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19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89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4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3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13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8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38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077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927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00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7456-77C7-4BBB-8A12-FEC545322C2F}" type="datetimeFigureOut">
              <a:rPr lang="en-ID" smtClean="0"/>
              <a:t>09/06/2020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61B14BE-9E2F-467D-BB5E-98CB1D682F27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21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6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26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69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7.png"/><Relationship Id="rId5" Type="http://schemas.openxmlformats.org/officeDocument/2006/relationships/image" Target="../media/image62.png"/><Relationship Id="rId10" Type="http://schemas.openxmlformats.org/officeDocument/2006/relationships/image" Target="../media/image66.png"/><Relationship Id="rId4" Type="http://schemas.openxmlformats.org/officeDocument/2006/relationships/image" Target="../media/image61.png"/><Relationship Id="rId9" Type="http://schemas.openxmlformats.org/officeDocument/2006/relationships/image" Target="../media/image22.png"/><Relationship Id="rId1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6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26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71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79.png"/><Relationship Id="rId5" Type="http://schemas.openxmlformats.org/officeDocument/2006/relationships/image" Target="../media/image74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3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6.png"/><Relationship Id="rId18" Type="http://schemas.openxmlformats.org/officeDocument/2006/relationships/image" Target="../media/image100.png"/><Relationship Id="rId26" Type="http://schemas.openxmlformats.org/officeDocument/2006/relationships/image" Target="../media/image108.png"/><Relationship Id="rId39" Type="http://schemas.openxmlformats.org/officeDocument/2006/relationships/image" Target="../media/image121.png"/><Relationship Id="rId21" Type="http://schemas.openxmlformats.org/officeDocument/2006/relationships/image" Target="../media/image103.png"/><Relationship Id="rId34" Type="http://schemas.openxmlformats.org/officeDocument/2006/relationships/image" Target="../media/image116.png"/><Relationship Id="rId7" Type="http://schemas.openxmlformats.org/officeDocument/2006/relationships/image" Target="../media/image91.png"/><Relationship Id="rId12" Type="http://schemas.openxmlformats.org/officeDocument/2006/relationships/image" Target="../media/image95.png"/><Relationship Id="rId17" Type="http://schemas.openxmlformats.org/officeDocument/2006/relationships/image" Target="../media/image99.png"/><Relationship Id="rId25" Type="http://schemas.openxmlformats.org/officeDocument/2006/relationships/image" Target="../media/image107.png"/><Relationship Id="rId33" Type="http://schemas.openxmlformats.org/officeDocument/2006/relationships/image" Target="../media/image115.png"/><Relationship Id="rId38" Type="http://schemas.openxmlformats.org/officeDocument/2006/relationships/image" Target="../media/image120.png"/><Relationship Id="rId2" Type="http://schemas.openxmlformats.org/officeDocument/2006/relationships/image" Target="../media/image87.png"/><Relationship Id="rId16" Type="http://schemas.openxmlformats.org/officeDocument/2006/relationships/image" Target="../media/image98.png"/><Relationship Id="rId20" Type="http://schemas.openxmlformats.org/officeDocument/2006/relationships/image" Target="../media/image102.png"/><Relationship Id="rId29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64.png"/><Relationship Id="rId24" Type="http://schemas.openxmlformats.org/officeDocument/2006/relationships/image" Target="../media/image106.png"/><Relationship Id="rId32" Type="http://schemas.openxmlformats.org/officeDocument/2006/relationships/image" Target="../media/image114.png"/><Relationship Id="rId37" Type="http://schemas.openxmlformats.org/officeDocument/2006/relationships/image" Target="../media/image119.png"/><Relationship Id="rId5" Type="http://schemas.openxmlformats.org/officeDocument/2006/relationships/image" Target="../media/image90.png"/><Relationship Id="rId15" Type="http://schemas.openxmlformats.org/officeDocument/2006/relationships/image" Target="../media/image97.png"/><Relationship Id="rId23" Type="http://schemas.openxmlformats.org/officeDocument/2006/relationships/image" Target="../media/image105.png"/><Relationship Id="rId28" Type="http://schemas.openxmlformats.org/officeDocument/2006/relationships/image" Target="../media/image110.png"/><Relationship Id="rId36" Type="http://schemas.openxmlformats.org/officeDocument/2006/relationships/image" Target="../media/image118.png"/><Relationship Id="rId10" Type="http://schemas.openxmlformats.org/officeDocument/2006/relationships/image" Target="../media/image94.png"/><Relationship Id="rId19" Type="http://schemas.openxmlformats.org/officeDocument/2006/relationships/image" Target="../media/image101.png"/><Relationship Id="rId31" Type="http://schemas.openxmlformats.org/officeDocument/2006/relationships/image" Target="../media/image113.png"/><Relationship Id="rId4" Type="http://schemas.openxmlformats.org/officeDocument/2006/relationships/image" Target="../media/image89.png"/><Relationship Id="rId9" Type="http://schemas.openxmlformats.org/officeDocument/2006/relationships/image" Target="../media/image93.png"/><Relationship Id="rId14" Type="http://schemas.openxmlformats.org/officeDocument/2006/relationships/image" Target="../media/image78.png"/><Relationship Id="rId22" Type="http://schemas.openxmlformats.org/officeDocument/2006/relationships/image" Target="../media/image104.png"/><Relationship Id="rId27" Type="http://schemas.openxmlformats.org/officeDocument/2006/relationships/image" Target="../media/image109.png"/><Relationship Id="rId30" Type="http://schemas.openxmlformats.org/officeDocument/2006/relationships/image" Target="../media/image112.png"/><Relationship Id="rId35" Type="http://schemas.openxmlformats.org/officeDocument/2006/relationships/image" Target="../media/image117.png"/><Relationship Id="rId8" Type="http://schemas.openxmlformats.org/officeDocument/2006/relationships/image" Target="../media/image92.png"/><Relationship Id="rId3" Type="http://schemas.openxmlformats.org/officeDocument/2006/relationships/image" Target="../media/image8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128.png"/><Relationship Id="rId18" Type="http://schemas.openxmlformats.org/officeDocument/2006/relationships/image" Target="../media/image114.png"/><Relationship Id="rId26" Type="http://schemas.openxmlformats.org/officeDocument/2006/relationships/image" Target="../media/image137.png"/><Relationship Id="rId3" Type="http://schemas.openxmlformats.org/officeDocument/2006/relationships/image" Target="../media/image123.png"/><Relationship Id="rId21" Type="http://schemas.openxmlformats.org/officeDocument/2006/relationships/image" Target="../media/image132.png"/><Relationship Id="rId7" Type="http://schemas.openxmlformats.org/officeDocument/2006/relationships/image" Target="../media/image81.png"/><Relationship Id="rId12" Type="http://schemas.openxmlformats.org/officeDocument/2006/relationships/image" Target="../media/image127.png"/><Relationship Id="rId17" Type="http://schemas.openxmlformats.org/officeDocument/2006/relationships/image" Target="../media/image120.png"/><Relationship Id="rId25" Type="http://schemas.openxmlformats.org/officeDocument/2006/relationships/image" Target="../media/image136.png"/><Relationship Id="rId2" Type="http://schemas.openxmlformats.org/officeDocument/2006/relationships/image" Target="../media/image122.png"/><Relationship Id="rId16" Type="http://schemas.openxmlformats.org/officeDocument/2006/relationships/image" Target="../media/image97.png"/><Relationship Id="rId20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112.png"/><Relationship Id="rId24" Type="http://schemas.openxmlformats.org/officeDocument/2006/relationships/image" Target="../media/image135.png"/><Relationship Id="rId5" Type="http://schemas.openxmlformats.org/officeDocument/2006/relationships/image" Target="../media/image36.png"/><Relationship Id="rId15" Type="http://schemas.openxmlformats.org/officeDocument/2006/relationships/image" Target="../media/image78.png"/><Relationship Id="rId23" Type="http://schemas.openxmlformats.org/officeDocument/2006/relationships/image" Target="../media/image134.png"/><Relationship Id="rId28" Type="http://schemas.openxmlformats.org/officeDocument/2006/relationships/image" Target="../media/image139.png"/><Relationship Id="rId10" Type="http://schemas.openxmlformats.org/officeDocument/2006/relationships/image" Target="../media/image126.png"/><Relationship Id="rId19" Type="http://schemas.openxmlformats.org/officeDocument/2006/relationships/image" Target="../media/image130.png"/><Relationship Id="rId4" Type="http://schemas.openxmlformats.org/officeDocument/2006/relationships/image" Target="../media/image124.png"/><Relationship Id="rId9" Type="http://schemas.openxmlformats.org/officeDocument/2006/relationships/image" Target="../media/image125.png"/><Relationship Id="rId14" Type="http://schemas.openxmlformats.org/officeDocument/2006/relationships/image" Target="../media/image129.png"/><Relationship Id="rId22" Type="http://schemas.openxmlformats.org/officeDocument/2006/relationships/image" Target="../media/image133.png"/><Relationship Id="rId27" Type="http://schemas.openxmlformats.org/officeDocument/2006/relationships/image" Target="../media/image138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2.png"/><Relationship Id="rId18" Type="http://schemas.openxmlformats.org/officeDocument/2006/relationships/image" Target="../media/image64.png"/><Relationship Id="rId26" Type="http://schemas.openxmlformats.org/officeDocument/2006/relationships/image" Target="../media/image156.png"/><Relationship Id="rId39" Type="http://schemas.openxmlformats.org/officeDocument/2006/relationships/image" Target="../media/image166.png"/><Relationship Id="rId21" Type="http://schemas.openxmlformats.org/officeDocument/2006/relationships/image" Target="../media/image152.png"/><Relationship Id="rId34" Type="http://schemas.openxmlformats.org/officeDocument/2006/relationships/image" Target="../media/image78.png"/><Relationship Id="rId42" Type="http://schemas.openxmlformats.org/officeDocument/2006/relationships/image" Target="../media/image169.png"/><Relationship Id="rId47" Type="http://schemas.openxmlformats.org/officeDocument/2006/relationships/image" Target="../media/image173.png"/><Relationship Id="rId50" Type="http://schemas.openxmlformats.org/officeDocument/2006/relationships/image" Target="../media/image176.png"/><Relationship Id="rId7" Type="http://schemas.openxmlformats.org/officeDocument/2006/relationships/image" Target="../media/image145.png"/><Relationship Id="rId2" Type="http://schemas.openxmlformats.org/officeDocument/2006/relationships/image" Target="../media/image140.png"/><Relationship Id="rId16" Type="http://schemas.openxmlformats.org/officeDocument/2006/relationships/image" Target="../media/image106.png"/><Relationship Id="rId29" Type="http://schemas.openxmlformats.org/officeDocument/2006/relationships/image" Target="../media/image159.png"/><Relationship Id="rId11" Type="http://schemas.openxmlformats.org/officeDocument/2006/relationships/image" Target="../media/image111.png"/><Relationship Id="rId24" Type="http://schemas.openxmlformats.org/officeDocument/2006/relationships/image" Target="../media/image39.png"/><Relationship Id="rId32" Type="http://schemas.openxmlformats.org/officeDocument/2006/relationships/image" Target="../media/image161.png"/><Relationship Id="rId37" Type="http://schemas.openxmlformats.org/officeDocument/2006/relationships/image" Target="../media/image96.png"/><Relationship Id="rId40" Type="http://schemas.openxmlformats.org/officeDocument/2006/relationships/image" Target="../media/image167.png"/><Relationship Id="rId45" Type="http://schemas.openxmlformats.org/officeDocument/2006/relationships/image" Target="../media/image171.png"/><Relationship Id="rId53" Type="http://schemas.openxmlformats.org/officeDocument/2006/relationships/image" Target="../media/image178.png"/><Relationship Id="rId5" Type="http://schemas.openxmlformats.org/officeDocument/2006/relationships/image" Target="../media/image143.png"/><Relationship Id="rId10" Type="http://schemas.openxmlformats.org/officeDocument/2006/relationships/image" Target="../media/image136.png"/><Relationship Id="rId19" Type="http://schemas.openxmlformats.org/officeDocument/2006/relationships/image" Target="../media/image150.png"/><Relationship Id="rId31" Type="http://schemas.openxmlformats.org/officeDocument/2006/relationships/image" Target="../media/image160.png"/><Relationship Id="rId44" Type="http://schemas.openxmlformats.org/officeDocument/2006/relationships/image" Target="../media/image90.png"/><Relationship Id="rId52" Type="http://schemas.openxmlformats.org/officeDocument/2006/relationships/image" Target="../media/image26.png"/><Relationship Id="rId4" Type="http://schemas.openxmlformats.org/officeDocument/2006/relationships/image" Target="../media/image142.png"/><Relationship Id="rId9" Type="http://schemas.openxmlformats.org/officeDocument/2006/relationships/image" Target="../media/image147.png"/><Relationship Id="rId14" Type="http://schemas.openxmlformats.org/officeDocument/2006/relationships/image" Target="../media/image148.png"/><Relationship Id="rId22" Type="http://schemas.openxmlformats.org/officeDocument/2006/relationships/image" Target="../media/image153.png"/><Relationship Id="rId27" Type="http://schemas.openxmlformats.org/officeDocument/2006/relationships/image" Target="../media/image157.png"/><Relationship Id="rId30" Type="http://schemas.openxmlformats.org/officeDocument/2006/relationships/image" Target="../media/image100.png"/><Relationship Id="rId35" Type="http://schemas.openxmlformats.org/officeDocument/2006/relationships/image" Target="../media/image163.png"/><Relationship Id="rId43" Type="http://schemas.openxmlformats.org/officeDocument/2006/relationships/image" Target="../media/image170.png"/><Relationship Id="rId48" Type="http://schemas.openxmlformats.org/officeDocument/2006/relationships/image" Target="../media/image174.png"/><Relationship Id="rId8" Type="http://schemas.openxmlformats.org/officeDocument/2006/relationships/image" Target="../media/image146.png"/><Relationship Id="rId51" Type="http://schemas.openxmlformats.org/officeDocument/2006/relationships/image" Target="../media/image177.png"/><Relationship Id="rId3" Type="http://schemas.openxmlformats.org/officeDocument/2006/relationships/image" Target="../media/image141.png"/><Relationship Id="rId12" Type="http://schemas.openxmlformats.org/officeDocument/2006/relationships/image" Target="../media/image127.png"/><Relationship Id="rId17" Type="http://schemas.openxmlformats.org/officeDocument/2006/relationships/image" Target="../media/image97.png"/><Relationship Id="rId25" Type="http://schemas.openxmlformats.org/officeDocument/2006/relationships/image" Target="../media/image155.png"/><Relationship Id="rId33" Type="http://schemas.openxmlformats.org/officeDocument/2006/relationships/image" Target="../media/image162.png"/><Relationship Id="rId38" Type="http://schemas.openxmlformats.org/officeDocument/2006/relationships/image" Target="../media/image165.png"/><Relationship Id="rId46" Type="http://schemas.openxmlformats.org/officeDocument/2006/relationships/image" Target="../media/image172.png"/><Relationship Id="rId20" Type="http://schemas.openxmlformats.org/officeDocument/2006/relationships/image" Target="../media/image151.png"/><Relationship Id="rId41" Type="http://schemas.openxmlformats.org/officeDocument/2006/relationships/image" Target="../media/image1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4.png"/><Relationship Id="rId15" Type="http://schemas.openxmlformats.org/officeDocument/2006/relationships/image" Target="../media/image149.png"/><Relationship Id="rId23" Type="http://schemas.openxmlformats.org/officeDocument/2006/relationships/image" Target="../media/image154.png"/><Relationship Id="rId28" Type="http://schemas.openxmlformats.org/officeDocument/2006/relationships/image" Target="../media/image158.png"/><Relationship Id="rId36" Type="http://schemas.openxmlformats.org/officeDocument/2006/relationships/image" Target="../media/image164.png"/><Relationship Id="rId49" Type="http://schemas.openxmlformats.org/officeDocument/2006/relationships/image" Target="../media/image175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8.png"/><Relationship Id="rId18" Type="http://schemas.openxmlformats.org/officeDocument/2006/relationships/image" Target="../media/image112.png"/><Relationship Id="rId26" Type="http://schemas.openxmlformats.org/officeDocument/2006/relationships/image" Target="../media/image197.png"/><Relationship Id="rId39" Type="http://schemas.openxmlformats.org/officeDocument/2006/relationships/image" Target="../media/image207.png"/><Relationship Id="rId21" Type="http://schemas.openxmlformats.org/officeDocument/2006/relationships/image" Target="../media/image193.png"/><Relationship Id="rId34" Type="http://schemas.openxmlformats.org/officeDocument/2006/relationships/image" Target="../media/image203.png"/><Relationship Id="rId42" Type="http://schemas.openxmlformats.org/officeDocument/2006/relationships/image" Target="../media/image210.png"/><Relationship Id="rId7" Type="http://schemas.openxmlformats.org/officeDocument/2006/relationships/image" Target="../media/image91.png"/><Relationship Id="rId2" Type="http://schemas.openxmlformats.org/officeDocument/2006/relationships/image" Target="../media/image179.png"/><Relationship Id="rId16" Type="http://schemas.openxmlformats.org/officeDocument/2006/relationships/image" Target="../media/image190.png"/><Relationship Id="rId29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11" Type="http://schemas.openxmlformats.org/officeDocument/2006/relationships/image" Target="../media/image26.png"/><Relationship Id="rId24" Type="http://schemas.openxmlformats.org/officeDocument/2006/relationships/image" Target="../media/image164.png"/><Relationship Id="rId32" Type="http://schemas.openxmlformats.org/officeDocument/2006/relationships/image" Target="../media/image201.png"/><Relationship Id="rId37" Type="http://schemas.openxmlformats.org/officeDocument/2006/relationships/image" Target="../media/image205.png"/><Relationship Id="rId40" Type="http://schemas.openxmlformats.org/officeDocument/2006/relationships/image" Target="../media/image208.png"/><Relationship Id="rId45" Type="http://schemas.openxmlformats.org/officeDocument/2006/relationships/image" Target="../media/image213.png"/><Relationship Id="rId5" Type="http://schemas.openxmlformats.org/officeDocument/2006/relationships/image" Target="../media/image182.png"/><Relationship Id="rId15" Type="http://schemas.openxmlformats.org/officeDocument/2006/relationships/image" Target="../media/image106.png"/><Relationship Id="rId23" Type="http://schemas.openxmlformats.org/officeDocument/2006/relationships/image" Target="../media/image195.png"/><Relationship Id="rId28" Type="http://schemas.openxmlformats.org/officeDocument/2006/relationships/image" Target="../media/image199.png"/><Relationship Id="rId36" Type="http://schemas.openxmlformats.org/officeDocument/2006/relationships/image" Target="../media/image78.png"/><Relationship Id="rId10" Type="http://schemas.openxmlformats.org/officeDocument/2006/relationships/image" Target="../media/image186.png"/><Relationship Id="rId19" Type="http://schemas.openxmlformats.org/officeDocument/2006/relationships/image" Target="../media/image127.png"/><Relationship Id="rId31" Type="http://schemas.openxmlformats.org/officeDocument/2006/relationships/image" Target="../media/image77.png"/><Relationship Id="rId44" Type="http://schemas.openxmlformats.org/officeDocument/2006/relationships/image" Target="../media/image212.png"/><Relationship Id="rId4" Type="http://schemas.openxmlformats.org/officeDocument/2006/relationships/image" Target="../media/image181.png"/><Relationship Id="rId9" Type="http://schemas.openxmlformats.org/officeDocument/2006/relationships/image" Target="../media/image185.png"/><Relationship Id="rId14" Type="http://schemas.openxmlformats.org/officeDocument/2006/relationships/image" Target="../media/image189.png"/><Relationship Id="rId22" Type="http://schemas.openxmlformats.org/officeDocument/2006/relationships/image" Target="../media/image194.png"/><Relationship Id="rId27" Type="http://schemas.openxmlformats.org/officeDocument/2006/relationships/image" Target="../media/image198.png"/><Relationship Id="rId30" Type="http://schemas.openxmlformats.org/officeDocument/2006/relationships/image" Target="../media/image90.png"/><Relationship Id="rId35" Type="http://schemas.openxmlformats.org/officeDocument/2006/relationships/image" Target="../media/image204.png"/><Relationship Id="rId43" Type="http://schemas.openxmlformats.org/officeDocument/2006/relationships/image" Target="../media/image211.png"/><Relationship Id="rId8" Type="http://schemas.openxmlformats.org/officeDocument/2006/relationships/image" Target="../media/image184.png"/><Relationship Id="rId3" Type="http://schemas.openxmlformats.org/officeDocument/2006/relationships/image" Target="../media/image180.png"/><Relationship Id="rId12" Type="http://schemas.openxmlformats.org/officeDocument/2006/relationships/image" Target="../media/image187.png"/><Relationship Id="rId17" Type="http://schemas.openxmlformats.org/officeDocument/2006/relationships/image" Target="../media/image191.png"/><Relationship Id="rId25" Type="http://schemas.openxmlformats.org/officeDocument/2006/relationships/image" Target="../media/image196.png"/><Relationship Id="rId33" Type="http://schemas.openxmlformats.org/officeDocument/2006/relationships/image" Target="../media/image202.png"/><Relationship Id="rId38" Type="http://schemas.openxmlformats.org/officeDocument/2006/relationships/image" Target="../media/image206.png"/><Relationship Id="rId20" Type="http://schemas.openxmlformats.org/officeDocument/2006/relationships/image" Target="../media/image192.png"/><Relationship Id="rId41" Type="http://schemas.openxmlformats.org/officeDocument/2006/relationships/image" Target="../media/image20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8.png"/><Relationship Id="rId18" Type="http://schemas.openxmlformats.org/officeDocument/2006/relationships/image" Target="../media/image112.png"/><Relationship Id="rId26" Type="http://schemas.openxmlformats.org/officeDocument/2006/relationships/image" Target="../media/image224.png"/><Relationship Id="rId39" Type="http://schemas.openxmlformats.org/officeDocument/2006/relationships/image" Target="../media/image236.png"/><Relationship Id="rId21" Type="http://schemas.openxmlformats.org/officeDocument/2006/relationships/image" Target="../media/image36.png"/><Relationship Id="rId34" Type="http://schemas.openxmlformats.org/officeDocument/2006/relationships/image" Target="../media/image231.png"/><Relationship Id="rId42" Type="http://schemas.openxmlformats.org/officeDocument/2006/relationships/image" Target="../media/image239.png"/><Relationship Id="rId7" Type="http://schemas.openxmlformats.org/officeDocument/2006/relationships/image" Target="../media/image219.png"/><Relationship Id="rId2" Type="http://schemas.openxmlformats.org/officeDocument/2006/relationships/image" Target="../media/image214.png"/><Relationship Id="rId16" Type="http://schemas.openxmlformats.org/officeDocument/2006/relationships/image" Target="../media/image26.png"/><Relationship Id="rId29" Type="http://schemas.openxmlformats.org/officeDocument/2006/relationships/image" Target="../media/image2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8.png"/><Relationship Id="rId11" Type="http://schemas.openxmlformats.org/officeDocument/2006/relationships/image" Target="../media/image128.png"/><Relationship Id="rId24" Type="http://schemas.openxmlformats.org/officeDocument/2006/relationships/image" Target="../media/image222.png"/><Relationship Id="rId32" Type="http://schemas.openxmlformats.org/officeDocument/2006/relationships/image" Target="../media/image229.png"/><Relationship Id="rId37" Type="http://schemas.openxmlformats.org/officeDocument/2006/relationships/image" Target="../media/image234.png"/><Relationship Id="rId40" Type="http://schemas.openxmlformats.org/officeDocument/2006/relationships/image" Target="../media/image237.png"/><Relationship Id="rId45" Type="http://schemas.openxmlformats.org/officeDocument/2006/relationships/image" Target="../media/image242.png"/><Relationship Id="rId5" Type="http://schemas.openxmlformats.org/officeDocument/2006/relationships/image" Target="../media/image217.png"/><Relationship Id="rId15" Type="http://schemas.openxmlformats.org/officeDocument/2006/relationships/image" Target="../media/image97.png"/><Relationship Id="rId23" Type="http://schemas.openxmlformats.org/officeDocument/2006/relationships/image" Target="../media/image77.png"/><Relationship Id="rId28" Type="http://schemas.openxmlformats.org/officeDocument/2006/relationships/image" Target="../media/image225.png"/><Relationship Id="rId36" Type="http://schemas.openxmlformats.org/officeDocument/2006/relationships/image" Target="../media/image233.png"/><Relationship Id="rId10" Type="http://schemas.openxmlformats.org/officeDocument/2006/relationships/image" Target="../media/image127.png"/><Relationship Id="rId19" Type="http://schemas.openxmlformats.org/officeDocument/2006/relationships/image" Target="../media/image148.png"/><Relationship Id="rId31" Type="http://schemas.openxmlformats.org/officeDocument/2006/relationships/image" Target="../media/image228.png"/><Relationship Id="rId44" Type="http://schemas.openxmlformats.org/officeDocument/2006/relationships/image" Target="../media/image241.png"/><Relationship Id="rId4" Type="http://schemas.openxmlformats.org/officeDocument/2006/relationships/image" Target="../media/image216.png"/><Relationship Id="rId9" Type="http://schemas.openxmlformats.org/officeDocument/2006/relationships/image" Target="../media/image117.png"/><Relationship Id="rId14" Type="http://schemas.openxmlformats.org/officeDocument/2006/relationships/image" Target="../media/image220.png"/><Relationship Id="rId22" Type="http://schemas.openxmlformats.org/officeDocument/2006/relationships/image" Target="../media/image221.png"/><Relationship Id="rId27" Type="http://schemas.openxmlformats.org/officeDocument/2006/relationships/image" Target="../media/image89.png"/><Relationship Id="rId30" Type="http://schemas.openxmlformats.org/officeDocument/2006/relationships/image" Target="../media/image227.png"/><Relationship Id="rId35" Type="http://schemas.openxmlformats.org/officeDocument/2006/relationships/image" Target="../media/image232.png"/><Relationship Id="rId43" Type="http://schemas.openxmlformats.org/officeDocument/2006/relationships/image" Target="../media/image240.png"/><Relationship Id="rId8" Type="http://schemas.openxmlformats.org/officeDocument/2006/relationships/image" Target="../media/image126.png"/><Relationship Id="rId3" Type="http://schemas.openxmlformats.org/officeDocument/2006/relationships/image" Target="../media/image215.png"/><Relationship Id="rId12" Type="http://schemas.openxmlformats.org/officeDocument/2006/relationships/image" Target="../media/image129.png"/><Relationship Id="rId17" Type="http://schemas.openxmlformats.org/officeDocument/2006/relationships/image" Target="../media/image197.png"/><Relationship Id="rId25" Type="http://schemas.openxmlformats.org/officeDocument/2006/relationships/image" Target="../media/image223.png"/><Relationship Id="rId33" Type="http://schemas.openxmlformats.org/officeDocument/2006/relationships/image" Target="../media/image230.png"/><Relationship Id="rId38" Type="http://schemas.openxmlformats.org/officeDocument/2006/relationships/image" Target="../media/image235.png"/><Relationship Id="rId20" Type="http://schemas.openxmlformats.org/officeDocument/2006/relationships/image" Target="../media/image149.png"/><Relationship Id="rId41" Type="http://schemas.openxmlformats.org/officeDocument/2006/relationships/image" Target="../media/image23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3" Type="http://schemas.openxmlformats.org/officeDocument/2006/relationships/image" Target="../media/image244.png"/><Relationship Id="rId7" Type="http://schemas.openxmlformats.org/officeDocument/2006/relationships/image" Target="../media/image64.png"/><Relationship Id="rId2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6.png"/><Relationship Id="rId5" Type="http://schemas.openxmlformats.org/officeDocument/2006/relationships/image" Target="../media/image245.png"/><Relationship Id="rId10" Type="http://schemas.openxmlformats.org/officeDocument/2006/relationships/image" Target="../media/image247.png"/><Relationship Id="rId4" Type="http://schemas.openxmlformats.org/officeDocument/2006/relationships/image" Target="../media/image110.png"/><Relationship Id="rId9" Type="http://schemas.openxmlformats.org/officeDocument/2006/relationships/image" Target="../media/image2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9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5E80-94FE-4A29-975F-116654946A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radial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4E3B7-9949-4600-AF45-688CF6578B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567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454356" y="733245"/>
            <a:ext cx="2216524" cy="831389"/>
          </a:xfrm>
          <a:prstGeom prst="rect">
            <a:avLst/>
          </a:prstGeom>
        </p:spPr>
        <p:txBody>
          <a:bodyPr vert="horz" wrap="square" lIns="0" tIns="145676" rIns="0" bIns="0" rtlCol="0">
            <a:spAutoFit/>
          </a:bodyPr>
          <a:lstStyle/>
          <a:p>
            <a:pPr marL="11206" defTabSz="806867">
              <a:spcBef>
                <a:spcPts val="1147"/>
              </a:spcBef>
            </a:pP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BACKWARD</a:t>
            </a:r>
            <a:r>
              <a:rPr sz="1765" b="1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SWEEP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05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V2: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83435" y="2077011"/>
            <a:ext cx="177501" cy="193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65824" y="213752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65824" y="218324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89045" y="2077011"/>
            <a:ext cx="147918" cy="1963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23247" y="216172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73364" y="2077011"/>
            <a:ext cx="293145" cy="1936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55260" y="2120042"/>
            <a:ext cx="80681" cy="806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05866" y="2077011"/>
            <a:ext cx="231626" cy="1936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78056" y="2677084"/>
            <a:ext cx="231289" cy="193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14232" y="273759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14232" y="278331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45522" y="2674396"/>
            <a:ext cx="150607" cy="1532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71657" y="2669017"/>
            <a:ext cx="298525" cy="15867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42796" y="2669016"/>
            <a:ext cx="535641" cy="159124"/>
          </a:xfrm>
          <a:custGeom>
            <a:avLst/>
            <a:gdLst/>
            <a:ahLst/>
            <a:cxnLst/>
            <a:rect l="l" t="t" r="r" b="b"/>
            <a:pathLst>
              <a:path w="607060" h="180339">
                <a:moveTo>
                  <a:pt x="51816" y="70103"/>
                </a:moveTo>
                <a:lnTo>
                  <a:pt x="30480" y="70103"/>
                </a:lnTo>
                <a:lnTo>
                  <a:pt x="30480" y="88391"/>
                </a:lnTo>
                <a:lnTo>
                  <a:pt x="24383" y="124967"/>
                </a:lnTo>
                <a:lnTo>
                  <a:pt x="24383" y="140208"/>
                </a:lnTo>
                <a:lnTo>
                  <a:pt x="21336" y="146303"/>
                </a:lnTo>
                <a:lnTo>
                  <a:pt x="21336" y="161543"/>
                </a:lnTo>
                <a:lnTo>
                  <a:pt x="24383" y="164591"/>
                </a:lnTo>
                <a:lnTo>
                  <a:pt x="24383" y="173736"/>
                </a:lnTo>
                <a:lnTo>
                  <a:pt x="30480" y="179831"/>
                </a:lnTo>
                <a:lnTo>
                  <a:pt x="45719" y="179831"/>
                </a:lnTo>
                <a:lnTo>
                  <a:pt x="57912" y="173736"/>
                </a:lnTo>
                <a:lnTo>
                  <a:pt x="60960" y="170687"/>
                </a:lnTo>
                <a:lnTo>
                  <a:pt x="73151" y="164591"/>
                </a:lnTo>
                <a:lnTo>
                  <a:pt x="42672" y="164591"/>
                </a:lnTo>
                <a:lnTo>
                  <a:pt x="42672" y="140208"/>
                </a:lnTo>
                <a:lnTo>
                  <a:pt x="45719" y="137160"/>
                </a:lnTo>
                <a:lnTo>
                  <a:pt x="45719" y="124967"/>
                </a:lnTo>
                <a:lnTo>
                  <a:pt x="51816" y="79248"/>
                </a:lnTo>
                <a:lnTo>
                  <a:pt x="51816" y="70103"/>
                </a:lnTo>
                <a:close/>
              </a:path>
              <a:path w="607060" h="180339">
                <a:moveTo>
                  <a:pt x="124968" y="70103"/>
                </a:moveTo>
                <a:lnTo>
                  <a:pt x="103631" y="70103"/>
                </a:lnTo>
                <a:lnTo>
                  <a:pt x="106680" y="73151"/>
                </a:lnTo>
                <a:lnTo>
                  <a:pt x="106680" y="94487"/>
                </a:lnTo>
                <a:lnTo>
                  <a:pt x="100583" y="106679"/>
                </a:lnTo>
                <a:lnTo>
                  <a:pt x="97535" y="115824"/>
                </a:lnTo>
                <a:lnTo>
                  <a:pt x="88392" y="134112"/>
                </a:lnTo>
                <a:lnTo>
                  <a:pt x="82295" y="137160"/>
                </a:lnTo>
                <a:lnTo>
                  <a:pt x="79248" y="143255"/>
                </a:lnTo>
                <a:lnTo>
                  <a:pt x="70104" y="152400"/>
                </a:lnTo>
                <a:lnTo>
                  <a:pt x="64007" y="155448"/>
                </a:lnTo>
                <a:lnTo>
                  <a:pt x="60960" y="158496"/>
                </a:lnTo>
                <a:lnTo>
                  <a:pt x="54863" y="161543"/>
                </a:lnTo>
                <a:lnTo>
                  <a:pt x="51816" y="164591"/>
                </a:lnTo>
                <a:lnTo>
                  <a:pt x="73151" y="164591"/>
                </a:lnTo>
                <a:lnTo>
                  <a:pt x="76200" y="158496"/>
                </a:lnTo>
                <a:lnTo>
                  <a:pt x="82295" y="155448"/>
                </a:lnTo>
                <a:lnTo>
                  <a:pt x="88392" y="149351"/>
                </a:lnTo>
                <a:lnTo>
                  <a:pt x="94487" y="137160"/>
                </a:lnTo>
                <a:lnTo>
                  <a:pt x="100583" y="134112"/>
                </a:lnTo>
                <a:lnTo>
                  <a:pt x="121919" y="91439"/>
                </a:lnTo>
                <a:lnTo>
                  <a:pt x="121919" y="85343"/>
                </a:lnTo>
                <a:lnTo>
                  <a:pt x="124968" y="82296"/>
                </a:lnTo>
                <a:lnTo>
                  <a:pt x="124968" y="70103"/>
                </a:lnTo>
                <a:close/>
              </a:path>
              <a:path w="607060" h="180339">
                <a:moveTo>
                  <a:pt x="48768" y="57912"/>
                </a:moveTo>
                <a:lnTo>
                  <a:pt x="24383" y="57912"/>
                </a:lnTo>
                <a:lnTo>
                  <a:pt x="21336" y="60960"/>
                </a:lnTo>
                <a:lnTo>
                  <a:pt x="18287" y="60960"/>
                </a:lnTo>
                <a:lnTo>
                  <a:pt x="0" y="79248"/>
                </a:lnTo>
                <a:lnTo>
                  <a:pt x="6095" y="85343"/>
                </a:lnTo>
                <a:lnTo>
                  <a:pt x="6095" y="82296"/>
                </a:lnTo>
                <a:lnTo>
                  <a:pt x="9143" y="82296"/>
                </a:lnTo>
                <a:lnTo>
                  <a:pt x="9143" y="79248"/>
                </a:lnTo>
                <a:lnTo>
                  <a:pt x="12192" y="79248"/>
                </a:lnTo>
                <a:lnTo>
                  <a:pt x="18287" y="73151"/>
                </a:lnTo>
                <a:lnTo>
                  <a:pt x="21336" y="73151"/>
                </a:lnTo>
                <a:lnTo>
                  <a:pt x="24383" y="70103"/>
                </a:lnTo>
                <a:lnTo>
                  <a:pt x="51816" y="70103"/>
                </a:lnTo>
                <a:lnTo>
                  <a:pt x="51816" y="64008"/>
                </a:lnTo>
                <a:lnTo>
                  <a:pt x="48768" y="60960"/>
                </a:lnTo>
                <a:lnTo>
                  <a:pt x="48768" y="57912"/>
                </a:lnTo>
                <a:close/>
              </a:path>
              <a:path w="607060" h="180339">
                <a:moveTo>
                  <a:pt x="112776" y="54863"/>
                </a:moveTo>
                <a:lnTo>
                  <a:pt x="100583" y="54863"/>
                </a:lnTo>
                <a:lnTo>
                  <a:pt x="97535" y="57912"/>
                </a:lnTo>
                <a:lnTo>
                  <a:pt x="94487" y="57912"/>
                </a:lnTo>
                <a:lnTo>
                  <a:pt x="91439" y="60960"/>
                </a:lnTo>
                <a:lnTo>
                  <a:pt x="88392" y="60960"/>
                </a:lnTo>
                <a:lnTo>
                  <a:pt x="79248" y="70103"/>
                </a:lnTo>
                <a:lnTo>
                  <a:pt x="79248" y="73151"/>
                </a:lnTo>
                <a:lnTo>
                  <a:pt x="73151" y="79248"/>
                </a:lnTo>
                <a:lnTo>
                  <a:pt x="79248" y="85343"/>
                </a:lnTo>
                <a:lnTo>
                  <a:pt x="88392" y="76200"/>
                </a:lnTo>
                <a:lnTo>
                  <a:pt x="88392" y="73151"/>
                </a:lnTo>
                <a:lnTo>
                  <a:pt x="91439" y="73151"/>
                </a:lnTo>
                <a:lnTo>
                  <a:pt x="94487" y="70103"/>
                </a:lnTo>
                <a:lnTo>
                  <a:pt x="124968" y="70103"/>
                </a:lnTo>
                <a:lnTo>
                  <a:pt x="124968" y="67055"/>
                </a:lnTo>
                <a:lnTo>
                  <a:pt x="121919" y="64008"/>
                </a:lnTo>
                <a:lnTo>
                  <a:pt x="121919" y="60960"/>
                </a:lnTo>
                <a:lnTo>
                  <a:pt x="118871" y="57912"/>
                </a:lnTo>
                <a:lnTo>
                  <a:pt x="112776" y="54863"/>
                </a:lnTo>
                <a:close/>
              </a:path>
              <a:path w="607060" h="180339">
                <a:moveTo>
                  <a:pt x="42672" y="54863"/>
                </a:moveTo>
                <a:lnTo>
                  <a:pt x="30480" y="54863"/>
                </a:lnTo>
                <a:lnTo>
                  <a:pt x="27431" y="57912"/>
                </a:lnTo>
                <a:lnTo>
                  <a:pt x="45719" y="57912"/>
                </a:lnTo>
                <a:lnTo>
                  <a:pt x="42672" y="54863"/>
                </a:lnTo>
                <a:close/>
              </a:path>
              <a:path w="607060" h="180339">
                <a:moveTo>
                  <a:pt x="216407" y="54863"/>
                </a:moveTo>
                <a:lnTo>
                  <a:pt x="204216" y="54863"/>
                </a:lnTo>
                <a:lnTo>
                  <a:pt x="195595" y="55483"/>
                </a:lnTo>
                <a:lnTo>
                  <a:pt x="187832" y="57531"/>
                </a:lnTo>
                <a:lnTo>
                  <a:pt x="180641" y="61293"/>
                </a:lnTo>
                <a:lnTo>
                  <a:pt x="173735" y="67055"/>
                </a:lnTo>
                <a:lnTo>
                  <a:pt x="165639" y="72675"/>
                </a:lnTo>
                <a:lnTo>
                  <a:pt x="145351" y="108489"/>
                </a:lnTo>
                <a:lnTo>
                  <a:pt x="140207" y="140208"/>
                </a:lnTo>
                <a:lnTo>
                  <a:pt x="140779" y="148828"/>
                </a:lnTo>
                <a:lnTo>
                  <a:pt x="142494" y="156591"/>
                </a:lnTo>
                <a:lnTo>
                  <a:pt x="145351" y="163782"/>
                </a:lnTo>
                <a:lnTo>
                  <a:pt x="149352" y="170687"/>
                </a:lnTo>
                <a:lnTo>
                  <a:pt x="152400" y="176784"/>
                </a:lnTo>
                <a:lnTo>
                  <a:pt x="161544" y="179831"/>
                </a:lnTo>
                <a:lnTo>
                  <a:pt x="176783" y="179831"/>
                </a:lnTo>
                <a:lnTo>
                  <a:pt x="185928" y="176784"/>
                </a:lnTo>
                <a:lnTo>
                  <a:pt x="192023" y="170687"/>
                </a:lnTo>
                <a:lnTo>
                  <a:pt x="197072" y="167306"/>
                </a:lnTo>
                <a:lnTo>
                  <a:pt x="199906" y="164591"/>
                </a:lnTo>
                <a:lnTo>
                  <a:pt x="173735" y="164591"/>
                </a:lnTo>
                <a:lnTo>
                  <a:pt x="167640" y="161543"/>
                </a:lnTo>
                <a:lnTo>
                  <a:pt x="167640" y="158496"/>
                </a:lnTo>
                <a:lnTo>
                  <a:pt x="164592" y="155448"/>
                </a:lnTo>
                <a:lnTo>
                  <a:pt x="161544" y="146303"/>
                </a:lnTo>
                <a:lnTo>
                  <a:pt x="161544" y="137160"/>
                </a:lnTo>
                <a:lnTo>
                  <a:pt x="162034" y="130254"/>
                </a:lnTo>
                <a:lnTo>
                  <a:pt x="175259" y="87630"/>
                </a:lnTo>
                <a:lnTo>
                  <a:pt x="207264" y="64008"/>
                </a:lnTo>
                <a:lnTo>
                  <a:pt x="234695" y="64008"/>
                </a:lnTo>
                <a:lnTo>
                  <a:pt x="228600" y="60960"/>
                </a:lnTo>
                <a:lnTo>
                  <a:pt x="225552" y="57912"/>
                </a:lnTo>
                <a:lnTo>
                  <a:pt x="219456" y="57912"/>
                </a:lnTo>
                <a:lnTo>
                  <a:pt x="216407" y="54863"/>
                </a:lnTo>
                <a:close/>
              </a:path>
              <a:path w="607060" h="180339">
                <a:moveTo>
                  <a:pt x="233680" y="146303"/>
                </a:moveTo>
                <a:lnTo>
                  <a:pt x="216407" y="146303"/>
                </a:lnTo>
                <a:lnTo>
                  <a:pt x="213359" y="152400"/>
                </a:lnTo>
                <a:lnTo>
                  <a:pt x="213359" y="170687"/>
                </a:lnTo>
                <a:lnTo>
                  <a:pt x="219456" y="176784"/>
                </a:lnTo>
                <a:lnTo>
                  <a:pt x="225552" y="179831"/>
                </a:lnTo>
                <a:lnTo>
                  <a:pt x="234695" y="179831"/>
                </a:lnTo>
                <a:lnTo>
                  <a:pt x="246888" y="173736"/>
                </a:lnTo>
                <a:lnTo>
                  <a:pt x="251459" y="170878"/>
                </a:lnTo>
                <a:lnTo>
                  <a:pt x="256031" y="166877"/>
                </a:lnTo>
                <a:lnTo>
                  <a:pt x="258064" y="164591"/>
                </a:lnTo>
                <a:lnTo>
                  <a:pt x="234695" y="164591"/>
                </a:lnTo>
                <a:lnTo>
                  <a:pt x="234695" y="161543"/>
                </a:lnTo>
                <a:lnTo>
                  <a:pt x="231647" y="161543"/>
                </a:lnTo>
                <a:lnTo>
                  <a:pt x="231647" y="152400"/>
                </a:lnTo>
                <a:lnTo>
                  <a:pt x="233680" y="146303"/>
                </a:lnTo>
                <a:close/>
              </a:path>
              <a:path w="607060" h="180339">
                <a:moveTo>
                  <a:pt x="246888" y="54863"/>
                </a:moveTo>
                <a:lnTo>
                  <a:pt x="234695" y="64008"/>
                </a:lnTo>
                <a:lnTo>
                  <a:pt x="213359" y="64008"/>
                </a:lnTo>
                <a:lnTo>
                  <a:pt x="219456" y="67055"/>
                </a:lnTo>
                <a:lnTo>
                  <a:pt x="222504" y="70103"/>
                </a:lnTo>
                <a:lnTo>
                  <a:pt x="222504" y="73151"/>
                </a:lnTo>
                <a:lnTo>
                  <a:pt x="225552" y="76200"/>
                </a:lnTo>
                <a:lnTo>
                  <a:pt x="225552" y="97536"/>
                </a:lnTo>
                <a:lnTo>
                  <a:pt x="222504" y="100584"/>
                </a:lnTo>
                <a:lnTo>
                  <a:pt x="222504" y="106679"/>
                </a:lnTo>
                <a:lnTo>
                  <a:pt x="205787" y="143494"/>
                </a:lnTo>
                <a:lnTo>
                  <a:pt x="201548" y="148970"/>
                </a:lnTo>
                <a:lnTo>
                  <a:pt x="197881" y="153876"/>
                </a:lnTo>
                <a:lnTo>
                  <a:pt x="195071" y="158496"/>
                </a:lnTo>
                <a:lnTo>
                  <a:pt x="182880" y="164591"/>
                </a:lnTo>
                <a:lnTo>
                  <a:pt x="199906" y="164591"/>
                </a:lnTo>
                <a:lnTo>
                  <a:pt x="202692" y="161925"/>
                </a:lnTo>
                <a:lnTo>
                  <a:pt x="208311" y="154828"/>
                </a:lnTo>
                <a:lnTo>
                  <a:pt x="213359" y="146303"/>
                </a:lnTo>
                <a:lnTo>
                  <a:pt x="233680" y="146303"/>
                </a:lnTo>
                <a:lnTo>
                  <a:pt x="234616" y="143494"/>
                </a:lnTo>
                <a:lnTo>
                  <a:pt x="234695" y="137160"/>
                </a:lnTo>
                <a:lnTo>
                  <a:pt x="252983" y="57912"/>
                </a:lnTo>
                <a:lnTo>
                  <a:pt x="246888" y="54863"/>
                </a:lnTo>
                <a:close/>
              </a:path>
              <a:path w="607060" h="180339">
                <a:moveTo>
                  <a:pt x="259080" y="149351"/>
                </a:moveTo>
                <a:lnTo>
                  <a:pt x="243840" y="164591"/>
                </a:lnTo>
                <a:lnTo>
                  <a:pt x="258064" y="164591"/>
                </a:lnTo>
                <a:lnTo>
                  <a:pt x="260604" y="161734"/>
                </a:lnTo>
                <a:lnTo>
                  <a:pt x="265176" y="155448"/>
                </a:lnTo>
                <a:lnTo>
                  <a:pt x="259080" y="149351"/>
                </a:lnTo>
                <a:close/>
              </a:path>
              <a:path w="607060" h="180339">
                <a:moveTo>
                  <a:pt x="338328" y="0"/>
                </a:moveTo>
                <a:lnTo>
                  <a:pt x="301752" y="0"/>
                </a:lnTo>
                <a:lnTo>
                  <a:pt x="298704" y="6096"/>
                </a:lnTo>
                <a:lnTo>
                  <a:pt x="307847" y="6096"/>
                </a:lnTo>
                <a:lnTo>
                  <a:pt x="307847" y="9143"/>
                </a:lnTo>
                <a:lnTo>
                  <a:pt x="310895" y="9143"/>
                </a:lnTo>
                <a:lnTo>
                  <a:pt x="313944" y="12191"/>
                </a:lnTo>
                <a:lnTo>
                  <a:pt x="313944" y="27431"/>
                </a:lnTo>
                <a:lnTo>
                  <a:pt x="310895" y="30479"/>
                </a:lnTo>
                <a:lnTo>
                  <a:pt x="310895" y="33527"/>
                </a:lnTo>
                <a:lnTo>
                  <a:pt x="289559" y="134112"/>
                </a:lnTo>
                <a:lnTo>
                  <a:pt x="286511" y="146303"/>
                </a:lnTo>
                <a:lnTo>
                  <a:pt x="286511" y="170687"/>
                </a:lnTo>
                <a:lnTo>
                  <a:pt x="292607" y="176784"/>
                </a:lnTo>
                <a:lnTo>
                  <a:pt x="298704" y="179831"/>
                </a:lnTo>
                <a:lnTo>
                  <a:pt x="313944" y="179831"/>
                </a:lnTo>
                <a:lnTo>
                  <a:pt x="320040" y="173736"/>
                </a:lnTo>
                <a:lnTo>
                  <a:pt x="324611" y="170878"/>
                </a:lnTo>
                <a:lnTo>
                  <a:pt x="329183" y="166877"/>
                </a:lnTo>
                <a:lnTo>
                  <a:pt x="331216" y="164591"/>
                </a:lnTo>
                <a:lnTo>
                  <a:pt x="307847" y="164591"/>
                </a:lnTo>
                <a:lnTo>
                  <a:pt x="307847" y="161543"/>
                </a:lnTo>
                <a:lnTo>
                  <a:pt x="304800" y="158496"/>
                </a:lnTo>
                <a:lnTo>
                  <a:pt x="304800" y="152400"/>
                </a:lnTo>
                <a:lnTo>
                  <a:pt x="307847" y="146303"/>
                </a:lnTo>
                <a:lnTo>
                  <a:pt x="307847" y="137160"/>
                </a:lnTo>
                <a:lnTo>
                  <a:pt x="338328" y="0"/>
                </a:lnTo>
                <a:close/>
              </a:path>
              <a:path w="607060" h="180339">
                <a:moveTo>
                  <a:pt x="332231" y="149351"/>
                </a:moveTo>
                <a:lnTo>
                  <a:pt x="316992" y="164591"/>
                </a:lnTo>
                <a:lnTo>
                  <a:pt x="331216" y="164591"/>
                </a:lnTo>
                <a:lnTo>
                  <a:pt x="333756" y="161734"/>
                </a:lnTo>
                <a:lnTo>
                  <a:pt x="338328" y="155448"/>
                </a:lnTo>
                <a:lnTo>
                  <a:pt x="332231" y="149351"/>
                </a:lnTo>
                <a:close/>
              </a:path>
              <a:path w="607060" h="180339">
                <a:moveTo>
                  <a:pt x="405383" y="70103"/>
                </a:moveTo>
                <a:lnTo>
                  <a:pt x="381000" y="70103"/>
                </a:lnTo>
                <a:lnTo>
                  <a:pt x="381000" y="73151"/>
                </a:lnTo>
                <a:lnTo>
                  <a:pt x="384047" y="73151"/>
                </a:lnTo>
                <a:lnTo>
                  <a:pt x="384047" y="91439"/>
                </a:lnTo>
                <a:lnTo>
                  <a:pt x="381000" y="100584"/>
                </a:lnTo>
                <a:lnTo>
                  <a:pt x="371856" y="131063"/>
                </a:lnTo>
                <a:lnTo>
                  <a:pt x="368807" y="143255"/>
                </a:lnTo>
                <a:lnTo>
                  <a:pt x="368903" y="161734"/>
                </a:lnTo>
                <a:lnTo>
                  <a:pt x="374904" y="173736"/>
                </a:lnTo>
                <a:lnTo>
                  <a:pt x="377952" y="176784"/>
                </a:lnTo>
                <a:lnTo>
                  <a:pt x="384047" y="179831"/>
                </a:lnTo>
                <a:lnTo>
                  <a:pt x="399288" y="179831"/>
                </a:lnTo>
                <a:lnTo>
                  <a:pt x="408431" y="176784"/>
                </a:lnTo>
                <a:lnTo>
                  <a:pt x="414528" y="170687"/>
                </a:lnTo>
                <a:lnTo>
                  <a:pt x="420909" y="167306"/>
                </a:lnTo>
                <a:lnTo>
                  <a:pt x="423840" y="164591"/>
                </a:lnTo>
                <a:lnTo>
                  <a:pt x="396240" y="164591"/>
                </a:lnTo>
                <a:lnTo>
                  <a:pt x="390144" y="158496"/>
                </a:lnTo>
                <a:lnTo>
                  <a:pt x="390144" y="137160"/>
                </a:lnTo>
                <a:lnTo>
                  <a:pt x="393192" y="134112"/>
                </a:lnTo>
                <a:lnTo>
                  <a:pt x="393192" y="128015"/>
                </a:lnTo>
                <a:lnTo>
                  <a:pt x="396240" y="121919"/>
                </a:lnTo>
                <a:lnTo>
                  <a:pt x="399288" y="100584"/>
                </a:lnTo>
                <a:lnTo>
                  <a:pt x="405383" y="82296"/>
                </a:lnTo>
                <a:lnTo>
                  <a:pt x="405383" y="70103"/>
                </a:lnTo>
                <a:close/>
              </a:path>
              <a:path w="607060" h="180339">
                <a:moveTo>
                  <a:pt x="457200" y="146303"/>
                </a:moveTo>
                <a:lnTo>
                  <a:pt x="438911" y="146303"/>
                </a:lnTo>
                <a:lnTo>
                  <a:pt x="438911" y="152400"/>
                </a:lnTo>
                <a:lnTo>
                  <a:pt x="435864" y="155448"/>
                </a:lnTo>
                <a:lnTo>
                  <a:pt x="435864" y="167639"/>
                </a:lnTo>
                <a:lnTo>
                  <a:pt x="448056" y="179831"/>
                </a:lnTo>
                <a:lnTo>
                  <a:pt x="460247" y="179831"/>
                </a:lnTo>
                <a:lnTo>
                  <a:pt x="466344" y="176784"/>
                </a:lnTo>
                <a:lnTo>
                  <a:pt x="469392" y="173736"/>
                </a:lnTo>
                <a:lnTo>
                  <a:pt x="474011" y="170878"/>
                </a:lnTo>
                <a:lnTo>
                  <a:pt x="478917" y="166877"/>
                </a:lnTo>
                <a:lnTo>
                  <a:pt x="481351" y="164591"/>
                </a:lnTo>
                <a:lnTo>
                  <a:pt x="460247" y="164591"/>
                </a:lnTo>
                <a:lnTo>
                  <a:pt x="457200" y="161543"/>
                </a:lnTo>
                <a:lnTo>
                  <a:pt x="457200" y="146303"/>
                </a:lnTo>
                <a:close/>
              </a:path>
              <a:path w="607060" h="180339">
                <a:moveTo>
                  <a:pt x="475488" y="57912"/>
                </a:moveTo>
                <a:lnTo>
                  <a:pt x="454152" y="57912"/>
                </a:lnTo>
                <a:lnTo>
                  <a:pt x="445007" y="112775"/>
                </a:lnTo>
                <a:lnTo>
                  <a:pt x="441959" y="118872"/>
                </a:lnTo>
                <a:lnTo>
                  <a:pt x="438911" y="128015"/>
                </a:lnTo>
                <a:lnTo>
                  <a:pt x="435864" y="131063"/>
                </a:lnTo>
                <a:lnTo>
                  <a:pt x="435864" y="137160"/>
                </a:lnTo>
                <a:lnTo>
                  <a:pt x="429768" y="143255"/>
                </a:lnTo>
                <a:lnTo>
                  <a:pt x="426719" y="149351"/>
                </a:lnTo>
                <a:lnTo>
                  <a:pt x="420623" y="152400"/>
                </a:lnTo>
                <a:lnTo>
                  <a:pt x="417576" y="158496"/>
                </a:lnTo>
                <a:lnTo>
                  <a:pt x="414528" y="161543"/>
                </a:lnTo>
                <a:lnTo>
                  <a:pt x="408431" y="164591"/>
                </a:lnTo>
                <a:lnTo>
                  <a:pt x="423840" y="164591"/>
                </a:lnTo>
                <a:lnTo>
                  <a:pt x="426719" y="161925"/>
                </a:lnTo>
                <a:lnTo>
                  <a:pt x="432530" y="154828"/>
                </a:lnTo>
                <a:lnTo>
                  <a:pt x="438911" y="146303"/>
                </a:lnTo>
                <a:lnTo>
                  <a:pt x="457200" y="146303"/>
                </a:lnTo>
                <a:lnTo>
                  <a:pt x="460247" y="137160"/>
                </a:lnTo>
                <a:lnTo>
                  <a:pt x="475488" y="57912"/>
                </a:lnTo>
                <a:close/>
              </a:path>
              <a:path w="607060" h="180339">
                <a:moveTo>
                  <a:pt x="481583" y="149351"/>
                </a:moveTo>
                <a:lnTo>
                  <a:pt x="478535" y="155448"/>
                </a:lnTo>
                <a:lnTo>
                  <a:pt x="472440" y="158496"/>
                </a:lnTo>
                <a:lnTo>
                  <a:pt x="469392" y="161543"/>
                </a:lnTo>
                <a:lnTo>
                  <a:pt x="469392" y="164591"/>
                </a:lnTo>
                <a:lnTo>
                  <a:pt x="481351" y="164591"/>
                </a:lnTo>
                <a:lnTo>
                  <a:pt x="484393" y="161734"/>
                </a:lnTo>
                <a:lnTo>
                  <a:pt x="490728" y="155448"/>
                </a:lnTo>
                <a:lnTo>
                  <a:pt x="481583" y="149351"/>
                </a:lnTo>
                <a:close/>
              </a:path>
              <a:path w="607060" h="180339">
                <a:moveTo>
                  <a:pt x="393192" y="54863"/>
                </a:moveTo>
                <a:lnTo>
                  <a:pt x="381000" y="54863"/>
                </a:lnTo>
                <a:lnTo>
                  <a:pt x="377952" y="57912"/>
                </a:lnTo>
                <a:lnTo>
                  <a:pt x="371856" y="57912"/>
                </a:lnTo>
                <a:lnTo>
                  <a:pt x="362711" y="67055"/>
                </a:lnTo>
                <a:lnTo>
                  <a:pt x="356616" y="70103"/>
                </a:lnTo>
                <a:lnTo>
                  <a:pt x="350519" y="79248"/>
                </a:lnTo>
                <a:lnTo>
                  <a:pt x="356616" y="85343"/>
                </a:lnTo>
                <a:lnTo>
                  <a:pt x="371856" y="70103"/>
                </a:lnTo>
                <a:lnTo>
                  <a:pt x="405383" y="70103"/>
                </a:lnTo>
                <a:lnTo>
                  <a:pt x="402335" y="64008"/>
                </a:lnTo>
                <a:lnTo>
                  <a:pt x="393192" y="54863"/>
                </a:lnTo>
                <a:close/>
              </a:path>
              <a:path w="607060" h="180339">
                <a:moveTo>
                  <a:pt x="588644" y="54863"/>
                </a:moveTo>
                <a:lnTo>
                  <a:pt x="579501" y="54863"/>
                </a:lnTo>
                <a:lnTo>
                  <a:pt x="570821" y="55387"/>
                </a:lnTo>
                <a:lnTo>
                  <a:pt x="531923" y="75961"/>
                </a:lnTo>
                <a:lnTo>
                  <a:pt x="527304" y="82296"/>
                </a:lnTo>
                <a:lnTo>
                  <a:pt x="521493" y="87439"/>
                </a:lnTo>
                <a:lnTo>
                  <a:pt x="517398" y="93725"/>
                </a:lnTo>
                <a:lnTo>
                  <a:pt x="514445" y="101155"/>
                </a:lnTo>
                <a:lnTo>
                  <a:pt x="512064" y="109727"/>
                </a:lnTo>
                <a:lnTo>
                  <a:pt x="509771" y="116776"/>
                </a:lnTo>
                <a:lnTo>
                  <a:pt x="507872" y="123443"/>
                </a:lnTo>
                <a:lnTo>
                  <a:pt x="506491" y="130301"/>
                </a:lnTo>
                <a:lnTo>
                  <a:pt x="505968" y="137160"/>
                </a:lnTo>
                <a:lnTo>
                  <a:pt x="506587" y="147494"/>
                </a:lnTo>
                <a:lnTo>
                  <a:pt x="508635" y="155828"/>
                </a:lnTo>
                <a:lnTo>
                  <a:pt x="512397" y="162448"/>
                </a:lnTo>
                <a:lnTo>
                  <a:pt x="518159" y="167639"/>
                </a:lnTo>
                <a:lnTo>
                  <a:pt x="523303" y="173402"/>
                </a:lnTo>
                <a:lnTo>
                  <a:pt x="529590" y="177164"/>
                </a:lnTo>
                <a:lnTo>
                  <a:pt x="537019" y="179212"/>
                </a:lnTo>
                <a:lnTo>
                  <a:pt x="545592" y="179831"/>
                </a:lnTo>
                <a:lnTo>
                  <a:pt x="552455" y="179308"/>
                </a:lnTo>
                <a:lnTo>
                  <a:pt x="585145" y="164591"/>
                </a:lnTo>
                <a:lnTo>
                  <a:pt x="542544" y="164591"/>
                </a:lnTo>
                <a:lnTo>
                  <a:pt x="536447" y="161543"/>
                </a:lnTo>
                <a:lnTo>
                  <a:pt x="530352" y="155448"/>
                </a:lnTo>
                <a:lnTo>
                  <a:pt x="527304" y="149351"/>
                </a:lnTo>
                <a:lnTo>
                  <a:pt x="527304" y="128015"/>
                </a:lnTo>
                <a:lnTo>
                  <a:pt x="530352" y="121919"/>
                </a:lnTo>
                <a:lnTo>
                  <a:pt x="548032" y="121348"/>
                </a:lnTo>
                <a:lnTo>
                  <a:pt x="564070" y="119633"/>
                </a:lnTo>
                <a:lnTo>
                  <a:pt x="577822" y="116776"/>
                </a:lnTo>
                <a:lnTo>
                  <a:pt x="588644" y="112775"/>
                </a:lnTo>
                <a:lnTo>
                  <a:pt x="530352" y="112775"/>
                </a:lnTo>
                <a:lnTo>
                  <a:pt x="534923" y="101917"/>
                </a:lnTo>
                <a:lnTo>
                  <a:pt x="560879" y="67817"/>
                </a:lnTo>
                <a:lnTo>
                  <a:pt x="573405" y="64008"/>
                </a:lnTo>
                <a:lnTo>
                  <a:pt x="606932" y="64008"/>
                </a:lnTo>
                <a:lnTo>
                  <a:pt x="588644" y="54863"/>
                </a:lnTo>
                <a:close/>
              </a:path>
              <a:path w="607060" h="180339">
                <a:moveTo>
                  <a:pt x="588644" y="143255"/>
                </a:moveTo>
                <a:lnTo>
                  <a:pt x="576453" y="155448"/>
                </a:lnTo>
                <a:lnTo>
                  <a:pt x="570357" y="158496"/>
                </a:lnTo>
                <a:lnTo>
                  <a:pt x="563880" y="164591"/>
                </a:lnTo>
                <a:lnTo>
                  <a:pt x="585145" y="164591"/>
                </a:lnTo>
                <a:lnTo>
                  <a:pt x="585596" y="164210"/>
                </a:lnTo>
                <a:lnTo>
                  <a:pt x="591407" y="158734"/>
                </a:lnTo>
                <a:lnTo>
                  <a:pt x="597789" y="152400"/>
                </a:lnTo>
                <a:lnTo>
                  <a:pt x="588644" y="143255"/>
                </a:lnTo>
                <a:close/>
              </a:path>
              <a:path w="607060" h="180339">
                <a:moveTo>
                  <a:pt x="606932" y="64008"/>
                </a:moveTo>
                <a:lnTo>
                  <a:pt x="579501" y="64008"/>
                </a:lnTo>
                <a:lnTo>
                  <a:pt x="585596" y="70103"/>
                </a:lnTo>
                <a:lnTo>
                  <a:pt x="585596" y="73151"/>
                </a:lnTo>
                <a:lnTo>
                  <a:pt x="588644" y="76200"/>
                </a:lnTo>
                <a:lnTo>
                  <a:pt x="588644" y="88391"/>
                </a:lnTo>
                <a:lnTo>
                  <a:pt x="553926" y="111490"/>
                </a:lnTo>
                <a:lnTo>
                  <a:pt x="530352" y="112775"/>
                </a:lnTo>
                <a:lnTo>
                  <a:pt x="588644" y="112775"/>
                </a:lnTo>
                <a:lnTo>
                  <a:pt x="596646" y="105822"/>
                </a:lnTo>
                <a:lnTo>
                  <a:pt x="602361" y="98298"/>
                </a:lnTo>
                <a:lnTo>
                  <a:pt x="605790" y="89630"/>
                </a:lnTo>
                <a:lnTo>
                  <a:pt x="606932" y="79248"/>
                </a:lnTo>
                <a:lnTo>
                  <a:pt x="606932" y="64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50939" y="2693221"/>
            <a:ext cx="338978" cy="177613"/>
          </a:xfrm>
          <a:custGeom>
            <a:avLst/>
            <a:gdLst/>
            <a:ahLst/>
            <a:cxnLst/>
            <a:rect l="l" t="t" r="r" b="b"/>
            <a:pathLst>
              <a:path w="384175" h="201295">
                <a:moveTo>
                  <a:pt x="18287" y="155448"/>
                </a:moveTo>
                <a:lnTo>
                  <a:pt x="12191" y="158496"/>
                </a:lnTo>
                <a:lnTo>
                  <a:pt x="9143" y="161544"/>
                </a:lnTo>
                <a:lnTo>
                  <a:pt x="6096" y="167640"/>
                </a:lnTo>
                <a:lnTo>
                  <a:pt x="0" y="173736"/>
                </a:lnTo>
                <a:lnTo>
                  <a:pt x="0" y="176784"/>
                </a:lnTo>
                <a:lnTo>
                  <a:pt x="2905" y="187023"/>
                </a:lnTo>
                <a:lnTo>
                  <a:pt x="11810" y="194690"/>
                </a:lnTo>
                <a:lnTo>
                  <a:pt x="27003" y="199501"/>
                </a:lnTo>
                <a:lnTo>
                  <a:pt x="48767" y="201168"/>
                </a:lnTo>
                <a:lnTo>
                  <a:pt x="64007" y="201168"/>
                </a:lnTo>
                <a:lnTo>
                  <a:pt x="73151" y="198120"/>
                </a:lnTo>
                <a:lnTo>
                  <a:pt x="85344" y="192024"/>
                </a:lnTo>
                <a:lnTo>
                  <a:pt x="30479" y="192024"/>
                </a:lnTo>
                <a:lnTo>
                  <a:pt x="27431" y="188976"/>
                </a:lnTo>
                <a:lnTo>
                  <a:pt x="21336" y="185928"/>
                </a:lnTo>
                <a:lnTo>
                  <a:pt x="21336" y="167640"/>
                </a:lnTo>
                <a:lnTo>
                  <a:pt x="24384" y="167640"/>
                </a:lnTo>
                <a:lnTo>
                  <a:pt x="24384" y="164592"/>
                </a:lnTo>
                <a:lnTo>
                  <a:pt x="27431" y="161544"/>
                </a:lnTo>
                <a:lnTo>
                  <a:pt x="18287" y="155448"/>
                </a:lnTo>
                <a:close/>
              </a:path>
              <a:path w="384175" h="201295">
                <a:moveTo>
                  <a:pt x="118317" y="118872"/>
                </a:moveTo>
                <a:lnTo>
                  <a:pt x="97536" y="118872"/>
                </a:lnTo>
                <a:lnTo>
                  <a:pt x="100584" y="121920"/>
                </a:lnTo>
                <a:lnTo>
                  <a:pt x="96535" y="135016"/>
                </a:lnTo>
                <a:lnTo>
                  <a:pt x="93345" y="146685"/>
                </a:lnTo>
                <a:lnTo>
                  <a:pt x="90725" y="156638"/>
                </a:lnTo>
                <a:lnTo>
                  <a:pt x="88391" y="164592"/>
                </a:lnTo>
                <a:lnTo>
                  <a:pt x="57912" y="192024"/>
                </a:lnTo>
                <a:lnTo>
                  <a:pt x="85344" y="192024"/>
                </a:lnTo>
                <a:lnTo>
                  <a:pt x="91439" y="188976"/>
                </a:lnTo>
                <a:lnTo>
                  <a:pt x="94487" y="182880"/>
                </a:lnTo>
                <a:lnTo>
                  <a:pt x="100584" y="179832"/>
                </a:lnTo>
                <a:lnTo>
                  <a:pt x="109727" y="161544"/>
                </a:lnTo>
                <a:lnTo>
                  <a:pt x="109727" y="152400"/>
                </a:lnTo>
                <a:lnTo>
                  <a:pt x="112013" y="146685"/>
                </a:lnTo>
                <a:lnTo>
                  <a:pt x="114300" y="138684"/>
                </a:lnTo>
                <a:lnTo>
                  <a:pt x="116586" y="128397"/>
                </a:lnTo>
                <a:lnTo>
                  <a:pt x="118317" y="118872"/>
                </a:lnTo>
                <a:close/>
              </a:path>
              <a:path w="384175" h="201295">
                <a:moveTo>
                  <a:pt x="100584" y="27432"/>
                </a:moveTo>
                <a:lnTo>
                  <a:pt x="88391" y="27432"/>
                </a:lnTo>
                <a:lnTo>
                  <a:pt x="79771" y="28051"/>
                </a:lnTo>
                <a:lnTo>
                  <a:pt x="43434" y="53721"/>
                </a:lnTo>
                <a:lnTo>
                  <a:pt x="26670" y="91440"/>
                </a:lnTo>
                <a:lnTo>
                  <a:pt x="24384" y="112776"/>
                </a:lnTo>
                <a:lnTo>
                  <a:pt x="24955" y="121396"/>
                </a:lnTo>
                <a:lnTo>
                  <a:pt x="26670" y="129159"/>
                </a:lnTo>
                <a:lnTo>
                  <a:pt x="29527" y="136350"/>
                </a:lnTo>
                <a:lnTo>
                  <a:pt x="33527" y="143256"/>
                </a:lnTo>
                <a:lnTo>
                  <a:pt x="36575" y="149352"/>
                </a:lnTo>
                <a:lnTo>
                  <a:pt x="45719" y="152400"/>
                </a:lnTo>
                <a:lnTo>
                  <a:pt x="60960" y="152400"/>
                </a:lnTo>
                <a:lnTo>
                  <a:pt x="70103" y="149352"/>
                </a:lnTo>
                <a:lnTo>
                  <a:pt x="76200" y="146304"/>
                </a:lnTo>
                <a:lnTo>
                  <a:pt x="81248" y="141160"/>
                </a:lnTo>
                <a:lnTo>
                  <a:pt x="84824" y="137160"/>
                </a:lnTo>
                <a:lnTo>
                  <a:pt x="57912" y="137160"/>
                </a:lnTo>
                <a:lnTo>
                  <a:pt x="48767" y="128016"/>
                </a:lnTo>
                <a:lnTo>
                  <a:pt x="50053" y="85296"/>
                </a:lnTo>
                <a:lnTo>
                  <a:pt x="70103" y="48768"/>
                </a:lnTo>
                <a:lnTo>
                  <a:pt x="76200" y="39624"/>
                </a:lnTo>
                <a:lnTo>
                  <a:pt x="82296" y="36576"/>
                </a:lnTo>
                <a:lnTo>
                  <a:pt x="118872" y="36576"/>
                </a:lnTo>
                <a:lnTo>
                  <a:pt x="112775" y="33528"/>
                </a:lnTo>
                <a:lnTo>
                  <a:pt x="109727" y="30480"/>
                </a:lnTo>
                <a:lnTo>
                  <a:pt x="103631" y="30480"/>
                </a:lnTo>
                <a:lnTo>
                  <a:pt x="100584" y="27432"/>
                </a:lnTo>
                <a:close/>
              </a:path>
              <a:path w="384175" h="201295">
                <a:moveTo>
                  <a:pt x="128015" y="27432"/>
                </a:moveTo>
                <a:lnTo>
                  <a:pt x="118872" y="36576"/>
                </a:lnTo>
                <a:lnTo>
                  <a:pt x="97536" y="36576"/>
                </a:lnTo>
                <a:lnTo>
                  <a:pt x="103631" y="39624"/>
                </a:lnTo>
                <a:lnTo>
                  <a:pt x="103631" y="42672"/>
                </a:lnTo>
                <a:lnTo>
                  <a:pt x="109727" y="48768"/>
                </a:lnTo>
                <a:lnTo>
                  <a:pt x="109727" y="70104"/>
                </a:lnTo>
                <a:lnTo>
                  <a:pt x="103631" y="88392"/>
                </a:lnTo>
                <a:lnTo>
                  <a:pt x="103631" y="94487"/>
                </a:lnTo>
                <a:lnTo>
                  <a:pt x="94487" y="112776"/>
                </a:lnTo>
                <a:lnTo>
                  <a:pt x="88391" y="118872"/>
                </a:lnTo>
                <a:lnTo>
                  <a:pt x="85343" y="124968"/>
                </a:lnTo>
                <a:lnTo>
                  <a:pt x="76200" y="134112"/>
                </a:lnTo>
                <a:lnTo>
                  <a:pt x="70103" y="137160"/>
                </a:lnTo>
                <a:lnTo>
                  <a:pt x="84824" y="137160"/>
                </a:lnTo>
                <a:lnTo>
                  <a:pt x="86868" y="134874"/>
                </a:lnTo>
                <a:lnTo>
                  <a:pt x="92487" y="127444"/>
                </a:lnTo>
                <a:lnTo>
                  <a:pt x="97536" y="118872"/>
                </a:lnTo>
                <a:lnTo>
                  <a:pt x="118317" y="118872"/>
                </a:lnTo>
                <a:lnTo>
                  <a:pt x="118872" y="115824"/>
                </a:lnTo>
                <a:lnTo>
                  <a:pt x="121110" y="105489"/>
                </a:lnTo>
                <a:lnTo>
                  <a:pt x="123062" y="97155"/>
                </a:lnTo>
                <a:lnTo>
                  <a:pt x="124444" y="90535"/>
                </a:lnTo>
                <a:lnTo>
                  <a:pt x="124978" y="85296"/>
                </a:lnTo>
                <a:lnTo>
                  <a:pt x="137160" y="30480"/>
                </a:lnTo>
                <a:lnTo>
                  <a:pt x="128015" y="27432"/>
                </a:lnTo>
                <a:close/>
              </a:path>
              <a:path w="384175" h="201295">
                <a:moveTo>
                  <a:pt x="231648" y="27432"/>
                </a:moveTo>
                <a:lnTo>
                  <a:pt x="192405" y="43052"/>
                </a:lnTo>
                <a:lnTo>
                  <a:pt x="170449" y="78009"/>
                </a:lnTo>
                <a:lnTo>
                  <a:pt x="167639" y="85344"/>
                </a:lnTo>
                <a:lnTo>
                  <a:pt x="167639" y="94487"/>
                </a:lnTo>
                <a:lnTo>
                  <a:pt x="164591" y="103632"/>
                </a:lnTo>
                <a:lnTo>
                  <a:pt x="176784" y="140208"/>
                </a:lnTo>
                <a:lnTo>
                  <a:pt x="207263" y="152400"/>
                </a:lnTo>
                <a:lnTo>
                  <a:pt x="214121" y="151876"/>
                </a:lnTo>
                <a:lnTo>
                  <a:pt x="240109" y="143256"/>
                </a:lnTo>
                <a:lnTo>
                  <a:pt x="201167" y="143256"/>
                </a:lnTo>
                <a:lnTo>
                  <a:pt x="198119" y="140208"/>
                </a:lnTo>
                <a:lnTo>
                  <a:pt x="192024" y="137160"/>
                </a:lnTo>
                <a:lnTo>
                  <a:pt x="188975" y="131064"/>
                </a:lnTo>
                <a:lnTo>
                  <a:pt x="189023" y="108394"/>
                </a:lnTo>
                <a:lnTo>
                  <a:pt x="189356" y="99822"/>
                </a:lnTo>
                <a:lnTo>
                  <a:pt x="190261" y="90106"/>
                </a:lnTo>
                <a:lnTo>
                  <a:pt x="192024" y="79248"/>
                </a:lnTo>
                <a:lnTo>
                  <a:pt x="196159" y="70104"/>
                </a:lnTo>
                <a:lnTo>
                  <a:pt x="199643" y="61722"/>
                </a:lnTo>
                <a:lnTo>
                  <a:pt x="231648" y="36576"/>
                </a:lnTo>
                <a:lnTo>
                  <a:pt x="259382" y="36576"/>
                </a:lnTo>
                <a:lnTo>
                  <a:pt x="256936" y="33861"/>
                </a:lnTo>
                <a:lnTo>
                  <a:pt x="250316" y="30099"/>
                </a:lnTo>
                <a:lnTo>
                  <a:pt x="241982" y="28051"/>
                </a:lnTo>
                <a:lnTo>
                  <a:pt x="231648" y="27432"/>
                </a:lnTo>
                <a:close/>
              </a:path>
              <a:path w="384175" h="201295">
                <a:moveTo>
                  <a:pt x="259382" y="36576"/>
                </a:moveTo>
                <a:lnTo>
                  <a:pt x="237743" y="36576"/>
                </a:lnTo>
                <a:lnTo>
                  <a:pt x="243839" y="39624"/>
                </a:lnTo>
                <a:lnTo>
                  <a:pt x="246887" y="42672"/>
                </a:lnTo>
                <a:lnTo>
                  <a:pt x="252984" y="54864"/>
                </a:lnTo>
                <a:lnTo>
                  <a:pt x="252984" y="64008"/>
                </a:lnTo>
                <a:lnTo>
                  <a:pt x="244078" y="110918"/>
                </a:lnTo>
                <a:lnTo>
                  <a:pt x="231648" y="131064"/>
                </a:lnTo>
                <a:lnTo>
                  <a:pt x="225551" y="140208"/>
                </a:lnTo>
                <a:lnTo>
                  <a:pt x="219455" y="143256"/>
                </a:lnTo>
                <a:lnTo>
                  <a:pt x="240109" y="143256"/>
                </a:lnTo>
                <a:lnTo>
                  <a:pt x="265890" y="109204"/>
                </a:lnTo>
                <a:lnTo>
                  <a:pt x="268224" y="100584"/>
                </a:lnTo>
                <a:lnTo>
                  <a:pt x="270462" y="93249"/>
                </a:lnTo>
                <a:lnTo>
                  <a:pt x="272414" y="85344"/>
                </a:lnTo>
                <a:lnTo>
                  <a:pt x="273796" y="77438"/>
                </a:lnTo>
                <a:lnTo>
                  <a:pt x="274319" y="70104"/>
                </a:lnTo>
                <a:lnTo>
                  <a:pt x="273700" y="61055"/>
                </a:lnTo>
                <a:lnTo>
                  <a:pt x="271652" y="52577"/>
                </a:lnTo>
                <a:lnTo>
                  <a:pt x="267890" y="45243"/>
                </a:lnTo>
                <a:lnTo>
                  <a:pt x="262127" y="39624"/>
                </a:lnTo>
                <a:lnTo>
                  <a:pt x="259382" y="36576"/>
                </a:lnTo>
                <a:close/>
              </a:path>
              <a:path w="384175" h="201295">
                <a:moveTo>
                  <a:pt x="341375" y="42672"/>
                </a:moveTo>
                <a:lnTo>
                  <a:pt x="323088" y="42672"/>
                </a:lnTo>
                <a:lnTo>
                  <a:pt x="307848" y="109728"/>
                </a:lnTo>
                <a:lnTo>
                  <a:pt x="304800" y="115824"/>
                </a:lnTo>
                <a:lnTo>
                  <a:pt x="304800" y="124968"/>
                </a:lnTo>
                <a:lnTo>
                  <a:pt x="306514" y="136969"/>
                </a:lnTo>
                <a:lnTo>
                  <a:pt x="311657" y="145542"/>
                </a:lnTo>
                <a:lnTo>
                  <a:pt x="320230" y="150685"/>
                </a:lnTo>
                <a:lnTo>
                  <a:pt x="332231" y="152400"/>
                </a:lnTo>
                <a:lnTo>
                  <a:pt x="338327" y="152400"/>
                </a:lnTo>
                <a:lnTo>
                  <a:pt x="350519" y="146304"/>
                </a:lnTo>
                <a:lnTo>
                  <a:pt x="356854" y="141684"/>
                </a:lnTo>
                <a:lnTo>
                  <a:pt x="361905" y="137160"/>
                </a:lnTo>
                <a:lnTo>
                  <a:pt x="332231" y="137160"/>
                </a:lnTo>
                <a:lnTo>
                  <a:pt x="326136" y="131064"/>
                </a:lnTo>
                <a:lnTo>
                  <a:pt x="326136" y="112776"/>
                </a:lnTo>
                <a:lnTo>
                  <a:pt x="329184" y="106680"/>
                </a:lnTo>
                <a:lnTo>
                  <a:pt x="329184" y="100584"/>
                </a:lnTo>
                <a:lnTo>
                  <a:pt x="332231" y="91440"/>
                </a:lnTo>
                <a:lnTo>
                  <a:pt x="341375" y="42672"/>
                </a:lnTo>
                <a:close/>
              </a:path>
              <a:path w="384175" h="201295">
                <a:moveTo>
                  <a:pt x="365760" y="118872"/>
                </a:moveTo>
                <a:lnTo>
                  <a:pt x="347472" y="137160"/>
                </a:lnTo>
                <a:lnTo>
                  <a:pt x="361905" y="137160"/>
                </a:lnTo>
                <a:lnTo>
                  <a:pt x="362330" y="136778"/>
                </a:lnTo>
                <a:lnTo>
                  <a:pt x="367236" y="131302"/>
                </a:lnTo>
                <a:lnTo>
                  <a:pt x="371855" y="124968"/>
                </a:lnTo>
                <a:lnTo>
                  <a:pt x="365760" y="118872"/>
                </a:lnTo>
                <a:close/>
              </a:path>
              <a:path w="384175" h="201295">
                <a:moveTo>
                  <a:pt x="384048" y="30480"/>
                </a:moveTo>
                <a:lnTo>
                  <a:pt x="320039" y="30480"/>
                </a:lnTo>
                <a:lnTo>
                  <a:pt x="316991" y="33528"/>
                </a:lnTo>
                <a:lnTo>
                  <a:pt x="301751" y="33528"/>
                </a:lnTo>
                <a:lnTo>
                  <a:pt x="301751" y="42672"/>
                </a:lnTo>
                <a:lnTo>
                  <a:pt x="381000" y="42672"/>
                </a:lnTo>
                <a:lnTo>
                  <a:pt x="384048" y="30480"/>
                </a:lnTo>
                <a:close/>
              </a:path>
              <a:path w="384175" h="201295">
                <a:moveTo>
                  <a:pt x="350519" y="0"/>
                </a:moveTo>
                <a:lnTo>
                  <a:pt x="335279" y="0"/>
                </a:lnTo>
                <a:lnTo>
                  <a:pt x="332231" y="9144"/>
                </a:lnTo>
                <a:lnTo>
                  <a:pt x="329184" y="15240"/>
                </a:lnTo>
                <a:lnTo>
                  <a:pt x="329184" y="21336"/>
                </a:lnTo>
                <a:lnTo>
                  <a:pt x="323088" y="27432"/>
                </a:lnTo>
                <a:lnTo>
                  <a:pt x="323088" y="30480"/>
                </a:lnTo>
                <a:lnTo>
                  <a:pt x="344424" y="30480"/>
                </a:lnTo>
                <a:lnTo>
                  <a:pt x="350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43593" y="2669016"/>
            <a:ext cx="535641" cy="201706"/>
          </a:xfrm>
          <a:custGeom>
            <a:avLst/>
            <a:gdLst/>
            <a:ahLst/>
            <a:cxnLst/>
            <a:rect l="l" t="t" r="r" b="b"/>
            <a:pathLst>
              <a:path w="607060" h="228600">
                <a:moveTo>
                  <a:pt x="79248" y="70103"/>
                </a:moveTo>
                <a:lnTo>
                  <a:pt x="57912" y="70103"/>
                </a:lnTo>
                <a:lnTo>
                  <a:pt x="33528" y="185927"/>
                </a:lnTo>
                <a:lnTo>
                  <a:pt x="27432" y="198119"/>
                </a:lnTo>
                <a:lnTo>
                  <a:pt x="27432" y="204215"/>
                </a:lnTo>
                <a:lnTo>
                  <a:pt x="24384" y="207263"/>
                </a:lnTo>
                <a:lnTo>
                  <a:pt x="21336" y="213360"/>
                </a:lnTo>
                <a:lnTo>
                  <a:pt x="18288" y="213360"/>
                </a:lnTo>
                <a:lnTo>
                  <a:pt x="15240" y="216408"/>
                </a:lnTo>
                <a:lnTo>
                  <a:pt x="3048" y="216408"/>
                </a:lnTo>
                <a:lnTo>
                  <a:pt x="0" y="228600"/>
                </a:lnTo>
                <a:lnTo>
                  <a:pt x="9144" y="228600"/>
                </a:lnTo>
                <a:lnTo>
                  <a:pt x="44148" y="208930"/>
                </a:lnTo>
                <a:lnTo>
                  <a:pt x="54864" y="176784"/>
                </a:lnTo>
                <a:lnTo>
                  <a:pt x="79248" y="70103"/>
                </a:lnTo>
                <a:close/>
              </a:path>
              <a:path w="607060" h="228600">
                <a:moveTo>
                  <a:pt x="112776" y="57912"/>
                </a:moveTo>
                <a:lnTo>
                  <a:pt x="54864" y="57912"/>
                </a:lnTo>
                <a:lnTo>
                  <a:pt x="54864" y="60960"/>
                </a:lnTo>
                <a:lnTo>
                  <a:pt x="39624" y="60960"/>
                </a:lnTo>
                <a:lnTo>
                  <a:pt x="36576" y="70103"/>
                </a:lnTo>
                <a:lnTo>
                  <a:pt x="109728" y="70103"/>
                </a:lnTo>
                <a:lnTo>
                  <a:pt x="112776" y="57912"/>
                </a:lnTo>
                <a:close/>
              </a:path>
              <a:path w="607060" h="228600">
                <a:moveTo>
                  <a:pt x="134112" y="0"/>
                </a:moveTo>
                <a:lnTo>
                  <a:pt x="118872" y="0"/>
                </a:lnTo>
                <a:lnTo>
                  <a:pt x="109775" y="619"/>
                </a:lnTo>
                <a:lnTo>
                  <a:pt x="73533" y="25145"/>
                </a:lnTo>
                <a:lnTo>
                  <a:pt x="64008" y="42672"/>
                </a:lnTo>
                <a:lnTo>
                  <a:pt x="64008" y="48767"/>
                </a:lnTo>
                <a:lnTo>
                  <a:pt x="60960" y="51815"/>
                </a:lnTo>
                <a:lnTo>
                  <a:pt x="60960" y="54863"/>
                </a:lnTo>
                <a:lnTo>
                  <a:pt x="57912" y="57912"/>
                </a:lnTo>
                <a:lnTo>
                  <a:pt x="82296" y="57912"/>
                </a:lnTo>
                <a:lnTo>
                  <a:pt x="85344" y="45719"/>
                </a:lnTo>
                <a:lnTo>
                  <a:pt x="88392" y="36575"/>
                </a:lnTo>
                <a:lnTo>
                  <a:pt x="88392" y="30479"/>
                </a:lnTo>
                <a:lnTo>
                  <a:pt x="94488" y="18287"/>
                </a:lnTo>
                <a:lnTo>
                  <a:pt x="100584" y="12191"/>
                </a:lnTo>
                <a:lnTo>
                  <a:pt x="103632" y="12191"/>
                </a:lnTo>
                <a:lnTo>
                  <a:pt x="106680" y="9143"/>
                </a:lnTo>
                <a:lnTo>
                  <a:pt x="138176" y="9143"/>
                </a:lnTo>
                <a:lnTo>
                  <a:pt x="140208" y="3048"/>
                </a:lnTo>
                <a:lnTo>
                  <a:pt x="134112" y="0"/>
                </a:lnTo>
                <a:close/>
              </a:path>
              <a:path w="607060" h="228600">
                <a:moveTo>
                  <a:pt x="138176" y="9143"/>
                </a:moveTo>
                <a:lnTo>
                  <a:pt x="118872" y="9143"/>
                </a:lnTo>
                <a:lnTo>
                  <a:pt x="118872" y="12191"/>
                </a:lnTo>
                <a:lnTo>
                  <a:pt x="124968" y="18287"/>
                </a:lnTo>
                <a:lnTo>
                  <a:pt x="124968" y="21336"/>
                </a:lnTo>
                <a:lnTo>
                  <a:pt x="134112" y="21336"/>
                </a:lnTo>
                <a:lnTo>
                  <a:pt x="138176" y="9143"/>
                </a:lnTo>
                <a:close/>
              </a:path>
              <a:path w="607060" h="228600">
                <a:moveTo>
                  <a:pt x="198120" y="70103"/>
                </a:moveTo>
                <a:lnTo>
                  <a:pt x="176784" y="70103"/>
                </a:lnTo>
                <a:lnTo>
                  <a:pt x="176784" y="73151"/>
                </a:lnTo>
                <a:lnTo>
                  <a:pt x="179832" y="73151"/>
                </a:lnTo>
                <a:lnTo>
                  <a:pt x="179832" y="88391"/>
                </a:lnTo>
                <a:lnTo>
                  <a:pt x="176784" y="94487"/>
                </a:lnTo>
                <a:lnTo>
                  <a:pt x="176784" y="97536"/>
                </a:lnTo>
                <a:lnTo>
                  <a:pt x="158496" y="176784"/>
                </a:lnTo>
                <a:lnTo>
                  <a:pt x="179832" y="176784"/>
                </a:lnTo>
                <a:lnTo>
                  <a:pt x="192024" y="121919"/>
                </a:lnTo>
                <a:lnTo>
                  <a:pt x="195072" y="115824"/>
                </a:lnTo>
                <a:lnTo>
                  <a:pt x="195072" y="106679"/>
                </a:lnTo>
                <a:lnTo>
                  <a:pt x="198120" y="103631"/>
                </a:lnTo>
                <a:lnTo>
                  <a:pt x="204216" y="91439"/>
                </a:lnTo>
                <a:lnTo>
                  <a:pt x="207264" y="88391"/>
                </a:lnTo>
                <a:lnTo>
                  <a:pt x="195072" y="88391"/>
                </a:lnTo>
                <a:lnTo>
                  <a:pt x="198120" y="82296"/>
                </a:lnTo>
                <a:lnTo>
                  <a:pt x="198120" y="70103"/>
                </a:lnTo>
                <a:close/>
              </a:path>
              <a:path w="607060" h="228600">
                <a:moveTo>
                  <a:pt x="259080" y="54863"/>
                </a:moveTo>
                <a:lnTo>
                  <a:pt x="237744" y="54863"/>
                </a:lnTo>
                <a:lnTo>
                  <a:pt x="228600" y="57912"/>
                </a:lnTo>
                <a:lnTo>
                  <a:pt x="222504" y="64008"/>
                </a:lnTo>
                <a:lnTo>
                  <a:pt x="216122" y="67341"/>
                </a:lnTo>
                <a:lnTo>
                  <a:pt x="210312" y="72389"/>
                </a:lnTo>
                <a:lnTo>
                  <a:pt x="198120" y="85343"/>
                </a:lnTo>
                <a:lnTo>
                  <a:pt x="195072" y="88391"/>
                </a:lnTo>
                <a:lnTo>
                  <a:pt x="207264" y="88391"/>
                </a:lnTo>
                <a:lnTo>
                  <a:pt x="213360" y="82296"/>
                </a:lnTo>
                <a:lnTo>
                  <a:pt x="216408" y="76200"/>
                </a:lnTo>
                <a:lnTo>
                  <a:pt x="219456" y="73151"/>
                </a:lnTo>
                <a:lnTo>
                  <a:pt x="225552" y="73151"/>
                </a:lnTo>
                <a:lnTo>
                  <a:pt x="228600" y="70103"/>
                </a:lnTo>
                <a:lnTo>
                  <a:pt x="255693" y="70103"/>
                </a:lnTo>
                <a:lnTo>
                  <a:pt x="259080" y="54863"/>
                </a:lnTo>
                <a:close/>
              </a:path>
              <a:path w="607060" h="228600">
                <a:moveTo>
                  <a:pt x="185928" y="54863"/>
                </a:moveTo>
                <a:lnTo>
                  <a:pt x="176784" y="54863"/>
                </a:lnTo>
                <a:lnTo>
                  <a:pt x="164592" y="60960"/>
                </a:lnTo>
                <a:lnTo>
                  <a:pt x="161305" y="63817"/>
                </a:lnTo>
                <a:lnTo>
                  <a:pt x="156590" y="67818"/>
                </a:lnTo>
                <a:lnTo>
                  <a:pt x="151304" y="72961"/>
                </a:lnTo>
                <a:lnTo>
                  <a:pt x="146304" y="79248"/>
                </a:lnTo>
                <a:lnTo>
                  <a:pt x="152400" y="85343"/>
                </a:lnTo>
                <a:lnTo>
                  <a:pt x="167640" y="70103"/>
                </a:lnTo>
                <a:lnTo>
                  <a:pt x="198120" y="70103"/>
                </a:lnTo>
                <a:lnTo>
                  <a:pt x="198120" y="64008"/>
                </a:lnTo>
                <a:lnTo>
                  <a:pt x="192024" y="57912"/>
                </a:lnTo>
                <a:lnTo>
                  <a:pt x="185928" y="54863"/>
                </a:lnTo>
                <a:close/>
              </a:path>
              <a:path w="607060" h="228600">
                <a:moveTo>
                  <a:pt x="255693" y="70103"/>
                </a:moveTo>
                <a:lnTo>
                  <a:pt x="234696" y="70103"/>
                </a:lnTo>
                <a:lnTo>
                  <a:pt x="237744" y="73151"/>
                </a:lnTo>
                <a:lnTo>
                  <a:pt x="237744" y="76200"/>
                </a:lnTo>
                <a:lnTo>
                  <a:pt x="240792" y="76200"/>
                </a:lnTo>
                <a:lnTo>
                  <a:pt x="240792" y="82296"/>
                </a:lnTo>
                <a:lnTo>
                  <a:pt x="252984" y="82296"/>
                </a:lnTo>
                <a:lnTo>
                  <a:pt x="255693" y="70103"/>
                </a:lnTo>
                <a:close/>
              </a:path>
              <a:path w="607060" h="228600">
                <a:moveTo>
                  <a:pt x="341376" y="54863"/>
                </a:moveTo>
                <a:lnTo>
                  <a:pt x="302133" y="70484"/>
                </a:lnTo>
                <a:lnTo>
                  <a:pt x="280177" y="105441"/>
                </a:lnTo>
                <a:lnTo>
                  <a:pt x="277368" y="112775"/>
                </a:lnTo>
                <a:lnTo>
                  <a:pt x="277368" y="121919"/>
                </a:lnTo>
                <a:lnTo>
                  <a:pt x="274320" y="131063"/>
                </a:lnTo>
                <a:lnTo>
                  <a:pt x="286512" y="167639"/>
                </a:lnTo>
                <a:lnTo>
                  <a:pt x="316992" y="179831"/>
                </a:lnTo>
                <a:lnTo>
                  <a:pt x="323850" y="179308"/>
                </a:lnTo>
                <a:lnTo>
                  <a:pt x="349837" y="170687"/>
                </a:lnTo>
                <a:lnTo>
                  <a:pt x="310896" y="170687"/>
                </a:lnTo>
                <a:lnTo>
                  <a:pt x="307848" y="167639"/>
                </a:lnTo>
                <a:lnTo>
                  <a:pt x="301752" y="164591"/>
                </a:lnTo>
                <a:lnTo>
                  <a:pt x="298704" y="158496"/>
                </a:lnTo>
                <a:lnTo>
                  <a:pt x="298751" y="135826"/>
                </a:lnTo>
                <a:lnTo>
                  <a:pt x="299085" y="127253"/>
                </a:lnTo>
                <a:lnTo>
                  <a:pt x="299989" y="117538"/>
                </a:lnTo>
                <a:lnTo>
                  <a:pt x="301752" y="106679"/>
                </a:lnTo>
                <a:lnTo>
                  <a:pt x="305887" y="97536"/>
                </a:lnTo>
                <a:lnTo>
                  <a:pt x="309372" y="89153"/>
                </a:lnTo>
                <a:lnTo>
                  <a:pt x="341376" y="64008"/>
                </a:lnTo>
                <a:lnTo>
                  <a:pt x="369110" y="64008"/>
                </a:lnTo>
                <a:lnTo>
                  <a:pt x="366664" y="61293"/>
                </a:lnTo>
                <a:lnTo>
                  <a:pt x="360045" y="57530"/>
                </a:lnTo>
                <a:lnTo>
                  <a:pt x="351710" y="55483"/>
                </a:lnTo>
                <a:lnTo>
                  <a:pt x="341376" y="54863"/>
                </a:lnTo>
                <a:close/>
              </a:path>
              <a:path w="607060" h="228600">
                <a:moveTo>
                  <a:pt x="369110" y="64008"/>
                </a:moveTo>
                <a:lnTo>
                  <a:pt x="347472" y="64008"/>
                </a:lnTo>
                <a:lnTo>
                  <a:pt x="353568" y="67055"/>
                </a:lnTo>
                <a:lnTo>
                  <a:pt x="356616" y="70103"/>
                </a:lnTo>
                <a:lnTo>
                  <a:pt x="362712" y="82296"/>
                </a:lnTo>
                <a:lnTo>
                  <a:pt x="362712" y="91439"/>
                </a:lnTo>
                <a:lnTo>
                  <a:pt x="353806" y="138350"/>
                </a:lnTo>
                <a:lnTo>
                  <a:pt x="341376" y="158496"/>
                </a:lnTo>
                <a:lnTo>
                  <a:pt x="335280" y="167639"/>
                </a:lnTo>
                <a:lnTo>
                  <a:pt x="329184" y="170687"/>
                </a:lnTo>
                <a:lnTo>
                  <a:pt x="349837" y="170687"/>
                </a:lnTo>
                <a:lnTo>
                  <a:pt x="375618" y="136636"/>
                </a:lnTo>
                <a:lnTo>
                  <a:pt x="377952" y="128015"/>
                </a:lnTo>
                <a:lnTo>
                  <a:pt x="380190" y="120681"/>
                </a:lnTo>
                <a:lnTo>
                  <a:pt x="382143" y="112775"/>
                </a:lnTo>
                <a:lnTo>
                  <a:pt x="383524" y="104870"/>
                </a:lnTo>
                <a:lnTo>
                  <a:pt x="384048" y="97536"/>
                </a:lnTo>
                <a:lnTo>
                  <a:pt x="383428" y="88487"/>
                </a:lnTo>
                <a:lnTo>
                  <a:pt x="381380" y="80009"/>
                </a:lnTo>
                <a:lnTo>
                  <a:pt x="377618" y="72675"/>
                </a:lnTo>
                <a:lnTo>
                  <a:pt x="371856" y="67055"/>
                </a:lnTo>
                <a:lnTo>
                  <a:pt x="369110" y="64008"/>
                </a:lnTo>
                <a:close/>
              </a:path>
              <a:path w="607060" h="228600">
                <a:moveTo>
                  <a:pt x="586994" y="70103"/>
                </a:moveTo>
                <a:lnTo>
                  <a:pt x="558038" y="70103"/>
                </a:lnTo>
                <a:lnTo>
                  <a:pt x="561086" y="73151"/>
                </a:lnTo>
                <a:lnTo>
                  <a:pt x="564134" y="73151"/>
                </a:lnTo>
                <a:lnTo>
                  <a:pt x="564134" y="76200"/>
                </a:lnTo>
                <a:lnTo>
                  <a:pt x="567182" y="82296"/>
                </a:lnTo>
                <a:lnTo>
                  <a:pt x="567182" y="88391"/>
                </a:lnTo>
                <a:lnTo>
                  <a:pt x="564134" y="91439"/>
                </a:lnTo>
                <a:lnTo>
                  <a:pt x="564134" y="106679"/>
                </a:lnTo>
                <a:lnTo>
                  <a:pt x="561086" y="112775"/>
                </a:lnTo>
                <a:lnTo>
                  <a:pt x="554990" y="134112"/>
                </a:lnTo>
                <a:lnTo>
                  <a:pt x="551942" y="146303"/>
                </a:lnTo>
                <a:lnTo>
                  <a:pt x="551942" y="170687"/>
                </a:lnTo>
                <a:lnTo>
                  <a:pt x="558038" y="176784"/>
                </a:lnTo>
                <a:lnTo>
                  <a:pt x="564134" y="179831"/>
                </a:lnTo>
                <a:lnTo>
                  <a:pt x="576326" y="179831"/>
                </a:lnTo>
                <a:lnTo>
                  <a:pt x="588518" y="173736"/>
                </a:lnTo>
                <a:lnTo>
                  <a:pt x="597662" y="164591"/>
                </a:lnTo>
                <a:lnTo>
                  <a:pt x="576326" y="164591"/>
                </a:lnTo>
                <a:lnTo>
                  <a:pt x="573278" y="161543"/>
                </a:lnTo>
                <a:lnTo>
                  <a:pt x="573278" y="146303"/>
                </a:lnTo>
                <a:lnTo>
                  <a:pt x="576326" y="137160"/>
                </a:lnTo>
                <a:lnTo>
                  <a:pt x="582422" y="103631"/>
                </a:lnTo>
                <a:lnTo>
                  <a:pt x="588518" y="85343"/>
                </a:lnTo>
                <a:lnTo>
                  <a:pt x="588422" y="72961"/>
                </a:lnTo>
                <a:lnTo>
                  <a:pt x="586994" y="70103"/>
                </a:lnTo>
                <a:close/>
              </a:path>
              <a:path w="607060" h="228600">
                <a:moveTo>
                  <a:pt x="451104" y="70103"/>
                </a:moveTo>
                <a:lnTo>
                  <a:pt x="429768" y="70103"/>
                </a:lnTo>
                <a:lnTo>
                  <a:pt x="429768" y="73151"/>
                </a:lnTo>
                <a:lnTo>
                  <a:pt x="432816" y="73151"/>
                </a:lnTo>
                <a:lnTo>
                  <a:pt x="432816" y="91439"/>
                </a:lnTo>
                <a:lnTo>
                  <a:pt x="429768" y="97536"/>
                </a:lnTo>
                <a:lnTo>
                  <a:pt x="411480" y="176784"/>
                </a:lnTo>
                <a:lnTo>
                  <a:pt x="432816" y="176784"/>
                </a:lnTo>
                <a:lnTo>
                  <a:pt x="445008" y="121919"/>
                </a:lnTo>
                <a:lnTo>
                  <a:pt x="448056" y="115824"/>
                </a:lnTo>
                <a:lnTo>
                  <a:pt x="448056" y="109727"/>
                </a:lnTo>
                <a:lnTo>
                  <a:pt x="457200" y="91439"/>
                </a:lnTo>
                <a:lnTo>
                  <a:pt x="463296" y="88391"/>
                </a:lnTo>
                <a:lnTo>
                  <a:pt x="448056" y="88391"/>
                </a:lnTo>
                <a:lnTo>
                  <a:pt x="451104" y="85343"/>
                </a:lnTo>
                <a:lnTo>
                  <a:pt x="451104" y="70103"/>
                </a:lnTo>
                <a:close/>
              </a:path>
              <a:path w="607060" h="228600">
                <a:moveTo>
                  <a:pt x="519938" y="70103"/>
                </a:moveTo>
                <a:lnTo>
                  <a:pt x="490728" y="70103"/>
                </a:lnTo>
                <a:lnTo>
                  <a:pt x="494030" y="73151"/>
                </a:lnTo>
                <a:lnTo>
                  <a:pt x="497078" y="73151"/>
                </a:lnTo>
                <a:lnTo>
                  <a:pt x="497078" y="76200"/>
                </a:lnTo>
                <a:lnTo>
                  <a:pt x="500126" y="82296"/>
                </a:lnTo>
                <a:lnTo>
                  <a:pt x="500126" y="91439"/>
                </a:lnTo>
                <a:lnTo>
                  <a:pt x="497078" y="97536"/>
                </a:lnTo>
                <a:lnTo>
                  <a:pt x="497078" y="106679"/>
                </a:lnTo>
                <a:lnTo>
                  <a:pt x="494030" y="112775"/>
                </a:lnTo>
                <a:lnTo>
                  <a:pt x="478536" y="176784"/>
                </a:lnTo>
                <a:lnTo>
                  <a:pt x="500126" y="176784"/>
                </a:lnTo>
                <a:lnTo>
                  <a:pt x="512318" y="121919"/>
                </a:lnTo>
                <a:lnTo>
                  <a:pt x="515366" y="115824"/>
                </a:lnTo>
                <a:lnTo>
                  <a:pt x="515366" y="109727"/>
                </a:lnTo>
                <a:lnTo>
                  <a:pt x="524510" y="91439"/>
                </a:lnTo>
                <a:lnTo>
                  <a:pt x="530606" y="85343"/>
                </a:lnTo>
                <a:lnTo>
                  <a:pt x="521462" y="85343"/>
                </a:lnTo>
                <a:lnTo>
                  <a:pt x="521366" y="72961"/>
                </a:lnTo>
                <a:lnTo>
                  <a:pt x="519938" y="70103"/>
                </a:lnTo>
                <a:close/>
              </a:path>
              <a:path w="607060" h="228600">
                <a:moveTo>
                  <a:pt x="597662" y="149351"/>
                </a:moveTo>
                <a:lnTo>
                  <a:pt x="594614" y="155448"/>
                </a:lnTo>
                <a:lnTo>
                  <a:pt x="588518" y="158496"/>
                </a:lnTo>
                <a:lnTo>
                  <a:pt x="585470" y="161543"/>
                </a:lnTo>
                <a:lnTo>
                  <a:pt x="585470" y="164591"/>
                </a:lnTo>
                <a:lnTo>
                  <a:pt x="597662" y="164591"/>
                </a:lnTo>
                <a:lnTo>
                  <a:pt x="606806" y="155448"/>
                </a:lnTo>
                <a:lnTo>
                  <a:pt x="597662" y="149351"/>
                </a:lnTo>
                <a:close/>
              </a:path>
              <a:path w="607060" h="228600">
                <a:moveTo>
                  <a:pt x="503174" y="54863"/>
                </a:moveTo>
                <a:lnTo>
                  <a:pt x="497078" y="54863"/>
                </a:lnTo>
                <a:lnTo>
                  <a:pt x="490549" y="55435"/>
                </a:lnTo>
                <a:lnTo>
                  <a:pt x="456152" y="81581"/>
                </a:lnTo>
                <a:lnTo>
                  <a:pt x="451104" y="88391"/>
                </a:lnTo>
                <a:lnTo>
                  <a:pt x="463296" y="88391"/>
                </a:lnTo>
                <a:lnTo>
                  <a:pt x="466344" y="82296"/>
                </a:lnTo>
                <a:lnTo>
                  <a:pt x="475488" y="73151"/>
                </a:lnTo>
                <a:lnTo>
                  <a:pt x="478536" y="73151"/>
                </a:lnTo>
                <a:lnTo>
                  <a:pt x="481584" y="70103"/>
                </a:lnTo>
                <a:lnTo>
                  <a:pt x="519938" y="70103"/>
                </a:lnTo>
                <a:lnTo>
                  <a:pt x="515366" y="60960"/>
                </a:lnTo>
                <a:lnTo>
                  <a:pt x="503174" y="54863"/>
                </a:lnTo>
                <a:close/>
              </a:path>
              <a:path w="607060" h="228600">
                <a:moveTo>
                  <a:pt x="441960" y="54863"/>
                </a:moveTo>
                <a:lnTo>
                  <a:pt x="429768" y="54863"/>
                </a:lnTo>
                <a:lnTo>
                  <a:pt x="417576" y="60960"/>
                </a:lnTo>
                <a:lnTo>
                  <a:pt x="413004" y="63817"/>
                </a:lnTo>
                <a:lnTo>
                  <a:pt x="408432" y="67818"/>
                </a:lnTo>
                <a:lnTo>
                  <a:pt x="403860" y="72961"/>
                </a:lnTo>
                <a:lnTo>
                  <a:pt x="399288" y="79248"/>
                </a:lnTo>
                <a:lnTo>
                  <a:pt x="405384" y="85343"/>
                </a:lnTo>
                <a:lnTo>
                  <a:pt x="420624" y="70103"/>
                </a:lnTo>
                <a:lnTo>
                  <a:pt x="451104" y="70103"/>
                </a:lnTo>
                <a:lnTo>
                  <a:pt x="451104" y="64008"/>
                </a:lnTo>
                <a:lnTo>
                  <a:pt x="441960" y="54863"/>
                </a:lnTo>
                <a:close/>
              </a:path>
              <a:path w="607060" h="228600">
                <a:moveTo>
                  <a:pt x="570230" y="54863"/>
                </a:moveTo>
                <a:lnTo>
                  <a:pt x="554990" y="54863"/>
                </a:lnTo>
                <a:lnTo>
                  <a:pt x="548894" y="57912"/>
                </a:lnTo>
                <a:lnTo>
                  <a:pt x="542798" y="64008"/>
                </a:lnTo>
                <a:lnTo>
                  <a:pt x="536463" y="67341"/>
                </a:lnTo>
                <a:lnTo>
                  <a:pt x="530987" y="72389"/>
                </a:lnTo>
                <a:lnTo>
                  <a:pt x="526081" y="78581"/>
                </a:lnTo>
                <a:lnTo>
                  <a:pt x="521462" y="85343"/>
                </a:lnTo>
                <a:lnTo>
                  <a:pt x="530606" y="85343"/>
                </a:lnTo>
                <a:lnTo>
                  <a:pt x="542798" y="73151"/>
                </a:lnTo>
                <a:lnTo>
                  <a:pt x="545846" y="73151"/>
                </a:lnTo>
                <a:lnTo>
                  <a:pt x="548894" y="70103"/>
                </a:lnTo>
                <a:lnTo>
                  <a:pt x="586994" y="70103"/>
                </a:lnTo>
                <a:lnTo>
                  <a:pt x="582422" y="60960"/>
                </a:lnTo>
                <a:lnTo>
                  <a:pt x="570230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35489" y="2669016"/>
            <a:ext cx="866214" cy="20170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77006" y="2717426"/>
            <a:ext cx="594472" cy="153521"/>
          </a:xfrm>
          <a:custGeom>
            <a:avLst/>
            <a:gdLst/>
            <a:ahLst/>
            <a:cxnLst/>
            <a:rect l="l" t="t" r="r" b="b"/>
            <a:pathLst>
              <a:path w="673734" h="173989">
                <a:moveTo>
                  <a:pt x="15239" y="91439"/>
                </a:moveTo>
                <a:lnTo>
                  <a:pt x="6096" y="91439"/>
                </a:lnTo>
                <a:lnTo>
                  <a:pt x="0" y="118872"/>
                </a:lnTo>
                <a:lnTo>
                  <a:pt x="9143" y="121920"/>
                </a:lnTo>
                <a:lnTo>
                  <a:pt x="15239" y="121920"/>
                </a:lnTo>
                <a:lnTo>
                  <a:pt x="21336" y="124967"/>
                </a:lnTo>
                <a:lnTo>
                  <a:pt x="57912" y="124967"/>
                </a:lnTo>
                <a:lnTo>
                  <a:pt x="64008" y="121920"/>
                </a:lnTo>
                <a:lnTo>
                  <a:pt x="73151" y="118872"/>
                </a:lnTo>
                <a:lnTo>
                  <a:pt x="76200" y="115824"/>
                </a:lnTo>
                <a:lnTo>
                  <a:pt x="33527" y="115824"/>
                </a:lnTo>
                <a:lnTo>
                  <a:pt x="21336" y="109727"/>
                </a:lnTo>
                <a:lnTo>
                  <a:pt x="18287" y="106679"/>
                </a:lnTo>
                <a:lnTo>
                  <a:pt x="15239" y="100584"/>
                </a:lnTo>
                <a:lnTo>
                  <a:pt x="15239" y="91439"/>
                </a:lnTo>
                <a:close/>
              </a:path>
              <a:path w="673734" h="173989">
                <a:moveTo>
                  <a:pt x="97536" y="3048"/>
                </a:moveTo>
                <a:lnTo>
                  <a:pt x="39624" y="3048"/>
                </a:lnTo>
                <a:lnTo>
                  <a:pt x="33527" y="6096"/>
                </a:lnTo>
                <a:lnTo>
                  <a:pt x="24384" y="15239"/>
                </a:lnTo>
                <a:lnTo>
                  <a:pt x="21336" y="21336"/>
                </a:lnTo>
                <a:lnTo>
                  <a:pt x="21336" y="45720"/>
                </a:lnTo>
                <a:lnTo>
                  <a:pt x="24384" y="51815"/>
                </a:lnTo>
                <a:lnTo>
                  <a:pt x="33527" y="60960"/>
                </a:lnTo>
                <a:lnTo>
                  <a:pt x="45720" y="67055"/>
                </a:lnTo>
                <a:lnTo>
                  <a:pt x="54863" y="76200"/>
                </a:lnTo>
                <a:lnTo>
                  <a:pt x="57912" y="76200"/>
                </a:lnTo>
                <a:lnTo>
                  <a:pt x="64008" y="82296"/>
                </a:lnTo>
                <a:lnTo>
                  <a:pt x="64008" y="85344"/>
                </a:lnTo>
                <a:lnTo>
                  <a:pt x="67055" y="88391"/>
                </a:lnTo>
                <a:lnTo>
                  <a:pt x="67055" y="103632"/>
                </a:lnTo>
                <a:lnTo>
                  <a:pt x="54863" y="115824"/>
                </a:lnTo>
                <a:lnTo>
                  <a:pt x="76200" y="115824"/>
                </a:lnTo>
                <a:lnTo>
                  <a:pt x="82296" y="109727"/>
                </a:lnTo>
                <a:lnTo>
                  <a:pt x="88391" y="97536"/>
                </a:lnTo>
                <a:lnTo>
                  <a:pt x="88391" y="85344"/>
                </a:lnTo>
                <a:lnTo>
                  <a:pt x="85343" y="82296"/>
                </a:lnTo>
                <a:lnTo>
                  <a:pt x="85343" y="76200"/>
                </a:lnTo>
                <a:lnTo>
                  <a:pt x="67055" y="57912"/>
                </a:lnTo>
                <a:lnTo>
                  <a:pt x="54863" y="51815"/>
                </a:lnTo>
                <a:lnTo>
                  <a:pt x="39624" y="36575"/>
                </a:lnTo>
                <a:lnTo>
                  <a:pt x="39624" y="24384"/>
                </a:lnTo>
                <a:lnTo>
                  <a:pt x="42672" y="18287"/>
                </a:lnTo>
                <a:lnTo>
                  <a:pt x="48767" y="12191"/>
                </a:lnTo>
                <a:lnTo>
                  <a:pt x="54863" y="9144"/>
                </a:lnTo>
                <a:lnTo>
                  <a:pt x="102954" y="9144"/>
                </a:lnTo>
                <a:lnTo>
                  <a:pt x="103631" y="6096"/>
                </a:lnTo>
                <a:lnTo>
                  <a:pt x="97536" y="3048"/>
                </a:lnTo>
                <a:close/>
              </a:path>
              <a:path w="673734" h="173989">
                <a:moveTo>
                  <a:pt x="102954" y="9144"/>
                </a:moveTo>
                <a:lnTo>
                  <a:pt x="70103" y="9144"/>
                </a:lnTo>
                <a:lnTo>
                  <a:pt x="76200" y="12191"/>
                </a:lnTo>
                <a:lnTo>
                  <a:pt x="82296" y="18287"/>
                </a:lnTo>
                <a:lnTo>
                  <a:pt x="85343" y="24384"/>
                </a:lnTo>
                <a:lnTo>
                  <a:pt x="88391" y="33527"/>
                </a:lnTo>
                <a:lnTo>
                  <a:pt x="97536" y="33527"/>
                </a:lnTo>
                <a:lnTo>
                  <a:pt x="102954" y="9144"/>
                </a:lnTo>
                <a:close/>
              </a:path>
              <a:path w="673734" h="173989">
                <a:moveTo>
                  <a:pt x="76200" y="0"/>
                </a:moveTo>
                <a:lnTo>
                  <a:pt x="54863" y="0"/>
                </a:lnTo>
                <a:lnTo>
                  <a:pt x="45720" y="3048"/>
                </a:lnTo>
                <a:lnTo>
                  <a:pt x="85343" y="3048"/>
                </a:lnTo>
                <a:lnTo>
                  <a:pt x="76200" y="0"/>
                </a:lnTo>
                <a:close/>
              </a:path>
              <a:path w="673734" h="173989">
                <a:moveTo>
                  <a:pt x="149351" y="3048"/>
                </a:moveTo>
                <a:lnTo>
                  <a:pt x="118872" y="3048"/>
                </a:lnTo>
                <a:lnTo>
                  <a:pt x="115824" y="9144"/>
                </a:lnTo>
                <a:lnTo>
                  <a:pt x="121920" y="9144"/>
                </a:lnTo>
                <a:lnTo>
                  <a:pt x="121920" y="12191"/>
                </a:lnTo>
                <a:lnTo>
                  <a:pt x="124967" y="12191"/>
                </a:lnTo>
                <a:lnTo>
                  <a:pt x="128015" y="15239"/>
                </a:lnTo>
                <a:lnTo>
                  <a:pt x="128015" y="18287"/>
                </a:lnTo>
                <a:lnTo>
                  <a:pt x="131063" y="21336"/>
                </a:lnTo>
                <a:lnTo>
                  <a:pt x="131063" y="30479"/>
                </a:lnTo>
                <a:lnTo>
                  <a:pt x="140208" y="124967"/>
                </a:lnTo>
                <a:lnTo>
                  <a:pt x="155448" y="124967"/>
                </a:lnTo>
                <a:lnTo>
                  <a:pt x="164068" y="111823"/>
                </a:lnTo>
                <a:lnTo>
                  <a:pt x="169366" y="103632"/>
                </a:lnTo>
                <a:lnTo>
                  <a:pt x="158496" y="103632"/>
                </a:lnTo>
                <a:lnTo>
                  <a:pt x="149351" y="3048"/>
                </a:lnTo>
                <a:close/>
              </a:path>
              <a:path w="673734" h="173989">
                <a:moveTo>
                  <a:pt x="222781" y="39624"/>
                </a:moveTo>
                <a:lnTo>
                  <a:pt x="204215" y="39624"/>
                </a:lnTo>
                <a:lnTo>
                  <a:pt x="204215" y="54863"/>
                </a:lnTo>
                <a:lnTo>
                  <a:pt x="207263" y="64008"/>
                </a:lnTo>
                <a:lnTo>
                  <a:pt x="207263" y="73151"/>
                </a:lnTo>
                <a:lnTo>
                  <a:pt x="210312" y="124967"/>
                </a:lnTo>
                <a:lnTo>
                  <a:pt x="225551" y="124967"/>
                </a:lnTo>
                <a:lnTo>
                  <a:pt x="231838" y="118110"/>
                </a:lnTo>
                <a:lnTo>
                  <a:pt x="236981" y="111251"/>
                </a:lnTo>
                <a:lnTo>
                  <a:pt x="240982" y="104393"/>
                </a:lnTo>
                <a:lnTo>
                  <a:pt x="241299" y="103632"/>
                </a:lnTo>
                <a:lnTo>
                  <a:pt x="228600" y="103632"/>
                </a:lnTo>
                <a:lnTo>
                  <a:pt x="222781" y="39624"/>
                </a:lnTo>
                <a:close/>
              </a:path>
              <a:path w="673734" h="173989">
                <a:moveTo>
                  <a:pt x="219455" y="3048"/>
                </a:moveTo>
                <a:lnTo>
                  <a:pt x="201167" y="3048"/>
                </a:lnTo>
                <a:lnTo>
                  <a:pt x="201167" y="9144"/>
                </a:lnTo>
                <a:lnTo>
                  <a:pt x="198120" y="18287"/>
                </a:lnTo>
                <a:lnTo>
                  <a:pt x="198120" y="24384"/>
                </a:lnTo>
                <a:lnTo>
                  <a:pt x="195072" y="33527"/>
                </a:lnTo>
                <a:lnTo>
                  <a:pt x="192738" y="38623"/>
                </a:lnTo>
                <a:lnTo>
                  <a:pt x="190119" y="44576"/>
                </a:lnTo>
                <a:lnTo>
                  <a:pt x="186928" y="51101"/>
                </a:lnTo>
                <a:lnTo>
                  <a:pt x="182879" y="57912"/>
                </a:lnTo>
                <a:lnTo>
                  <a:pt x="178212" y="67198"/>
                </a:lnTo>
                <a:lnTo>
                  <a:pt x="172974" y="77342"/>
                </a:lnTo>
                <a:lnTo>
                  <a:pt x="166592" y="89201"/>
                </a:lnTo>
                <a:lnTo>
                  <a:pt x="158496" y="103632"/>
                </a:lnTo>
                <a:lnTo>
                  <a:pt x="169366" y="103632"/>
                </a:lnTo>
                <a:lnTo>
                  <a:pt x="171830" y="99822"/>
                </a:lnTo>
                <a:lnTo>
                  <a:pt x="179022" y="88963"/>
                </a:lnTo>
                <a:lnTo>
                  <a:pt x="185927" y="79248"/>
                </a:lnTo>
                <a:lnTo>
                  <a:pt x="190500" y="68341"/>
                </a:lnTo>
                <a:lnTo>
                  <a:pt x="195072" y="58293"/>
                </a:lnTo>
                <a:lnTo>
                  <a:pt x="199644" y="48815"/>
                </a:lnTo>
                <a:lnTo>
                  <a:pt x="204215" y="39624"/>
                </a:lnTo>
                <a:lnTo>
                  <a:pt x="222781" y="39624"/>
                </a:lnTo>
                <a:lnTo>
                  <a:pt x="219455" y="3048"/>
                </a:lnTo>
                <a:close/>
              </a:path>
              <a:path w="673734" h="173989">
                <a:moveTo>
                  <a:pt x="289560" y="3048"/>
                </a:moveTo>
                <a:lnTo>
                  <a:pt x="259079" y="3048"/>
                </a:lnTo>
                <a:lnTo>
                  <a:pt x="256031" y="9144"/>
                </a:lnTo>
                <a:lnTo>
                  <a:pt x="262127" y="9144"/>
                </a:lnTo>
                <a:lnTo>
                  <a:pt x="265175" y="12191"/>
                </a:lnTo>
                <a:lnTo>
                  <a:pt x="268224" y="12191"/>
                </a:lnTo>
                <a:lnTo>
                  <a:pt x="268224" y="21336"/>
                </a:lnTo>
                <a:lnTo>
                  <a:pt x="267604" y="27003"/>
                </a:lnTo>
                <a:lnTo>
                  <a:pt x="265556" y="34671"/>
                </a:lnTo>
                <a:lnTo>
                  <a:pt x="261794" y="44053"/>
                </a:lnTo>
                <a:lnTo>
                  <a:pt x="256031" y="54863"/>
                </a:lnTo>
                <a:lnTo>
                  <a:pt x="250888" y="65055"/>
                </a:lnTo>
                <a:lnTo>
                  <a:pt x="244601" y="76962"/>
                </a:lnTo>
                <a:lnTo>
                  <a:pt x="237172" y="90011"/>
                </a:lnTo>
                <a:lnTo>
                  <a:pt x="228600" y="103632"/>
                </a:lnTo>
                <a:lnTo>
                  <a:pt x="241299" y="103632"/>
                </a:lnTo>
                <a:lnTo>
                  <a:pt x="243839" y="97536"/>
                </a:lnTo>
                <a:lnTo>
                  <a:pt x="248364" y="92487"/>
                </a:lnTo>
                <a:lnTo>
                  <a:pt x="252602" y="86867"/>
                </a:lnTo>
                <a:lnTo>
                  <a:pt x="256270" y="81248"/>
                </a:lnTo>
                <a:lnTo>
                  <a:pt x="259079" y="76200"/>
                </a:lnTo>
                <a:lnTo>
                  <a:pt x="265175" y="70103"/>
                </a:lnTo>
                <a:lnTo>
                  <a:pt x="277367" y="45720"/>
                </a:lnTo>
                <a:lnTo>
                  <a:pt x="280415" y="42672"/>
                </a:lnTo>
                <a:lnTo>
                  <a:pt x="283463" y="36575"/>
                </a:lnTo>
                <a:lnTo>
                  <a:pt x="283463" y="30479"/>
                </a:lnTo>
                <a:lnTo>
                  <a:pt x="286512" y="27432"/>
                </a:lnTo>
                <a:lnTo>
                  <a:pt x="286512" y="24384"/>
                </a:lnTo>
                <a:lnTo>
                  <a:pt x="289560" y="18287"/>
                </a:lnTo>
                <a:lnTo>
                  <a:pt x="292608" y="9144"/>
                </a:lnTo>
                <a:lnTo>
                  <a:pt x="289560" y="3048"/>
                </a:lnTo>
                <a:close/>
              </a:path>
              <a:path w="673734" h="173989">
                <a:moveTo>
                  <a:pt x="390143" y="0"/>
                </a:moveTo>
                <a:lnTo>
                  <a:pt x="381000" y="0"/>
                </a:lnTo>
                <a:lnTo>
                  <a:pt x="372379" y="523"/>
                </a:lnTo>
                <a:lnTo>
                  <a:pt x="333803" y="21097"/>
                </a:lnTo>
                <a:lnTo>
                  <a:pt x="329184" y="27432"/>
                </a:lnTo>
                <a:lnTo>
                  <a:pt x="323373" y="32575"/>
                </a:lnTo>
                <a:lnTo>
                  <a:pt x="319277" y="38862"/>
                </a:lnTo>
                <a:lnTo>
                  <a:pt x="316325" y="46291"/>
                </a:lnTo>
                <a:lnTo>
                  <a:pt x="313943" y="54863"/>
                </a:lnTo>
                <a:lnTo>
                  <a:pt x="311651" y="61912"/>
                </a:lnTo>
                <a:lnTo>
                  <a:pt x="309752" y="68579"/>
                </a:lnTo>
                <a:lnTo>
                  <a:pt x="308371" y="75437"/>
                </a:lnTo>
                <a:lnTo>
                  <a:pt x="307848" y="82296"/>
                </a:lnTo>
                <a:lnTo>
                  <a:pt x="308467" y="92630"/>
                </a:lnTo>
                <a:lnTo>
                  <a:pt x="310515" y="100964"/>
                </a:lnTo>
                <a:lnTo>
                  <a:pt x="314277" y="107584"/>
                </a:lnTo>
                <a:lnTo>
                  <a:pt x="320039" y="112775"/>
                </a:lnTo>
                <a:lnTo>
                  <a:pt x="325183" y="118538"/>
                </a:lnTo>
                <a:lnTo>
                  <a:pt x="331470" y="122300"/>
                </a:lnTo>
                <a:lnTo>
                  <a:pt x="338899" y="124348"/>
                </a:lnTo>
                <a:lnTo>
                  <a:pt x="347472" y="124967"/>
                </a:lnTo>
                <a:lnTo>
                  <a:pt x="354329" y="124444"/>
                </a:lnTo>
                <a:lnTo>
                  <a:pt x="386644" y="109727"/>
                </a:lnTo>
                <a:lnTo>
                  <a:pt x="344424" y="109727"/>
                </a:lnTo>
                <a:lnTo>
                  <a:pt x="338327" y="106679"/>
                </a:lnTo>
                <a:lnTo>
                  <a:pt x="332231" y="100584"/>
                </a:lnTo>
                <a:lnTo>
                  <a:pt x="329184" y="94487"/>
                </a:lnTo>
                <a:lnTo>
                  <a:pt x="329184" y="73151"/>
                </a:lnTo>
                <a:lnTo>
                  <a:pt x="332231" y="67055"/>
                </a:lnTo>
                <a:lnTo>
                  <a:pt x="349853" y="66484"/>
                </a:lnTo>
                <a:lnTo>
                  <a:pt x="365760" y="64769"/>
                </a:lnTo>
                <a:lnTo>
                  <a:pt x="379380" y="61912"/>
                </a:lnTo>
                <a:lnTo>
                  <a:pt x="390143" y="57912"/>
                </a:lnTo>
                <a:lnTo>
                  <a:pt x="332231" y="57912"/>
                </a:lnTo>
                <a:lnTo>
                  <a:pt x="336803" y="47053"/>
                </a:lnTo>
                <a:lnTo>
                  <a:pt x="362712" y="12953"/>
                </a:lnTo>
                <a:lnTo>
                  <a:pt x="374903" y="9144"/>
                </a:lnTo>
                <a:lnTo>
                  <a:pt x="408431" y="9144"/>
                </a:lnTo>
                <a:lnTo>
                  <a:pt x="390143" y="0"/>
                </a:lnTo>
                <a:close/>
              </a:path>
              <a:path w="673734" h="173989">
                <a:moveTo>
                  <a:pt x="390143" y="88391"/>
                </a:moveTo>
                <a:lnTo>
                  <a:pt x="377951" y="100584"/>
                </a:lnTo>
                <a:lnTo>
                  <a:pt x="371855" y="103632"/>
                </a:lnTo>
                <a:lnTo>
                  <a:pt x="365760" y="109727"/>
                </a:lnTo>
                <a:lnTo>
                  <a:pt x="386644" y="109727"/>
                </a:lnTo>
                <a:lnTo>
                  <a:pt x="387096" y="109346"/>
                </a:lnTo>
                <a:lnTo>
                  <a:pt x="392906" y="103870"/>
                </a:lnTo>
                <a:lnTo>
                  <a:pt x="399288" y="97536"/>
                </a:lnTo>
                <a:lnTo>
                  <a:pt x="390143" y="88391"/>
                </a:lnTo>
                <a:close/>
              </a:path>
              <a:path w="673734" h="173989">
                <a:moveTo>
                  <a:pt x="408431" y="9144"/>
                </a:moveTo>
                <a:lnTo>
                  <a:pt x="381000" y="9144"/>
                </a:lnTo>
                <a:lnTo>
                  <a:pt x="387096" y="15239"/>
                </a:lnTo>
                <a:lnTo>
                  <a:pt x="387096" y="18287"/>
                </a:lnTo>
                <a:lnTo>
                  <a:pt x="390143" y="21336"/>
                </a:lnTo>
                <a:lnTo>
                  <a:pt x="390143" y="33527"/>
                </a:lnTo>
                <a:lnTo>
                  <a:pt x="355806" y="56626"/>
                </a:lnTo>
                <a:lnTo>
                  <a:pt x="332231" y="57912"/>
                </a:lnTo>
                <a:lnTo>
                  <a:pt x="390143" y="57912"/>
                </a:lnTo>
                <a:lnTo>
                  <a:pt x="398145" y="50958"/>
                </a:lnTo>
                <a:lnTo>
                  <a:pt x="403860" y="43434"/>
                </a:lnTo>
                <a:lnTo>
                  <a:pt x="407288" y="34766"/>
                </a:lnTo>
                <a:lnTo>
                  <a:pt x="408431" y="24384"/>
                </a:lnTo>
                <a:lnTo>
                  <a:pt x="408431" y="9144"/>
                </a:lnTo>
                <a:close/>
              </a:path>
              <a:path w="673734" h="173989">
                <a:moveTo>
                  <a:pt x="515111" y="0"/>
                </a:moveTo>
                <a:lnTo>
                  <a:pt x="505968" y="0"/>
                </a:lnTo>
                <a:lnTo>
                  <a:pt x="497347" y="523"/>
                </a:lnTo>
                <a:lnTo>
                  <a:pt x="458771" y="21097"/>
                </a:lnTo>
                <a:lnTo>
                  <a:pt x="454151" y="27432"/>
                </a:lnTo>
                <a:lnTo>
                  <a:pt x="448341" y="32575"/>
                </a:lnTo>
                <a:lnTo>
                  <a:pt x="444246" y="38862"/>
                </a:lnTo>
                <a:lnTo>
                  <a:pt x="441293" y="46291"/>
                </a:lnTo>
                <a:lnTo>
                  <a:pt x="438912" y="54863"/>
                </a:lnTo>
                <a:lnTo>
                  <a:pt x="436619" y="61912"/>
                </a:lnTo>
                <a:lnTo>
                  <a:pt x="434720" y="68579"/>
                </a:lnTo>
                <a:lnTo>
                  <a:pt x="433339" y="75437"/>
                </a:lnTo>
                <a:lnTo>
                  <a:pt x="432815" y="82296"/>
                </a:lnTo>
                <a:lnTo>
                  <a:pt x="433435" y="92630"/>
                </a:lnTo>
                <a:lnTo>
                  <a:pt x="435483" y="100964"/>
                </a:lnTo>
                <a:lnTo>
                  <a:pt x="439245" y="107584"/>
                </a:lnTo>
                <a:lnTo>
                  <a:pt x="445008" y="112775"/>
                </a:lnTo>
                <a:lnTo>
                  <a:pt x="450151" y="118538"/>
                </a:lnTo>
                <a:lnTo>
                  <a:pt x="456438" y="122300"/>
                </a:lnTo>
                <a:lnTo>
                  <a:pt x="463867" y="124348"/>
                </a:lnTo>
                <a:lnTo>
                  <a:pt x="472439" y="124967"/>
                </a:lnTo>
                <a:lnTo>
                  <a:pt x="479298" y="124444"/>
                </a:lnTo>
                <a:lnTo>
                  <a:pt x="511612" y="109727"/>
                </a:lnTo>
                <a:lnTo>
                  <a:pt x="469391" y="109727"/>
                </a:lnTo>
                <a:lnTo>
                  <a:pt x="463296" y="106679"/>
                </a:lnTo>
                <a:lnTo>
                  <a:pt x="457200" y="100584"/>
                </a:lnTo>
                <a:lnTo>
                  <a:pt x="454151" y="94487"/>
                </a:lnTo>
                <a:lnTo>
                  <a:pt x="454151" y="73151"/>
                </a:lnTo>
                <a:lnTo>
                  <a:pt x="457200" y="67055"/>
                </a:lnTo>
                <a:lnTo>
                  <a:pt x="474821" y="66484"/>
                </a:lnTo>
                <a:lnTo>
                  <a:pt x="490727" y="64769"/>
                </a:lnTo>
                <a:lnTo>
                  <a:pt x="504348" y="61912"/>
                </a:lnTo>
                <a:lnTo>
                  <a:pt x="515111" y="57912"/>
                </a:lnTo>
                <a:lnTo>
                  <a:pt x="457200" y="57912"/>
                </a:lnTo>
                <a:lnTo>
                  <a:pt x="461772" y="47053"/>
                </a:lnTo>
                <a:lnTo>
                  <a:pt x="487679" y="12953"/>
                </a:lnTo>
                <a:lnTo>
                  <a:pt x="499872" y="9144"/>
                </a:lnTo>
                <a:lnTo>
                  <a:pt x="533400" y="9144"/>
                </a:lnTo>
                <a:lnTo>
                  <a:pt x="515111" y="0"/>
                </a:lnTo>
                <a:close/>
              </a:path>
              <a:path w="673734" h="173989">
                <a:moveTo>
                  <a:pt x="515111" y="88391"/>
                </a:moveTo>
                <a:lnTo>
                  <a:pt x="502920" y="100584"/>
                </a:lnTo>
                <a:lnTo>
                  <a:pt x="496824" y="103632"/>
                </a:lnTo>
                <a:lnTo>
                  <a:pt x="490727" y="109727"/>
                </a:lnTo>
                <a:lnTo>
                  <a:pt x="511612" y="109727"/>
                </a:lnTo>
                <a:lnTo>
                  <a:pt x="512063" y="109346"/>
                </a:lnTo>
                <a:lnTo>
                  <a:pt x="517874" y="103870"/>
                </a:lnTo>
                <a:lnTo>
                  <a:pt x="524255" y="97536"/>
                </a:lnTo>
                <a:lnTo>
                  <a:pt x="515111" y="88391"/>
                </a:lnTo>
                <a:close/>
              </a:path>
              <a:path w="673734" h="173989">
                <a:moveTo>
                  <a:pt x="533400" y="9144"/>
                </a:moveTo>
                <a:lnTo>
                  <a:pt x="505968" y="9144"/>
                </a:lnTo>
                <a:lnTo>
                  <a:pt x="512064" y="15239"/>
                </a:lnTo>
                <a:lnTo>
                  <a:pt x="512064" y="18287"/>
                </a:lnTo>
                <a:lnTo>
                  <a:pt x="515111" y="21336"/>
                </a:lnTo>
                <a:lnTo>
                  <a:pt x="515111" y="33527"/>
                </a:lnTo>
                <a:lnTo>
                  <a:pt x="480774" y="56626"/>
                </a:lnTo>
                <a:lnTo>
                  <a:pt x="457200" y="57912"/>
                </a:lnTo>
                <a:lnTo>
                  <a:pt x="515111" y="57912"/>
                </a:lnTo>
                <a:lnTo>
                  <a:pt x="523112" y="50958"/>
                </a:lnTo>
                <a:lnTo>
                  <a:pt x="528827" y="43434"/>
                </a:lnTo>
                <a:lnTo>
                  <a:pt x="532256" y="34766"/>
                </a:lnTo>
                <a:lnTo>
                  <a:pt x="533400" y="24384"/>
                </a:lnTo>
                <a:lnTo>
                  <a:pt x="533400" y="9144"/>
                </a:lnTo>
                <a:close/>
              </a:path>
              <a:path w="673734" h="173989">
                <a:moveTo>
                  <a:pt x="600455" y="15239"/>
                </a:moveTo>
                <a:lnTo>
                  <a:pt x="579120" y="15239"/>
                </a:lnTo>
                <a:lnTo>
                  <a:pt x="579120" y="18287"/>
                </a:lnTo>
                <a:lnTo>
                  <a:pt x="582168" y="18287"/>
                </a:lnTo>
                <a:lnTo>
                  <a:pt x="582168" y="36575"/>
                </a:lnTo>
                <a:lnTo>
                  <a:pt x="579120" y="42672"/>
                </a:lnTo>
                <a:lnTo>
                  <a:pt x="548640" y="173736"/>
                </a:lnTo>
                <a:lnTo>
                  <a:pt x="588264" y="173736"/>
                </a:lnTo>
                <a:lnTo>
                  <a:pt x="588264" y="167639"/>
                </a:lnTo>
                <a:lnTo>
                  <a:pt x="579120" y="167639"/>
                </a:lnTo>
                <a:lnTo>
                  <a:pt x="579120" y="164591"/>
                </a:lnTo>
                <a:lnTo>
                  <a:pt x="576072" y="164591"/>
                </a:lnTo>
                <a:lnTo>
                  <a:pt x="576072" y="143255"/>
                </a:lnTo>
                <a:lnTo>
                  <a:pt x="582168" y="118872"/>
                </a:lnTo>
                <a:lnTo>
                  <a:pt x="635016" y="118872"/>
                </a:lnTo>
                <a:lnTo>
                  <a:pt x="635746" y="118538"/>
                </a:lnTo>
                <a:lnTo>
                  <a:pt x="639223" y="115824"/>
                </a:lnTo>
                <a:lnTo>
                  <a:pt x="597407" y="115824"/>
                </a:lnTo>
                <a:lnTo>
                  <a:pt x="591311" y="109727"/>
                </a:lnTo>
                <a:lnTo>
                  <a:pt x="591311" y="79248"/>
                </a:lnTo>
                <a:lnTo>
                  <a:pt x="594359" y="73151"/>
                </a:lnTo>
                <a:lnTo>
                  <a:pt x="594359" y="67055"/>
                </a:lnTo>
                <a:lnTo>
                  <a:pt x="597407" y="57912"/>
                </a:lnTo>
                <a:lnTo>
                  <a:pt x="609600" y="33527"/>
                </a:lnTo>
                <a:lnTo>
                  <a:pt x="597407" y="33527"/>
                </a:lnTo>
                <a:lnTo>
                  <a:pt x="600455" y="30479"/>
                </a:lnTo>
                <a:lnTo>
                  <a:pt x="600455" y="15239"/>
                </a:lnTo>
                <a:close/>
              </a:path>
              <a:path w="673734" h="173989">
                <a:moveTo>
                  <a:pt x="635016" y="118872"/>
                </a:moveTo>
                <a:lnTo>
                  <a:pt x="582168" y="118872"/>
                </a:lnTo>
                <a:lnTo>
                  <a:pt x="589026" y="121110"/>
                </a:lnTo>
                <a:lnTo>
                  <a:pt x="595884" y="123062"/>
                </a:lnTo>
                <a:lnTo>
                  <a:pt x="602742" y="124444"/>
                </a:lnTo>
                <a:lnTo>
                  <a:pt x="609600" y="124967"/>
                </a:lnTo>
                <a:lnTo>
                  <a:pt x="618696" y="124348"/>
                </a:lnTo>
                <a:lnTo>
                  <a:pt x="627507" y="122300"/>
                </a:lnTo>
                <a:lnTo>
                  <a:pt x="635016" y="118872"/>
                </a:lnTo>
                <a:close/>
              </a:path>
              <a:path w="673734" h="173989">
                <a:moveTo>
                  <a:pt x="668838" y="15239"/>
                </a:moveTo>
                <a:lnTo>
                  <a:pt x="643127" y="15239"/>
                </a:lnTo>
                <a:lnTo>
                  <a:pt x="649224" y="21336"/>
                </a:lnTo>
                <a:lnTo>
                  <a:pt x="649224" y="27432"/>
                </a:lnTo>
                <a:lnTo>
                  <a:pt x="652272" y="33527"/>
                </a:lnTo>
                <a:lnTo>
                  <a:pt x="652272" y="54863"/>
                </a:lnTo>
                <a:lnTo>
                  <a:pt x="649224" y="60960"/>
                </a:lnTo>
                <a:lnTo>
                  <a:pt x="649224" y="67055"/>
                </a:lnTo>
                <a:lnTo>
                  <a:pt x="646176" y="73151"/>
                </a:lnTo>
                <a:lnTo>
                  <a:pt x="646176" y="79248"/>
                </a:lnTo>
                <a:lnTo>
                  <a:pt x="640127" y="91344"/>
                </a:lnTo>
                <a:lnTo>
                  <a:pt x="640079" y="94487"/>
                </a:lnTo>
                <a:lnTo>
                  <a:pt x="637031" y="100584"/>
                </a:lnTo>
                <a:lnTo>
                  <a:pt x="624840" y="112775"/>
                </a:lnTo>
                <a:lnTo>
                  <a:pt x="618744" y="112775"/>
                </a:lnTo>
                <a:lnTo>
                  <a:pt x="615696" y="115824"/>
                </a:lnTo>
                <a:lnTo>
                  <a:pt x="639223" y="115824"/>
                </a:lnTo>
                <a:lnTo>
                  <a:pt x="643127" y="112775"/>
                </a:lnTo>
                <a:lnTo>
                  <a:pt x="668464" y="71342"/>
                </a:lnTo>
                <a:lnTo>
                  <a:pt x="673607" y="39624"/>
                </a:lnTo>
                <a:lnTo>
                  <a:pt x="673084" y="31051"/>
                </a:lnTo>
                <a:lnTo>
                  <a:pt x="671702" y="23622"/>
                </a:lnTo>
                <a:lnTo>
                  <a:pt x="669750" y="17335"/>
                </a:lnTo>
                <a:lnTo>
                  <a:pt x="668838" y="15239"/>
                </a:lnTo>
                <a:close/>
              </a:path>
              <a:path w="673734" h="173989">
                <a:moveTo>
                  <a:pt x="655320" y="0"/>
                </a:moveTo>
                <a:lnTo>
                  <a:pt x="646176" y="0"/>
                </a:lnTo>
                <a:lnTo>
                  <a:pt x="634745" y="2238"/>
                </a:lnTo>
                <a:lnTo>
                  <a:pt x="623315" y="8762"/>
                </a:lnTo>
                <a:lnTo>
                  <a:pt x="611885" y="19288"/>
                </a:lnTo>
                <a:lnTo>
                  <a:pt x="600455" y="33527"/>
                </a:lnTo>
                <a:lnTo>
                  <a:pt x="609600" y="33527"/>
                </a:lnTo>
                <a:lnTo>
                  <a:pt x="618744" y="24384"/>
                </a:lnTo>
                <a:lnTo>
                  <a:pt x="624840" y="21336"/>
                </a:lnTo>
                <a:lnTo>
                  <a:pt x="630935" y="15239"/>
                </a:lnTo>
                <a:lnTo>
                  <a:pt x="668838" y="15239"/>
                </a:lnTo>
                <a:lnTo>
                  <a:pt x="667511" y="12191"/>
                </a:lnTo>
                <a:lnTo>
                  <a:pt x="661416" y="3048"/>
                </a:lnTo>
                <a:lnTo>
                  <a:pt x="655320" y="0"/>
                </a:lnTo>
                <a:close/>
              </a:path>
              <a:path w="673734" h="173989">
                <a:moveTo>
                  <a:pt x="588264" y="0"/>
                </a:moveTo>
                <a:lnTo>
                  <a:pt x="579120" y="0"/>
                </a:lnTo>
                <a:lnTo>
                  <a:pt x="566927" y="6096"/>
                </a:lnTo>
                <a:lnTo>
                  <a:pt x="563641" y="8953"/>
                </a:lnTo>
                <a:lnTo>
                  <a:pt x="558926" y="12954"/>
                </a:lnTo>
                <a:lnTo>
                  <a:pt x="553640" y="18097"/>
                </a:lnTo>
                <a:lnTo>
                  <a:pt x="548640" y="24384"/>
                </a:lnTo>
                <a:lnTo>
                  <a:pt x="554735" y="30479"/>
                </a:lnTo>
                <a:lnTo>
                  <a:pt x="569976" y="15239"/>
                </a:lnTo>
                <a:lnTo>
                  <a:pt x="600455" y="15239"/>
                </a:lnTo>
                <a:lnTo>
                  <a:pt x="600455" y="9144"/>
                </a:lnTo>
                <a:lnTo>
                  <a:pt x="594359" y="3048"/>
                </a:lnTo>
                <a:lnTo>
                  <a:pt x="5882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61473" y="3185159"/>
            <a:ext cx="169937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then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018666" y="3271669"/>
            <a:ext cx="177500" cy="1963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65643" y="3185159"/>
            <a:ext cx="568699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83435" y="3874098"/>
            <a:ext cx="177501" cy="1965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565824" y="393460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65824" y="39803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89045" y="3874098"/>
            <a:ext cx="177501" cy="19386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58209" y="395881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308325" y="3874098"/>
            <a:ext cx="298525" cy="19655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95600" y="3917128"/>
            <a:ext cx="80682" cy="8090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46208" y="3874098"/>
            <a:ext cx="237004" cy="1965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61472" y="4199291"/>
            <a:ext cx="130772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Continue</a:t>
            </a:r>
            <a:r>
              <a:rPr sz="1765" spc="-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until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684844" y="4285801"/>
            <a:ext cx="180190" cy="1963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51007" y="2319506"/>
            <a:ext cx="465604" cy="1459005"/>
          </a:xfrm>
          <a:custGeom>
            <a:avLst/>
            <a:gdLst/>
            <a:ahLst/>
            <a:cxnLst/>
            <a:rect l="l" t="t" r="r" b="b"/>
            <a:pathLst>
              <a:path w="527685" h="1653539">
                <a:moveTo>
                  <a:pt x="484705" y="1582077"/>
                </a:moveTo>
                <a:lnTo>
                  <a:pt x="454406" y="1591437"/>
                </a:lnTo>
                <a:lnTo>
                  <a:pt x="513206" y="1653031"/>
                </a:lnTo>
                <a:lnTo>
                  <a:pt x="522112" y="1599438"/>
                </a:lnTo>
                <a:lnTo>
                  <a:pt x="493014" y="1599438"/>
                </a:lnTo>
                <a:lnTo>
                  <a:pt x="489458" y="1597532"/>
                </a:lnTo>
                <a:lnTo>
                  <a:pt x="484705" y="1582077"/>
                </a:lnTo>
                <a:close/>
              </a:path>
              <a:path w="527685" h="1653539">
                <a:moveTo>
                  <a:pt x="496909" y="1578307"/>
                </a:moveTo>
                <a:lnTo>
                  <a:pt x="484705" y="1582077"/>
                </a:lnTo>
                <a:lnTo>
                  <a:pt x="489458" y="1597532"/>
                </a:lnTo>
                <a:lnTo>
                  <a:pt x="493014" y="1599438"/>
                </a:lnTo>
                <a:lnTo>
                  <a:pt x="496443" y="1598422"/>
                </a:lnTo>
                <a:lnTo>
                  <a:pt x="499744" y="1597405"/>
                </a:lnTo>
                <a:lnTo>
                  <a:pt x="501650" y="1593850"/>
                </a:lnTo>
                <a:lnTo>
                  <a:pt x="500634" y="1590421"/>
                </a:lnTo>
                <a:lnTo>
                  <a:pt x="496909" y="1578307"/>
                </a:lnTo>
                <a:close/>
              </a:path>
              <a:path w="527685" h="1653539">
                <a:moveTo>
                  <a:pt x="527177" y="1568957"/>
                </a:moveTo>
                <a:lnTo>
                  <a:pt x="496909" y="1578307"/>
                </a:lnTo>
                <a:lnTo>
                  <a:pt x="500634" y="1590421"/>
                </a:lnTo>
                <a:lnTo>
                  <a:pt x="501650" y="1593850"/>
                </a:lnTo>
                <a:lnTo>
                  <a:pt x="499744" y="1597405"/>
                </a:lnTo>
                <a:lnTo>
                  <a:pt x="496443" y="1598422"/>
                </a:lnTo>
                <a:lnTo>
                  <a:pt x="493014" y="1599438"/>
                </a:lnTo>
                <a:lnTo>
                  <a:pt x="522112" y="1599438"/>
                </a:lnTo>
                <a:lnTo>
                  <a:pt x="527177" y="1568957"/>
                </a:lnTo>
                <a:close/>
              </a:path>
              <a:path w="527685" h="1653539">
                <a:moveTo>
                  <a:pt x="8636" y="0"/>
                </a:moveTo>
                <a:lnTo>
                  <a:pt x="5206" y="1015"/>
                </a:lnTo>
                <a:lnTo>
                  <a:pt x="1905" y="2031"/>
                </a:lnTo>
                <a:lnTo>
                  <a:pt x="0" y="5587"/>
                </a:lnTo>
                <a:lnTo>
                  <a:pt x="1016" y="9016"/>
                </a:lnTo>
                <a:lnTo>
                  <a:pt x="484705" y="1582077"/>
                </a:lnTo>
                <a:lnTo>
                  <a:pt x="496909" y="1578307"/>
                </a:lnTo>
                <a:lnTo>
                  <a:pt x="12192" y="1904"/>
                </a:lnTo>
                <a:lnTo>
                  <a:pt x="8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113368" y="950818"/>
            <a:ext cx="4167468" cy="1485900"/>
          </a:xfrm>
          <a:custGeom>
            <a:avLst/>
            <a:gdLst/>
            <a:ahLst/>
            <a:cxnLst/>
            <a:rect l="l" t="t" r="r" b="b"/>
            <a:pathLst>
              <a:path w="4723130" h="1684020">
                <a:moveTo>
                  <a:pt x="0" y="1684019"/>
                </a:moveTo>
                <a:lnTo>
                  <a:pt x="4723130" y="1684019"/>
                </a:lnTo>
                <a:lnTo>
                  <a:pt x="4723130" y="0"/>
                </a:lnTo>
                <a:lnTo>
                  <a:pt x="0" y="0"/>
                </a:lnTo>
                <a:lnTo>
                  <a:pt x="0" y="168401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793660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876981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60302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14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876981" y="1424379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960302" y="1424379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504813" y="1369338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5">
                <a:moveTo>
                  <a:pt x="0" y="62380"/>
                </a:moveTo>
                <a:lnTo>
                  <a:pt x="1976" y="58484"/>
                </a:lnTo>
                <a:lnTo>
                  <a:pt x="7872" y="46787"/>
                </a:lnTo>
                <a:lnTo>
                  <a:pt x="17711" y="27289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532589" y="1369338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30" y="116969"/>
                </a:lnTo>
                <a:lnTo>
                  <a:pt x="15734" y="93575"/>
                </a:lnTo>
                <a:lnTo>
                  <a:pt x="35411" y="54578"/>
                </a:lnTo>
                <a:lnTo>
                  <a:pt x="629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588133" y="1369338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41" y="116969"/>
                </a:lnTo>
                <a:lnTo>
                  <a:pt x="15745" y="93575"/>
                </a:lnTo>
                <a:lnTo>
                  <a:pt x="35411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643960" y="1423826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65" y="58484"/>
                </a:lnTo>
                <a:lnTo>
                  <a:pt x="7872" y="46787"/>
                </a:lnTo>
                <a:lnTo>
                  <a:pt x="17700" y="27300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532589" y="136817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88132" y="136817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643961" y="1367619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671737" y="1423826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180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360119" y="1424379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4">
                <a:moveTo>
                  <a:pt x="0" y="0"/>
                </a:moveTo>
                <a:lnTo>
                  <a:pt x="160843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339838" y="1404281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74" y="0"/>
                </a:moveTo>
                <a:lnTo>
                  <a:pt x="14120" y="1758"/>
                </a:lnTo>
                <a:lnTo>
                  <a:pt x="6794" y="6611"/>
                </a:lnTo>
                <a:lnTo>
                  <a:pt x="1839" y="13832"/>
                </a:lnTo>
                <a:lnTo>
                  <a:pt x="0" y="22689"/>
                </a:lnTo>
                <a:lnTo>
                  <a:pt x="1769" y="31560"/>
                </a:lnTo>
                <a:lnTo>
                  <a:pt x="6668" y="38818"/>
                </a:lnTo>
                <a:lnTo>
                  <a:pt x="13956" y="43728"/>
                </a:lnTo>
                <a:lnTo>
                  <a:pt x="22896" y="45555"/>
                </a:lnTo>
                <a:lnTo>
                  <a:pt x="31848" y="43797"/>
                </a:lnTo>
                <a:lnTo>
                  <a:pt x="39172" y="38943"/>
                </a:lnTo>
                <a:lnTo>
                  <a:pt x="44127" y="31723"/>
                </a:lnTo>
                <a:lnTo>
                  <a:pt x="45971" y="22865"/>
                </a:lnTo>
                <a:lnTo>
                  <a:pt x="44197" y="13993"/>
                </a:lnTo>
                <a:lnTo>
                  <a:pt x="39298" y="6732"/>
                </a:lnTo>
                <a:lnTo>
                  <a:pt x="32012" y="1822"/>
                </a:lnTo>
                <a:lnTo>
                  <a:pt x="230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071388" y="1424379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16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173032" y="1404834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85" y="0"/>
                </a:moveTo>
                <a:lnTo>
                  <a:pt x="14147" y="1745"/>
                </a:lnTo>
                <a:lnTo>
                  <a:pt x="6820" y="6592"/>
                </a:lnTo>
                <a:lnTo>
                  <a:pt x="1855" y="13810"/>
                </a:lnTo>
                <a:lnTo>
                  <a:pt x="0" y="22667"/>
                </a:lnTo>
                <a:lnTo>
                  <a:pt x="1768" y="31540"/>
                </a:lnTo>
                <a:lnTo>
                  <a:pt x="6663" y="38803"/>
                </a:lnTo>
                <a:lnTo>
                  <a:pt x="13942" y="43720"/>
                </a:lnTo>
                <a:lnTo>
                  <a:pt x="22863" y="45555"/>
                </a:lnTo>
                <a:lnTo>
                  <a:pt x="31859" y="43803"/>
                </a:lnTo>
                <a:lnTo>
                  <a:pt x="39200" y="38953"/>
                </a:lnTo>
                <a:lnTo>
                  <a:pt x="44146" y="31734"/>
                </a:lnTo>
                <a:lnTo>
                  <a:pt x="45960" y="22876"/>
                </a:lnTo>
                <a:lnTo>
                  <a:pt x="44212" y="14003"/>
                </a:lnTo>
                <a:lnTo>
                  <a:pt x="39311" y="6742"/>
                </a:lnTo>
                <a:lnTo>
                  <a:pt x="32015" y="1829"/>
                </a:lnTo>
                <a:lnTo>
                  <a:pt x="230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622641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705922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789301" y="1387387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705922" y="1424379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789301" y="1424379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333803" y="1369338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5">
                <a:moveTo>
                  <a:pt x="0" y="62380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361530" y="1369338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417084" y="1369338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472930" y="1423826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361530" y="136817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417084" y="136817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472930" y="1367619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500659" y="1423826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189089" y="1424379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4">
                <a:moveTo>
                  <a:pt x="0" y="0"/>
                </a:moveTo>
                <a:lnTo>
                  <a:pt x="16078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168799" y="1404281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107" y="0"/>
                </a:moveTo>
                <a:lnTo>
                  <a:pt x="14136" y="1758"/>
                </a:lnTo>
                <a:lnTo>
                  <a:pt x="6802" y="6611"/>
                </a:lnTo>
                <a:lnTo>
                  <a:pt x="1844" y="13832"/>
                </a:lnTo>
                <a:lnTo>
                  <a:pt x="0" y="22689"/>
                </a:lnTo>
                <a:lnTo>
                  <a:pt x="1773" y="31560"/>
                </a:lnTo>
                <a:lnTo>
                  <a:pt x="6670" y="38818"/>
                </a:lnTo>
                <a:lnTo>
                  <a:pt x="13953" y="43728"/>
                </a:lnTo>
                <a:lnTo>
                  <a:pt x="22885" y="45555"/>
                </a:lnTo>
                <a:lnTo>
                  <a:pt x="31819" y="43797"/>
                </a:lnTo>
                <a:lnTo>
                  <a:pt x="39139" y="38943"/>
                </a:lnTo>
                <a:lnTo>
                  <a:pt x="44106" y="31723"/>
                </a:lnTo>
                <a:lnTo>
                  <a:pt x="45982" y="22865"/>
                </a:lnTo>
                <a:lnTo>
                  <a:pt x="44188" y="13993"/>
                </a:lnTo>
                <a:lnTo>
                  <a:pt x="39292" y="6732"/>
                </a:lnTo>
                <a:lnTo>
                  <a:pt x="32022" y="1822"/>
                </a:lnTo>
                <a:lnTo>
                  <a:pt x="23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900310" y="1424379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002012" y="1404834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45"/>
                </a:lnTo>
                <a:lnTo>
                  <a:pt x="6759" y="6592"/>
                </a:lnTo>
                <a:lnTo>
                  <a:pt x="1813" y="13810"/>
                </a:lnTo>
                <a:lnTo>
                  <a:pt x="0" y="22667"/>
                </a:lnTo>
                <a:lnTo>
                  <a:pt x="1747" y="31540"/>
                </a:lnTo>
                <a:lnTo>
                  <a:pt x="6648" y="38803"/>
                </a:lnTo>
                <a:lnTo>
                  <a:pt x="13944" y="43720"/>
                </a:lnTo>
                <a:lnTo>
                  <a:pt x="22874" y="45555"/>
                </a:lnTo>
                <a:lnTo>
                  <a:pt x="31808" y="43803"/>
                </a:lnTo>
                <a:lnTo>
                  <a:pt x="39128" y="38953"/>
                </a:lnTo>
                <a:lnTo>
                  <a:pt x="44095" y="31734"/>
                </a:lnTo>
                <a:lnTo>
                  <a:pt x="45971" y="22876"/>
                </a:lnTo>
                <a:lnTo>
                  <a:pt x="44177" y="14003"/>
                </a:lnTo>
                <a:lnTo>
                  <a:pt x="39280" y="6742"/>
                </a:lnTo>
                <a:lnTo>
                  <a:pt x="32011" y="1829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455844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539125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622504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539125" y="1424108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622504" y="1424108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167005" y="1369057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5">
                <a:moveTo>
                  <a:pt x="0" y="62391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194733" y="1369057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250287" y="1369057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306134" y="1423554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194733" y="1367891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250287" y="1367891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306134" y="136734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8333862" y="142355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8022292" y="1424108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4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002012" y="140400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51"/>
                </a:lnTo>
                <a:lnTo>
                  <a:pt x="6759" y="6603"/>
                </a:lnTo>
                <a:lnTo>
                  <a:pt x="1813" y="13826"/>
                </a:lnTo>
                <a:lnTo>
                  <a:pt x="0" y="22689"/>
                </a:lnTo>
                <a:lnTo>
                  <a:pt x="1747" y="31560"/>
                </a:lnTo>
                <a:lnTo>
                  <a:pt x="6648" y="38818"/>
                </a:lnTo>
                <a:lnTo>
                  <a:pt x="13944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7" y="13993"/>
                </a:lnTo>
                <a:lnTo>
                  <a:pt x="39280" y="6732"/>
                </a:lnTo>
                <a:lnTo>
                  <a:pt x="32011" y="1822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8733513" y="1424108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246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8835215" y="140455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51"/>
                </a:lnTo>
                <a:lnTo>
                  <a:pt x="6759" y="6602"/>
                </a:lnTo>
                <a:lnTo>
                  <a:pt x="1813" y="13821"/>
                </a:lnTo>
                <a:lnTo>
                  <a:pt x="0" y="22678"/>
                </a:lnTo>
                <a:lnTo>
                  <a:pt x="1747" y="31551"/>
                </a:lnTo>
                <a:lnTo>
                  <a:pt x="6648" y="38812"/>
                </a:lnTo>
                <a:lnTo>
                  <a:pt x="13944" y="43726"/>
                </a:lnTo>
                <a:lnTo>
                  <a:pt x="22874" y="45555"/>
                </a:lnTo>
                <a:lnTo>
                  <a:pt x="31808" y="43805"/>
                </a:lnTo>
                <a:lnTo>
                  <a:pt x="39128" y="38958"/>
                </a:lnTo>
                <a:lnTo>
                  <a:pt x="44095" y="31743"/>
                </a:lnTo>
                <a:lnTo>
                  <a:pt x="45971" y="22887"/>
                </a:lnTo>
                <a:lnTo>
                  <a:pt x="44177" y="14014"/>
                </a:lnTo>
                <a:lnTo>
                  <a:pt x="39280" y="6752"/>
                </a:lnTo>
                <a:lnTo>
                  <a:pt x="32011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284736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825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368115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9451396" y="1387116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368115" y="1424108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9451396" y="1424108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8995897" y="1369057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5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766" y="27300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023723" y="1369057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079277" y="1369057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135123" y="1423554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887" y="58484"/>
                </a:lnTo>
                <a:lnTo>
                  <a:pt x="7772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023723" y="1367891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079277" y="1367891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9135124" y="136734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9162852" y="142355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135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8851282" y="1424108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4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8831002" y="140400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51"/>
                </a:lnTo>
                <a:lnTo>
                  <a:pt x="6745" y="6603"/>
                </a:lnTo>
                <a:lnTo>
                  <a:pt x="1811" y="13826"/>
                </a:lnTo>
                <a:lnTo>
                  <a:pt x="0" y="22689"/>
                </a:lnTo>
                <a:lnTo>
                  <a:pt x="1731" y="31560"/>
                </a:lnTo>
                <a:lnTo>
                  <a:pt x="6606" y="38818"/>
                </a:lnTo>
                <a:lnTo>
                  <a:pt x="13897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5" y="13993"/>
                </a:lnTo>
                <a:lnTo>
                  <a:pt x="39267" y="6732"/>
                </a:lnTo>
                <a:lnTo>
                  <a:pt x="31964" y="1822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562503" y="1424108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4">
                <a:moveTo>
                  <a:pt x="0" y="0"/>
                </a:moveTo>
                <a:lnTo>
                  <a:pt x="138135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664106" y="140455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62" y="1751"/>
                </a:lnTo>
                <a:lnTo>
                  <a:pt x="6842" y="6602"/>
                </a:lnTo>
                <a:lnTo>
                  <a:pt x="1875" y="13821"/>
                </a:lnTo>
                <a:lnTo>
                  <a:pt x="0" y="22678"/>
                </a:lnTo>
                <a:lnTo>
                  <a:pt x="1795" y="31551"/>
                </a:lnTo>
                <a:lnTo>
                  <a:pt x="6704" y="38812"/>
                </a:lnTo>
                <a:lnTo>
                  <a:pt x="14006" y="43726"/>
                </a:lnTo>
                <a:lnTo>
                  <a:pt x="22985" y="45555"/>
                </a:lnTo>
                <a:lnTo>
                  <a:pt x="31917" y="43805"/>
                </a:lnTo>
                <a:lnTo>
                  <a:pt x="39225" y="38958"/>
                </a:lnTo>
                <a:lnTo>
                  <a:pt x="44159" y="31743"/>
                </a:lnTo>
                <a:lnTo>
                  <a:pt x="45971" y="22887"/>
                </a:lnTo>
                <a:lnTo>
                  <a:pt x="44239" y="14014"/>
                </a:lnTo>
                <a:lnTo>
                  <a:pt x="39364" y="6752"/>
                </a:lnTo>
                <a:lnTo>
                  <a:pt x="32073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155993" y="1786861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193303" y="1853067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59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137769" y="1551210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930" y="26948"/>
                </a:lnTo>
                <a:lnTo>
                  <a:pt x="15734" y="21556"/>
                </a:lnTo>
                <a:lnTo>
                  <a:pt x="35411" y="12577"/>
                </a:lnTo>
                <a:lnTo>
                  <a:pt x="629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136594" y="1576570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193302" y="1699633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193302" y="1418990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173032" y="139889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2"/>
                </a:lnTo>
                <a:lnTo>
                  <a:pt x="6740" y="38883"/>
                </a:lnTo>
                <a:lnTo>
                  <a:pt x="14044" y="43765"/>
                </a:lnTo>
                <a:lnTo>
                  <a:pt x="22974" y="45555"/>
                </a:lnTo>
                <a:lnTo>
                  <a:pt x="31906" y="43765"/>
                </a:lnTo>
                <a:lnTo>
                  <a:pt x="39214" y="38883"/>
                </a:lnTo>
                <a:lnTo>
                  <a:pt x="44148" y="31642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193302" y="2000444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173032" y="2131711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4"/>
                </a:lnTo>
                <a:lnTo>
                  <a:pt x="6740" y="38885"/>
                </a:lnTo>
                <a:lnTo>
                  <a:pt x="14044" y="43766"/>
                </a:lnTo>
                <a:lnTo>
                  <a:pt x="22974" y="45556"/>
                </a:lnTo>
                <a:lnTo>
                  <a:pt x="31906" y="43766"/>
                </a:lnTo>
                <a:lnTo>
                  <a:pt x="39214" y="38885"/>
                </a:lnTo>
                <a:lnTo>
                  <a:pt x="44148" y="31644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136594" y="1627310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137769" y="1678041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30" y="1793"/>
                </a:lnTo>
                <a:lnTo>
                  <a:pt x="15734" y="7185"/>
                </a:lnTo>
                <a:lnTo>
                  <a:pt x="35411" y="16164"/>
                </a:lnTo>
                <a:lnTo>
                  <a:pt x="62938" y="2874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137768" y="1576570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505"/>
                </a:moveTo>
                <a:lnTo>
                  <a:pt x="7872" y="53907"/>
                </a:lnTo>
                <a:lnTo>
                  <a:pt x="31480" y="43123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137768" y="1627311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494"/>
                </a:moveTo>
                <a:lnTo>
                  <a:pt x="7872" y="53896"/>
                </a:lnTo>
                <a:lnTo>
                  <a:pt x="31480" y="43112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155993" y="1850524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155993" y="1911401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72"/>
                </a:lnTo>
                <a:lnTo>
                  <a:pt x="0" y="60553"/>
                </a:lnTo>
                <a:lnTo>
                  <a:pt x="14091" y="80734"/>
                </a:lnTo>
                <a:lnTo>
                  <a:pt x="42284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193303" y="1913945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989177" y="1787133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026506" y="1853340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970953" y="1551482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7969776" y="1576851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026505" y="1699906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026505" y="1419262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006224" y="1399164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026505" y="200071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006224" y="213199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7970953" y="1678312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7970952" y="1576852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970952" y="1627582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7989177" y="1850805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7989177" y="1911682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8026506" y="1914216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822379" y="1787133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8859709" y="1853340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804155" y="1551482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8802980" y="1576851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8859709" y="1699906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8859709" y="1419262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839427" y="1399164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8859709" y="200071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8839427" y="213199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8804155" y="1678312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8804155" y="1576852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804155" y="1627582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8822379" y="1850805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8822379" y="1911682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8859709" y="1914216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655582" y="1800891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9692912" y="1867098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9637358" y="1565249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886" y="26948"/>
                </a:lnTo>
                <a:lnTo>
                  <a:pt x="15767" y="21556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9636183" y="1590610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9692912" y="1713663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7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9692912" y="1433020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9672631" y="1412922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7"/>
                </a:lnTo>
                <a:lnTo>
                  <a:pt x="6745" y="38887"/>
                </a:lnTo>
                <a:lnTo>
                  <a:pt x="14053" y="43766"/>
                </a:lnTo>
                <a:lnTo>
                  <a:pt x="22985" y="45555"/>
                </a:lnTo>
                <a:lnTo>
                  <a:pt x="31917" y="43766"/>
                </a:lnTo>
                <a:lnTo>
                  <a:pt x="39225" y="38887"/>
                </a:lnTo>
                <a:lnTo>
                  <a:pt x="44159" y="31647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9692912" y="2014473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5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9672631" y="2145751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1"/>
                </a:lnTo>
                <a:lnTo>
                  <a:pt x="0" y="22775"/>
                </a:lnTo>
                <a:lnTo>
                  <a:pt x="1811" y="31641"/>
                </a:lnTo>
                <a:lnTo>
                  <a:pt x="6745" y="38881"/>
                </a:lnTo>
                <a:lnTo>
                  <a:pt x="14053" y="43763"/>
                </a:lnTo>
                <a:lnTo>
                  <a:pt x="22985" y="45553"/>
                </a:lnTo>
                <a:lnTo>
                  <a:pt x="31917" y="43763"/>
                </a:lnTo>
                <a:lnTo>
                  <a:pt x="39225" y="38881"/>
                </a:lnTo>
                <a:lnTo>
                  <a:pt x="44159" y="31641"/>
                </a:lnTo>
                <a:lnTo>
                  <a:pt x="45971" y="22775"/>
                </a:lnTo>
                <a:lnTo>
                  <a:pt x="44159" y="13911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9637358" y="1692071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886" y="1804"/>
                </a:lnTo>
                <a:lnTo>
                  <a:pt x="15767" y="7196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9637358" y="1590610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9637358" y="1641340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9655582" y="1864564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9655582" y="1925440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9692912" y="1927974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7193302" y="2153984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8026505" y="2152081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8858925" y="2153984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6360119" y="2153984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6338613" y="1232347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7144030" y="1208044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977223" y="1204831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8788087" y="1180519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9621290" y="1204831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6526760" y="1576026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2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6750403" y="1549229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7359963" y="1576026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7583645" y="1549229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8193166" y="1576026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8416849" y="1549229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9026368" y="1576026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0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9249954" y="1549229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7359963" y="1713635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7332920" y="193526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8193166" y="1713635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8166123" y="193526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9026368" y="1713635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8999327" y="193526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6640464" y="1559831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430409" y="1552956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7907737" y="1552956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8256753" y="1552956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8740940" y="1552956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9131597" y="1566715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9574143" y="1566715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424432" y="1780016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8222951" y="1780016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9090839" y="1780016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10021235" y="1761354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6841112" y="1766247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7729829" y="1773132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8521392" y="1773132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9299041" y="1786889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660578" y="1140084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7479887" y="1174551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8458881" y="120204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9118467" y="1174551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9915125" y="1741160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9888083" y="1962781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6331245" y="1544206"/>
            <a:ext cx="137272" cy="287326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marL="34180"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40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6380273" y="1823830"/>
            <a:ext cx="39221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7" name="Title 216">
            <a:extLst>
              <a:ext uri="{FF2B5EF4-FFF2-40B4-BE49-F238E27FC236}">
                <a16:creationId xmlns:a16="http://schemas.microsoft.com/office/drawing/2014/main" id="{A23486BB-07A6-4FF8-85AA-D65ABBA12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59766" y="1164627"/>
            <a:ext cx="227255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b="1" dirty="0">
                <a:latin typeface="Times New Roman"/>
                <a:cs typeface="Times New Roman"/>
              </a:rPr>
              <a:t>2. </a:t>
            </a:r>
            <a:r>
              <a:rPr sz="1765" b="1" spc="-4" dirty="0">
                <a:latin typeface="Times New Roman"/>
                <a:cs typeface="Times New Roman"/>
              </a:rPr>
              <a:t>Non Linear</a:t>
            </a:r>
            <a:r>
              <a:rPr sz="1765" b="1" spc="-238" dirty="0">
                <a:latin typeface="Times New Roman"/>
                <a:cs typeface="Times New Roman"/>
              </a:rPr>
              <a:t> </a:t>
            </a:r>
            <a:r>
              <a:rPr sz="1765" b="1" dirty="0">
                <a:latin typeface="Times New Roman"/>
                <a:cs typeface="Times New Roman"/>
              </a:rPr>
              <a:t>Network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59767" y="1542534"/>
            <a:ext cx="6676464" cy="58730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 marR="4483" defTabSz="806867">
              <a:lnSpc>
                <a:spcPct val="110100"/>
              </a:lnSpc>
              <a:spcBef>
                <a:spcPts val="88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linear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network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figure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1.1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modified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a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non linear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network 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by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replacing all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constant load impedance 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by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constant complex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1765" spc="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load.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7796" y="3318024"/>
            <a:ext cx="249331" cy="410184"/>
          </a:xfrm>
          <a:prstGeom prst="rect">
            <a:avLst/>
          </a:prstGeom>
          <a:ln w="4512">
            <a:solidFill>
              <a:srgbClr val="000000"/>
            </a:solidFill>
          </a:ln>
        </p:spPr>
        <p:txBody>
          <a:bodyPr vert="horz" wrap="square" lIns="0" tIns="2801" rIns="0" bIns="0" rtlCol="0">
            <a:spAutoFit/>
          </a:bodyPr>
          <a:lstStyle/>
          <a:p>
            <a:pPr defTabSz="806867">
              <a:spcBef>
                <a:spcPts val="22"/>
              </a:spcBef>
            </a:pPr>
            <a:endParaRPr sz="163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145" defTabSz="806867">
              <a:spcBef>
                <a:spcPts val="4"/>
              </a:spcBef>
            </a:pPr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S5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270781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28" y="23839"/>
                </a:lnTo>
                <a:lnTo>
                  <a:pt x="85275" y="0"/>
                </a:lnTo>
                <a:lnTo>
                  <a:pt x="127922" y="0"/>
                </a:lnTo>
                <a:lnTo>
                  <a:pt x="170550" y="23839"/>
                </a:lnTo>
                <a:lnTo>
                  <a:pt x="213197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11876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28" y="23839"/>
                </a:lnTo>
                <a:lnTo>
                  <a:pt x="85275" y="0"/>
                </a:lnTo>
                <a:lnTo>
                  <a:pt x="127922" y="0"/>
                </a:lnTo>
                <a:lnTo>
                  <a:pt x="170550" y="23839"/>
                </a:lnTo>
                <a:lnTo>
                  <a:pt x="213197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52953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46" y="23839"/>
                </a:lnTo>
                <a:lnTo>
                  <a:pt x="85293" y="0"/>
                </a:lnTo>
                <a:lnTo>
                  <a:pt x="127940" y="0"/>
                </a:lnTo>
                <a:lnTo>
                  <a:pt x="170569" y="23839"/>
                </a:lnTo>
                <a:lnTo>
                  <a:pt x="213216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11876" y="3037532"/>
            <a:ext cx="47065" cy="33057"/>
          </a:xfrm>
          <a:custGeom>
            <a:avLst/>
            <a:gdLst/>
            <a:ahLst/>
            <a:cxnLst/>
            <a:rect l="l" t="t" r="r" b="b"/>
            <a:pathLst>
              <a:path w="53339" h="37464">
                <a:moveTo>
                  <a:pt x="0" y="0"/>
                </a:moveTo>
                <a:lnTo>
                  <a:pt x="13313" y="27972"/>
                </a:lnTo>
                <a:lnTo>
                  <a:pt x="26644" y="37290"/>
                </a:lnTo>
                <a:lnTo>
                  <a:pt x="39958" y="27972"/>
                </a:lnTo>
                <a:lnTo>
                  <a:pt x="53289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52953" y="3037532"/>
            <a:ext cx="47065" cy="33057"/>
          </a:xfrm>
          <a:custGeom>
            <a:avLst/>
            <a:gdLst/>
            <a:ahLst/>
            <a:cxnLst/>
            <a:rect l="l" t="t" r="r" b="b"/>
            <a:pathLst>
              <a:path w="53339" h="37464">
                <a:moveTo>
                  <a:pt x="0" y="0"/>
                </a:moveTo>
                <a:lnTo>
                  <a:pt x="13331" y="27972"/>
                </a:lnTo>
                <a:lnTo>
                  <a:pt x="26663" y="37290"/>
                </a:lnTo>
                <a:lnTo>
                  <a:pt x="39976" y="27972"/>
                </a:lnTo>
                <a:lnTo>
                  <a:pt x="53308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81645" y="2943562"/>
            <a:ext cx="47065" cy="94129"/>
          </a:xfrm>
          <a:custGeom>
            <a:avLst/>
            <a:gdLst/>
            <a:ahLst/>
            <a:cxnLst/>
            <a:rect l="l" t="t" r="r" b="b"/>
            <a:pathLst>
              <a:path w="53339" h="106679">
                <a:moveTo>
                  <a:pt x="0" y="106498"/>
                </a:moveTo>
                <a:lnTo>
                  <a:pt x="3328" y="99848"/>
                </a:lnTo>
                <a:lnTo>
                  <a:pt x="13331" y="79878"/>
                </a:lnTo>
                <a:lnTo>
                  <a:pt x="29992" y="46589"/>
                </a:lnTo>
                <a:lnTo>
                  <a:pt x="53308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28682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80" h="213360">
                <a:moveTo>
                  <a:pt x="0" y="213015"/>
                </a:moveTo>
                <a:lnTo>
                  <a:pt x="6656" y="199696"/>
                </a:lnTo>
                <a:lnTo>
                  <a:pt x="26644" y="159757"/>
                </a:lnTo>
                <a:lnTo>
                  <a:pt x="59965" y="93197"/>
                </a:lnTo>
                <a:lnTo>
                  <a:pt x="106598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22740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80" h="213360">
                <a:moveTo>
                  <a:pt x="0" y="213015"/>
                </a:moveTo>
                <a:lnTo>
                  <a:pt x="6675" y="199696"/>
                </a:lnTo>
                <a:lnTo>
                  <a:pt x="26663" y="159757"/>
                </a:lnTo>
                <a:lnTo>
                  <a:pt x="59965" y="93197"/>
                </a:lnTo>
                <a:lnTo>
                  <a:pt x="106598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17279" y="3036604"/>
            <a:ext cx="47065" cy="94129"/>
          </a:xfrm>
          <a:custGeom>
            <a:avLst/>
            <a:gdLst/>
            <a:ahLst/>
            <a:cxnLst/>
            <a:rect l="l" t="t" r="r" b="b"/>
            <a:pathLst>
              <a:path w="53339" h="106679">
                <a:moveTo>
                  <a:pt x="0" y="106498"/>
                </a:moveTo>
                <a:lnTo>
                  <a:pt x="3328" y="99848"/>
                </a:lnTo>
                <a:lnTo>
                  <a:pt x="13313" y="79878"/>
                </a:lnTo>
                <a:lnTo>
                  <a:pt x="29973" y="46589"/>
                </a:lnTo>
                <a:lnTo>
                  <a:pt x="53289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28682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22740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17279" y="2940628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64300" y="3036603"/>
            <a:ext cx="206749" cy="1121"/>
          </a:xfrm>
          <a:custGeom>
            <a:avLst/>
            <a:gdLst/>
            <a:ahLst/>
            <a:cxnLst/>
            <a:rect l="l" t="t" r="r" b="b"/>
            <a:pathLst>
              <a:path w="234314" h="1270">
                <a:moveTo>
                  <a:pt x="0" y="0"/>
                </a:moveTo>
                <a:lnTo>
                  <a:pt x="234013" y="1052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36621" y="3037531"/>
            <a:ext cx="240366" cy="1121"/>
          </a:xfrm>
          <a:custGeom>
            <a:avLst/>
            <a:gdLst/>
            <a:ahLst/>
            <a:cxnLst/>
            <a:rect l="l" t="t" r="r" b="b"/>
            <a:pathLst>
              <a:path w="272414" h="1270">
                <a:moveTo>
                  <a:pt x="0" y="0"/>
                </a:moveTo>
                <a:lnTo>
                  <a:pt x="272372" y="107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02276" y="3003219"/>
            <a:ext cx="68689" cy="68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39096" y="3004164"/>
            <a:ext cx="242799" cy="68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74594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496" y="23839"/>
                </a:lnTo>
                <a:lnTo>
                  <a:pt x="85181" y="0"/>
                </a:lnTo>
                <a:lnTo>
                  <a:pt x="127865" y="0"/>
                </a:lnTo>
                <a:lnTo>
                  <a:pt x="170550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815623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84" y="23839"/>
                </a:lnTo>
                <a:lnTo>
                  <a:pt x="85369" y="0"/>
                </a:lnTo>
                <a:lnTo>
                  <a:pt x="127865" y="0"/>
                </a:lnTo>
                <a:lnTo>
                  <a:pt x="170550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956651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84" y="23839"/>
                </a:lnTo>
                <a:lnTo>
                  <a:pt x="85369" y="0"/>
                </a:lnTo>
                <a:lnTo>
                  <a:pt x="128053" y="0"/>
                </a:lnTo>
                <a:lnTo>
                  <a:pt x="170738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815623" y="3037532"/>
            <a:ext cx="47625" cy="33057"/>
          </a:xfrm>
          <a:custGeom>
            <a:avLst/>
            <a:gdLst/>
            <a:ahLst/>
            <a:cxnLst/>
            <a:rect l="l" t="t" r="r" b="b"/>
            <a:pathLst>
              <a:path w="53975" h="37464">
                <a:moveTo>
                  <a:pt x="0" y="0"/>
                </a:moveTo>
                <a:lnTo>
                  <a:pt x="13350" y="27972"/>
                </a:lnTo>
                <a:lnTo>
                  <a:pt x="26701" y="37290"/>
                </a:lnTo>
                <a:lnTo>
                  <a:pt x="40052" y="27972"/>
                </a:lnTo>
                <a:lnTo>
                  <a:pt x="53402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956651" y="3037532"/>
            <a:ext cx="47625" cy="33057"/>
          </a:xfrm>
          <a:custGeom>
            <a:avLst/>
            <a:gdLst/>
            <a:ahLst/>
            <a:cxnLst/>
            <a:rect l="l" t="t" r="r" b="b"/>
            <a:pathLst>
              <a:path w="53975" h="37464">
                <a:moveTo>
                  <a:pt x="0" y="0"/>
                </a:moveTo>
                <a:lnTo>
                  <a:pt x="13350" y="27972"/>
                </a:lnTo>
                <a:lnTo>
                  <a:pt x="26701" y="37290"/>
                </a:lnTo>
                <a:lnTo>
                  <a:pt x="40052" y="27972"/>
                </a:lnTo>
                <a:lnTo>
                  <a:pt x="53402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185474" y="2943562"/>
            <a:ext cx="47065" cy="94129"/>
          </a:xfrm>
          <a:custGeom>
            <a:avLst/>
            <a:gdLst/>
            <a:ahLst/>
            <a:cxnLst/>
            <a:rect l="l" t="t" r="r" b="b"/>
            <a:pathLst>
              <a:path w="53339" h="106679">
                <a:moveTo>
                  <a:pt x="0" y="106498"/>
                </a:moveTo>
                <a:lnTo>
                  <a:pt x="3196" y="99848"/>
                </a:lnTo>
                <a:lnTo>
                  <a:pt x="13350" y="79878"/>
                </a:lnTo>
                <a:lnTo>
                  <a:pt x="29898" y="46589"/>
                </a:lnTo>
                <a:lnTo>
                  <a:pt x="53214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232429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3015"/>
                </a:moveTo>
                <a:lnTo>
                  <a:pt x="6769" y="199696"/>
                </a:lnTo>
                <a:lnTo>
                  <a:pt x="26701" y="159757"/>
                </a:lnTo>
                <a:lnTo>
                  <a:pt x="59984" y="93197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326503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3015"/>
                </a:moveTo>
                <a:lnTo>
                  <a:pt x="6581" y="199696"/>
                </a:lnTo>
                <a:lnTo>
                  <a:pt x="26701" y="159757"/>
                </a:lnTo>
                <a:lnTo>
                  <a:pt x="59984" y="93197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21075" y="3036604"/>
            <a:ext cx="47065" cy="94129"/>
          </a:xfrm>
          <a:custGeom>
            <a:avLst/>
            <a:gdLst/>
            <a:ahLst/>
            <a:cxnLst/>
            <a:rect l="l" t="t" r="r" b="b"/>
            <a:pathLst>
              <a:path w="53339" h="106679">
                <a:moveTo>
                  <a:pt x="0" y="106498"/>
                </a:moveTo>
                <a:lnTo>
                  <a:pt x="3384" y="99848"/>
                </a:lnTo>
                <a:lnTo>
                  <a:pt x="13350" y="79878"/>
                </a:lnTo>
                <a:lnTo>
                  <a:pt x="29898" y="46589"/>
                </a:lnTo>
                <a:lnTo>
                  <a:pt x="53214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232429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326503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421075" y="2940628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468030" y="3036603"/>
            <a:ext cx="206749" cy="1121"/>
          </a:xfrm>
          <a:custGeom>
            <a:avLst/>
            <a:gdLst/>
            <a:ahLst/>
            <a:cxnLst/>
            <a:rect l="l" t="t" r="r" b="b"/>
            <a:pathLst>
              <a:path w="234314" h="1270">
                <a:moveTo>
                  <a:pt x="0" y="0"/>
                </a:moveTo>
                <a:lnTo>
                  <a:pt x="234107" y="1052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940417" y="3037531"/>
            <a:ext cx="240366" cy="1121"/>
          </a:xfrm>
          <a:custGeom>
            <a:avLst/>
            <a:gdLst/>
            <a:ahLst/>
            <a:cxnLst/>
            <a:rect l="l" t="t" r="r" b="b"/>
            <a:pathLst>
              <a:path w="272414" h="1270">
                <a:moveTo>
                  <a:pt x="0" y="0"/>
                </a:moveTo>
                <a:lnTo>
                  <a:pt x="272278" y="107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906040" y="3003219"/>
            <a:ext cx="68722" cy="68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142810" y="3004164"/>
            <a:ext cx="242898" cy="686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087366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60" h="71754">
                <a:moveTo>
                  <a:pt x="0" y="71556"/>
                </a:moveTo>
                <a:lnTo>
                  <a:pt x="42684" y="23839"/>
                </a:lnTo>
                <a:lnTo>
                  <a:pt x="85369" y="0"/>
                </a:lnTo>
                <a:lnTo>
                  <a:pt x="128053" y="0"/>
                </a:lnTo>
                <a:lnTo>
                  <a:pt x="170738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228560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59" h="71754">
                <a:moveTo>
                  <a:pt x="0" y="71556"/>
                </a:moveTo>
                <a:lnTo>
                  <a:pt x="42684" y="23839"/>
                </a:lnTo>
                <a:lnTo>
                  <a:pt x="85181" y="0"/>
                </a:lnTo>
                <a:lnTo>
                  <a:pt x="127865" y="0"/>
                </a:lnTo>
                <a:lnTo>
                  <a:pt x="170550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369589" y="2974394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59" h="71754">
                <a:moveTo>
                  <a:pt x="0" y="71556"/>
                </a:moveTo>
                <a:lnTo>
                  <a:pt x="42684" y="23839"/>
                </a:lnTo>
                <a:lnTo>
                  <a:pt x="85369" y="0"/>
                </a:lnTo>
                <a:lnTo>
                  <a:pt x="128053" y="0"/>
                </a:lnTo>
                <a:lnTo>
                  <a:pt x="170550" y="23839"/>
                </a:lnTo>
                <a:lnTo>
                  <a:pt x="213234" y="71556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228560" y="3037532"/>
            <a:ext cx="47065" cy="33057"/>
          </a:xfrm>
          <a:custGeom>
            <a:avLst/>
            <a:gdLst/>
            <a:ahLst/>
            <a:cxnLst/>
            <a:rect l="l" t="t" r="r" b="b"/>
            <a:pathLst>
              <a:path w="53339" h="37464">
                <a:moveTo>
                  <a:pt x="0" y="0"/>
                </a:moveTo>
                <a:lnTo>
                  <a:pt x="13350" y="27972"/>
                </a:lnTo>
                <a:lnTo>
                  <a:pt x="26701" y="37290"/>
                </a:lnTo>
                <a:lnTo>
                  <a:pt x="39864" y="27972"/>
                </a:lnTo>
                <a:lnTo>
                  <a:pt x="53214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369590" y="3037532"/>
            <a:ext cx="47625" cy="33057"/>
          </a:xfrm>
          <a:custGeom>
            <a:avLst/>
            <a:gdLst/>
            <a:ahLst/>
            <a:cxnLst/>
            <a:rect l="l" t="t" r="r" b="b"/>
            <a:pathLst>
              <a:path w="53975" h="37464">
                <a:moveTo>
                  <a:pt x="0" y="0"/>
                </a:moveTo>
                <a:lnTo>
                  <a:pt x="13350" y="27972"/>
                </a:lnTo>
                <a:lnTo>
                  <a:pt x="26701" y="37290"/>
                </a:lnTo>
                <a:lnTo>
                  <a:pt x="40052" y="27972"/>
                </a:lnTo>
                <a:lnTo>
                  <a:pt x="53402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598247" y="2943562"/>
            <a:ext cx="47625" cy="94129"/>
          </a:xfrm>
          <a:custGeom>
            <a:avLst/>
            <a:gdLst/>
            <a:ahLst/>
            <a:cxnLst/>
            <a:rect l="l" t="t" r="r" b="b"/>
            <a:pathLst>
              <a:path w="53975" h="106679">
                <a:moveTo>
                  <a:pt x="0" y="106498"/>
                </a:moveTo>
                <a:lnTo>
                  <a:pt x="3384" y="99848"/>
                </a:lnTo>
                <a:lnTo>
                  <a:pt x="13350" y="79878"/>
                </a:lnTo>
                <a:lnTo>
                  <a:pt x="30086" y="46589"/>
                </a:lnTo>
                <a:lnTo>
                  <a:pt x="53402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645366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3015"/>
                </a:moveTo>
                <a:lnTo>
                  <a:pt x="6581" y="199696"/>
                </a:lnTo>
                <a:lnTo>
                  <a:pt x="26701" y="159757"/>
                </a:lnTo>
                <a:lnTo>
                  <a:pt x="59984" y="93197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739441" y="2943562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3015"/>
                </a:moveTo>
                <a:lnTo>
                  <a:pt x="6581" y="199696"/>
                </a:lnTo>
                <a:lnTo>
                  <a:pt x="26701" y="159757"/>
                </a:lnTo>
                <a:lnTo>
                  <a:pt x="59984" y="93197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834012" y="3036604"/>
            <a:ext cx="47065" cy="94129"/>
          </a:xfrm>
          <a:custGeom>
            <a:avLst/>
            <a:gdLst/>
            <a:ahLst/>
            <a:cxnLst/>
            <a:rect l="l" t="t" r="r" b="b"/>
            <a:pathLst>
              <a:path w="53339" h="106679">
                <a:moveTo>
                  <a:pt x="0" y="106498"/>
                </a:moveTo>
                <a:lnTo>
                  <a:pt x="3196" y="99848"/>
                </a:lnTo>
                <a:lnTo>
                  <a:pt x="13162" y="79878"/>
                </a:lnTo>
                <a:lnTo>
                  <a:pt x="29898" y="46589"/>
                </a:lnTo>
                <a:lnTo>
                  <a:pt x="53214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645366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739441" y="2941573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834012" y="2940628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880967" y="3036603"/>
            <a:ext cx="206749" cy="1121"/>
          </a:xfrm>
          <a:custGeom>
            <a:avLst/>
            <a:gdLst/>
            <a:ahLst/>
            <a:cxnLst/>
            <a:rect l="l" t="t" r="r" b="b"/>
            <a:pathLst>
              <a:path w="234314" h="1270">
                <a:moveTo>
                  <a:pt x="0" y="0"/>
                </a:moveTo>
                <a:lnTo>
                  <a:pt x="233919" y="1052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353356" y="3037531"/>
            <a:ext cx="240366" cy="1121"/>
          </a:xfrm>
          <a:custGeom>
            <a:avLst/>
            <a:gdLst/>
            <a:ahLst/>
            <a:cxnLst/>
            <a:rect l="l" t="t" r="r" b="b"/>
            <a:pathLst>
              <a:path w="272414" h="1270">
                <a:moveTo>
                  <a:pt x="0" y="0"/>
                </a:moveTo>
                <a:lnTo>
                  <a:pt x="272278" y="107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319011" y="3003219"/>
            <a:ext cx="68689" cy="686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555748" y="3004164"/>
            <a:ext cx="242898" cy="686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489188" y="2973913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59" h="71754">
                <a:moveTo>
                  <a:pt x="0" y="71575"/>
                </a:moveTo>
                <a:lnTo>
                  <a:pt x="42684" y="23858"/>
                </a:lnTo>
                <a:lnTo>
                  <a:pt x="85369" y="0"/>
                </a:lnTo>
                <a:lnTo>
                  <a:pt x="128053" y="0"/>
                </a:lnTo>
                <a:lnTo>
                  <a:pt x="170550" y="23858"/>
                </a:lnTo>
                <a:lnTo>
                  <a:pt x="213234" y="71575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630381" y="2973913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59" h="71754">
                <a:moveTo>
                  <a:pt x="0" y="71575"/>
                </a:moveTo>
                <a:lnTo>
                  <a:pt x="42496" y="23858"/>
                </a:lnTo>
                <a:lnTo>
                  <a:pt x="85181" y="0"/>
                </a:lnTo>
                <a:lnTo>
                  <a:pt x="127865" y="0"/>
                </a:lnTo>
                <a:lnTo>
                  <a:pt x="170550" y="23858"/>
                </a:lnTo>
                <a:lnTo>
                  <a:pt x="213234" y="71575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771410" y="2973913"/>
            <a:ext cx="188259" cy="63313"/>
          </a:xfrm>
          <a:custGeom>
            <a:avLst/>
            <a:gdLst/>
            <a:ahLst/>
            <a:cxnLst/>
            <a:rect l="l" t="t" r="r" b="b"/>
            <a:pathLst>
              <a:path w="213359" h="71754">
                <a:moveTo>
                  <a:pt x="0" y="71575"/>
                </a:moveTo>
                <a:lnTo>
                  <a:pt x="42684" y="23858"/>
                </a:lnTo>
                <a:lnTo>
                  <a:pt x="85369" y="0"/>
                </a:lnTo>
                <a:lnTo>
                  <a:pt x="127865" y="0"/>
                </a:lnTo>
                <a:lnTo>
                  <a:pt x="170550" y="23858"/>
                </a:lnTo>
                <a:lnTo>
                  <a:pt x="213234" y="71575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630381" y="3037068"/>
            <a:ext cx="47065" cy="33057"/>
          </a:xfrm>
          <a:custGeom>
            <a:avLst/>
            <a:gdLst/>
            <a:ahLst/>
            <a:cxnLst/>
            <a:rect l="l" t="t" r="r" b="b"/>
            <a:pathLst>
              <a:path w="53340" h="37464">
                <a:moveTo>
                  <a:pt x="0" y="0"/>
                </a:moveTo>
                <a:lnTo>
                  <a:pt x="13350" y="27953"/>
                </a:lnTo>
                <a:lnTo>
                  <a:pt x="26513" y="37271"/>
                </a:lnTo>
                <a:lnTo>
                  <a:pt x="39864" y="27953"/>
                </a:lnTo>
                <a:lnTo>
                  <a:pt x="53214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8771410" y="3037068"/>
            <a:ext cx="47625" cy="33057"/>
          </a:xfrm>
          <a:custGeom>
            <a:avLst/>
            <a:gdLst/>
            <a:ahLst/>
            <a:cxnLst/>
            <a:rect l="l" t="t" r="r" b="b"/>
            <a:pathLst>
              <a:path w="53975" h="37464">
                <a:moveTo>
                  <a:pt x="0" y="0"/>
                </a:moveTo>
                <a:lnTo>
                  <a:pt x="13350" y="27953"/>
                </a:lnTo>
                <a:lnTo>
                  <a:pt x="26701" y="37271"/>
                </a:lnTo>
                <a:lnTo>
                  <a:pt x="40052" y="27953"/>
                </a:lnTo>
                <a:lnTo>
                  <a:pt x="53402" y="0"/>
                </a:lnTo>
              </a:path>
            </a:pathLst>
          </a:custGeom>
          <a:ln w="45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000069" y="2943098"/>
            <a:ext cx="47625" cy="94129"/>
          </a:xfrm>
          <a:custGeom>
            <a:avLst/>
            <a:gdLst/>
            <a:ahLst/>
            <a:cxnLst/>
            <a:rect l="l" t="t" r="r" b="b"/>
            <a:pathLst>
              <a:path w="53975" h="106679">
                <a:moveTo>
                  <a:pt x="0" y="106498"/>
                </a:moveTo>
                <a:lnTo>
                  <a:pt x="3384" y="99848"/>
                </a:lnTo>
                <a:lnTo>
                  <a:pt x="13350" y="79878"/>
                </a:lnTo>
                <a:lnTo>
                  <a:pt x="30086" y="46589"/>
                </a:lnTo>
                <a:lnTo>
                  <a:pt x="53402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047189" y="2943098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2996"/>
                </a:moveTo>
                <a:lnTo>
                  <a:pt x="6581" y="199696"/>
                </a:lnTo>
                <a:lnTo>
                  <a:pt x="26513" y="159757"/>
                </a:lnTo>
                <a:lnTo>
                  <a:pt x="59984" y="93179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141263" y="2943098"/>
            <a:ext cx="94129" cy="188259"/>
          </a:xfrm>
          <a:custGeom>
            <a:avLst/>
            <a:gdLst/>
            <a:ahLst/>
            <a:cxnLst/>
            <a:rect l="l" t="t" r="r" b="b"/>
            <a:pathLst>
              <a:path w="106679" h="213360">
                <a:moveTo>
                  <a:pt x="0" y="212996"/>
                </a:moveTo>
                <a:lnTo>
                  <a:pt x="6581" y="199696"/>
                </a:lnTo>
                <a:lnTo>
                  <a:pt x="26513" y="159757"/>
                </a:lnTo>
                <a:lnTo>
                  <a:pt x="59984" y="93179"/>
                </a:lnTo>
                <a:lnTo>
                  <a:pt x="106617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235669" y="3036123"/>
            <a:ext cx="47625" cy="94129"/>
          </a:xfrm>
          <a:custGeom>
            <a:avLst/>
            <a:gdLst/>
            <a:ahLst/>
            <a:cxnLst/>
            <a:rect l="l" t="t" r="r" b="b"/>
            <a:pathLst>
              <a:path w="53975" h="106679">
                <a:moveTo>
                  <a:pt x="0" y="106517"/>
                </a:moveTo>
                <a:lnTo>
                  <a:pt x="3384" y="99848"/>
                </a:lnTo>
                <a:lnTo>
                  <a:pt x="13350" y="79878"/>
                </a:lnTo>
                <a:lnTo>
                  <a:pt x="30086" y="46608"/>
                </a:lnTo>
                <a:lnTo>
                  <a:pt x="53402" y="0"/>
                </a:lnTo>
              </a:path>
            </a:pathLst>
          </a:custGeom>
          <a:ln w="45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8047189" y="2941109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05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141262" y="2941109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05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8235669" y="2940164"/>
            <a:ext cx="0" cy="192180"/>
          </a:xfrm>
          <a:custGeom>
            <a:avLst/>
            <a:gdLst/>
            <a:ahLst/>
            <a:cxnLst/>
            <a:rect l="l" t="t" r="r" b="b"/>
            <a:pathLst>
              <a:path h="217804">
                <a:moveTo>
                  <a:pt x="0" y="0"/>
                </a:moveTo>
                <a:lnTo>
                  <a:pt x="0" y="217523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282789" y="3036122"/>
            <a:ext cx="206749" cy="1121"/>
          </a:xfrm>
          <a:custGeom>
            <a:avLst/>
            <a:gdLst/>
            <a:ahLst/>
            <a:cxnLst/>
            <a:rect l="l" t="t" r="r" b="b"/>
            <a:pathLst>
              <a:path w="234315" h="1270">
                <a:moveTo>
                  <a:pt x="0" y="0"/>
                </a:moveTo>
                <a:lnTo>
                  <a:pt x="233919" y="107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755011" y="3037067"/>
            <a:ext cx="240926" cy="1121"/>
          </a:xfrm>
          <a:custGeom>
            <a:avLst/>
            <a:gdLst/>
            <a:ahLst/>
            <a:cxnLst/>
            <a:rect l="l" t="t" r="r" b="b"/>
            <a:pathLst>
              <a:path w="273050" h="1270">
                <a:moveTo>
                  <a:pt x="0" y="0"/>
                </a:moveTo>
                <a:lnTo>
                  <a:pt x="272466" y="107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720667" y="3002755"/>
            <a:ext cx="68689" cy="68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957569" y="3003700"/>
            <a:ext cx="242732" cy="6862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947552" y="4283167"/>
            <a:ext cx="1411381" cy="0"/>
          </a:xfrm>
          <a:custGeom>
            <a:avLst/>
            <a:gdLst/>
            <a:ahLst/>
            <a:cxnLst/>
            <a:rect l="l" t="t" r="r" b="b"/>
            <a:pathLst>
              <a:path w="1599564">
                <a:moveTo>
                  <a:pt x="0" y="0"/>
                </a:moveTo>
                <a:lnTo>
                  <a:pt x="1599073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358499" y="4279917"/>
            <a:ext cx="1411381" cy="0"/>
          </a:xfrm>
          <a:custGeom>
            <a:avLst/>
            <a:gdLst/>
            <a:ahLst/>
            <a:cxnLst/>
            <a:rect l="l" t="t" r="r" b="b"/>
            <a:pathLst>
              <a:path w="1599565">
                <a:moveTo>
                  <a:pt x="0" y="0"/>
                </a:moveTo>
                <a:lnTo>
                  <a:pt x="1599073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7768119" y="4283167"/>
            <a:ext cx="1411381" cy="0"/>
          </a:xfrm>
          <a:custGeom>
            <a:avLst/>
            <a:gdLst/>
            <a:ahLst/>
            <a:cxnLst/>
            <a:rect l="l" t="t" r="r" b="b"/>
            <a:pathLst>
              <a:path w="1599565">
                <a:moveTo>
                  <a:pt x="0" y="0"/>
                </a:moveTo>
                <a:lnTo>
                  <a:pt x="1599073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536621" y="4283167"/>
            <a:ext cx="1411381" cy="0"/>
          </a:xfrm>
          <a:custGeom>
            <a:avLst/>
            <a:gdLst/>
            <a:ahLst/>
            <a:cxnLst/>
            <a:rect l="l" t="t" r="r" b="b"/>
            <a:pathLst>
              <a:path w="1599564">
                <a:moveTo>
                  <a:pt x="0" y="0"/>
                </a:moveTo>
                <a:lnTo>
                  <a:pt x="1599054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488996" y="2717627"/>
            <a:ext cx="133350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defTabSz="806867">
              <a:spcBef>
                <a:spcPts val="110"/>
              </a:spcBef>
            </a:pPr>
            <a:r>
              <a:rPr sz="1544" spc="9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852890" y="2676121"/>
            <a:ext cx="133350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defTabSz="806867">
              <a:spcBef>
                <a:spcPts val="110"/>
              </a:spcBef>
            </a:pPr>
            <a:r>
              <a:rPr sz="1544" spc="9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263837" y="2670635"/>
            <a:ext cx="133350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defTabSz="806867">
              <a:spcBef>
                <a:spcPts val="110"/>
              </a:spcBef>
            </a:pPr>
            <a:r>
              <a:rPr sz="1544" spc="9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636955" y="2629128"/>
            <a:ext cx="133350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defTabSz="806867">
              <a:spcBef>
                <a:spcPts val="110"/>
              </a:spcBef>
            </a:pPr>
            <a:r>
              <a:rPr sz="1544" spc="9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047736" y="2670635"/>
            <a:ext cx="133350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6" defTabSz="806867">
              <a:spcBef>
                <a:spcPts val="110"/>
              </a:spcBef>
            </a:pPr>
            <a:r>
              <a:rPr sz="1544" spc="9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818811" y="3296432"/>
            <a:ext cx="390525" cy="0"/>
          </a:xfrm>
          <a:custGeom>
            <a:avLst/>
            <a:gdLst/>
            <a:ahLst/>
            <a:cxnLst/>
            <a:rect l="l" t="t" r="r" b="b"/>
            <a:pathLst>
              <a:path w="442594">
                <a:moveTo>
                  <a:pt x="0" y="0"/>
                </a:moveTo>
                <a:lnTo>
                  <a:pt x="442189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197530" y="3250682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0" y="0"/>
                </a:moveTo>
                <a:lnTo>
                  <a:pt x="0" y="103699"/>
                </a:lnTo>
                <a:lnTo>
                  <a:pt x="103796" y="518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229774" y="3296432"/>
            <a:ext cx="390525" cy="0"/>
          </a:xfrm>
          <a:custGeom>
            <a:avLst/>
            <a:gdLst/>
            <a:ahLst/>
            <a:cxnLst/>
            <a:rect l="l" t="t" r="r" b="b"/>
            <a:pathLst>
              <a:path w="442595">
                <a:moveTo>
                  <a:pt x="0" y="0"/>
                </a:moveTo>
                <a:lnTo>
                  <a:pt x="442076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608394" y="3250682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0" y="0"/>
                </a:moveTo>
                <a:lnTo>
                  <a:pt x="0" y="103699"/>
                </a:lnTo>
                <a:lnTo>
                  <a:pt x="103796" y="518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640722" y="3296432"/>
            <a:ext cx="390525" cy="0"/>
          </a:xfrm>
          <a:custGeom>
            <a:avLst/>
            <a:gdLst/>
            <a:ahLst/>
            <a:cxnLst/>
            <a:rect l="l" t="t" r="r" b="b"/>
            <a:pathLst>
              <a:path w="442595">
                <a:moveTo>
                  <a:pt x="0" y="0"/>
                </a:moveTo>
                <a:lnTo>
                  <a:pt x="442076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019342" y="3250682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0" y="0"/>
                </a:moveTo>
                <a:lnTo>
                  <a:pt x="0" y="103699"/>
                </a:lnTo>
                <a:lnTo>
                  <a:pt x="103796" y="518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051669" y="3296432"/>
            <a:ext cx="390525" cy="0"/>
          </a:xfrm>
          <a:custGeom>
            <a:avLst/>
            <a:gdLst/>
            <a:ahLst/>
            <a:cxnLst/>
            <a:rect l="l" t="t" r="r" b="b"/>
            <a:pathLst>
              <a:path w="442595">
                <a:moveTo>
                  <a:pt x="0" y="0"/>
                </a:moveTo>
                <a:lnTo>
                  <a:pt x="442076" y="0"/>
                </a:lnTo>
              </a:path>
            </a:pathLst>
          </a:custGeom>
          <a:ln w="4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8430288" y="3250682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40" h="104139">
                <a:moveTo>
                  <a:pt x="0" y="0"/>
                </a:moveTo>
                <a:lnTo>
                  <a:pt x="0" y="103699"/>
                </a:lnTo>
                <a:lnTo>
                  <a:pt x="103796" y="518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229774" y="3531363"/>
            <a:ext cx="0" cy="389964"/>
          </a:xfrm>
          <a:custGeom>
            <a:avLst/>
            <a:gdLst/>
            <a:ahLst/>
            <a:cxnLst/>
            <a:rect l="l" t="t" r="r" b="b"/>
            <a:pathLst>
              <a:path h="441960">
                <a:moveTo>
                  <a:pt x="0" y="0"/>
                </a:moveTo>
                <a:lnTo>
                  <a:pt x="0" y="441792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183981" y="3909744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103796" y="0"/>
                </a:moveTo>
                <a:lnTo>
                  <a:pt x="0" y="0"/>
                </a:lnTo>
                <a:lnTo>
                  <a:pt x="51898" y="103699"/>
                </a:lnTo>
                <a:lnTo>
                  <a:pt x="103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640721" y="3531363"/>
            <a:ext cx="0" cy="389964"/>
          </a:xfrm>
          <a:custGeom>
            <a:avLst/>
            <a:gdLst/>
            <a:ahLst/>
            <a:cxnLst/>
            <a:rect l="l" t="t" r="r" b="b"/>
            <a:pathLst>
              <a:path h="441960">
                <a:moveTo>
                  <a:pt x="0" y="0"/>
                </a:moveTo>
                <a:lnTo>
                  <a:pt x="0" y="441792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594929" y="3909744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39" h="104139">
                <a:moveTo>
                  <a:pt x="103796" y="0"/>
                </a:moveTo>
                <a:lnTo>
                  <a:pt x="0" y="0"/>
                </a:lnTo>
                <a:lnTo>
                  <a:pt x="51898" y="103699"/>
                </a:lnTo>
                <a:lnTo>
                  <a:pt x="103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8051668" y="3531363"/>
            <a:ext cx="0" cy="389964"/>
          </a:xfrm>
          <a:custGeom>
            <a:avLst/>
            <a:gdLst/>
            <a:ahLst/>
            <a:cxnLst/>
            <a:rect l="l" t="t" r="r" b="b"/>
            <a:pathLst>
              <a:path h="441960">
                <a:moveTo>
                  <a:pt x="0" y="0"/>
                </a:moveTo>
                <a:lnTo>
                  <a:pt x="0" y="441792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8005877" y="3909744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40" h="104139">
                <a:moveTo>
                  <a:pt x="103796" y="0"/>
                </a:moveTo>
                <a:lnTo>
                  <a:pt x="0" y="0"/>
                </a:lnTo>
                <a:lnTo>
                  <a:pt x="51898" y="103699"/>
                </a:lnTo>
                <a:lnTo>
                  <a:pt x="103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000150" y="3276723"/>
            <a:ext cx="207309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337861" y="3264971"/>
            <a:ext cx="207309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737028" y="3264971"/>
            <a:ext cx="207309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34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218655" y="3288460"/>
            <a:ext cx="207309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327741" y="3652617"/>
            <a:ext cx="133350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679954" y="3652617"/>
            <a:ext cx="133350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149635" y="3652617"/>
            <a:ext cx="133350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9725170" y="3620775"/>
            <a:ext cx="133350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034213" y="2560127"/>
            <a:ext cx="251572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Z12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5421649" y="2618972"/>
            <a:ext cx="251572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079479" y="2665882"/>
            <a:ext cx="251572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34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196423" y="2618972"/>
            <a:ext cx="251572" cy="170907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9556689" y="3578356"/>
            <a:ext cx="0" cy="389964"/>
          </a:xfrm>
          <a:custGeom>
            <a:avLst/>
            <a:gdLst/>
            <a:ahLst/>
            <a:cxnLst/>
            <a:rect l="l" t="t" r="r" b="b"/>
            <a:pathLst>
              <a:path h="441960">
                <a:moveTo>
                  <a:pt x="0" y="0"/>
                </a:moveTo>
                <a:lnTo>
                  <a:pt x="0" y="441792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9510897" y="3956737"/>
            <a:ext cx="91887" cy="91887"/>
          </a:xfrm>
          <a:custGeom>
            <a:avLst/>
            <a:gdLst/>
            <a:ahLst/>
            <a:cxnLst/>
            <a:rect l="l" t="t" r="r" b="b"/>
            <a:pathLst>
              <a:path w="104140" h="104139">
                <a:moveTo>
                  <a:pt x="103796" y="0"/>
                </a:moveTo>
                <a:lnTo>
                  <a:pt x="0" y="0"/>
                </a:lnTo>
                <a:lnTo>
                  <a:pt x="51898" y="103699"/>
                </a:lnTo>
                <a:lnTo>
                  <a:pt x="1037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653968" y="3318024"/>
            <a:ext cx="249331" cy="435312"/>
          </a:xfrm>
          <a:prstGeom prst="rect">
            <a:avLst/>
          </a:prstGeom>
          <a:ln w="451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1147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145" defTabSz="806867">
              <a:spcBef>
                <a:spcPts val="847"/>
              </a:spcBef>
            </a:pPr>
            <a:r>
              <a:rPr sz="1015" spc="13" dirty="0">
                <a:solidFill>
                  <a:prstClr val="black"/>
                </a:solidFill>
                <a:latin typeface="Arial"/>
                <a:cs typeface="Arial"/>
              </a:rPr>
              <a:t>S4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226595" y="3318024"/>
            <a:ext cx="258856" cy="422488"/>
          </a:xfrm>
          <a:prstGeom prst="rect">
            <a:avLst/>
          </a:prstGeom>
          <a:ln w="451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1147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7628" defTabSz="806867">
              <a:spcBef>
                <a:spcPts val="662"/>
              </a:spcBef>
            </a:pPr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S3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4785037" y="3353470"/>
            <a:ext cx="249331" cy="704850"/>
          </a:xfrm>
          <a:custGeom>
            <a:avLst/>
            <a:gdLst/>
            <a:ahLst/>
            <a:cxnLst/>
            <a:rect l="l" t="t" r="r" b="b"/>
            <a:pathLst>
              <a:path w="282575" h="798829">
                <a:moveTo>
                  <a:pt x="0" y="798785"/>
                </a:moveTo>
                <a:lnTo>
                  <a:pt x="282507" y="798785"/>
                </a:lnTo>
                <a:lnTo>
                  <a:pt x="282507" y="0"/>
                </a:lnTo>
                <a:lnTo>
                  <a:pt x="0" y="0"/>
                </a:lnTo>
                <a:lnTo>
                  <a:pt x="0" y="798785"/>
                </a:lnTo>
                <a:close/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785037" y="3318024"/>
            <a:ext cx="249331" cy="468462"/>
          </a:xfrm>
          <a:prstGeom prst="rect">
            <a:avLst/>
          </a:prstGeom>
          <a:ln w="451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1147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18"/>
              </a:spcBef>
            </a:pPr>
            <a:endParaRPr sz="882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3145" defTabSz="806867"/>
            <a:r>
              <a:rPr sz="1015" spc="18" dirty="0">
                <a:solidFill>
                  <a:prstClr val="black"/>
                </a:solidFill>
                <a:latin typeface="Arial"/>
                <a:cs typeface="Arial"/>
              </a:rPr>
              <a:t>S2</a:t>
            </a:r>
            <a:endParaRPr sz="101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351364" y="3038476"/>
            <a:ext cx="4482" cy="268381"/>
          </a:xfrm>
          <a:custGeom>
            <a:avLst/>
            <a:gdLst/>
            <a:ahLst/>
            <a:cxnLst/>
            <a:rect l="l" t="t" r="r" b="b"/>
            <a:pathLst>
              <a:path w="5079" h="304164">
                <a:moveTo>
                  <a:pt x="5077" y="303752"/>
                </a:moveTo>
                <a:lnTo>
                  <a:pt x="5077" y="173903"/>
                </a:lnTo>
                <a:lnTo>
                  <a:pt x="0" y="173903"/>
                </a:lnTo>
                <a:lnTo>
                  <a:pt x="0" y="0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4909674" y="3038311"/>
            <a:ext cx="560" cy="315446"/>
          </a:xfrm>
          <a:custGeom>
            <a:avLst/>
            <a:gdLst/>
            <a:ahLst/>
            <a:cxnLst/>
            <a:rect l="l" t="t" r="r" b="b"/>
            <a:pathLst>
              <a:path w="635" h="357504">
                <a:moveTo>
                  <a:pt x="0" y="357180"/>
                </a:moveTo>
                <a:lnTo>
                  <a:pt x="0" y="154290"/>
                </a:lnTo>
                <a:lnTo>
                  <a:pt x="112" y="0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778571" y="3037167"/>
            <a:ext cx="560" cy="293034"/>
          </a:xfrm>
          <a:custGeom>
            <a:avLst/>
            <a:gdLst/>
            <a:ahLst/>
            <a:cxnLst/>
            <a:rect l="l" t="t" r="r" b="b"/>
            <a:pathLst>
              <a:path w="634" h="332104">
                <a:moveTo>
                  <a:pt x="94" y="-2256"/>
                </a:moveTo>
                <a:lnTo>
                  <a:pt x="94" y="334112"/>
                </a:lnTo>
              </a:path>
            </a:pathLst>
          </a:custGeom>
          <a:ln w="4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9142398" y="3037896"/>
            <a:ext cx="560" cy="258856"/>
          </a:xfrm>
          <a:custGeom>
            <a:avLst/>
            <a:gdLst/>
            <a:ahLst/>
            <a:cxnLst/>
            <a:rect l="l" t="t" r="r" b="b"/>
            <a:pathLst>
              <a:path w="634" h="293370">
                <a:moveTo>
                  <a:pt x="94" y="-2256"/>
                </a:moveTo>
                <a:lnTo>
                  <a:pt x="94" y="295263"/>
                </a:lnTo>
              </a:path>
            </a:pathLst>
          </a:custGeom>
          <a:ln w="4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9142398" y="4001242"/>
            <a:ext cx="0" cy="282388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319514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778570" y="4034792"/>
            <a:ext cx="0" cy="248771"/>
          </a:xfrm>
          <a:custGeom>
            <a:avLst/>
            <a:gdLst/>
            <a:ahLst/>
            <a:cxnLst/>
            <a:rect l="l" t="t" r="r" b="b"/>
            <a:pathLst>
              <a:path h="281939">
                <a:moveTo>
                  <a:pt x="0" y="0"/>
                </a:moveTo>
                <a:lnTo>
                  <a:pt x="0" y="281491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355845" y="4011287"/>
            <a:ext cx="2801" cy="268941"/>
          </a:xfrm>
          <a:custGeom>
            <a:avLst/>
            <a:gdLst/>
            <a:ahLst/>
            <a:cxnLst/>
            <a:rect l="l" t="t" r="r" b="b"/>
            <a:pathLst>
              <a:path w="3175" h="304800">
                <a:moveTo>
                  <a:pt x="1504" y="-2256"/>
                </a:moveTo>
                <a:lnTo>
                  <a:pt x="1504" y="306703"/>
                </a:lnTo>
              </a:path>
            </a:pathLst>
          </a:custGeom>
          <a:ln w="75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4909673" y="4058280"/>
            <a:ext cx="0" cy="225238"/>
          </a:xfrm>
          <a:custGeom>
            <a:avLst/>
            <a:gdLst/>
            <a:ahLst/>
            <a:cxnLst/>
            <a:rect l="l" t="t" r="r" b="b"/>
            <a:pathLst>
              <a:path h="255270">
                <a:moveTo>
                  <a:pt x="0" y="0"/>
                </a:moveTo>
                <a:lnTo>
                  <a:pt x="0" y="254871"/>
                </a:lnTo>
              </a:path>
            </a:pathLst>
          </a:custGeom>
          <a:ln w="45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496868" y="3322220"/>
            <a:ext cx="232522" cy="727031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57713" defTabSz="806867">
              <a:spcBef>
                <a:spcPts val="110"/>
              </a:spcBef>
            </a:pPr>
            <a:r>
              <a:rPr sz="1544" spc="13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26"/>
              </a:spcBef>
            </a:pPr>
            <a:r>
              <a:rPr sz="1544" spc="13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3579893" y="3799608"/>
            <a:ext cx="66675" cy="251773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defTabSz="806867">
              <a:spcBef>
                <a:spcPts val="110"/>
              </a:spcBef>
            </a:pPr>
            <a:r>
              <a:rPr sz="1544" spc="4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54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288366" y="4444028"/>
            <a:ext cx="1581710" cy="16071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 defTabSz="806867">
              <a:spcBef>
                <a:spcPts val="88"/>
              </a:spcBef>
            </a:pPr>
            <a:r>
              <a:rPr sz="971" dirty="0">
                <a:solidFill>
                  <a:prstClr val="black"/>
                </a:solidFill>
                <a:latin typeface="Calibri"/>
                <a:cs typeface="Calibri"/>
              </a:rPr>
              <a:t>Figure 1.2 Non Linear</a:t>
            </a:r>
            <a:r>
              <a:rPr sz="971" spc="-124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971" dirty="0">
                <a:solidFill>
                  <a:prstClr val="black"/>
                </a:solidFill>
                <a:latin typeface="Calibri"/>
                <a:cs typeface="Calibri"/>
              </a:rPr>
              <a:t>Network</a:t>
            </a:r>
            <a:endParaRPr sz="971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2454357" y="4580448"/>
            <a:ext cx="7274299" cy="1104869"/>
          </a:xfrm>
          <a:prstGeom prst="rect">
            <a:avLst/>
          </a:prstGeom>
        </p:spPr>
        <p:txBody>
          <a:bodyPr vert="horz" wrap="square" lIns="0" tIns="148478" rIns="0" bIns="0" rtlCol="0">
            <a:spAutoFit/>
          </a:bodyPr>
          <a:lstStyle/>
          <a:p>
            <a:pPr marL="11206" defTabSz="806867">
              <a:spcBef>
                <a:spcPts val="1169"/>
              </a:spcBef>
            </a:pP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FORWARD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SWEEP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16356" marR="4483" defTabSz="806867">
              <a:lnSpc>
                <a:spcPct val="111100"/>
              </a:lnSpc>
              <a:spcBef>
                <a:spcPts val="843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differences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calculation between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linear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network and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non linear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network is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how to</a:t>
            </a:r>
            <a:r>
              <a:rPr sz="1765" b="1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5672193" y="5510043"/>
            <a:ext cx="86061" cy="14791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777081" y="5590727"/>
            <a:ext cx="72613" cy="11295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868930" y="1299546"/>
            <a:ext cx="204394" cy="274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1472" y="1288340"/>
            <a:ext cx="929528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su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49158" y="1374850"/>
            <a:ext cx="180191" cy="1963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6136" y="1288340"/>
            <a:ext cx="215769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known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(Initial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guest).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78056" y="2141557"/>
            <a:ext cx="145228" cy="1963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25482" y="220206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25482" y="224778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59462" y="2004395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80">
                <a:moveTo>
                  <a:pt x="88391" y="0"/>
                </a:moveTo>
                <a:lnTo>
                  <a:pt x="56768" y="36575"/>
                </a:lnTo>
                <a:lnTo>
                  <a:pt x="27431" y="91439"/>
                </a:lnTo>
                <a:lnTo>
                  <a:pt x="6857" y="162687"/>
                </a:lnTo>
                <a:lnTo>
                  <a:pt x="1714" y="204168"/>
                </a:lnTo>
                <a:lnTo>
                  <a:pt x="0" y="249936"/>
                </a:lnTo>
                <a:lnTo>
                  <a:pt x="1714" y="295703"/>
                </a:lnTo>
                <a:lnTo>
                  <a:pt x="6857" y="337184"/>
                </a:lnTo>
                <a:lnTo>
                  <a:pt x="15430" y="374665"/>
                </a:lnTo>
                <a:lnTo>
                  <a:pt x="41671" y="438150"/>
                </a:lnTo>
                <a:lnTo>
                  <a:pt x="72437" y="483870"/>
                </a:lnTo>
                <a:lnTo>
                  <a:pt x="88391" y="499872"/>
                </a:lnTo>
                <a:lnTo>
                  <a:pt x="97535" y="490727"/>
                </a:lnTo>
                <a:lnTo>
                  <a:pt x="82153" y="474773"/>
                </a:lnTo>
                <a:lnTo>
                  <a:pt x="68199" y="454533"/>
                </a:lnTo>
                <a:lnTo>
                  <a:pt x="45719" y="402336"/>
                </a:lnTo>
                <a:lnTo>
                  <a:pt x="29336" y="332994"/>
                </a:lnTo>
                <a:lnTo>
                  <a:pt x="25574" y="293465"/>
                </a:lnTo>
                <a:lnTo>
                  <a:pt x="24383" y="249936"/>
                </a:lnTo>
                <a:lnTo>
                  <a:pt x="25574" y="206406"/>
                </a:lnTo>
                <a:lnTo>
                  <a:pt x="29336" y="166877"/>
                </a:lnTo>
                <a:lnTo>
                  <a:pt x="45719" y="97536"/>
                </a:lnTo>
                <a:lnTo>
                  <a:pt x="68199" y="45338"/>
                </a:lnTo>
                <a:lnTo>
                  <a:pt x="97535" y="9143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53590" y="1966744"/>
            <a:ext cx="185794" cy="1990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61659" y="2292164"/>
            <a:ext cx="180414" cy="196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50900" y="2226272"/>
            <a:ext cx="212912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68968" y="2004395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80">
                <a:moveTo>
                  <a:pt x="9143" y="0"/>
                </a:moveTo>
                <a:lnTo>
                  <a:pt x="0" y="9143"/>
                </a:lnTo>
                <a:lnTo>
                  <a:pt x="15382" y="25098"/>
                </a:lnTo>
                <a:lnTo>
                  <a:pt x="29336" y="45338"/>
                </a:lnTo>
                <a:lnTo>
                  <a:pt x="51815" y="97536"/>
                </a:lnTo>
                <a:lnTo>
                  <a:pt x="68198" y="166877"/>
                </a:lnTo>
                <a:lnTo>
                  <a:pt x="71961" y="206406"/>
                </a:lnTo>
                <a:lnTo>
                  <a:pt x="73151" y="249936"/>
                </a:lnTo>
                <a:lnTo>
                  <a:pt x="71961" y="293465"/>
                </a:lnTo>
                <a:lnTo>
                  <a:pt x="68198" y="332994"/>
                </a:lnTo>
                <a:lnTo>
                  <a:pt x="51815" y="402336"/>
                </a:lnTo>
                <a:lnTo>
                  <a:pt x="29336" y="454532"/>
                </a:lnTo>
                <a:lnTo>
                  <a:pt x="0" y="490727"/>
                </a:lnTo>
                <a:lnTo>
                  <a:pt x="9143" y="499872"/>
                </a:lnTo>
                <a:lnTo>
                  <a:pt x="41909" y="463296"/>
                </a:lnTo>
                <a:lnTo>
                  <a:pt x="70103" y="408431"/>
                </a:lnTo>
                <a:lnTo>
                  <a:pt x="90677" y="337185"/>
                </a:lnTo>
                <a:lnTo>
                  <a:pt x="95821" y="295703"/>
                </a:lnTo>
                <a:lnTo>
                  <a:pt x="97535" y="249936"/>
                </a:lnTo>
                <a:lnTo>
                  <a:pt x="95821" y="204168"/>
                </a:lnTo>
                <a:lnTo>
                  <a:pt x="90677" y="162687"/>
                </a:lnTo>
                <a:lnTo>
                  <a:pt x="82105" y="125206"/>
                </a:lnTo>
                <a:lnTo>
                  <a:pt x="56292" y="61722"/>
                </a:lnTo>
                <a:lnTo>
                  <a:pt x="26384" y="1600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84612" y="1942540"/>
            <a:ext cx="56477" cy="591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57724" y="3020881"/>
            <a:ext cx="253869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Look 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78056" y="3524473"/>
            <a:ext cx="239357" cy="196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619611" y="358498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19611" y="363070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0144" y="3524473"/>
            <a:ext cx="145228" cy="196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27189" y="4232013"/>
            <a:ext cx="174811" cy="1936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57724" y="4145504"/>
            <a:ext cx="1136837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1062935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283435" y="4648871"/>
            <a:ext cx="174812" cy="1939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555066" y="470938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55066" y="475543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78286" y="4648872"/>
            <a:ext cx="180191" cy="19666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06620" y="4740648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47452" y="47339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106620" y="4665008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484"/>
                </a:lnTo>
                <a:lnTo>
                  <a:pt x="18287" y="7048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300258" y="4648872"/>
            <a:ext cx="301213" cy="1966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84844" y="4691903"/>
            <a:ext cx="80681" cy="8101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35450" y="4648872"/>
            <a:ext cx="239693" cy="19666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87838" y="1849531"/>
            <a:ext cx="4344521" cy="1604122"/>
          </a:xfrm>
          <a:custGeom>
            <a:avLst/>
            <a:gdLst/>
            <a:ahLst/>
            <a:cxnLst/>
            <a:rect l="l" t="t" r="r" b="b"/>
            <a:pathLst>
              <a:path w="4923790" h="1818004">
                <a:moveTo>
                  <a:pt x="0" y="1818005"/>
                </a:moveTo>
                <a:lnTo>
                  <a:pt x="4923790" y="1818005"/>
                </a:lnTo>
                <a:lnTo>
                  <a:pt x="4923790" y="0"/>
                </a:lnTo>
                <a:lnTo>
                  <a:pt x="0" y="0"/>
                </a:lnTo>
                <a:lnTo>
                  <a:pt x="0" y="18180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792322" y="2570906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821971" y="2737034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554579" y="2350906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4">
                <a:moveTo>
                  <a:pt x="0" y="48883"/>
                </a:moveTo>
                <a:lnTo>
                  <a:pt x="29074" y="16285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85"/>
                </a:lnTo>
                <a:lnTo>
                  <a:pt x="145413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650814" y="2350906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4">
                <a:moveTo>
                  <a:pt x="0" y="48883"/>
                </a:moveTo>
                <a:lnTo>
                  <a:pt x="29074" y="16285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85"/>
                </a:lnTo>
                <a:lnTo>
                  <a:pt x="145413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747036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087" y="16285"/>
                </a:lnTo>
                <a:lnTo>
                  <a:pt x="58175" y="0"/>
                </a:lnTo>
                <a:lnTo>
                  <a:pt x="87263" y="0"/>
                </a:lnTo>
                <a:lnTo>
                  <a:pt x="116338" y="16285"/>
                </a:lnTo>
                <a:lnTo>
                  <a:pt x="145425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650813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80" y="19109"/>
                </a:lnTo>
                <a:lnTo>
                  <a:pt x="18173" y="25474"/>
                </a:lnTo>
                <a:lnTo>
                  <a:pt x="27253" y="19109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747036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93" y="19109"/>
                </a:lnTo>
                <a:lnTo>
                  <a:pt x="18186" y="25474"/>
                </a:lnTo>
                <a:lnTo>
                  <a:pt x="27266" y="19109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220958" y="2329844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270" y="68211"/>
                </a:lnTo>
                <a:lnTo>
                  <a:pt x="9093" y="54569"/>
                </a:lnTo>
                <a:lnTo>
                  <a:pt x="20456" y="31827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253041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540" y="136422"/>
                </a:lnTo>
                <a:lnTo>
                  <a:pt x="18173" y="109138"/>
                </a:lnTo>
                <a:lnTo>
                  <a:pt x="40899" y="63668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317193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552" y="136422"/>
                </a:lnTo>
                <a:lnTo>
                  <a:pt x="18186" y="109138"/>
                </a:lnTo>
                <a:lnTo>
                  <a:pt x="40899" y="63668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381674" y="239340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270" y="68211"/>
                </a:lnTo>
                <a:lnTo>
                  <a:pt x="9080" y="54569"/>
                </a:lnTo>
                <a:lnTo>
                  <a:pt x="20443" y="31827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253040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317193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381674" y="2327840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413745" y="2393404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10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053838" y="2394039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030412" y="2370598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50" y="0"/>
                </a:moveTo>
                <a:lnTo>
                  <a:pt x="16309" y="2050"/>
                </a:lnTo>
                <a:lnTo>
                  <a:pt x="7847" y="7711"/>
                </a:lnTo>
                <a:lnTo>
                  <a:pt x="2124" y="16132"/>
                </a:lnTo>
                <a:lnTo>
                  <a:pt x="0" y="26463"/>
                </a:lnTo>
                <a:lnTo>
                  <a:pt x="2041" y="36811"/>
                </a:lnTo>
                <a:lnTo>
                  <a:pt x="7696" y="45278"/>
                </a:lnTo>
                <a:lnTo>
                  <a:pt x="16114" y="51005"/>
                </a:lnTo>
                <a:lnTo>
                  <a:pt x="26445" y="53131"/>
                </a:lnTo>
                <a:lnTo>
                  <a:pt x="36785" y="51088"/>
                </a:lnTo>
                <a:lnTo>
                  <a:pt x="45244" y="45429"/>
                </a:lnTo>
                <a:lnTo>
                  <a:pt x="50966" y="37006"/>
                </a:lnTo>
                <a:lnTo>
                  <a:pt x="53096" y="26668"/>
                </a:lnTo>
                <a:lnTo>
                  <a:pt x="51047" y="16322"/>
                </a:lnTo>
                <a:lnTo>
                  <a:pt x="45390" y="7857"/>
                </a:lnTo>
                <a:lnTo>
                  <a:pt x="36974" y="2131"/>
                </a:lnTo>
                <a:lnTo>
                  <a:pt x="26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875353" y="2394039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97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992750" y="2371244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76" y="0"/>
                </a:moveTo>
                <a:lnTo>
                  <a:pt x="16327" y="2041"/>
                </a:lnTo>
                <a:lnTo>
                  <a:pt x="7860" y="7695"/>
                </a:lnTo>
                <a:lnTo>
                  <a:pt x="2132" y="16114"/>
                </a:lnTo>
                <a:lnTo>
                  <a:pt x="0" y="26450"/>
                </a:lnTo>
                <a:lnTo>
                  <a:pt x="2039" y="36798"/>
                </a:lnTo>
                <a:lnTo>
                  <a:pt x="7688" y="45267"/>
                </a:lnTo>
                <a:lnTo>
                  <a:pt x="16098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78" y="16332"/>
                </a:lnTo>
                <a:lnTo>
                  <a:pt x="45417" y="7863"/>
                </a:lnTo>
                <a:lnTo>
                  <a:pt x="36990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512061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8985" y="16285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608250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704440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608251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704440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178453" y="2329844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180" y="68211"/>
                </a:lnTo>
                <a:lnTo>
                  <a:pt x="9105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210479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617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274643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339146" y="239340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210479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274643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339146" y="2327840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371172" y="2393404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011309" y="2394039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987861" y="2370598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02" y="0"/>
                </a:moveTo>
                <a:lnTo>
                  <a:pt x="16331" y="2050"/>
                </a:lnTo>
                <a:lnTo>
                  <a:pt x="7853" y="7711"/>
                </a:lnTo>
                <a:lnTo>
                  <a:pt x="2125" y="16132"/>
                </a:lnTo>
                <a:lnTo>
                  <a:pt x="0" y="26463"/>
                </a:lnTo>
                <a:lnTo>
                  <a:pt x="2043" y="36811"/>
                </a:lnTo>
                <a:lnTo>
                  <a:pt x="7701" y="45278"/>
                </a:lnTo>
                <a:lnTo>
                  <a:pt x="16120" y="51005"/>
                </a:lnTo>
                <a:lnTo>
                  <a:pt x="26445" y="53131"/>
                </a:lnTo>
                <a:lnTo>
                  <a:pt x="36764" y="51088"/>
                </a:lnTo>
                <a:lnTo>
                  <a:pt x="45218" y="45429"/>
                </a:lnTo>
                <a:lnTo>
                  <a:pt x="50956" y="37006"/>
                </a:lnTo>
                <a:lnTo>
                  <a:pt x="53122" y="26668"/>
                </a:lnTo>
                <a:lnTo>
                  <a:pt x="51050" y="16322"/>
                </a:lnTo>
                <a:lnTo>
                  <a:pt x="45395" y="7857"/>
                </a:lnTo>
                <a:lnTo>
                  <a:pt x="36998" y="2131"/>
                </a:lnTo>
                <a:lnTo>
                  <a:pt x="267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832769" y="2394039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950233" y="2371244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286" y="2041"/>
                </a:lnTo>
                <a:lnTo>
                  <a:pt x="7807" y="7695"/>
                </a:lnTo>
                <a:lnTo>
                  <a:pt x="2094" y="16114"/>
                </a:lnTo>
                <a:lnTo>
                  <a:pt x="0" y="26450"/>
                </a:lnTo>
                <a:lnTo>
                  <a:pt x="1999" y="36798"/>
                </a:lnTo>
                <a:lnTo>
                  <a:pt x="7631" y="45267"/>
                </a:lnTo>
                <a:lnTo>
                  <a:pt x="16051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24" y="16332"/>
                </a:lnTo>
                <a:lnTo>
                  <a:pt x="45369" y="7863"/>
                </a:lnTo>
                <a:lnTo>
                  <a:pt x="36972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475655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571958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113" y="16285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668148" y="2350906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571958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189" y="19109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668148" y="2394039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142047" y="2329844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27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174186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238350" y="2329843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302853" y="239340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180" y="68211"/>
                </a:lnTo>
                <a:lnTo>
                  <a:pt x="8977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174186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238349" y="2328486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302853" y="2327840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334879" y="2393404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7975017" y="2394039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951592" y="2370598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50"/>
                </a:lnTo>
                <a:lnTo>
                  <a:pt x="7791" y="7711"/>
                </a:lnTo>
                <a:lnTo>
                  <a:pt x="2092" y="16132"/>
                </a:lnTo>
                <a:lnTo>
                  <a:pt x="0" y="26463"/>
                </a:lnTo>
                <a:lnTo>
                  <a:pt x="1999" y="36811"/>
                </a:lnTo>
                <a:lnTo>
                  <a:pt x="7631" y="45278"/>
                </a:lnTo>
                <a:lnTo>
                  <a:pt x="16051" y="51005"/>
                </a:lnTo>
                <a:lnTo>
                  <a:pt x="26420" y="53131"/>
                </a:lnTo>
                <a:lnTo>
                  <a:pt x="36738" y="51088"/>
                </a:lnTo>
                <a:lnTo>
                  <a:pt x="45193" y="45429"/>
                </a:lnTo>
                <a:lnTo>
                  <a:pt x="50930" y="37006"/>
                </a:lnTo>
                <a:lnTo>
                  <a:pt x="53096" y="26668"/>
                </a:lnTo>
                <a:lnTo>
                  <a:pt x="51022" y="16322"/>
                </a:lnTo>
                <a:lnTo>
                  <a:pt x="45353" y="7857"/>
                </a:lnTo>
                <a:lnTo>
                  <a:pt x="36918" y="2131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796477" y="2394039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8913940" y="2371244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41"/>
                </a:lnTo>
                <a:lnTo>
                  <a:pt x="7791" y="7695"/>
                </a:lnTo>
                <a:lnTo>
                  <a:pt x="2092" y="16114"/>
                </a:lnTo>
                <a:lnTo>
                  <a:pt x="0" y="26450"/>
                </a:lnTo>
                <a:lnTo>
                  <a:pt x="1999" y="36798"/>
                </a:lnTo>
                <a:lnTo>
                  <a:pt x="7631" y="45267"/>
                </a:lnTo>
                <a:lnTo>
                  <a:pt x="16051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22" y="16332"/>
                </a:lnTo>
                <a:lnTo>
                  <a:pt x="45353" y="7863"/>
                </a:lnTo>
                <a:lnTo>
                  <a:pt x="36918" y="2133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9431781" y="235057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96"/>
                </a:moveTo>
                <a:lnTo>
                  <a:pt x="29113" y="16298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528084" y="235057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96"/>
                </a:moveTo>
                <a:lnTo>
                  <a:pt x="28985" y="16298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624273" y="235057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96"/>
                </a:moveTo>
                <a:lnTo>
                  <a:pt x="29113" y="16298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9528084" y="2393722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96"/>
                </a:lnTo>
                <a:lnTo>
                  <a:pt x="18083" y="25462"/>
                </a:lnTo>
                <a:lnTo>
                  <a:pt x="27189" y="19096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624274" y="2393722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96"/>
                </a:lnTo>
                <a:lnTo>
                  <a:pt x="18211" y="25462"/>
                </a:lnTo>
                <a:lnTo>
                  <a:pt x="27317" y="19096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9098172" y="2329527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27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9130312" y="23295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08"/>
                </a:moveTo>
                <a:lnTo>
                  <a:pt x="4488" y="136422"/>
                </a:lnTo>
                <a:lnTo>
                  <a:pt x="18083" y="109138"/>
                </a:lnTo>
                <a:lnTo>
                  <a:pt x="40912" y="63655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194475" y="23295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08"/>
                </a:moveTo>
                <a:lnTo>
                  <a:pt x="4488" y="136422"/>
                </a:lnTo>
                <a:lnTo>
                  <a:pt x="18083" y="109138"/>
                </a:lnTo>
                <a:lnTo>
                  <a:pt x="40912" y="63655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258866" y="2393077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67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40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130311" y="23281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194475" y="23281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258866" y="2327523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9291004" y="2393076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931029" y="2393722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838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8907603" y="2370281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50"/>
                </a:lnTo>
                <a:lnTo>
                  <a:pt x="7903" y="7711"/>
                </a:lnTo>
                <a:lnTo>
                  <a:pt x="2166" y="16132"/>
                </a:lnTo>
                <a:lnTo>
                  <a:pt x="0" y="26463"/>
                </a:lnTo>
                <a:lnTo>
                  <a:pt x="2074" y="36809"/>
                </a:lnTo>
                <a:lnTo>
                  <a:pt x="7743" y="45274"/>
                </a:lnTo>
                <a:lnTo>
                  <a:pt x="16177" y="51000"/>
                </a:lnTo>
                <a:lnTo>
                  <a:pt x="26548" y="53131"/>
                </a:lnTo>
                <a:lnTo>
                  <a:pt x="36864" y="51081"/>
                </a:lnTo>
                <a:lnTo>
                  <a:pt x="45305" y="45420"/>
                </a:lnTo>
                <a:lnTo>
                  <a:pt x="51004" y="36999"/>
                </a:lnTo>
                <a:lnTo>
                  <a:pt x="53096" y="26668"/>
                </a:lnTo>
                <a:lnTo>
                  <a:pt x="51096" y="16320"/>
                </a:lnTo>
                <a:lnTo>
                  <a:pt x="45465" y="7852"/>
                </a:lnTo>
                <a:lnTo>
                  <a:pt x="37045" y="2125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9752601" y="2393722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869953" y="2370926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35"/>
                </a:lnTo>
                <a:lnTo>
                  <a:pt x="7903" y="7689"/>
                </a:lnTo>
                <a:lnTo>
                  <a:pt x="2166" y="16107"/>
                </a:lnTo>
                <a:lnTo>
                  <a:pt x="0" y="26437"/>
                </a:lnTo>
                <a:lnTo>
                  <a:pt x="2072" y="36786"/>
                </a:lnTo>
                <a:lnTo>
                  <a:pt x="7727" y="45256"/>
                </a:lnTo>
                <a:lnTo>
                  <a:pt x="16123" y="50991"/>
                </a:lnTo>
                <a:lnTo>
                  <a:pt x="26420" y="53131"/>
                </a:lnTo>
                <a:lnTo>
                  <a:pt x="36810" y="51088"/>
                </a:lnTo>
                <a:lnTo>
                  <a:pt x="45289" y="45431"/>
                </a:lnTo>
                <a:lnTo>
                  <a:pt x="51002" y="37011"/>
                </a:lnTo>
                <a:lnTo>
                  <a:pt x="53096" y="26681"/>
                </a:lnTo>
                <a:lnTo>
                  <a:pt x="51096" y="16332"/>
                </a:lnTo>
                <a:lnTo>
                  <a:pt x="45465" y="7863"/>
                </a:lnTo>
                <a:lnTo>
                  <a:pt x="37045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016175" y="3244994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978524" y="3242775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8939968" y="3244994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053838" y="3244994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028998" y="2171945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959254" y="2143591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921603" y="2139843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858151" y="2111487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9820386" y="2139843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246307" y="2570906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6504616" y="2539653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208668" y="2570906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466908" y="2539653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8171017" y="2570906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8429258" y="2539653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9133366" y="2570906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9391608" y="2539653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208667" y="2731399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7177434" y="2989890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8171017" y="2731399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8139784" y="2989890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9133366" y="2731399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9102132" y="2989890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6377634" y="2553893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290033" y="2545864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8244348" y="2545864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9254905" y="2561910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283130" y="281068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205419" y="281068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207828" y="281068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400867" y="2064350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7347181" y="2104550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8477919" y="2136597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239741" y="2104550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862111" y="2593826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891761" y="2759954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S4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7888559" y="2577769"/>
            <a:ext cx="176493" cy="481853"/>
          </a:xfrm>
          <a:custGeom>
            <a:avLst/>
            <a:gdLst/>
            <a:ahLst/>
            <a:cxnLst/>
            <a:rect l="l" t="t" r="r" b="b"/>
            <a:pathLst>
              <a:path w="200025" h="546100">
                <a:moveTo>
                  <a:pt x="0" y="545690"/>
                </a:moveTo>
                <a:lnTo>
                  <a:pt x="199959" y="545690"/>
                </a:lnTo>
                <a:lnTo>
                  <a:pt x="199959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921377" y="2743896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6905331" y="2609872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39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934969" y="2775999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7973658" y="2394685"/>
            <a:ext cx="3362" cy="183216"/>
          </a:xfrm>
          <a:custGeom>
            <a:avLst/>
            <a:gdLst/>
            <a:ahLst/>
            <a:cxnLst/>
            <a:rect l="l" t="t" r="r" b="b"/>
            <a:pathLst>
              <a:path w="3809" h="207644">
                <a:moveTo>
                  <a:pt x="3462" y="207508"/>
                </a:moveTo>
                <a:lnTo>
                  <a:pt x="3462" y="118801"/>
                </a:lnTo>
                <a:lnTo>
                  <a:pt x="0" y="11880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990340" y="2394571"/>
            <a:ext cx="560" cy="215713"/>
          </a:xfrm>
          <a:custGeom>
            <a:avLst/>
            <a:gdLst/>
            <a:ahLst/>
            <a:cxnLst/>
            <a:rect l="l" t="t" r="r" b="b"/>
            <a:pathLst>
              <a:path w="635" h="244475">
                <a:moveTo>
                  <a:pt x="0" y="244007"/>
                </a:moveTo>
                <a:lnTo>
                  <a:pt x="0" y="105403"/>
                </a:lnTo>
                <a:lnTo>
                  <a:pt x="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8947098" y="2393791"/>
            <a:ext cx="560" cy="200584"/>
          </a:xfrm>
          <a:custGeom>
            <a:avLst/>
            <a:gdLst/>
            <a:ahLst/>
            <a:cxnLst/>
            <a:rect l="l" t="t" r="r" b="b"/>
            <a:pathLst>
              <a:path w="634" h="227330">
                <a:moveTo>
                  <a:pt x="64" y="-1538"/>
                </a:moveTo>
                <a:lnTo>
                  <a:pt x="64" y="228246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9877309" y="2394288"/>
            <a:ext cx="560" cy="177053"/>
          </a:xfrm>
          <a:custGeom>
            <a:avLst/>
            <a:gdLst/>
            <a:ahLst/>
            <a:cxnLst/>
            <a:rect l="l" t="t" r="r" b="b"/>
            <a:pathLst>
              <a:path w="634" h="200660">
                <a:moveTo>
                  <a:pt x="64" y="-1538"/>
                </a:moveTo>
                <a:lnTo>
                  <a:pt x="64" y="201706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9877309" y="3052398"/>
            <a:ext cx="0" cy="192741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827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8947098" y="3075317"/>
            <a:ext cx="0" cy="169769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976714" y="3059260"/>
            <a:ext cx="2241" cy="183776"/>
          </a:xfrm>
          <a:custGeom>
            <a:avLst/>
            <a:gdLst/>
            <a:ahLst/>
            <a:cxnLst/>
            <a:rect l="l" t="t" r="r" b="b"/>
            <a:pathLst>
              <a:path w="2540" h="208279">
                <a:moveTo>
                  <a:pt x="1026" y="-1538"/>
                </a:moveTo>
                <a:lnTo>
                  <a:pt x="1026" y="209522"/>
                </a:lnTo>
              </a:path>
            </a:pathLst>
          </a:custGeom>
          <a:ln w="5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6990340" y="3091364"/>
            <a:ext cx="0" cy="154081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1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6026724" y="2584973"/>
            <a:ext cx="158563" cy="501426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9223"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13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083351" y="2911100"/>
            <a:ext cx="45384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9" name="Title 158">
            <a:extLst>
              <a:ext uri="{FF2B5EF4-FFF2-40B4-BE49-F238E27FC236}">
                <a16:creationId xmlns:a16="http://schemas.microsoft.com/office/drawing/2014/main" id="{DAB8E0DB-E2C9-4FE7-B672-05230FBC3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857724" y="863412"/>
            <a:ext cx="2674284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Using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Kirchoff’s current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law: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78056" y="1662616"/>
            <a:ext cx="244736" cy="196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19611" y="17231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19611" y="176884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0144" y="1662616"/>
            <a:ext cx="239581" cy="196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68476" y="174733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35711" y="1678753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155701"/>
                </a:moveTo>
                <a:lnTo>
                  <a:pt x="0" y="0"/>
                </a:lnTo>
                <a:lnTo>
                  <a:pt x="0" y="155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75561" y="1662616"/>
            <a:ext cx="150606" cy="1938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77833" y="2483111"/>
            <a:ext cx="174812" cy="193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80977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29385" y="2897616"/>
            <a:ext cx="175036" cy="1936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60899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66509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12228" y="2897616"/>
            <a:ext cx="147918" cy="1963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13934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74309" y="3333526"/>
            <a:ext cx="568138" cy="150719"/>
          </a:xfrm>
          <a:custGeom>
            <a:avLst/>
            <a:gdLst/>
            <a:ahLst/>
            <a:cxnLst/>
            <a:rect l="l" t="t" r="r" b="b"/>
            <a:pathLst>
              <a:path w="643889" h="170814">
                <a:moveTo>
                  <a:pt x="146303" y="0"/>
                </a:moveTo>
                <a:lnTo>
                  <a:pt x="33528" y="0"/>
                </a:lnTo>
                <a:lnTo>
                  <a:pt x="30480" y="6095"/>
                </a:lnTo>
                <a:lnTo>
                  <a:pt x="39624" y="6095"/>
                </a:lnTo>
                <a:lnTo>
                  <a:pt x="42671" y="9143"/>
                </a:lnTo>
                <a:lnTo>
                  <a:pt x="42671" y="36575"/>
                </a:lnTo>
                <a:lnTo>
                  <a:pt x="21336" y="131063"/>
                </a:lnTo>
                <a:lnTo>
                  <a:pt x="18287" y="140207"/>
                </a:lnTo>
                <a:lnTo>
                  <a:pt x="18287" y="146303"/>
                </a:lnTo>
                <a:lnTo>
                  <a:pt x="15240" y="146303"/>
                </a:lnTo>
                <a:lnTo>
                  <a:pt x="15240" y="152400"/>
                </a:lnTo>
                <a:lnTo>
                  <a:pt x="12191" y="155448"/>
                </a:lnTo>
                <a:lnTo>
                  <a:pt x="12191" y="158495"/>
                </a:lnTo>
                <a:lnTo>
                  <a:pt x="9143" y="158495"/>
                </a:lnTo>
                <a:lnTo>
                  <a:pt x="9143" y="161543"/>
                </a:lnTo>
                <a:lnTo>
                  <a:pt x="3047" y="161543"/>
                </a:lnTo>
                <a:lnTo>
                  <a:pt x="0" y="167639"/>
                </a:lnTo>
                <a:lnTo>
                  <a:pt x="109728" y="167639"/>
                </a:lnTo>
                <a:lnTo>
                  <a:pt x="113211" y="155448"/>
                </a:lnTo>
                <a:lnTo>
                  <a:pt x="36575" y="155448"/>
                </a:lnTo>
                <a:lnTo>
                  <a:pt x="51815" y="85343"/>
                </a:lnTo>
                <a:lnTo>
                  <a:pt x="105460" y="85343"/>
                </a:lnTo>
                <a:lnTo>
                  <a:pt x="108712" y="73151"/>
                </a:lnTo>
                <a:lnTo>
                  <a:pt x="54863" y="73151"/>
                </a:lnTo>
                <a:lnTo>
                  <a:pt x="70103" y="12191"/>
                </a:lnTo>
                <a:lnTo>
                  <a:pt x="143490" y="12191"/>
                </a:lnTo>
                <a:lnTo>
                  <a:pt x="146303" y="0"/>
                </a:lnTo>
                <a:close/>
              </a:path>
              <a:path w="643889" h="170814">
                <a:moveTo>
                  <a:pt x="121919" y="124967"/>
                </a:moveTo>
                <a:lnTo>
                  <a:pt x="109728" y="124967"/>
                </a:lnTo>
                <a:lnTo>
                  <a:pt x="103631" y="137159"/>
                </a:lnTo>
                <a:lnTo>
                  <a:pt x="94487" y="146303"/>
                </a:lnTo>
                <a:lnTo>
                  <a:pt x="94487" y="149351"/>
                </a:lnTo>
                <a:lnTo>
                  <a:pt x="91440" y="152400"/>
                </a:lnTo>
                <a:lnTo>
                  <a:pt x="88391" y="152400"/>
                </a:lnTo>
                <a:lnTo>
                  <a:pt x="85343" y="155448"/>
                </a:lnTo>
                <a:lnTo>
                  <a:pt x="113211" y="155448"/>
                </a:lnTo>
                <a:lnTo>
                  <a:pt x="121919" y="124967"/>
                </a:lnTo>
                <a:close/>
              </a:path>
              <a:path w="643889" h="170814">
                <a:moveTo>
                  <a:pt x="105460" y="85343"/>
                </a:moveTo>
                <a:lnTo>
                  <a:pt x="85343" y="85343"/>
                </a:lnTo>
                <a:lnTo>
                  <a:pt x="88391" y="88391"/>
                </a:lnTo>
                <a:lnTo>
                  <a:pt x="88391" y="91439"/>
                </a:lnTo>
                <a:lnTo>
                  <a:pt x="91440" y="94487"/>
                </a:lnTo>
                <a:lnTo>
                  <a:pt x="91440" y="103631"/>
                </a:lnTo>
                <a:lnTo>
                  <a:pt x="100584" y="103631"/>
                </a:lnTo>
                <a:lnTo>
                  <a:pt x="105460" y="85343"/>
                </a:lnTo>
                <a:close/>
              </a:path>
              <a:path w="643889" h="170814">
                <a:moveTo>
                  <a:pt x="112775" y="57912"/>
                </a:moveTo>
                <a:lnTo>
                  <a:pt x="100584" y="57912"/>
                </a:lnTo>
                <a:lnTo>
                  <a:pt x="97536" y="64007"/>
                </a:lnTo>
                <a:lnTo>
                  <a:pt x="88391" y="73151"/>
                </a:lnTo>
                <a:lnTo>
                  <a:pt x="108712" y="73151"/>
                </a:lnTo>
                <a:lnTo>
                  <a:pt x="112775" y="57912"/>
                </a:lnTo>
                <a:close/>
              </a:path>
              <a:path w="643889" h="170814">
                <a:moveTo>
                  <a:pt x="143490" y="12191"/>
                </a:moveTo>
                <a:lnTo>
                  <a:pt x="115824" y="12191"/>
                </a:lnTo>
                <a:lnTo>
                  <a:pt x="118872" y="15239"/>
                </a:lnTo>
                <a:lnTo>
                  <a:pt x="121919" y="15239"/>
                </a:lnTo>
                <a:lnTo>
                  <a:pt x="121919" y="18287"/>
                </a:lnTo>
                <a:lnTo>
                  <a:pt x="124968" y="21336"/>
                </a:lnTo>
                <a:lnTo>
                  <a:pt x="124968" y="33527"/>
                </a:lnTo>
                <a:lnTo>
                  <a:pt x="128015" y="39624"/>
                </a:lnTo>
                <a:lnTo>
                  <a:pt x="137159" y="39624"/>
                </a:lnTo>
                <a:lnTo>
                  <a:pt x="143490" y="12191"/>
                </a:lnTo>
                <a:close/>
              </a:path>
              <a:path w="643889" h="170814">
                <a:moveTo>
                  <a:pt x="207263" y="60959"/>
                </a:moveTo>
                <a:lnTo>
                  <a:pt x="185928" y="60959"/>
                </a:lnTo>
                <a:lnTo>
                  <a:pt x="185928" y="64007"/>
                </a:lnTo>
                <a:lnTo>
                  <a:pt x="188975" y="64007"/>
                </a:lnTo>
                <a:lnTo>
                  <a:pt x="188975" y="79248"/>
                </a:lnTo>
                <a:lnTo>
                  <a:pt x="185928" y="85343"/>
                </a:lnTo>
                <a:lnTo>
                  <a:pt x="185928" y="88391"/>
                </a:lnTo>
                <a:lnTo>
                  <a:pt x="167640" y="167639"/>
                </a:lnTo>
                <a:lnTo>
                  <a:pt x="188975" y="167639"/>
                </a:lnTo>
                <a:lnTo>
                  <a:pt x="201168" y="112775"/>
                </a:lnTo>
                <a:lnTo>
                  <a:pt x="204215" y="106679"/>
                </a:lnTo>
                <a:lnTo>
                  <a:pt x="204215" y="97536"/>
                </a:lnTo>
                <a:lnTo>
                  <a:pt x="207263" y="94487"/>
                </a:lnTo>
                <a:lnTo>
                  <a:pt x="213359" y="82295"/>
                </a:lnTo>
                <a:lnTo>
                  <a:pt x="216598" y="79248"/>
                </a:lnTo>
                <a:lnTo>
                  <a:pt x="204215" y="79248"/>
                </a:lnTo>
                <a:lnTo>
                  <a:pt x="207263" y="73151"/>
                </a:lnTo>
                <a:lnTo>
                  <a:pt x="207263" y="60959"/>
                </a:lnTo>
                <a:close/>
              </a:path>
              <a:path w="643889" h="170814">
                <a:moveTo>
                  <a:pt x="268605" y="45719"/>
                </a:moveTo>
                <a:lnTo>
                  <a:pt x="247269" y="45719"/>
                </a:lnTo>
                <a:lnTo>
                  <a:pt x="238125" y="48767"/>
                </a:lnTo>
                <a:lnTo>
                  <a:pt x="232028" y="54863"/>
                </a:lnTo>
                <a:lnTo>
                  <a:pt x="225641" y="58197"/>
                </a:lnTo>
                <a:lnTo>
                  <a:pt x="219789" y="63245"/>
                </a:lnTo>
                <a:lnTo>
                  <a:pt x="213866" y="69437"/>
                </a:lnTo>
                <a:lnTo>
                  <a:pt x="207263" y="76200"/>
                </a:lnTo>
                <a:lnTo>
                  <a:pt x="204215" y="79248"/>
                </a:lnTo>
                <a:lnTo>
                  <a:pt x="216598" y="79248"/>
                </a:lnTo>
                <a:lnTo>
                  <a:pt x="219837" y="76200"/>
                </a:lnTo>
                <a:lnTo>
                  <a:pt x="222884" y="73151"/>
                </a:lnTo>
                <a:lnTo>
                  <a:pt x="225933" y="67055"/>
                </a:lnTo>
                <a:lnTo>
                  <a:pt x="228981" y="64007"/>
                </a:lnTo>
                <a:lnTo>
                  <a:pt x="235077" y="64007"/>
                </a:lnTo>
                <a:lnTo>
                  <a:pt x="238125" y="60959"/>
                </a:lnTo>
                <a:lnTo>
                  <a:pt x="265218" y="60959"/>
                </a:lnTo>
                <a:lnTo>
                  <a:pt x="268605" y="45719"/>
                </a:lnTo>
                <a:close/>
              </a:path>
              <a:path w="643889" h="170814">
                <a:moveTo>
                  <a:pt x="195072" y="45719"/>
                </a:moveTo>
                <a:lnTo>
                  <a:pt x="185928" y="45719"/>
                </a:lnTo>
                <a:lnTo>
                  <a:pt x="173736" y="51815"/>
                </a:lnTo>
                <a:lnTo>
                  <a:pt x="170449" y="54673"/>
                </a:lnTo>
                <a:lnTo>
                  <a:pt x="165734" y="58674"/>
                </a:lnTo>
                <a:lnTo>
                  <a:pt x="160448" y="63817"/>
                </a:lnTo>
                <a:lnTo>
                  <a:pt x="155447" y="70103"/>
                </a:lnTo>
                <a:lnTo>
                  <a:pt x="161544" y="76200"/>
                </a:lnTo>
                <a:lnTo>
                  <a:pt x="176784" y="60959"/>
                </a:lnTo>
                <a:lnTo>
                  <a:pt x="207263" y="60959"/>
                </a:lnTo>
                <a:lnTo>
                  <a:pt x="207263" y="54863"/>
                </a:lnTo>
                <a:lnTo>
                  <a:pt x="201168" y="48767"/>
                </a:lnTo>
                <a:lnTo>
                  <a:pt x="195072" y="45719"/>
                </a:lnTo>
                <a:close/>
              </a:path>
              <a:path w="643889" h="170814">
                <a:moveTo>
                  <a:pt x="265218" y="60959"/>
                </a:moveTo>
                <a:lnTo>
                  <a:pt x="244221" y="60959"/>
                </a:lnTo>
                <a:lnTo>
                  <a:pt x="247269" y="64007"/>
                </a:lnTo>
                <a:lnTo>
                  <a:pt x="247269" y="67055"/>
                </a:lnTo>
                <a:lnTo>
                  <a:pt x="250317" y="67055"/>
                </a:lnTo>
                <a:lnTo>
                  <a:pt x="250317" y="73151"/>
                </a:lnTo>
                <a:lnTo>
                  <a:pt x="262508" y="73151"/>
                </a:lnTo>
                <a:lnTo>
                  <a:pt x="265218" y="60959"/>
                </a:lnTo>
                <a:close/>
              </a:path>
              <a:path w="643889" h="170814">
                <a:moveTo>
                  <a:pt x="326517" y="60959"/>
                </a:moveTo>
                <a:lnTo>
                  <a:pt x="305181" y="60959"/>
                </a:lnTo>
                <a:lnTo>
                  <a:pt x="305181" y="64007"/>
                </a:lnTo>
                <a:lnTo>
                  <a:pt x="308229" y="64007"/>
                </a:lnTo>
                <a:lnTo>
                  <a:pt x="308229" y="79248"/>
                </a:lnTo>
                <a:lnTo>
                  <a:pt x="305181" y="85343"/>
                </a:lnTo>
                <a:lnTo>
                  <a:pt x="305181" y="88391"/>
                </a:lnTo>
                <a:lnTo>
                  <a:pt x="286893" y="167639"/>
                </a:lnTo>
                <a:lnTo>
                  <a:pt x="308229" y="167639"/>
                </a:lnTo>
                <a:lnTo>
                  <a:pt x="320420" y="112775"/>
                </a:lnTo>
                <a:lnTo>
                  <a:pt x="323469" y="106679"/>
                </a:lnTo>
                <a:lnTo>
                  <a:pt x="323469" y="97536"/>
                </a:lnTo>
                <a:lnTo>
                  <a:pt x="326517" y="94487"/>
                </a:lnTo>
                <a:lnTo>
                  <a:pt x="332613" y="82295"/>
                </a:lnTo>
                <a:lnTo>
                  <a:pt x="335660" y="79248"/>
                </a:lnTo>
                <a:lnTo>
                  <a:pt x="323469" y="79248"/>
                </a:lnTo>
                <a:lnTo>
                  <a:pt x="326517" y="73151"/>
                </a:lnTo>
                <a:lnTo>
                  <a:pt x="326517" y="60959"/>
                </a:lnTo>
                <a:close/>
              </a:path>
              <a:path w="643889" h="170814">
                <a:moveTo>
                  <a:pt x="387476" y="45719"/>
                </a:moveTo>
                <a:lnTo>
                  <a:pt x="366141" y="45719"/>
                </a:lnTo>
                <a:lnTo>
                  <a:pt x="356997" y="48767"/>
                </a:lnTo>
                <a:lnTo>
                  <a:pt x="350900" y="54863"/>
                </a:lnTo>
                <a:lnTo>
                  <a:pt x="344519" y="58197"/>
                </a:lnTo>
                <a:lnTo>
                  <a:pt x="338709" y="63245"/>
                </a:lnTo>
                <a:lnTo>
                  <a:pt x="326517" y="76200"/>
                </a:lnTo>
                <a:lnTo>
                  <a:pt x="323469" y="79248"/>
                </a:lnTo>
                <a:lnTo>
                  <a:pt x="335660" y="79248"/>
                </a:lnTo>
                <a:lnTo>
                  <a:pt x="341756" y="73151"/>
                </a:lnTo>
                <a:lnTo>
                  <a:pt x="344805" y="67055"/>
                </a:lnTo>
                <a:lnTo>
                  <a:pt x="347852" y="64007"/>
                </a:lnTo>
                <a:lnTo>
                  <a:pt x="353949" y="64007"/>
                </a:lnTo>
                <a:lnTo>
                  <a:pt x="356997" y="60959"/>
                </a:lnTo>
                <a:lnTo>
                  <a:pt x="384090" y="60959"/>
                </a:lnTo>
                <a:lnTo>
                  <a:pt x="387476" y="45719"/>
                </a:lnTo>
                <a:close/>
              </a:path>
              <a:path w="643889" h="170814">
                <a:moveTo>
                  <a:pt x="314325" y="45719"/>
                </a:moveTo>
                <a:lnTo>
                  <a:pt x="305181" y="45719"/>
                </a:lnTo>
                <a:lnTo>
                  <a:pt x="292988" y="51815"/>
                </a:lnTo>
                <a:lnTo>
                  <a:pt x="289702" y="54673"/>
                </a:lnTo>
                <a:lnTo>
                  <a:pt x="284988" y="58674"/>
                </a:lnTo>
                <a:lnTo>
                  <a:pt x="279701" y="63817"/>
                </a:lnTo>
                <a:lnTo>
                  <a:pt x="274700" y="70103"/>
                </a:lnTo>
                <a:lnTo>
                  <a:pt x="280797" y="76200"/>
                </a:lnTo>
                <a:lnTo>
                  <a:pt x="296037" y="60959"/>
                </a:lnTo>
                <a:lnTo>
                  <a:pt x="326517" y="60959"/>
                </a:lnTo>
                <a:lnTo>
                  <a:pt x="326517" y="54863"/>
                </a:lnTo>
                <a:lnTo>
                  <a:pt x="320420" y="48767"/>
                </a:lnTo>
                <a:lnTo>
                  <a:pt x="314325" y="45719"/>
                </a:lnTo>
                <a:close/>
              </a:path>
              <a:path w="643889" h="170814">
                <a:moveTo>
                  <a:pt x="384090" y="60959"/>
                </a:moveTo>
                <a:lnTo>
                  <a:pt x="363093" y="60959"/>
                </a:lnTo>
                <a:lnTo>
                  <a:pt x="366141" y="64007"/>
                </a:lnTo>
                <a:lnTo>
                  <a:pt x="366141" y="67055"/>
                </a:lnTo>
                <a:lnTo>
                  <a:pt x="369188" y="67055"/>
                </a:lnTo>
                <a:lnTo>
                  <a:pt x="369188" y="73151"/>
                </a:lnTo>
                <a:lnTo>
                  <a:pt x="381381" y="73151"/>
                </a:lnTo>
                <a:lnTo>
                  <a:pt x="384090" y="60959"/>
                </a:lnTo>
                <a:close/>
              </a:path>
              <a:path w="643889" h="170814">
                <a:moveTo>
                  <a:pt x="469773" y="45719"/>
                </a:moveTo>
                <a:lnTo>
                  <a:pt x="430530" y="61340"/>
                </a:lnTo>
                <a:lnTo>
                  <a:pt x="408574" y="96297"/>
                </a:lnTo>
                <a:lnTo>
                  <a:pt x="405764" y="103631"/>
                </a:lnTo>
                <a:lnTo>
                  <a:pt x="405764" y="112775"/>
                </a:lnTo>
                <a:lnTo>
                  <a:pt x="402717" y="121919"/>
                </a:lnTo>
                <a:lnTo>
                  <a:pt x="414908" y="158495"/>
                </a:lnTo>
                <a:lnTo>
                  <a:pt x="445388" y="170687"/>
                </a:lnTo>
                <a:lnTo>
                  <a:pt x="452247" y="170164"/>
                </a:lnTo>
                <a:lnTo>
                  <a:pt x="478234" y="161543"/>
                </a:lnTo>
                <a:lnTo>
                  <a:pt x="439293" y="161543"/>
                </a:lnTo>
                <a:lnTo>
                  <a:pt x="436244" y="158495"/>
                </a:lnTo>
                <a:lnTo>
                  <a:pt x="430149" y="155448"/>
                </a:lnTo>
                <a:lnTo>
                  <a:pt x="427100" y="149351"/>
                </a:lnTo>
                <a:lnTo>
                  <a:pt x="427148" y="126682"/>
                </a:lnTo>
                <a:lnTo>
                  <a:pt x="427481" y="118110"/>
                </a:lnTo>
                <a:lnTo>
                  <a:pt x="428386" y="108394"/>
                </a:lnTo>
                <a:lnTo>
                  <a:pt x="430149" y="97536"/>
                </a:lnTo>
                <a:lnTo>
                  <a:pt x="434284" y="88391"/>
                </a:lnTo>
                <a:lnTo>
                  <a:pt x="437769" y="80009"/>
                </a:lnTo>
                <a:lnTo>
                  <a:pt x="469773" y="54863"/>
                </a:lnTo>
                <a:lnTo>
                  <a:pt x="497507" y="54863"/>
                </a:lnTo>
                <a:lnTo>
                  <a:pt x="495061" y="52149"/>
                </a:lnTo>
                <a:lnTo>
                  <a:pt x="488442" y="48386"/>
                </a:lnTo>
                <a:lnTo>
                  <a:pt x="480107" y="46339"/>
                </a:lnTo>
                <a:lnTo>
                  <a:pt x="469773" y="45719"/>
                </a:lnTo>
                <a:close/>
              </a:path>
              <a:path w="643889" h="170814">
                <a:moveTo>
                  <a:pt x="497507" y="54863"/>
                </a:moveTo>
                <a:lnTo>
                  <a:pt x="475869" y="54863"/>
                </a:lnTo>
                <a:lnTo>
                  <a:pt x="481964" y="57912"/>
                </a:lnTo>
                <a:lnTo>
                  <a:pt x="485013" y="60959"/>
                </a:lnTo>
                <a:lnTo>
                  <a:pt x="491108" y="73151"/>
                </a:lnTo>
                <a:lnTo>
                  <a:pt x="491108" y="82295"/>
                </a:lnTo>
                <a:lnTo>
                  <a:pt x="482203" y="129206"/>
                </a:lnTo>
                <a:lnTo>
                  <a:pt x="469773" y="149351"/>
                </a:lnTo>
                <a:lnTo>
                  <a:pt x="463676" y="158495"/>
                </a:lnTo>
                <a:lnTo>
                  <a:pt x="457581" y="161543"/>
                </a:lnTo>
                <a:lnTo>
                  <a:pt x="478234" y="161543"/>
                </a:lnTo>
                <a:lnTo>
                  <a:pt x="504015" y="127492"/>
                </a:lnTo>
                <a:lnTo>
                  <a:pt x="506349" y="118871"/>
                </a:lnTo>
                <a:lnTo>
                  <a:pt x="508587" y="111537"/>
                </a:lnTo>
                <a:lnTo>
                  <a:pt x="510540" y="103631"/>
                </a:lnTo>
                <a:lnTo>
                  <a:pt x="511921" y="95726"/>
                </a:lnTo>
                <a:lnTo>
                  <a:pt x="512444" y="88391"/>
                </a:lnTo>
                <a:lnTo>
                  <a:pt x="511825" y="79343"/>
                </a:lnTo>
                <a:lnTo>
                  <a:pt x="509778" y="70865"/>
                </a:lnTo>
                <a:lnTo>
                  <a:pt x="506015" y="63531"/>
                </a:lnTo>
                <a:lnTo>
                  <a:pt x="500252" y="57912"/>
                </a:lnTo>
                <a:lnTo>
                  <a:pt x="497507" y="54863"/>
                </a:lnTo>
                <a:close/>
              </a:path>
              <a:path w="643889" h="170814">
                <a:moveTo>
                  <a:pt x="582549" y="60959"/>
                </a:moveTo>
                <a:lnTo>
                  <a:pt x="561213" y="60959"/>
                </a:lnTo>
                <a:lnTo>
                  <a:pt x="561213" y="64007"/>
                </a:lnTo>
                <a:lnTo>
                  <a:pt x="564261" y="64007"/>
                </a:lnTo>
                <a:lnTo>
                  <a:pt x="564261" y="79248"/>
                </a:lnTo>
                <a:lnTo>
                  <a:pt x="561213" y="85343"/>
                </a:lnTo>
                <a:lnTo>
                  <a:pt x="561213" y="88391"/>
                </a:lnTo>
                <a:lnTo>
                  <a:pt x="542925" y="167639"/>
                </a:lnTo>
                <a:lnTo>
                  <a:pt x="564261" y="167639"/>
                </a:lnTo>
                <a:lnTo>
                  <a:pt x="576452" y="112775"/>
                </a:lnTo>
                <a:lnTo>
                  <a:pt x="579501" y="106679"/>
                </a:lnTo>
                <a:lnTo>
                  <a:pt x="579501" y="97536"/>
                </a:lnTo>
                <a:lnTo>
                  <a:pt x="582549" y="94487"/>
                </a:lnTo>
                <a:lnTo>
                  <a:pt x="588644" y="82295"/>
                </a:lnTo>
                <a:lnTo>
                  <a:pt x="591692" y="79248"/>
                </a:lnTo>
                <a:lnTo>
                  <a:pt x="579501" y="79248"/>
                </a:lnTo>
                <a:lnTo>
                  <a:pt x="582549" y="73151"/>
                </a:lnTo>
                <a:lnTo>
                  <a:pt x="582549" y="60959"/>
                </a:lnTo>
                <a:close/>
              </a:path>
              <a:path w="643889" h="170814">
                <a:moveTo>
                  <a:pt x="643508" y="45719"/>
                </a:moveTo>
                <a:lnTo>
                  <a:pt x="622173" y="45719"/>
                </a:lnTo>
                <a:lnTo>
                  <a:pt x="613029" y="48767"/>
                </a:lnTo>
                <a:lnTo>
                  <a:pt x="606932" y="54863"/>
                </a:lnTo>
                <a:lnTo>
                  <a:pt x="600551" y="58197"/>
                </a:lnTo>
                <a:lnTo>
                  <a:pt x="594740" y="63245"/>
                </a:lnTo>
                <a:lnTo>
                  <a:pt x="582549" y="76200"/>
                </a:lnTo>
                <a:lnTo>
                  <a:pt x="579501" y="79248"/>
                </a:lnTo>
                <a:lnTo>
                  <a:pt x="591692" y="79248"/>
                </a:lnTo>
                <a:lnTo>
                  <a:pt x="597788" y="73151"/>
                </a:lnTo>
                <a:lnTo>
                  <a:pt x="600837" y="67055"/>
                </a:lnTo>
                <a:lnTo>
                  <a:pt x="603885" y="64007"/>
                </a:lnTo>
                <a:lnTo>
                  <a:pt x="609981" y="64007"/>
                </a:lnTo>
                <a:lnTo>
                  <a:pt x="613029" y="60959"/>
                </a:lnTo>
                <a:lnTo>
                  <a:pt x="640122" y="60959"/>
                </a:lnTo>
                <a:lnTo>
                  <a:pt x="643508" y="45719"/>
                </a:lnTo>
                <a:close/>
              </a:path>
              <a:path w="643889" h="170814">
                <a:moveTo>
                  <a:pt x="570357" y="45719"/>
                </a:moveTo>
                <a:lnTo>
                  <a:pt x="561213" y="45719"/>
                </a:lnTo>
                <a:lnTo>
                  <a:pt x="549020" y="51815"/>
                </a:lnTo>
                <a:lnTo>
                  <a:pt x="545734" y="54673"/>
                </a:lnTo>
                <a:lnTo>
                  <a:pt x="541019" y="58674"/>
                </a:lnTo>
                <a:lnTo>
                  <a:pt x="535733" y="63817"/>
                </a:lnTo>
                <a:lnTo>
                  <a:pt x="530732" y="70103"/>
                </a:lnTo>
                <a:lnTo>
                  <a:pt x="536829" y="76200"/>
                </a:lnTo>
                <a:lnTo>
                  <a:pt x="552069" y="60959"/>
                </a:lnTo>
                <a:lnTo>
                  <a:pt x="582549" y="60959"/>
                </a:lnTo>
                <a:lnTo>
                  <a:pt x="582549" y="54863"/>
                </a:lnTo>
                <a:lnTo>
                  <a:pt x="576452" y="48767"/>
                </a:lnTo>
                <a:lnTo>
                  <a:pt x="570357" y="45719"/>
                </a:lnTo>
                <a:close/>
              </a:path>
              <a:path w="643889" h="170814">
                <a:moveTo>
                  <a:pt x="640122" y="60959"/>
                </a:moveTo>
                <a:lnTo>
                  <a:pt x="619125" y="60959"/>
                </a:lnTo>
                <a:lnTo>
                  <a:pt x="622173" y="64007"/>
                </a:lnTo>
                <a:lnTo>
                  <a:pt x="622173" y="67055"/>
                </a:lnTo>
                <a:lnTo>
                  <a:pt x="625220" y="67055"/>
                </a:lnTo>
                <a:lnTo>
                  <a:pt x="625220" y="73151"/>
                </a:lnTo>
                <a:lnTo>
                  <a:pt x="637413" y="73151"/>
                </a:lnTo>
                <a:lnTo>
                  <a:pt x="640122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30860" y="339403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30860" y="343975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80977" y="3282427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50901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96621" y="3333526"/>
            <a:ext cx="175036" cy="193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30824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33022" y="341824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9689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15410" y="3333526"/>
            <a:ext cx="147917" cy="196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9806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89729" y="3282427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57723" y="2250633"/>
            <a:ext cx="5961529" cy="2558762"/>
          </a:xfrm>
          <a:prstGeom prst="rect">
            <a:avLst/>
          </a:prstGeom>
        </p:spPr>
        <p:txBody>
          <a:bodyPr vert="horz" wrap="square" lIns="0" tIns="156322" rIns="0" bIns="0" rtlCol="0">
            <a:spAutoFit/>
          </a:bodyPr>
          <a:lstStyle/>
          <a:p>
            <a:pPr marL="11206" defTabSz="806867">
              <a:spcBef>
                <a:spcPts val="1231"/>
              </a:spcBef>
              <a:tabLst>
                <a:tab pos="2418919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Continue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until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	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>
              <a:spcBef>
                <a:spcPts val="1143"/>
              </a:spcBef>
              <a:tabLst>
                <a:tab pos="1294348" algn="l"/>
                <a:tab pos="2050226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Compare	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know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error.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194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marR="4483" defTabSz="806867">
              <a:lnSpc>
                <a:spcPct val="152100"/>
              </a:lnSpc>
              <a:spcBef>
                <a:spcPts val="1390"/>
              </a:spcBef>
            </a:pP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If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error is less then tolerance it’s </a:t>
            </a:r>
            <a:r>
              <a:rPr sz="1765" b="1" spc="-18" dirty="0">
                <a:solidFill>
                  <a:prstClr val="black"/>
                </a:solidFill>
                <a:latin typeface="Times New Roman"/>
                <a:cs typeface="Times New Roman"/>
              </a:rPr>
              <a:t>mean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the solution 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is 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achieved 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Else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>
              <a:spcBef>
                <a:spcPts val="1103"/>
              </a:spcBef>
            </a:pP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Continue 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backward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sweep.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922309" y="983877"/>
            <a:ext cx="4344521" cy="1604122"/>
          </a:xfrm>
          <a:custGeom>
            <a:avLst/>
            <a:gdLst/>
            <a:ahLst/>
            <a:cxnLst/>
            <a:rect l="l" t="t" r="r" b="b"/>
            <a:pathLst>
              <a:path w="4923790" h="1818005">
                <a:moveTo>
                  <a:pt x="0" y="1818005"/>
                </a:moveTo>
                <a:lnTo>
                  <a:pt x="4923790" y="1818005"/>
                </a:lnTo>
                <a:lnTo>
                  <a:pt x="4923790" y="0"/>
                </a:lnTo>
                <a:lnTo>
                  <a:pt x="0" y="0"/>
                </a:lnTo>
                <a:lnTo>
                  <a:pt x="0" y="18180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926793" y="1704997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480"/>
                </a:moveTo>
                <a:lnTo>
                  <a:pt x="192687" y="545480"/>
                </a:lnTo>
                <a:lnTo>
                  <a:pt x="192687" y="0"/>
                </a:lnTo>
                <a:lnTo>
                  <a:pt x="0" y="0"/>
                </a:lnTo>
                <a:lnTo>
                  <a:pt x="0" y="5454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56442" y="1871056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689049" y="1485081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4">
                <a:moveTo>
                  <a:pt x="0" y="48864"/>
                </a:moveTo>
                <a:lnTo>
                  <a:pt x="29074" y="16279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79"/>
                </a:lnTo>
                <a:lnTo>
                  <a:pt x="145413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785284" y="1485081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4">
                <a:moveTo>
                  <a:pt x="0" y="48864"/>
                </a:moveTo>
                <a:lnTo>
                  <a:pt x="29074" y="16279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79"/>
                </a:lnTo>
                <a:lnTo>
                  <a:pt x="145413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881507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087" y="16279"/>
                </a:lnTo>
                <a:lnTo>
                  <a:pt x="58175" y="0"/>
                </a:lnTo>
                <a:lnTo>
                  <a:pt x="87263" y="0"/>
                </a:lnTo>
                <a:lnTo>
                  <a:pt x="116338" y="16279"/>
                </a:lnTo>
                <a:lnTo>
                  <a:pt x="145425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785284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80" y="19102"/>
                </a:lnTo>
                <a:lnTo>
                  <a:pt x="18173" y="25465"/>
                </a:lnTo>
                <a:lnTo>
                  <a:pt x="27253" y="19102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881507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93" y="19102"/>
                </a:lnTo>
                <a:lnTo>
                  <a:pt x="18186" y="25465"/>
                </a:lnTo>
                <a:lnTo>
                  <a:pt x="27266" y="19102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55429" y="1464027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270" y="68185"/>
                </a:lnTo>
                <a:lnTo>
                  <a:pt x="9093" y="54548"/>
                </a:lnTo>
                <a:lnTo>
                  <a:pt x="20456" y="31815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387511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540" y="136370"/>
                </a:lnTo>
                <a:lnTo>
                  <a:pt x="18173" y="109096"/>
                </a:lnTo>
                <a:lnTo>
                  <a:pt x="40899" y="63643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451664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552" y="136370"/>
                </a:lnTo>
                <a:lnTo>
                  <a:pt x="18186" y="109096"/>
                </a:lnTo>
                <a:lnTo>
                  <a:pt x="40899" y="63643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516145" y="1527563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270" y="68185"/>
                </a:lnTo>
                <a:lnTo>
                  <a:pt x="9080" y="54548"/>
                </a:lnTo>
                <a:lnTo>
                  <a:pt x="20443" y="31815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387511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451663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516145" y="1462023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548216" y="1527563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10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188309" y="1528197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164883" y="150476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50" y="0"/>
                </a:moveTo>
                <a:lnTo>
                  <a:pt x="16309" y="2049"/>
                </a:lnTo>
                <a:lnTo>
                  <a:pt x="7847" y="7708"/>
                </a:lnTo>
                <a:lnTo>
                  <a:pt x="2124" y="16126"/>
                </a:lnTo>
                <a:lnTo>
                  <a:pt x="0" y="26452"/>
                </a:lnTo>
                <a:lnTo>
                  <a:pt x="2041" y="36797"/>
                </a:lnTo>
                <a:lnTo>
                  <a:pt x="7696" y="45261"/>
                </a:lnTo>
                <a:lnTo>
                  <a:pt x="16114" y="50986"/>
                </a:lnTo>
                <a:lnTo>
                  <a:pt x="26445" y="53111"/>
                </a:lnTo>
                <a:lnTo>
                  <a:pt x="36785" y="51068"/>
                </a:lnTo>
                <a:lnTo>
                  <a:pt x="45244" y="45412"/>
                </a:lnTo>
                <a:lnTo>
                  <a:pt x="50966" y="36992"/>
                </a:lnTo>
                <a:lnTo>
                  <a:pt x="53096" y="26658"/>
                </a:lnTo>
                <a:lnTo>
                  <a:pt x="51047" y="16315"/>
                </a:lnTo>
                <a:lnTo>
                  <a:pt x="45390" y="7854"/>
                </a:lnTo>
                <a:lnTo>
                  <a:pt x="36974" y="2130"/>
                </a:lnTo>
                <a:lnTo>
                  <a:pt x="26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009824" y="1528197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97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127221" y="150541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76" y="0"/>
                </a:moveTo>
                <a:lnTo>
                  <a:pt x="16327" y="2040"/>
                </a:lnTo>
                <a:lnTo>
                  <a:pt x="7860" y="7692"/>
                </a:lnTo>
                <a:lnTo>
                  <a:pt x="2132" y="16108"/>
                </a:lnTo>
                <a:lnTo>
                  <a:pt x="0" y="26440"/>
                </a:lnTo>
                <a:lnTo>
                  <a:pt x="2039" y="36784"/>
                </a:lnTo>
                <a:lnTo>
                  <a:pt x="7688" y="45250"/>
                </a:lnTo>
                <a:lnTo>
                  <a:pt x="16098" y="50978"/>
                </a:lnTo>
                <a:lnTo>
                  <a:pt x="26420" y="53111"/>
                </a:lnTo>
                <a:lnTo>
                  <a:pt x="36738" y="51070"/>
                </a:lnTo>
                <a:lnTo>
                  <a:pt x="45193" y="45418"/>
                </a:lnTo>
                <a:lnTo>
                  <a:pt x="50930" y="37002"/>
                </a:lnTo>
                <a:lnTo>
                  <a:pt x="53096" y="26671"/>
                </a:lnTo>
                <a:lnTo>
                  <a:pt x="51078" y="16326"/>
                </a:lnTo>
                <a:lnTo>
                  <a:pt x="45417" y="7860"/>
                </a:lnTo>
                <a:lnTo>
                  <a:pt x="36990" y="2132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646531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8985" y="16279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742721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113" y="16279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838911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113" y="16279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742721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2"/>
                </a:lnTo>
                <a:lnTo>
                  <a:pt x="18211" y="25465"/>
                </a:lnTo>
                <a:lnTo>
                  <a:pt x="27317" y="19102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838911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2"/>
                </a:lnTo>
                <a:lnTo>
                  <a:pt x="18211" y="25465"/>
                </a:lnTo>
                <a:lnTo>
                  <a:pt x="27317" y="19102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312924" y="1464027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180" y="68185"/>
                </a:lnTo>
                <a:lnTo>
                  <a:pt x="9105" y="54548"/>
                </a:lnTo>
                <a:lnTo>
                  <a:pt x="20392" y="31815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344950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617" y="136370"/>
                </a:lnTo>
                <a:lnTo>
                  <a:pt x="18211" y="109096"/>
                </a:lnTo>
                <a:lnTo>
                  <a:pt x="40912" y="63643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409114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488" y="136370"/>
                </a:lnTo>
                <a:lnTo>
                  <a:pt x="18211" y="109096"/>
                </a:lnTo>
                <a:lnTo>
                  <a:pt x="40912" y="63643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473617" y="1527563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308" y="68185"/>
                </a:lnTo>
                <a:lnTo>
                  <a:pt x="9105" y="54548"/>
                </a:lnTo>
                <a:lnTo>
                  <a:pt x="20392" y="31815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344949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409113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473617" y="1462023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505642" y="1527563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145780" y="1528197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122332" y="150476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02" y="0"/>
                </a:moveTo>
                <a:lnTo>
                  <a:pt x="16331" y="2049"/>
                </a:lnTo>
                <a:lnTo>
                  <a:pt x="7853" y="7708"/>
                </a:lnTo>
                <a:lnTo>
                  <a:pt x="2125" y="16126"/>
                </a:lnTo>
                <a:lnTo>
                  <a:pt x="0" y="26452"/>
                </a:lnTo>
                <a:lnTo>
                  <a:pt x="2043" y="36797"/>
                </a:lnTo>
                <a:lnTo>
                  <a:pt x="7701" y="45261"/>
                </a:lnTo>
                <a:lnTo>
                  <a:pt x="16120" y="50986"/>
                </a:lnTo>
                <a:lnTo>
                  <a:pt x="26445" y="53111"/>
                </a:lnTo>
                <a:lnTo>
                  <a:pt x="36764" y="51068"/>
                </a:lnTo>
                <a:lnTo>
                  <a:pt x="45218" y="45412"/>
                </a:lnTo>
                <a:lnTo>
                  <a:pt x="50956" y="36992"/>
                </a:lnTo>
                <a:lnTo>
                  <a:pt x="53122" y="26658"/>
                </a:lnTo>
                <a:lnTo>
                  <a:pt x="51050" y="16315"/>
                </a:lnTo>
                <a:lnTo>
                  <a:pt x="45395" y="7854"/>
                </a:lnTo>
                <a:lnTo>
                  <a:pt x="36998" y="2130"/>
                </a:lnTo>
                <a:lnTo>
                  <a:pt x="267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967239" y="1528197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084703" y="150541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286" y="2040"/>
                </a:lnTo>
                <a:lnTo>
                  <a:pt x="7807" y="7692"/>
                </a:lnTo>
                <a:lnTo>
                  <a:pt x="2094" y="16108"/>
                </a:lnTo>
                <a:lnTo>
                  <a:pt x="0" y="26440"/>
                </a:lnTo>
                <a:lnTo>
                  <a:pt x="1999" y="36784"/>
                </a:lnTo>
                <a:lnTo>
                  <a:pt x="7631" y="45250"/>
                </a:lnTo>
                <a:lnTo>
                  <a:pt x="16051" y="50978"/>
                </a:lnTo>
                <a:lnTo>
                  <a:pt x="26420" y="53111"/>
                </a:lnTo>
                <a:lnTo>
                  <a:pt x="36738" y="51070"/>
                </a:lnTo>
                <a:lnTo>
                  <a:pt x="45193" y="45418"/>
                </a:lnTo>
                <a:lnTo>
                  <a:pt x="50930" y="37002"/>
                </a:lnTo>
                <a:lnTo>
                  <a:pt x="53096" y="26671"/>
                </a:lnTo>
                <a:lnTo>
                  <a:pt x="51024" y="16326"/>
                </a:lnTo>
                <a:lnTo>
                  <a:pt x="45369" y="7860"/>
                </a:lnTo>
                <a:lnTo>
                  <a:pt x="36972" y="2132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610126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113" y="16279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706429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113" y="16279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802618" y="1485081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64"/>
                </a:moveTo>
                <a:lnTo>
                  <a:pt x="29113" y="16279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79"/>
                </a:lnTo>
                <a:lnTo>
                  <a:pt x="145438" y="4886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706429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2"/>
                </a:lnTo>
                <a:lnTo>
                  <a:pt x="18211" y="25465"/>
                </a:lnTo>
                <a:lnTo>
                  <a:pt x="27189" y="19102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802619" y="1528197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2"/>
                </a:lnTo>
                <a:lnTo>
                  <a:pt x="18211" y="25465"/>
                </a:lnTo>
                <a:lnTo>
                  <a:pt x="27317" y="19102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276517" y="1464027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308" y="68185"/>
                </a:lnTo>
                <a:lnTo>
                  <a:pt x="9105" y="54548"/>
                </a:lnTo>
                <a:lnTo>
                  <a:pt x="20520" y="31815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308657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488" y="136370"/>
                </a:lnTo>
                <a:lnTo>
                  <a:pt x="18211" y="109096"/>
                </a:lnTo>
                <a:lnTo>
                  <a:pt x="40912" y="63643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372820" y="1464026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65"/>
                </a:moveTo>
                <a:lnTo>
                  <a:pt x="4488" y="136370"/>
                </a:lnTo>
                <a:lnTo>
                  <a:pt x="18211" y="109096"/>
                </a:lnTo>
                <a:lnTo>
                  <a:pt x="40912" y="63643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437324" y="1527563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180" y="68185"/>
                </a:lnTo>
                <a:lnTo>
                  <a:pt x="8977" y="54548"/>
                </a:lnTo>
                <a:lnTo>
                  <a:pt x="20392" y="31815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308656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372820" y="1462668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437324" y="1462023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469349" y="1527563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109488" y="1528197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086062" y="150476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49"/>
                </a:lnTo>
                <a:lnTo>
                  <a:pt x="7791" y="7708"/>
                </a:lnTo>
                <a:lnTo>
                  <a:pt x="2092" y="16126"/>
                </a:lnTo>
                <a:lnTo>
                  <a:pt x="0" y="26452"/>
                </a:lnTo>
                <a:lnTo>
                  <a:pt x="1999" y="36797"/>
                </a:lnTo>
                <a:lnTo>
                  <a:pt x="7631" y="45261"/>
                </a:lnTo>
                <a:lnTo>
                  <a:pt x="16051" y="50986"/>
                </a:lnTo>
                <a:lnTo>
                  <a:pt x="26420" y="53111"/>
                </a:lnTo>
                <a:lnTo>
                  <a:pt x="36738" y="51068"/>
                </a:lnTo>
                <a:lnTo>
                  <a:pt x="45193" y="45412"/>
                </a:lnTo>
                <a:lnTo>
                  <a:pt x="50930" y="36992"/>
                </a:lnTo>
                <a:lnTo>
                  <a:pt x="53096" y="26658"/>
                </a:lnTo>
                <a:lnTo>
                  <a:pt x="51022" y="16315"/>
                </a:lnTo>
                <a:lnTo>
                  <a:pt x="45353" y="7854"/>
                </a:lnTo>
                <a:lnTo>
                  <a:pt x="36918" y="2130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8930947" y="1528197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048411" y="150541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40"/>
                </a:lnTo>
                <a:lnTo>
                  <a:pt x="7791" y="7692"/>
                </a:lnTo>
                <a:lnTo>
                  <a:pt x="2092" y="16108"/>
                </a:lnTo>
                <a:lnTo>
                  <a:pt x="0" y="26440"/>
                </a:lnTo>
                <a:lnTo>
                  <a:pt x="1999" y="36784"/>
                </a:lnTo>
                <a:lnTo>
                  <a:pt x="7631" y="45250"/>
                </a:lnTo>
                <a:lnTo>
                  <a:pt x="16051" y="50978"/>
                </a:lnTo>
                <a:lnTo>
                  <a:pt x="26420" y="53111"/>
                </a:lnTo>
                <a:lnTo>
                  <a:pt x="36738" y="51070"/>
                </a:lnTo>
                <a:lnTo>
                  <a:pt x="45193" y="45418"/>
                </a:lnTo>
                <a:lnTo>
                  <a:pt x="50930" y="37002"/>
                </a:lnTo>
                <a:lnTo>
                  <a:pt x="53096" y="26671"/>
                </a:lnTo>
                <a:lnTo>
                  <a:pt x="51022" y="16326"/>
                </a:lnTo>
                <a:lnTo>
                  <a:pt x="45353" y="7860"/>
                </a:lnTo>
                <a:lnTo>
                  <a:pt x="36918" y="2132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9566252" y="1484753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77"/>
                </a:moveTo>
                <a:lnTo>
                  <a:pt x="29113" y="16292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92"/>
                </a:lnTo>
                <a:lnTo>
                  <a:pt x="145438" y="488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9662554" y="1484753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77"/>
                </a:moveTo>
                <a:lnTo>
                  <a:pt x="28985" y="16292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92"/>
                </a:lnTo>
                <a:lnTo>
                  <a:pt x="145438" y="488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9758744" y="1484753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4">
                <a:moveTo>
                  <a:pt x="0" y="48877"/>
                </a:moveTo>
                <a:lnTo>
                  <a:pt x="29113" y="16292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92"/>
                </a:lnTo>
                <a:lnTo>
                  <a:pt x="145438" y="4887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662554" y="152788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89"/>
                </a:lnTo>
                <a:lnTo>
                  <a:pt x="18083" y="25452"/>
                </a:lnTo>
                <a:lnTo>
                  <a:pt x="27189" y="19089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758744" y="152788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89"/>
                </a:lnTo>
                <a:lnTo>
                  <a:pt x="18211" y="25452"/>
                </a:lnTo>
                <a:lnTo>
                  <a:pt x="27317" y="1908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9232643" y="1463710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26"/>
                </a:moveTo>
                <a:lnTo>
                  <a:pt x="2308" y="68185"/>
                </a:lnTo>
                <a:lnTo>
                  <a:pt x="9105" y="54548"/>
                </a:lnTo>
                <a:lnTo>
                  <a:pt x="20520" y="31815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264782" y="1463710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52"/>
                </a:moveTo>
                <a:lnTo>
                  <a:pt x="4488" y="136370"/>
                </a:lnTo>
                <a:lnTo>
                  <a:pt x="18083" y="109096"/>
                </a:lnTo>
                <a:lnTo>
                  <a:pt x="40912" y="63630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9328946" y="1463710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452"/>
                </a:moveTo>
                <a:lnTo>
                  <a:pt x="4488" y="136370"/>
                </a:lnTo>
                <a:lnTo>
                  <a:pt x="18083" y="109096"/>
                </a:lnTo>
                <a:lnTo>
                  <a:pt x="40912" y="63630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9393336" y="152723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39"/>
                </a:moveTo>
                <a:lnTo>
                  <a:pt x="2308" y="68185"/>
                </a:lnTo>
                <a:lnTo>
                  <a:pt x="9105" y="54548"/>
                </a:lnTo>
                <a:lnTo>
                  <a:pt x="20520" y="31828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264782" y="1462352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328946" y="1462352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393336" y="1461707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4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425475" y="1527235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065499" y="152788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838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9042074" y="1504449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49"/>
                </a:lnTo>
                <a:lnTo>
                  <a:pt x="7903" y="7708"/>
                </a:lnTo>
                <a:lnTo>
                  <a:pt x="2166" y="16126"/>
                </a:lnTo>
                <a:lnTo>
                  <a:pt x="0" y="26452"/>
                </a:lnTo>
                <a:lnTo>
                  <a:pt x="2074" y="36795"/>
                </a:lnTo>
                <a:lnTo>
                  <a:pt x="7743" y="45256"/>
                </a:lnTo>
                <a:lnTo>
                  <a:pt x="16177" y="50980"/>
                </a:lnTo>
                <a:lnTo>
                  <a:pt x="26548" y="53111"/>
                </a:lnTo>
                <a:lnTo>
                  <a:pt x="36864" y="51061"/>
                </a:lnTo>
                <a:lnTo>
                  <a:pt x="45305" y="45402"/>
                </a:lnTo>
                <a:lnTo>
                  <a:pt x="51004" y="36984"/>
                </a:lnTo>
                <a:lnTo>
                  <a:pt x="53096" y="26658"/>
                </a:lnTo>
                <a:lnTo>
                  <a:pt x="51096" y="16314"/>
                </a:lnTo>
                <a:lnTo>
                  <a:pt x="45465" y="7849"/>
                </a:lnTo>
                <a:lnTo>
                  <a:pt x="37045" y="2124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9887072" y="1527880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69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10004424" y="1505094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34"/>
                </a:lnTo>
                <a:lnTo>
                  <a:pt x="7903" y="7686"/>
                </a:lnTo>
                <a:lnTo>
                  <a:pt x="2166" y="16101"/>
                </a:lnTo>
                <a:lnTo>
                  <a:pt x="0" y="26427"/>
                </a:lnTo>
                <a:lnTo>
                  <a:pt x="2072" y="36771"/>
                </a:lnTo>
                <a:lnTo>
                  <a:pt x="7727" y="45239"/>
                </a:lnTo>
                <a:lnTo>
                  <a:pt x="16123" y="50971"/>
                </a:lnTo>
                <a:lnTo>
                  <a:pt x="26420" y="53111"/>
                </a:lnTo>
                <a:lnTo>
                  <a:pt x="36810" y="51069"/>
                </a:lnTo>
                <a:lnTo>
                  <a:pt x="45289" y="45413"/>
                </a:lnTo>
                <a:lnTo>
                  <a:pt x="51002" y="36997"/>
                </a:lnTo>
                <a:lnTo>
                  <a:pt x="53096" y="26671"/>
                </a:lnTo>
                <a:lnTo>
                  <a:pt x="51096" y="16326"/>
                </a:lnTo>
                <a:lnTo>
                  <a:pt x="45465" y="7860"/>
                </a:lnTo>
                <a:lnTo>
                  <a:pt x="37045" y="2132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150646" y="237882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8112995" y="2376607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074439" y="237882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188308" y="237882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163468" y="1306185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093724" y="1277841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056074" y="1274094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992621" y="1245750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954857" y="1274094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380778" y="1704997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6639086" y="1673755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14"/>
                </a:lnTo>
                <a:lnTo>
                  <a:pt x="70795" y="354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343138" y="1704997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601379" y="1673755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14"/>
                </a:lnTo>
                <a:lnTo>
                  <a:pt x="70795" y="354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8305488" y="1704997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8563729" y="1673755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14"/>
                </a:lnTo>
                <a:lnTo>
                  <a:pt x="70795" y="354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9267837" y="1704997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9526078" y="1673755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0" y="0"/>
                </a:moveTo>
                <a:lnTo>
                  <a:pt x="0" y="70814"/>
                </a:lnTo>
                <a:lnTo>
                  <a:pt x="70795" y="354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343138" y="1865428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6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311904" y="2123819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70795" y="0"/>
                </a:moveTo>
                <a:lnTo>
                  <a:pt x="0" y="0"/>
                </a:lnTo>
                <a:lnTo>
                  <a:pt x="35397" y="70814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8305488" y="1865428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6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274254" y="2123819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70795" y="0"/>
                </a:moveTo>
                <a:lnTo>
                  <a:pt x="0" y="0"/>
                </a:lnTo>
                <a:lnTo>
                  <a:pt x="35397" y="70814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267836" y="1865428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69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9236603" y="2123819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19">
                <a:moveTo>
                  <a:pt x="70795" y="0"/>
                </a:moveTo>
                <a:lnTo>
                  <a:pt x="0" y="0"/>
                </a:lnTo>
                <a:lnTo>
                  <a:pt x="35397" y="70814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6512105" y="1687985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7424504" y="1679960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8378819" y="1679960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9389376" y="1696000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7417601" y="1944678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339890" y="1944678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9342298" y="1944678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6535338" y="1198631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481652" y="1238815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612390" y="1270849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9374212" y="1238815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996582" y="1727907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480"/>
                </a:moveTo>
                <a:lnTo>
                  <a:pt x="192687" y="545480"/>
                </a:lnTo>
                <a:lnTo>
                  <a:pt x="192687" y="0"/>
                </a:lnTo>
                <a:lnTo>
                  <a:pt x="0" y="0"/>
                </a:lnTo>
                <a:lnTo>
                  <a:pt x="0" y="5454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026232" y="1893967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S4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023030" y="1711856"/>
            <a:ext cx="176493" cy="481853"/>
          </a:xfrm>
          <a:custGeom>
            <a:avLst/>
            <a:gdLst/>
            <a:ahLst/>
            <a:cxnLst/>
            <a:rect l="l" t="t" r="r" b="b"/>
            <a:pathLst>
              <a:path w="200025" h="546100">
                <a:moveTo>
                  <a:pt x="0" y="545480"/>
                </a:moveTo>
                <a:lnTo>
                  <a:pt x="199959" y="545480"/>
                </a:lnTo>
                <a:lnTo>
                  <a:pt x="199959" y="0"/>
                </a:lnTo>
                <a:lnTo>
                  <a:pt x="0" y="0"/>
                </a:lnTo>
                <a:lnTo>
                  <a:pt x="0" y="5454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055847" y="1877916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7039802" y="1743948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39" h="546100">
                <a:moveTo>
                  <a:pt x="0" y="545480"/>
                </a:moveTo>
                <a:lnTo>
                  <a:pt x="192687" y="545480"/>
                </a:lnTo>
                <a:lnTo>
                  <a:pt x="192687" y="0"/>
                </a:lnTo>
                <a:lnTo>
                  <a:pt x="0" y="0"/>
                </a:lnTo>
                <a:lnTo>
                  <a:pt x="0" y="5454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069439" y="1910007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108129" y="1528843"/>
            <a:ext cx="3362" cy="183216"/>
          </a:xfrm>
          <a:custGeom>
            <a:avLst/>
            <a:gdLst/>
            <a:ahLst/>
            <a:cxnLst/>
            <a:rect l="l" t="t" r="r" b="b"/>
            <a:pathLst>
              <a:path w="3809" h="207644">
                <a:moveTo>
                  <a:pt x="3462" y="207428"/>
                </a:moveTo>
                <a:lnTo>
                  <a:pt x="3462" y="118756"/>
                </a:lnTo>
                <a:lnTo>
                  <a:pt x="0" y="118756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7124811" y="1528730"/>
            <a:ext cx="560" cy="215713"/>
          </a:xfrm>
          <a:custGeom>
            <a:avLst/>
            <a:gdLst/>
            <a:ahLst/>
            <a:cxnLst/>
            <a:rect l="l" t="t" r="r" b="b"/>
            <a:pathLst>
              <a:path w="635" h="244475">
                <a:moveTo>
                  <a:pt x="0" y="243913"/>
                </a:moveTo>
                <a:lnTo>
                  <a:pt x="0" y="105362"/>
                </a:lnTo>
                <a:lnTo>
                  <a:pt x="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9081569" y="1527948"/>
            <a:ext cx="560" cy="200025"/>
          </a:xfrm>
          <a:custGeom>
            <a:avLst/>
            <a:gdLst/>
            <a:ahLst/>
            <a:cxnLst/>
            <a:rect l="l" t="t" r="r" b="b"/>
            <a:pathLst>
              <a:path w="634" h="226694">
                <a:moveTo>
                  <a:pt x="64" y="-1538"/>
                </a:moveTo>
                <a:lnTo>
                  <a:pt x="64" y="228159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10011780" y="1528446"/>
            <a:ext cx="560" cy="177053"/>
          </a:xfrm>
          <a:custGeom>
            <a:avLst/>
            <a:gdLst/>
            <a:ahLst/>
            <a:cxnLst/>
            <a:rect l="l" t="t" r="r" b="b"/>
            <a:pathLst>
              <a:path w="634" h="200660">
                <a:moveTo>
                  <a:pt x="64" y="-1538"/>
                </a:moveTo>
                <a:lnTo>
                  <a:pt x="64" y="201629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10011779" y="2186303"/>
            <a:ext cx="0" cy="192741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819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9081568" y="2209215"/>
            <a:ext cx="0" cy="169769"/>
          </a:xfrm>
          <a:custGeom>
            <a:avLst/>
            <a:gdLst/>
            <a:ahLst/>
            <a:cxnLst/>
            <a:rect l="l" t="t" r="r" b="b"/>
            <a:pathLst>
              <a:path h="192405">
                <a:moveTo>
                  <a:pt x="0" y="0"/>
                </a:moveTo>
                <a:lnTo>
                  <a:pt x="0" y="1922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8111185" y="2193163"/>
            <a:ext cx="2241" cy="183776"/>
          </a:xfrm>
          <a:custGeom>
            <a:avLst/>
            <a:gdLst/>
            <a:ahLst/>
            <a:cxnLst/>
            <a:rect l="l" t="t" r="r" b="b"/>
            <a:pathLst>
              <a:path w="2540" h="208280">
                <a:moveTo>
                  <a:pt x="1026" y="-1538"/>
                </a:moveTo>
                <a:lnTo>
                  <a:pt x="1026" y="209442"/>
                </a:lnTo>
              </a:path>
            </a:pathLst>
          </a:custGeom>
          <a:ln w="5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124810" y="2225254"/>
            <a:ext cx="0" cy="154081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0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161194" y="1719053"/>
            <a:ext cx="158563" cy="501426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9223"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13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217822" y="2045056"/>
            <a:ext cx="45384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7" name="Title 156">
            <a:extLst>
              <a:ext uri="{FF2B5EF4-FFF2-40B4-BE49-F238E27FC236}">
                <a16:creationId xmlns:a16="http://schemas.microsoft.com/office/drawing/2014/main" id="{C1A8EC30-52AC-4E1C-A501-7525FAF6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454356" y="733245"/>
            <a:ext cx="2216524" cy="831389"/>
          </a:xfrm>
          <a:prstGeom prst="rect">
            <a:avLst/>
          </a:prstGeom>
        </p:spPr>
        <p:txBody>
          <a:bodyPr vert="horz" wrap="square" lIns="0" tIns="145676" rIns="0" bIns="0" rtlCol="0">
            <a:spAutoFit/>
          </a:bodyPr>
          <a:lstStyle/>
          <a:p>
            <a:pPr marL="11206" defTabSz="806867">
              <a:spcBef>
                <a:spcPts val="1147"/>
              </a:spcBef>
            </a:pP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BACKWARD</a:t>
            </a:r>
            <a:r>
              <a:rPr sz="1765" b="1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SWEEP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05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V2: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83435" y="2077011"/>
            <a:ext cx="177501" cy="1936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65824" y="213752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65824" y="218324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89045" y="2077011"/>
            <a:ext cx="147918" cy="1963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23247" y="216172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73364" y="2077011"/>
            <a:ext cx="293145" cy="1936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655260" y="2120042"/>
            <a:ext cx="80681" cy="806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05866" y="2077011"/>
            <a:ext cx="231626" cy="1936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78056" y="2677084"/>
            <a:ext cx="231289" cy="193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14232" y="273759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14232" y="278331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45522" y="2674396"/>
            <a:ext cx="150607" cy="1532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71657" y="2669017"/>
            <a:ext cx="298525" cy="15867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42796" y="2669016"/>
            <a:ext cx="535641" cy="159124"/>
          </a:xfrm>
          <a:custGeom>
            <a:avLst/>
            <a:gdLst/>
            <a:ahLst/>
            <a:cxnLst/>
            <a:rect l="l" t="t" r="r" b="b"/>
            <a:pathLst>
              <a:path w="607060" h="180339">
                <a:moveTo>
                  <a:pt x="51816" y="70103"/>
                </a:moveTo>
                <a:lnTo>
                  <a:pt x="30480" y="70103"/>
                </a:lnTo>
                <a:lnTo>
                  <a:pt x="30480" y="88391"/>
                </a:lnTo>
                <a:lnTo>
                  <a:pt x="24383" y="124967"/>
                </a:lnTo>
                <a:lnTo>
                  <a:pt x="24383" y="140208"/>
                </a:lnTo>
                <a:lnTo>
                  <a:pt x="21336" y="146303"/>
                </a:lnTo>
                <a:lnTo>
                  <a:pt x="21336" y="161543"/>
                </a:lnTo>
                <a:lnTo>
                  <a:pt x="24383" y="164591"/>
                </a:lnTo>
                <a:lnTo>
                  <a:pt x="24383" y="173736"/>
                </a:lnTo>
                <a:lnTo>
                  <a:pt x="30480" y="179831"/>
                </a:lnTo>
                <a:lnTo>
                  <a:pt x="45719" y="179831"/>
                </a:lnTo>
                <a:lnTo>
                  <a:pt x="57912" y="173736"/>
                </a:lnTo>
                <a:lnTo>
                  <a:pt x="60960" y="170687"/>
                </a:lnTo>
                <a:lnTo>
                  <a:pt x="73151" y="164591"/>
                </a:lnTo>
                <a:lnTo>
                  <a:pt x="42672" y="164591"/>
                </a:lnTo>
                <a:lnTo>
                  <a:pt x="42672" y="140208"/>
                </a:lnTo>
                <a:lnTo>
                  <a:pt x="45719" y="137160"/>
                </a:lnTo>
                <a:lnTo>
                  <a:pt x="45719" y="124967"/>
                </a:lnTo>
                <a:lnTo>
                  <a:pt x="51816" y="79248"/>
                </a:lnTo>
                <a:lnTo>
                  <a:pt x="51816" y="70103"/>
                </a:lnTo>
                <a:close/>
              </a:path>
              <a:path w="607060" h="180339">
                <a:moveTo>
                  <a:pt x="124968" y="70103"/>
                </a:moveTo>
                <a:lnTo>
                  <a:pt x="103631" y="70103"/>
                </a:lnTo>
                <a:lnTo>
                  <a:pt x="106680" y="73151"/>
                </a:lnTo>
                <a:lnTo>
                  <a:pt x="106680" y="94487"/>
                </a:lnTo>
                <a:lnTo>
                  <a:pt x="100583" y="106679"/>
                </a:lnTo>
                <a:lnTo>
                  <a:pt x="97535" y="115824"/>
                </a:lnTo>
                <a:lnTo>
                  <a:pt x="88392" y="134112"/>
                </a:lnTo>
                <a:lnTo>
                  <a:pt x="82295" y="137160"/>
                </a:lnTo>
                <a:lnTo>
                  <a:pt x="79248" y="143255"/>
                </a:lnTo>
                <a:lnTo>
                  <a:pt x="70104" y="152400"/>
                </a:lnTo>
                <a:lnTo>
                  <a:pt x="64007" y="155448"/>
                </a:lnTo>
                <a:lnTo>
                  <a:pt x="60960" y="158496"/>
                </a:lnTo>
                <a:lnTo>
                  <a:pt x="54863" y="161543"/>
                </a:lnTo>
                <a:lnTo>
                  <a:pt x="51816" y="164591"/>
                </a:lnTo>
                <a:lnTo>
                  <a:pt x="73151" y="164591"/>
                </a:lnTo>
                <a:lnTo>
                  <a:pt x="76200" y="158496"/>
                </a:lnTo>
                <a:lnTo>
                  <a:pt x="82295" y="155448"/>
                </a:lnTo>
                <a:lnTo>
                  <a:pt x="88392" y="149351"/>
                </a:lnTo>
                <a:lnTo>
                  <a:pt x="94487" y="137160"/>
                </a:lnTo>
                <a:lnTo>
                  <a:pt x="100583" y="134112"/>
                </a:lnTo>
                <a:lnTo>
                  <a:pt x="121919" y="91439"/>
                </a:lnTo>
                <a:lnTo>
                  <a:pt x="121919" y="85343"/>
                </a:lnTo>
                <a:lnTo>
                  <a:pt x="124968" y="82296"/>
                </a:lnTo>
                <a:lnTo>
                  <a:pt x="124968" y="70103"/>
                </a:lnTo>
                <a:close/>
              </a:path>
              <a:path w="607060" h="180339">
                <a:moveTo>
                  <a:pt x="48768" y="57912"/>
                </a:moveTo>
                <a:lnTo>
                  <a:pt x="24383" y="57912"/>
                </a:lnTo>
                <a:lnTo>
                  <a:pt x="21336" y="60960"/>
                </a:lnTo>
                <a:lnTo>
                  <a:pt x="18287" y="60960"/>
                </a:lnTo>
                <a:lnTo>
                  <a:pt x="0" y="79248"/>
                </a:lnTo>
                <a:lnTo>
                  <a:pt x="6095" y="85343"/>
                </a:lnTo>
                <a:lnTo>
                  <a:pt x="6095" y="82296"/>
                </a:lnTo>
                <a:lnTo>
                  <a:pt x="9143" y="82296"/>
                </a:lnTo>
                <a:lnTo>
                  <a:pt x="9143" y="79248"/>
                </a:lnTo>
                <a:lnTo>
                  <a:pt x="12192" y="79248"/>
                </a:lnTo>
                <a:lnTo>
                  <a:pt x="18287" y="73151"/>
                </a:lnTo>
                <a:lnTo>
                  <a:pt x="21336" y="73151"/>
                </a:lnTo>
                <a:lnTo>
                  <a:pt x="24383" y="70103"/>
                </a:lnTo>
                <a:lnTo>
                  <a:pt x="51816" y="70103"/>
                </a:lnTo>
                <a:lnTo>
                  <a:pt x="51816" y="64008"/>
                </a:lnTo>
                <a:lnTo>
                  <a:pt x="48768" y="60960"/>
                </a:lnTo>
                <a:lnTo>
                  <a:pt x="48768" y="57912"/>
                </a:lnTo>
                <a:close/>
              </a:path>
              <a:path w="607060" h="180339">
                <a:moveTo>
                  <a:pt x="112776" y="54863"/>
                </a:moveTo>
                <a:lnTo>
                  <a:pt x="100583" y="54863"/>
                </a:lnTo>
                <a:lnTo>
                  <a:pt x="97535" y="57912"/>
                </a:lnTo>
                <a:lnTo>
                  <a:pt x="94487" y="57912"/>
                </a:lnTo>
                <a:lnTo>
                  <a:pt x="91439" y="60960"/>
                </a:lnTo>
                <a:lnTo>
                  <a:pt x="88392" y="60960"/>
                </a:lnTo>
                <a:lnTo>
                  <a:pt x="79248" y="70103"/>
                </a:lnTo>
                <a:lnTo>
                  <a:pt x="79248" y="73151"/>
                </a:lnTo>
                <a:lnTo>
                  <a:pt x="73151" y="79248"/>
                </a:lnTo>
                <a:lnTo>
                  <a:pt x="79248" y="85343"/>
                </a:lnTo>
                <a:lnTo>
                  <a:pt x="88392" y="76200"/>
                </a:lnTo>
                <a:lnTo>
                  <a:pt x="88392" y="73151"/>
                </a:lnTo>
                <a:lnTo>
                  <a:pt x="91439" y="73151"/>
                </a:lnTo>
                <a:lnTo>
                  <a:pt x="94487" y="70103"/>
                </a:lnTo>
                <a:lnTo>
                  <a:pt x="124968" y="70103"/>
                </a:lnTo>
                <a:lnTo>
                  <a:pt x="124968" y="67055"/>
                </a:lnTo>
                <a:lnTo>
                  <a:pt x="121919" y="64008"/>
                </a:lnTo>
                <a:lnTo>
                  <a:pt x="121919" y="60960"/>
                </a:lnTo>
                <a:lnTo>
                  <a:pt x="118871" y="57912"/>
                </a:lnTo>
                <a:lnTo>
                  <a:pt x="112776" y="54863"/>
                </a:lnTo>
                <a:close/>
              </a:path>
              <a:path w="607060" h="180339">
                <a:moveTo>
                  <a:pt x="42672" y="54863"/>
                </a:moveTo>
                <a:lnTo>
                  <a:pt x="30480" y="54863"/>
                </a:lnTo>
                <a:lnTo>
                  <a:pt x="27431" y="57912"/>
                </a:lnTo>
                <a:lnTo>
                  <a:pt x="45719" y="57912"/>
                </a:lnTo>
                <a:lnTo>
                  <a:pt x="42672" y="54863"/>
                </a:lnTo>
                <a:close/>
              </a:path>
              <a:path w="607060" h="180339">
                <a:moveTo>
                  <a:pt x="216407" y="54863"/>
                </a:moveTo>
                <a:lnTo>
                  <a:pt x="204216" y="54863"/>
                </a:lnTo>
                <a:lnTo>
                  <a:pt x="195595" y="55483"/>
                </a:lnTo>
                <a:lnTo>
                  <a:pt x="187832" y="57531"/>
                </a:lnTo>
                <a:lnTo>
                  <a:pt x="180641" y="61293"/>
                </a:lnTo>
                <a:lnTo>
                  <a:pt x="173735" y="67055"/>
                </a:lnTo>
                <a:lnTo>
                  <a:pt x="165639" y="72675"/>
                </a:lnTo>
                <a:lnTo>
                  <a:pt x="145351" y="108489"/>
                </a:lnTo>
                <a:lnTo>
                  <a:pt x="140207" y="140208"/>
                </a:lnTo>
                <a:lnTo>
                  <a:pt x="140779" y="148828"/>
                </a:lnTo>
                <a:lnTo>
                  <a:pt x="142494" y="156591"/>
                </a:lnTo>
                <a:lnTo>
                  <a:pt x="145351" y="163782"/>
                </a:lnTo>
                <a:lnTo>
                  <a:pt x="149352" y="170687"/>
                </a:lnTo>
                <a:lnTo>
                  <a:pt x="152400" y="176784"/>
                </a:lnTo>
                <a:lnTo>
                  <a:pt x="161544" y="179831"/>
                </a:lnTo>
                <a:lnTo>
                  <a:pt x="176783" y="179831"/>
                </a:lnTo>
                <a:lnTo>
                  <a:pt x="185928" y="176784"/>
                </a:lnTo>
                <a:lnTo>
                  <a:pt x="192023" y="170687"/>
                </a:lnTo>
                <a:lnTo>
                  <a:pt x="197072" y="167306"/>
                </a:lnTo>
                <a:lnTo>
                  <a:pt x="199906" y="164591"/>
                </a:lnTo>
                <a:lnTo>
                  <a:pt x="173735" y="164591"/>
                </a:lnTo>
                <a:lnTo>
                  <a:pt x="167640" y="161543"/>
                </a:lnTo>
                <a:lnTo>
                  <a:pt x="167640" y="158496"/>
                </a:lnTo>
                <a:lnTo>
                  <a:pt x="164592" y="155448"/>
                </a:lnTo>
                <a:lnTo>
                  <a:pt x="161544" y="146303"/>
                </a:lnTo>
                <a:lnTo>
                  <a:pt x="161544" y="137160"/>
                </a:lnTo>
                <a:lnTo>
                  <a:pt x="162034" y="130254"/>
                </a:lnTo>
                <a:lnTo>
                  <a:pt x="175259" y="87630"/>
                </a:lnTo>
                <a:lnTo>
                  <a:pt x="207264" y="64008"/>
                </a:lnTo>
                <a:lnTo>
                  <a:pt x="234695" y="64008"/>
                </a:lnTo>
                <a:lnTo>
                  <a:pt x="228600" y="60960"/>
                </a:lnTo>
                <a:lnTo>
                  <a:pt x="225552" y="57912"/>
                </a:lnTo>
                <a:lnTo>
                  <a:pt x="219456" y="57912"/>
                </a:lnTo>
                <a:lnTo>
                  <a:pt x="216407" y="54863"/>
                </a:lnTo>
                <a:close/>
              </a:path>
              <a:path w="607060" h="180339">
                <a:moveTo>
                  <a:pt x="233680" y="146303"/>
                </a:moveTo>
                <a:lnTo>
                  <a:pt x="216407" y="146303"/>
                </a:lnTo>
                <a:lnTo>
                  <a:pt x="213359" y="152400"/>
                </a:lnTo>
                <a:lnTo>
                  <a:pt x="213359" y="170687"/>
                </a:lnTo>
                <a:lnTo>
                  <a:pt x="219456" y="176784"/>
                </a:lnTo>
                <a:lnTo>
                  <a:pt x="225552" y="179831"/>
                </a:lnTo>
                <a:lnTo>
                  <a:pt x="234695" y="179831"/>
                </a:lnTo>
                <a:lnTo>
                  <a:pt x="246888" y="173736"/>
                </a:lnTo>
                <a:lnTo>
                  <a:pt x="251459" y="170878"/>
                </a:lnTo>
                <a:lnTo>
                  <a:pt x="256031" y="166877"/>
                </a:lnTo>
                <a:lnTo>
                  <a:pt x="258064" y="164591"/>
                </a:lnTo>
                <a:lnTo>
                  <a:pt x="234695" y="164591"/>
                </a:lnTo>
                <a:lnTo>
                  <a:pt x="234695" y="161543"/>
                </a:lnTo>
                <a:lnTo>
                  <a:pt x="231647" y="161543"/>
                </a:lnTo>
                <a:lnTo>
                  <a:pt x="231647" y="152400"/>
                </a:lnTo>
                <a:lnTo>
                  <a:pt x="233680" y="146303"/>
                </a:lnTo>
                <a:close/>
              </a:path>
              <a:path w="607060" h="180339">
                <a:moveTo>
                  <a:pt x="246888" y="54863"/>
                </a:moveTo>
                <a:lnTo>
                  <a:pt x="234695" y="64008"/>
                </a:lnTo>
                <a:lnTo>
                  <a:pt x="213359" y="64008"/>
                </a:lnTo>
                <a:lnTo>
                  <a:pt x="219456" y="67055"/>
                </a:lnTo>
                <a:lnTo>
                  <a:pt x="222504" y="70103"/>
                </a:lnTo>
                <a:lnTo>
                  <a:pt x="222504" y="73151"/>
                </a:lnTo>
                <a:lnTo>
                  <a:pt x="225552" y="76200"/>
                </a:lnTo>
                <a:lnTo>
                  <a:pt x="225552" y="97536"/>
                </a:lnTo>
                <a:lnTo>
                  <a:pt x="222504" y="100584"/>
                </a:lnTo>
                <a:lnTo>
                  <a:pt x="222504" y="106679"/>
                </a:lnTo>
                <a:lnTo>
                  <a:pt x="205787" y="143494"/>
                </a:lnTo>
                <a:lnTo>
                  <a:pt x="201548" y="148970"/>
                </a:lnTo>
                <a:lnTo>
                  <a:pt x="197881" y="153876"/>
                </a:lnTo>
                <a:lnTo>
                  <a:pt x="195071" y="158496"/>
                </a:lnTo>
                <a:lnTo>
                  <a:pt x="182880" y="164591"/>
                </a:lnTo>
                <a:lnTo>
                  <a:pt x="199906" y="164591"/>
                </a:lnTo>
                <a:lnTo>
                  <a:pt x="202692" y="161925"/>
                </a:lnTo>
                <a:lnTo>
                  <a:pt x="208311" y="154828"/>
                </a:lnTo>
                <a:lnTo>
                  <a:pt x="213359" y="146303"/>
                </a:lnTo>
                <a:lnTo>
                  <a:pt x="233680" y="146303"/>
                </a:lnTo>
                <a:lnTo>
                  <a:pt x="234616" y="143494"/>
                </a:lnTo>
                <a:lnTo>
                  <a:pt x="234695" y="137160"/>
                </a:lnTo>
                <a:lnTo>
                  <a:pt x="252983" y="57912"/>
                </a:lnTo>
                <a:lnTo>
                  <a:pt x="246888" y="54863"/>
                </a:lnTo>
                <a:close/>
              </a:path>
              <a:path w="607060" h="180339">
                <a:moveTo>
                  <a:pt x="259080" y="149351"/>
                </a:moveTo>
                <a:lnTo>
                  <a:pt x="243840" y="164591"/>
                </a:lnTo>
                <a:lnTo>
                  <a:pt x="258064" y="164591"/>
                </a:lnTo>
                <a:lnTo>
                  <a:pt x="260604" y="161734"/>
                </a:lnTo>
                <a:lnTo>
                  <a:pt x="265176" y="155448"/>
                </a:lnTo>
                <a:lnTo>
                  <a:pt x="259080" y="149351"/>
                </a:lnTo>
                <a:close/>
              </a:path>
              <a:path w="607060" h="180339">
                <a:moveTo>
                  <a:pt x="338328" y="0"/>
                </a:moveTo>
                <a:lnTo>
                  <a:pt x="301752" y="0"/>
                </a:lnTo>
                <a:lnTo>
                  <a:pt x="298704" y="6096"/>
                </a:lnTo>
                <a:lnTo>
                  <a:pt x="307847" y="6096"/>
                </a:lnTo>
                <a:lnTo>
                  <a:pt x="307847" y="9143"/>
                </a:lnTo>
                <a:lnTo>
                  <a:pt x="310895" y="9143"/>
                </a:lnTo>
                <a:lnTo>
                  <a:pt x="313944" y="12191"/>
                </a:lnTo>
                <a:lnTo>
                  <a:pt x="313944" y="27431"/>
                </a:lnTo>
                <a:lnTo>
                  <a:pt x="310895" y="30479"/>
                </a:lnTo>
                <a:lnTo>
                  <a:pt x="310895" y="33527"/>
                </a:lnTo>
                <a:lnTo>
                  <a:pt x="289559" y="134112"/>
                </a:lnTo>
                <a:lnTo>
                  <a:pt x="286511" y="146303"/>
                </a:lnTo>
                <a:lnTo>
                  <a:pt x="286511" y="170687"/>
                </a:lnTo>
                <a:lnTo>
                  <a:pt x="292607" y="176784"/>
                </a:lnTo>
                <a:lnTo>
                  <a:pt x="298704" y="179831"/>
                </a:lnTo>
                <a:lnTo>
                  <a:pt x="313944" y="179831"/>
                </a:lnTo>
                <a:lnTo>
                  <a:pt x="320040" y="173736"/>
                </a:lnTo>
                <a:lnTo>
                  <a:pt x="324611" y="170878"/>
                </a:lnTo>
                <a:lnTo>
                  <a:pt x="329183" y="166877"/>
                </a:lnTo>
                <a:lnTo>
                  <a:pt x="331216" y="164591"/>
                </a:lnTo>
                <a:lnTo>
                  <a:pt x="307847" y="164591"/>
                </a:lnTo>
                <a:lnTo>
                  <a:pt x="307847" y="161543"/>
                </a:lnTo>
                <a:lnTo>
                  <a:pt x="304800" y="158496"/>
                </a:lnTo>
                <a:lnTo>
                  <a:pt x="304800" y="152400"/>
                </a:lnTo>
                <a:lnTo>
                  <a:pt x="307847" y="146303"/>
                </a:lnTo>
                <a:lnTo>
                  <a:pt x="307847" y="137160"/>
                </a:lnTo>
                <a:lnTo>
                  <a:pt x="338328" y="0"/>
                </a:lnTo>
                <a:close/>
              </a:path>
              <a:path w="607060" h="180339">
                <a:moveTo>
                  <a:pt x="332231" y="149351"/>
                </a:moveTo>
                <a:lnTo>
                  <a:pt x="316992" y="164591"/>
                </a:lnTo>
                <a:lnTo>
                  <a:pt x="331216" y="164591"/>
                </a:lnTo>
                <a:lnTo>
                  <a:pt x="333756" y="161734"/>
                </a:lnTo>
                <a:lnTo>
                  <a:pt x="338328" y="155448"/>
                </a:lnTo>
                <a:lnTo>
                  <a:pt x="332231" y="149351"/>
                </a:lnTo>
                <a:close/>
              </a:path>
              <a:path w="607060" h="180339">
                <a:moveTo>
                  <a:pt x="405383" y="70103"/>
                </a:moveTo>
                <a:lnTo>
                  <a:pt x="381000" y="70103"/>
                </a:lnTo>
                <a:lnTo>
                  <a:pt x="381000" y="73151"/>
                </a:lnTo>
                <a:lnTo>
                  <a:pt x="384047" y="73151"/>
                </a:lnTo>
                <a:lnTo>
                  <a:pt x="384047" y="91439"/>
                </a:lnTo>
                <a:lnTo>
                  <a:pt x="381000" y="100584"/>
                </a:lnTo>
                <a:lnTo>
                  <a:pt x="371856" y="131063"/>
                </a:lnTo>
                <a:lnTo>
                  <a:pt x="368807" y="143255"/>
                </a:lnTo>
                <a:lnTo>
                  <a:pt x="368903" y="161734"/>
                </a:lnTo>
                <a:lnTo>
                  <a:pt x="374904" y="173736"/>
                </a:lnTo>
                <a:lnTo>
                  <a:pt x="377952" y="176784"/>
                </a:lnTo>
                <a:lnTo>
                  <a:pt x="384047" y="179831"/>
                </a:lnTo>
                <a:lnTo>
                  <a:pt x="399288" y="179831"/>
                </a:lnTo>
                <a:lnTo>
                  <a:pt x="408431" y="176784"/>
                </a:lnTo>
                <a:lnTo>
                  <a:pt x="414528" y="170687"/>
                </a:lnTo>
                <a:lnTo>
                  <a:pt x="420909" y="167306"/>
                </a:lnTo>
                <a:lnTo>
                  <a:pt x="423840" y="164591"/>
                </a:lnTo>
                <a:lnTo>
                  <a:pt x="396240" y="164591"/>
                </a:lnTo>
                <a:lnTo>
                  <a:pt x="390144" y="158496"/>
                </a:lnTo>
                <a:lnTo>
                  <a:pt x="390144" y="137160"/>
                </a:lnTo>
                <a:lnTo>
                  <a:pt x="393192" y="134112"/>
                </a:lnTo>
                <a:lnTo>
                  <a:pt x="393192" y="128015"/>
                </a:lnTo>
                <a:lnTo>
                  <a:pt x="396240" y="121919"/>
                </a:lnTo>
                <a:lnTo>
                  <a:pt x="399288" y="100584"/>
                </a:lnTo>
                <a:lnTo>
                  <a:pt x="405383" y="82296"/>
                </a:lnTo>
                <a:lnTo>
                  <a:pt x="405383" y="70103"/>
                </a:lnTo>
                <a:close/>
              </a:path>
              <a:path w="607060" h="180339">
                <a:moveTo>
                  <a:pt x="457200" y="146303"/>
                </a:moveTo>
                <a:lnTo>
                  <a:pt x="438911" y="146303"/>
                </a:lnTo>
                <a:lnTo>
                  <a:pt x="438911" y="152400"/>
                </a:lnTo>
                <a:lnTo>
                  <a:pt x="435864" y="155448"/>
                </a:lnTo>
                <a:lnTo>
                  <a:pt x="435864" y="167639"/>
                </a:lnTo>
                <a:lnTo>
                  <a:pt x="448056" y="179831"/>
                </a:lnTo>
                <a:lnTo>
                  <a:pt x="460247" y="179831"/>
                </a:lnTo>
                <a:lnTo>
                  <a:pt x="466344" y="176784"/>
                </a:lnTo>
                <a:lnTo>
                  <a:pt x="469392" y="173736"/>
                </a:lnTo>
                <a:lnTo>
                  <a:pt x="474011" y="170878"/>
                </a:lnTo>
                <a:lnTo>
                  <a:pt x="478917" y="166877"/>
                </a:lnTo>
                <a:lnTo>
                  <a:pt x="481351" y="164591"/>
                </a:lnTo>
                <a:lnTo>
                  <a:pt x="460247" y="164591"/>
                </a:lnTo>
                <a:lnTo>
                  <a:pt x="457200" y="161543"/>
                </a:lnTo>
                <a:lnTo>
                  <a:pt x="457200" y="146303"/>
                </a:lnTo>
                <a:close/>
              </a:path>
              <a:path w="607060" h="180339">
                <a:moveTo>
                  <a:pt x="475488" y="57912"/>
                </a:moveTo>
                <a:lnTo>
                  <a:pt x="454152" y="57912"/>
                </a:lnTo>
                <a:lnTo>
                  <a:pt x="445007" y="112775"/>
                </a:lnTo>
                <a:lnTo>
                  <a:pt x="441959" y="118872"/>
                </a:lnTo>
                <a:lnTo>
                  <a:pt x="438911" y="128015"/>
                </a:lnTo>
                <a:lnTo>
                  <a:pt x="435864" y="131063"/>
                </a:lnTo>
                <a:lnTo>
                  <a:pt x="435864" y="137160"/>
                </a:lnTo>
                <a:lnTo>
                  <a:pt x="429768" y="143255"/>
                </a:lnTo>
                <a:lnTo>
                  <a:pt x="426719" y="149351"/>
                </a:lnTo>
                <a:lnTo>
                  <a:pt x="420623" y="152400"/>
                </a:lnTo>
                <a:lnTo>
                  <a:pt x="417576" y="158496"/>
                </a:lnTo>
                <a:lnTo>
                  <a:pt x="414528" y="161543"/>
                </a:lnTo>
                <a:lnTo>
                  <a:pt x="408431" y="164591"/>
                </a:lnTo>
                <a:lnTo>
                  <a:pt x="423840" y="164591"/>
                </a:lnTo>
                <a:lnTo>
                  <a:pt x="426719" y="161925"/>
                </a:lnTo>
                <a:lnTo>
                  <a:pt x="432530" y="154828"/>
                </a:lnTo>
                <a:lnTo>
                  <a:pt x="438911" y="146303"/>
                </a:lnTo>
                <a:lnTo>
                  <a:pt x="457200" y="146303"/>
                </a:lnTo>
                <a:lnTo>
                  <a:pt x="460247" y="137160"/>
                </a:lnTo>
                <a:lnTo>
                  <a:pt x="475488" y="57912"/>
                </a:lnTo>
                <a:close/>
              </a:path>
              <a:path w="607060" h="180339">
                <a:moveTo>
                  <a:pt x="481583" y="149351"/>
                </a:moveTo>
                <a:lnTo>
                  <a:pt x="478535" y="155448"/>
                </a:lnTo>
                <a:lnTo>
                  <a:pt x="472440" y="158496"/>
                </a:lnTo>
                <a:lnTo>
                  <a:pt x="469392" y="161543"/>
                </a:lnTo>
                <a:lnTo>
                  <a:pt x="469392" y="164591"/>
                </a:lnTo>
                <a:lnTo>
                  <a:pt x="481351" y="164591"/>
                </a:lnTo>
                <a:lnTo>
                  <a:pt x="484393" y="161734"/>
                </a:lnTo>
                <a:lnTo>
                  <a:pt x="490728" y="155448"/>
                </a:lnTo>
                <a:lnTo>
                  <a:pt x="481583" y="149351"/>
                </a:lnTo>
                <a:close/>
              </a:path>
              <a:path w="607060" h="180339">
                <a:moveTo>
                  <a:pt x="393192" y="54863"/>
                </a:moveTo>
                <a:lnTo>
                  <a:pt x="381000" y="54863"/>
                </a:lnTo>
                <a:lnTo>
                  <a:pt x="377952" y="57912"/>
                </a:lnTo>
                <a:lnTo>
                  <a:pt x="371856" y="57912"/>
                </a:lnTo>
                <a:lnTo>
                  <a:pt x="362711" y="67055"/>
                </a:lnTo>
                <a:lnTo>
                  <a:pt x="356616" y="70103"/>
                </a:lnTo>
                <a:lnTo>
                  <a:pt x="350519" y="79248"/>
                </a:lnTo>
                <a:lnTo>
                  <a:pt x="356616" y="85343"/>
                </a:lnTo>
                <a:lnTo>
                  <a:pt x="371856" y="70103"/>
                </a:lnTo>
                <a:lnTo>
                  <a:pt x="405383" y="70103"/>
                </a:lnTo>
                <a:lnTo>
                  <a:pt x="402335" y="64008"/>
                </a:lnTo>
                <a:lnTo>
                  <a:pt x="393192" y="54863"/>
                </a:lnTo>
                <a:close/>
              </a:path>
              <a:path w="607060" h="180339">
                <a:moveTo>
                  <a:pt x="588644" y="54863"/>
                </a:moveTo>
                <a:lnTo>
                  <a:pt x="579501" y="54863"/>
                </a:lnTo>
                <a:lnTo>
                  <a:pt x="570821" y="55387"/>
                </a:lnTo>
                <a:lnTo>
                  <a:pt x="531923" y="75961"/>
                </a:lnTo>
                <a:lnTo>
                  <a:pt x="527304" y="82296"/>
                </a:lnTo>
                <a:lnTo>
                  <a:pt x="521493" y="87439"/>
                </a:lnTo>
                <a:lnTo>
                  <a:pt x="517398" y="93725"/>
                </a:lnTo>
                <a:lnTo>
                  <a:pt x="514445" y="101155"/>
                </a:lnTo>
                <a:lnTo>
                  <a:pt x="512064" y="109727"/>
                </a:lnTo>
                <a:lnTo>
                  <a:pt x="509771" y="116776"/>
                </a:lnTo>
                <a:lnTo>
                  <a:pt x="507872" y="123443"/>
                </a:lnTo>
                <a:lnTo>
                  <a:pt x="506491" y="130301"/>
                </a:lnTo>
                <a:lnTo>
                  <a:pt x="505968" y="137160"/>
                </a:lnTo>
                <a:lnTo>
                  <a:pt x="506587" y="147494"/>
                </a:lnTo>
                <a:lnTo>
                  <a:pt x="508635" y="155828"/>
                </a:lnTo>
                <a:lnTo>
                  <a:pt x="512397" y="162448"/>
                </a:lnTo>
                <a:lnTo>
                  <a:pt x="518159" y="167639"/>
                </a:lnTo>
                <a:lnTo>
                  <a:pt x="523303" y="173402"/>
                </a:lnTo>
                <a:lnTo>
                  <a:pt x="529590" y="177164"/>
                </a:lnTo>
                <a:lnTo>
                  <a:pt x="537019" y="179212"/>
                </a:lnTo>
                <a:lnTo>
                  <a:pt x="545592" y="179831"/>
                </a:lnTo>
                <a:lnTo>
                  <a:pt x="552455" y="179308"/>
                </a:lnTo>
                <a:lnTo>
                  <a:pt x="585145" y="164591"/>
                </a:lnTo>
                <a:lnTo>
                  <a:pt x="542544" y="164591"/>
                </a:lnTo>
                <a:lnTo>
                  <a:pt x="536447" y="161543"/>
                </a:lnTo>
                <a:lnTo>
                  <a:pt x="530352" y="155448"/>
                </a:lnTo>
                <a:lnTo>
                  <a:pt x="527304" y="149351"/>
                </a:lnTo>
                <a:lnTo>
                  <a:pt x="527304" y="128015"/>
                </a:lnTo>
                <a:lnTo>
                  <a:pt x="530352" y="121919"/>
                </a:lnTo>
                <a:lnTo>
                  <a:pt x="548032" y="121348"/>
                </a:lnTo>
                <a:lnTo>
                  <a:pt x="564070" y="119633"/>
                </a:lnTo>
                <a:lnTo>
                  <a:pt x="577822" y="116776"/>
                </a:lnTo>
                <a:lnTo>
                  <a:pt x="588644" y="112775"/>
                </a:lnTo>
                <a:lnTo>
                  <a:pt x="530352" y="112775"/>
                </a:lnTo>
                <a:lnTo>
                  <a:pt x="534923" y="101917"/>
                </a:lnTo>
                <a:lnTo>
                  <a:pt x="560879" y="67817"/>
                </a:lnTo>
                <a:lnTo>
                  <a:pt x="573405" y="64008"/>
                </a:lnTo>
                <a:lnTo>
                  <a:pt x="606932" y="64008"/>
                </a:lnTo>
                <a:lnTo>
                  <a:pt x="588644" y="54863"/>
                </a:lnTo>
                <a:close/>
              </a:path>
              <a:path w="607060" h="180339">
                <a:moveTo>
                  <a:pt x="588644" y="143255"/>
                </a:moveTo>
                <a:lnTo>
                  <a:pt x="576453" y="155448"/>
                </a:lnTo>
                <a:lnTo>
                  <a:pt x="570357" y="158496"/>
                </a:lnTo>
                <a:lnTo>
                  <a:pt x="563880" y="164591"/>
                </a:lnTo>
                <a:lnTo>
                  <a:pt x="585145" y="164591"/>
                </a:lnTo>
                <a:lnTo>
                  <a:pt x="585596" y="164210"/>
                </a:lnTo>
                <a:lnTo>
                  <a:pt x="591407" y="158734"/>
                </a:lnTo>
                <a:lnTo>
                  <a:pt x="597789" y="152400"/>
                </a:lnTo>
                <a:lnTo>
                  <a:pt x="588644" y="143255"/>
                </a:lnTo>
                <a:close/>
              </a:path>
              <a:path w="607060" h="180339">
                <a:moveTo>
                  <a:pt x="606932" y="64008"/>
                </a:moveTo>
                <a:lnTo>
                  <a:pt x="579501" y="64008"/>
                </a:lnTo>
                <a:lnTo>
                  <a:pt x="585596" y="70103"/>
                </a:lnTo>
                <a:lnTo>
                  <a:pt x="585596" y="73151"/>
                </a:lnTo>
                <a:lnTo>
                  <a:pt x="588644" y="76200"/>
                </a:lnTo>
                <a:lnTo>
                  <a:pt x="588644" y="88391"/>
                </a:lnTo>
                <a:lnTo>
                  <a:pt x="553926" y="111490"/>
                </a:lnTo>
                <a:lnTo>
                  <a:pt x="530352" y="112775"/>
                </a:lnTo>
                <a:lnTo>
                  <a:pt x="588644" y="112775"/>
                </a:lnTo>
                <a:lnTo>
                  <a:pt x="596646" y="105822"/>
                </a:lnTo>
                <a:lnTo>
                  <a:pt x="602361" y="98298"/>
                </a:lnTo>
                <a:lnTo>
                  <a:pt x="605790" y="89630"/>
                </a:lnTo>
                <a:lnTo>
                  <a:pt x="606932" y="79248"/>
                </a:lnTo>
                <a:lnTo>
                  <a:pt x="606932" y="640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050939" y="2693221"/>
            <a:ext cx="338978" cy="177613"/>
          </a:xfrm>
          <a:custGeom>
            <a:avLst/>
            <a:gdLst/>
            <a:ahLst/>
            <a:cxnLst/>
            <a:rect l="l" t="t" r="r" b="b"/>
            <a:pathLst>
              <a:path w="384175" h="201295">
                <a:moveTo>
                  <a:pt x="18287" y="155448"/>
                </a:moveTo>
                <a:lnTo>
                  <a:pt x="12191" y="158496"/>
                </a:lnTo>
                <a:lnTo>
                  <a:pt x="9143" y="161544"/>
                </a:lnTo>
                <a:lnTo>
                  <a:pt x="6096" y="167640"/>
                </a:lnTo>
                <a:lnTo>
                  <a:pt x="0" y="173736"/>
                </a:lnTo>
                <a:lnTo>
                  <a:pt x="0" y="176784"/>
                </a:lnTo>
                <a:lnTo>
                  <a:pt x="2905" y="187023"/>
                </a:lnTo>
                <a:lnTo>
                  <a:pt x="11810" y="194690"/>
                </a:lnTo>
                <a:lnTo>
                  <a:pt x="27003" y="199501"/>
                </a:lnTo>
                <a:lnTo>
                  <a:pt x="48767" y="201168"/>
                </a:lnTo>
                <a:lnTo>
                  <a:pt x="64007" y="201168"/>
                </a:lnTo>
                <a:lnTo>
                  <a:pt x="73151" y="198120"/>
                </a:lnTo>
                <a:lnTo>
                  <a:pt x="85344" y="192024"/>
                </a:lnTo>
                <a:lnTo>
                  <a:pt x="30479" y="192024"/>
                </a:lnTo>
                <a:lnTo>
                  <a:pt x="27431" y="188976"/>
                </a:lnTo>
                <a:lnTo>
                  <a:pt x="21336" y="185928"/>
                </a:lnTo>
                <a:lnTo>
                  <a:pt x="21336" y="167640"/>
                </a:lnTo>
                <a:lnTo>
                  <a:pt x="24384" y="167640"/>
                </a:lnTo>
                <a:lnTo>
                  <a:pt x="24384" y="164592"/>
                </a:lnTo>
                <a:lnTo>
                  <a:pt x="27431" y="161544"/>
                </a:lnTo>
                <a:lnTo>
                  <a:pt x="18287" y="155448"/>
                </a:lnTo>
                <a:close/>
              </a:path>
              <a:path w="384175" h="201295">
                <a:moveTo>
                  <a:pt x="118317" y="118872"/>
                </a:moveTo>
                <a:lnTo>
                  <a:pt x="97536" y="118872"/>
                </a:lnTo>
                <a:lnTo>
                  <a:pt x="100584" y="121920"/>
                </a:lnTo>
                <a:lnTo>
                  <a:pt x="96535" y="135016"/>
                </a:lnTo>
                <a:lnTo>
                  <a:pt x="93345" y="146685"/>
                </a:lnTo>
                <a:lnTo>
                  <a:pt x="90725" y="156638"/>
                </a:lnTo>
                <a:lnTo>
                  <a:pt x="88391" y="164592"/>
                </a:lnTo>
                <a:lnTo>
                  <a:pt x="57912" y="192024"/>
                </a:lnTo>
                <a:lnTo>
                  <a:pt x="85344" y="192024"/>
                </a:lnTo>
                <a:lnTo>
                  <a:pt x="91439" y="188976"/>
                </a:lnTo>
                <a:lnTo>
                  <a:pt x="94487" y="182880"/>
                </a:lnTo>
                <a:lnTo>
                  <a:pt x="100584" y="179832"/>
                </a:lnTo>
                <a:lnTo>
                  <a:pt x="109727" y="161544"/>
                </a:lnTo>
                <a:lnTo>
                  <a:pt x="109727" y="152400"/>
                </a:lnTo>
                <a:lnTo>
                  <a:pt x="112013" y="146685"/>
                </a:lnTo>
                <a:lnTo>
                  <a:pt x="114300" y="138684"/>
                </a:lnTo>
                <a:lnTo>
                  <a:pt x="116586" y="128397"/>
                </a:lnTo>
                <a:lnTo>
                  <a:pt x="118317" y="118872"/>
                </a:lnTo>
                <a:close/>
              </a:path>
              <a:path w="384175" h="201295">
                <a:moveTo>
                  <a:pt x="100584" y="27432"/>
                </a:moveTo>
                <a:lnTo>
                  <a:pt x="88391" y="27432"/>
                </a:lnTo>
                <a:lnTo>
                  <a:pt x="79771" y="28051"/>
                </a:lnTo>
                <a:lnTo>
                  <a:pt x="43434" y="53721"/>
                </a:lnTo>
                <a:lnTo>
                  <a:pt x="26670" y="91440"/>
                </a:lnTo>
                <a:lnTo>
                  <a:pt x="24384" y="112776"/>
                </a:lnTo>
                <a:lnTo>
                  <a:pt x="24955" y="121396"/>
                </a:lnTo>
                <a:lnTo>
                  <a:pt x="26670" y="129159"/>
                </a:lnTo>
                <a:lnTo>
                  <a:pt x="29527" y="136350"/>
                </a:lnTo>
                <a:lnTo>
                  <a:pt x="33527" y="143256"/>
                </a:lnTo>
                <a:lnTo>
                  <a:pt x="36575" y="149352"/>
                </a:lnTo>
                <a:lnTo>
                  <a:pt x="45719" y="152400"/>
                </a:lnTo>
                <a:lnTo>
                  <a:pt x="60960" y="152400"/>
                </a:lnTo>
                <a:lnTo>
                  <a:pt x="70103" y="149352"/>
                </a:lnTo>
                <a:lnTo>
                  <a:pt x="76200" y="146304"/>
                </a:lnTo>
                <a:lnTo>
                  <a:pt x="81248" y="141160"/>
                </a:lnTo>
                <a:lnTo>
                  <a:pt x="84824" y="137160"/>
                </a:lnTo>
                <a:lnTo>
                  <a:pt x="57912" y="137160"/>
                </a:lnTo>
                <a:lnTo>
                  <a:pt x="48767" y="128016"/>
                </a:lnTo>
                <a:lnTo>
                  <a:pt x="50053" y="85296"/>
                </a:lnTo>
                <a:lnTo>
                  <a:pt x="70103" y="48768"/>
                </a:lnTo>
                <a:lnTo>
                  <a:pt x="76200" y="39624"/>
                </a:lnTo>
                <a:lnTo>
                  <a:pt x="82296" y="36576"/>
                </a:lnTo>
                <a:lnTo>
                  <a:pt x="118872" y="36576"/>
                </a:lnTo>
                <a:lnTo>
                  <a:pt x="112775" y="33528"/>
                </a:lnTo>
                <a:lnTo>
                  <a:pt x="109727" y="30480"/>
                </a:lnTo>
                <a:lnTo>
                  <a:pt x="103631" y="30480"/>
                </a:lnTo>
                <a:lnTo>
                  <a:pt x="100584" y="27432"/>
                </a:lnTo>
                <a:close/>
              </a:path>
              <a:path w="384175" h="201295">
                <a:moveTo>
                  <a:pt x="128015" y="27432"/>
                </a:moveTo>
                <a:lnTo>
                  <a:pt x="118872" y="36576"/>
                </a:lnTo>
                <a:lnTo>
                  <a:pt x="97536" y="36576"/>
                </a:lnTo>
                <a:lnTo>
                  <a:pt x="103631" y="39624"/>
                </a:lnTo>
                <a:lnTo>
                  <a:pt x="103631" y="42672"/>
                </a:lnTo>
                <a:lnTo>
                  <a:pt x="109727" y="48768"/>
                </a:lnTo>
                <a:lnTo>
                  <a:pt x="109727" y="70104"/>
                </a:lnTo>
                <a:lnTo>
                  <a:pt x="103631" y="88392"/>
                </a:lnTo>
                <a:lnTo>
                  <a:pt x="103631" y="94487"/>
                </a:lnTo>
                <a:lnTo>
                  <a:pt x="94487" y="112776"/>
                </a:lnTo>
                <a:lnTo>
                  <a:pt x="88391" y="118872"/>
                </a:lnTo>
                <a:lnTo>
                  <a:pt x="85343" y="124968"/>
                </a:lnTo>
                <a:lnTo>
                  <a:pt x="76200" y="134112"/>
                </a:lnTo>
                <a:lnTo>
                  <a:pt x="70103" y="137160"/>
                </a:lnTo>
                <a:lnTo>
                  <a:pt x="84824" y="137160"/>
                </a:lnTo>
                <a:lnTo>
                  <a:pt x="86868" y="134874"/>
                </a:lnTo>
                <a:lnTo>
                  <a:pt x="92487" y="127444"/>
                </a:lnTo>
                <a:lnTo>
                  <a:pt x="97536" y="118872"/>
                </a:lnTo>
                <a:lnTo>
                  <a:pt x="118317" y="118872"/>
                </a:lnTo>
                <a:lnTo>
                  <a:pt x="118872" y="115824"/>
                </a:lnTo>
                <a:lnTo>
                  <a:pt x="121110" y="105489"/>
                </a:lnTo>
                <a:lnTo>
                  <a:pt x="123062" y="97155"/>
                </a:lnTo>
                <a:lnTo>
                  <a:pt x="124444" y="90535"/>
                </a:lnTo>
                <a:lnTo>
                  <a:pt x="124978" y="85296"/>
                </a:lnTo>
                <a:lnTo>
                  <a:pt x="137160" y="30480"/>
                </a:lnTo>
                <a:lnTo>
                  <a:pt x="128015" y="27432"/>
                </a:lnTo>
                <a:close/>
              </a:path>
              <a:path w="384175" h="201295">
                <a:moveTo>
                  <a:pt x="231648" y="27432"/>
                </a:moveTo>
                <a:lnTo>
                  <a:pt x="192405" y="43052"/>
                </a:lnTo>
                <a:lnTo>
                  <a:pt x="170449" y="78009"/>
                </a:lnTo>
                <a:lnTo>
                  <a:pt x="167639" y="85344"/>
                </a:lnTo>
                <a:lnTo>
                  <a:pt x="167639" y="94487"/>
                </a:lnTo>
                <a:lnTo>
                  <a:pt x="164591" y="103632"/>
                </a:lnTo>
                <a:lnTo>
                  <a:pt x="176784" y="140208"/>
                </a:lnTo>
                <a:lnTo>
                  <a:pt x="207263" y="152400"/>
                </a:lnTo>
                <a:lnTo>
                  <a:pt x="214121" y="151876"/>
                </a:lnTo>
                <a:lnTo>
                  <a:pt x="240109" y="143256"/>
                </a:lnTo>
                <a:lnTo>
                  <a:pt x="201167" y="143256"/>
                </a:lnTo>
                <a:lnTo>
                  <a:pt x="198119" y="140208"/>
                </a:lnTo>
                <a:lnTo>
                  <a:pt x="192024" y="137160"/>
                </a:lnTo>
                <a:lnTo>
                  <a:pt x="188975" y="131064"/>
                </a:lnTo>
                <a:lnTo>
                  <a:pt x="189023" y="108394"/>
                </a:lnTo>
                <a:lnTo>
                  <a:pt x="189356" y="99822"/>
                </a:lnTo>
                <a:lnTo>
                  <a:pt x="190261" y="90106"/>
                </a:lnTo>
                <a:lnTo>
                  <a:pt x="192024" y="79248"/>
                </a:lnTo>
                <a:lnTo>
                  <a:pt x="196159" y="70104"/>
                </a:lnTo>
                <a:lnTo>
                  <a:pt x="199643" y="61722"/>
                </a:lnTo>
                <a:lnTo>
                  <a:pt x="231648" y="36576"/>
                </a:lnTo>
                <a:lnTo>
                  <a:pt x="259382" y="36576"/>
                </a:lnTo>
                <a:lnTo>
                  <a:pt x="256936" y="33861"/>
                </a:lnTo>
                <a:lnTo>
                  <a:pt x="250316" y="30099"/>
                </a:lnTo>
                <a:lnTo>
                  <a:pt x="241982" y="28051"/>
                </a:lnTo>
                <a:lnTo>
                  <a:pt x="231648" y="27432"/>
                </a:lnTo>
                <a:close/>
              </a:path>
              <a:path w="384175" h="201295">
                <a:moveTo>
                  <a:pt x="259382" y="36576"/>
                </a:moveTo>
                <a:lnTo>
                  <a:pt x="237743" y="36576"/>
                </a:lnTo>
                <a:lnTo>
                  <a:pt x="243839" y="39624"/>
                </a:lnTo>
                <a:lnTo>
                  <a:pt x="246887" y="42672"/>
                </a:lnTo>
                <a:lnTo>
                  <a:pt x="252984" y="54864"/>
                </a:lnTo>
                <a:lnTo>
                  <a:pt x="252984" y="64008"/>
                </a:lnTo>
                <a:lnTo>
                  <a:pt x="244078" y="110918"/>
                </a:lnTo>
                <a:lnTo>
                  <a:pt x="231648" y="131064"/>
                </a:lnTo>
                <a:lnTo>
                  <a:pt x="225551" y="140208"/>
                </a:lnTo>
                <a:lnTo>
                  <a:pt x="219455" y="143256"/>
                </a:lnTo>
                <a:lnTo>
                  <a:pt x="240109" y="143256"/>
                </a:lnTo>
                <a:lnTo>
                  <a:pt x="265890" y="109204"/>
                </a:lnTo>
                <a:lnTo>
                  <a:pt x="268224" y="100584"/>
                </a:lnTo>
                <a:lnTo>
                  <a:pt x="270462" y="93249"/>
                </a:lnTo>
                <a:lnTo>
                  <a:pt x="272414" y="85344"/>
                </a:lnTo>
                <a:lnTo>
                  <a:pt x="273796" y="77438"/>
                </a:lnTo>
                <a:lnTo>
                  <a:pt x="274319" y="70104"/>
                </a:lnTo>
                <a:lnTo>
                  <a:pt x="273700" y="61055"/>
                </a:lnTo>
                <a:lnTo>
                  <a:pt x="271652" y="52577"/>
                </a:lnTo>
                <a:lnTo>
                  <a:pt x="267890" y="45243"/>
                </a:lnTo>
                <a:lnTo>
                  <a:pt x="262127" y="39624"/>
                </a:lnTo>
                <a:lnTo>
                  <a:pt x="259382" y="36576"/>
                </a:lnTo>
                <a:close/>
              </a:path>
              <a:path w="384175" h="201295">
                <a:moveTo>
                  <a:pt x="341375" y="42672"/>
                </a:moveTo>
                <a:lnTo>
                  <a:pt x="323088" y="42672"/>
                </a:lnTo>
                <a:lnTo>
                  <a:pt x="307848" y="109728"/>
                </a:lnTo>
                <a:lnTo>
                  <a:pt x="304800" y="115824"/>
                </a:lnTo>
                <a:lnTo>
                  <a:pt x="304800" y="124968"/>
                </a:lnTo>
                <a:lnTo>
                  <a:pt x="306514" y="136969"/>
                </a:lnTo>
                <a:lnTo>
                  <a:pt x="311657" y="145542"/>
                </a:lnTo>
                <a:lnTo>
                  <a:pt x="320230" y="150685"/>
                </a:lnTo>
                <a:lnTo>
                  <a:pt x="332231" y="152400"/>
                </a:lnTo>
                <a:lnTo>
                  <a:pt x="338327" y="152400"/>
                </a:lnTo>
                <a:lnTo>
                  <a:pt x="350519" y="146304"/>
                </a:lnTo>
                <a:lnTo>
                  <a:pt x="356854" y="141684"/>
                </a:lnTo>
                <a:lnTo>
                  <a:pt x="361905" y="137160"/>
                </a:lnTo>
                <a:lnTo>
                  <a:pt x="332231" y="137160"/>
                </a:lnTo>
                <a:lnTo>
                  <a:pt x="326136" y="131064"/>
                </a:lnTo>
                <a:lnTo>
                  <a:pt x="326136" y="112776"/>
                </a:lnTo>
                <a:lnTo>
                  <a:pt x="329184" y="106680"/>
                </a:lnTo>
                <a:lnTo>
                  <a:pt x="329184" y="100584"/>
                </a:lnTo>
                <a:lnTo>
                  <a:pt x="332231" y="91440"/>
                </a:lnTo>
                <a:lnTo>
                  <a:pt x="341375" y="42672"/>
                </a:lnTo>
                <a:close/>
              </a:path>
              <a:path w="384175" h="201295">
                <a:moveTo>
                  <a:pt x="365760" y="118872"/>
                </a:moveTo>
                <a:lnTo>
                  <a:pt x="347472" y="137160"/>
                </a:lnTo>
                <a:lnTo>
                  <a:pt x="361905" y="137160"/>
                </a:lnTo>
                <a:lnTo>
                  <a:pt x="362330" y="136778"/>
                </a:lnTo>
                <a:lnTo>
                  <a:pt x="367236" y="131302"/>
                </a:lnTo>
                <a:lnTo>
                  <a:pt x="371855" y="124968"/>
                </a:lnTo>
                <a:lnTo>
                  <a:pt x="365760" y="118872"/>
                </a:lnTo>
                <a:close/>
              </a:path>
              <a:path w="384175" h="201295">
                <a:moveTo>
                  <a:pt x="384048" y="30480"/>
                </a:moveTo>
                <a:lnTo>
                  <a:pt x="320039" y="30480"/>
                </a:lnTo>
                <a:lnTo>
                  <a:pt x="316991" y="33528"/>
                </a:lnTo>
                <a:lnTo>
                  <a:pt x="301751" y="33528"/>
                </a:lnTo>
                <a:lnTo>
                  <a:pt x="301751" y="42672"/>
                </a:lnTo>
                <a:lnTo>
                  <a:pt x="381000" y="42672"/>
                </a:lnTo>
                <a:lnTo>
                  <a:pt x="384048" y="30480"/>
                </a:lnTo>
                <a:close/>
              </a:path>
              <a:path w="384175" h="201295">
                <a:moveTo>
                  <a:pt x="350519" y="0"/>
                </a:moveTo>
                <a:lnTo>
                  <a:pt x="335279" y="0"/>
                </a:lnTo>
                <a:lnTo>
                  <a:pt x="332231" y="9144"/>
                </a:lnTo>
                <a:lnTo>
                  <a:pt x="329184" y="15240"/>
                </a:lnTo>
                <a:lnTo>
                  <a:pt x="329184" y="21336"/>
                </a:lnTo>
                <a:lnTo>
                  <a:pt x="323088" y="27432"/>
                </a:lnTo>
                <a:lnTo>
                  <a:pt x="323088" y="30480"/>
                </a:lnTo>
                <a:lnTo>
                  <a:pt x="344424" y="30480"/>
                </a:lnTo>
                <a:lnTo>
                  <a:pt x="350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443593" y="2669016"/>
            <a:ext cx="535641" cy="201706"/>
          </a:xfrm>
          <a:custGeom>
            <a:avLst/>
            <a:gdLst/>
            <a:ahLst/>
            <a:cxnLst/>
            <a:rect l="l" t="t" r="r" b="b"/>
            <a:pathLst>
              <a:path w="607060" h="228600">
                <a:moveTo>
                  <a:pt x="79248" y="70103"/>
                </a:moveTo>
                <a:lnTo>
                  <a:pt x="57912" y="70103"/>
                </a:lnTo>
                <a:lnTo>
                  <a:pt x="33528" y="185927"/>
                </a:lnTo>
                <a:lnTo>
                  <a:pt x="27432" y="198119"/>
                </a:lnTo>
                <a:lnTo>
                  <a:pt x="27432" y="204215"/>
                </a:lnTo>
                <a:lnTo>
                  <a:pt x="24384" y="207263"/>
                </a:lnTo>
                <a:lnTo>
                  <a:pt x="21336" y="213360"/>
                </a:lnTo>
                <a:lnTo>
                  <a:pt x="18288" y="213360"/>
                </a:lnTo>
                <a:lnTo>
                  <a:pt x="15240" y="216408"/>
                </a:lnTo>
                <a:lnTo>
                  <a:pt x="3048" y="216408"/>
                </a:lnTo>
                <a:lnTo>
                  <a:pt x="0" y="228600"/>
                </a:lnTo>
                <a:lnTo>
                  <a:pt x="9144" y="228600"/>
                </a:lnTo>
                <a:lnTo>
                  <a:pt x="44148" y="208930"/>
                </a:lnTo>
                <a:lnTo>
                  <a:pt x="54864" y="176784"/>
                </a:lnTo>
                <a:lnTo>
                  <a:pt x="79248" y="70103"/>
                </a:lnTo>
                <a:close/>
              </a:path>
              <a:path w="607060" h="228600">
                <a:moveTo>
                  <a:pt x="112776" y="57912"/>
                </a:moveTo>
                <a:lnTo>
                  <a:pt x="54864" y="57912"/>
                </a:lnTo>
                <a:lnTo>
                  <a:pt x="54864" y="60960"/>
                </a:lnTo>
                <a:lnTo>
                  <a:pt x="39624" y="60960"/>
                </a:lnTo>
                <a:lnTo>
                  <a:pt x="36576" y="70103"/>
                </a:lnTo>
                <a:lnTo>
                  <a:pt x="109728" y="70103"/>
                </a:lnTo>
                <a:lnTo>
                  <a:pt x="112776" y="57912"/>
                </a:lnTo>
                <a:close/>
              </a:path>
              <a:path w="607060" h="228600">
                <a:moveTo>
                  <a:pt x="134112" y="0"/>
                </a:moveTo>
                <a:lnTo>
                  <a:pt x="118872" y="0"/>
                </a:lnTo>
                <a:lnTo>
                  <a:pt x="109775" y="619"/>
                </a:lnTo>
                <a:lnTo>
                  <a:pt x="73533" y="25145"/>
                </a:lnTo>
                <a:lnTo>
                  <a:pt x="64008" y="42672"/>
                </a:lnTo>
                <a:lnTo>
                  <a:pt x="64008" y="48767"/>
                </a:lnTo>
                <a:lnTo>
                  <a:pt x="60960" y="51815"/>
                </a:lnTo>
                <a:lnTo>
                  <a:pt x="60960" y="54863"/>
                </a:lnTo>
                <a:lnTo>
                  <a:pt x="57912" y="57912"/>
                </a:lnTo>
                <a:lnTo>
                  <a:pt x="82296" y="57912"/>
                </a:lnTo>
                <a:lnTo>
                  <a:pt x="85344" y="45719"/>
                </a:lnTo>
                <a:lnTo>
                  <a:pt x="88392" y="36575"/>
                </a:lnTo>
                <a:lnTo>
                  <a:pt x="88392" y="30479"/>
                </a:lnTo>
                <a:lnTo>
                  <a:pt x="94488" y="18287"/>
                </a:lnTo>
                <a:lnTo>
                  <a:pt x="100584" y="12191"/>
                </a:lnTo>
                <a:lnTo>
                  <a:pt x="103632" y="12191"/>
                </a:lnTo>
                <a:lnTo>
                  <a:pt x="106680" y="9143"/>
                </a:lnTo>
                <a:lnTo>
                  <a:pt x="138176" y="9143"/>
                </a:lnTo>
                <a:lnTo>
                  <a:pt x="140208" y="3048"/>
                </a:lnTo>
                <a:lnTo>
                  <a:pt x="134112" y="0"/>
                </a:lnTo>
                <a:close/>
              </a:path>
              <a:path w="607060" h="228600">
                <a:moveTo>
                  <a:pt x="138176" y="9143"/>
                </a:moveTo>
                <a:lnTo>
                  <a:pt x="118872" y="9143"/>
                </a:lnTo>
                <a:lnTo>
                  <a:pt x="118872" y="12191"/>
                </a:lnTo>
                <a:lnTo>
                  <a:pt x="124968" y="18287"/>
                </a:lnTo>
                <a:lnTo>
                  <a:pt x="124968" y="21336"/>
                </a:lnTo>
                <a:lnTo>
                  <a:pt x="134112" y="21336"/>
                </a:lnTo>
                <a:lnTo>
                  <a:pt x="138176" y="9143"/>
                </a:lnTo>
                <a:close/>
              </a:path>
              <a:path w="607060" h="228600">
                <a:moveTo>
                  <a:pt x="198120" y="70103"/>
                </a:moveTo>
                <a:lnTo>
                  <a:pt x="176784" y="70103"/>
                </a:lnTo>
                <a:lnTo>
                  <a:pt x="176784" y="73151"/>
                </a:lnTo>
                <a:lnTo>
                  <a:pt x="179832" y="73151"/>
                </a:lnTo>
                <a:lnTo>
                  <a:pt x="179832" y="88391"/>
                </a:lnTo>
                <a:lnTo>
                  <a:pt x="176784" y="94487"/>
                </a:lnTo>
                <a:lnTo>
                  <a:pt x="176784" y="97536"/>
                </a:lnTo>
                <a:lnTo>
                  <a:pt x="158496" y="176784"/>
                </a:lnTo>
                <a:lnTo>
                  <a:pt x="179832" y="176784"/>
                </a:lnTo>
                <a:lnTo>
                  <a:pt x="192024" y="121919"/>
                </a:lnTo>
                <a:lnTo>
                  <a:pt x="195072" y="115824"/>
                </a:lnTo>
                <a:lnTo>
                  <a:pt x="195072" y="106679"/>
                </a:lnTo>
                <a:lnTo>
                  <a:pt x="198120" y="103631"/>
                </a:lnTo>
                <a:lnTo>
                  <a:pt x="204216" y="91439"/>
                </a:lnTo>
                <a:lnTo>
                  <a:pt x="207264" y="88391"/>
                </a:lnTo>
                <a:lnTo>
                  <a:pt x="195072" y="88391"/>
                </a:lnTo>
                <a:lnTo>
                  <a:pt x="198120" y="82296"/>
                </a:lnTo>
                <a:lnTo>
                  <a:pt x="198120" y="70103"/>
                </a:lnTo>
                <a:close/>
              </a:path>
              <a:path w="607060" h="228600">
                <a:moveTo>
                  <a:pt x="259080" y="54863"/>
                </a:moveTo>
                <a:lnTo>
                  <a:pt x="237744" y="54863"/>
                </a:lnTo>
                <a:lnTo>
                  <a:pt x="228600" y="57912"/>
                </a:lnTo>
                <a:lnTo>
                  <a:pt x="222504" y="64008"/>
                </a:lnTo>
                <a:lnTo>
                  <a:pt x="216122" y="67341"/>
                </a:lnTo>
                <a:lnTo>
                  <a:pt x="210312" y="72389"/>
                </a:lnTo>
                <a:lnTo>
                  <a:pt x="198120" y="85343"/>
                </a:lnTo>
                <a:lnTo>
                  <a:pt x="195072" y="88391"/>
                </a:lnTo>
                <a:lnTo>
                  <a:pt x="207264" y="88391"/>
                </a:lnTo>
                <a:lnTo>
                  <a:pt x="213360" y="82296"/>
                </a:lnTo>
                <a:lnTo>
                  <a:pt x="216408" y="76200"/>
                </a:lnTo>
                <a:lnTo>
                  <a:pt x="219456" y="73151"/>
                </a:lnTo>
                <a:lnTo>
                  <a:pt x="225552" y="73151"/>
                </a:lnTo>
                <a:lnTo>
                  <a:pt x="228600" y="70103"/>
                </a:lnTo>
                <a:lnTo>
                  <a:pt x="255693" y="70103"/>
                </a:lnTo>
                <a:lnTo>
                  <a:pt x="259080" y="54863"/>
                </a:lnTo>
                <a:close/>
              </a:path>
              <a:path w="607060" h="228600">
                <a:moveTo>
                  <a:pt x="185928" y="54863"/>
                </a:moveTo>
                <a:lnTo>
                  <a:pt x="176784" y="54863"/>
                </a:lnTo>
                <a:lnTo>
                  <a:pt x="164592" y="60960"/>
                </a:lnTo>
                <a:lnTo>
                  <a:pt x="161305" y="63817"/>
                </a:lnTo>
                <a:lnTo>
                  <a:pt x="156590" y="67818"/>
                </a:lnTo>
                <a:lnTo>
                  <a:pt x="151304" y="72961"/>
                </a:lnTo>
                <a:lnTo>
                  <a:pt x="146304" y="79248"/>
                </a:lnTo>
                <a:lnTo>
                  <a:pt x="152400" y="85343"/>
                </a:lnTo>
                <a:lnTo>
                  <a:pt x="167640" y="70103"/>
                </a:lnTo>
                <a:lnTo>
                  <a:pt x="198120" y="70103"/>
                </a:lnTo>
                <a:lnTo>
                  <a:pt x="198120" y="64008"/>
                </a:lnTo>
                <a:lnTo>
                  <a:pt x="192024" y="57912"/>
                </a:lnTo>
                <a:lnTo>
                  <a:pt x="185928" y="54863"/>
                </a:lnTo>
                <a:close/>
              </a:path>
              <a:path w="607060" h="228600">
                <a:moveTo>
                  <a:pt x="255693" y="70103"/>
                </a:moveTo>
                <a:lnTo>
                  <a:pt x="234696" y="70103"/>
                </a:lnTo>
                <a:lnTo>
                  <a:pt x="237744" y="73151"/>
                </a:lnTo>
                <a:lnTo>
                  <a:pt x="237744" y="76200"/>
                </a:lnTo>
                <a:lnTo>
                  <a:pt x="240792" y="76200"/>
                </a:lnTo>
                <a:lnTo>
                  <a:pt x="240792" y="82296"/>
                </a:lnTo>
                <a:lnTo>
                  <a:pt x="252984" y="82296"/>
                </a:lnTo>
                <a:lnTo>
                  <a:pt x="255693" y="70103"/>
                </a:lnTo>
                <a:close/>
              </a:path>
              <a:path w="607060" h="228600">
                <a:moveTo>
                  <a:pt x="341376" y="54863"/>
                </a:moveTo>
                <a:lnTo>
                  <a:pt x="302133" y="70484"/>
                </a:lnTo>
                <a:lnTo>
                  <a:pt x="280177" y="105441"/>
                </a:lnTo>
                <a:lnTo>
                  <a:pt x="277368" y="112775"/>
                </a:lnTo>
                <a:lnTo>
                  <a:pt x="277368" y="121919"/>
                </a:lnTo>
                <a:lnTo>
                  <a:pt x="274320" y="131063"/>
                </a:lnTo>
                <a:lnTo>
                  <a:pt x="286512" y="167639"/>
                </a:lnTo>
                <a:lnTo>
                  <a:pt x="316992" y="179831"/>
                </a:lnTo>
                <a:lnTo>
                  <a:pt x="323850" y="179308"/>
                </a:lnTo>
                <a:lnTo>
                  <a:pt x="349837" y="170687"/>
                </a:lnTo>
                <a:lnTo>
                  <a:pt x="310896" y="170687"/>
                </a:lnTo>
                <a:lnTo>
                  <a:pt x="307848" y="167639"/>
                </a:lnTo>
                <a:lnTo>
                  <a:pt x="301752" y="164591"/>
                </a:lnTo>
                <a:lnTo>
                  <a:pt x="298704" y="158496"/>
                </a:lnTo>
                <a:lnTo>
                  <a:pt x="298751" y="135826"/>
                </a:lnTo>
                <a:lnTo>
                  <a:pt x="299085" y="127253"/>
                </a:lnTo>
                <a:lnTo>
                  <a:pt x="299989" y="117538"/>
                </a:lnTo>
                <a:lnTo>
                  <a:pt x="301752" y="106679"/>
                </a:lnTo>
                <a:lnTo>
                  <a:pt x="305887" y="97536"/>
                </a:lnTo>
                <a:lnTo>
                  <a:pt x="309372" y="89153"/>
                </a:lnTo>
                <a:lnTo>
                  <a:pt x="341376" y="64008"/>
                </a:lnTo>
                <a:lnTo>
                  <a:pt x="369110" y="64008"/>
                </a:lnTo>
                <a:lnTo>
                  <a:pt x="366664" y="61293"/>
                </a:lnTo>
                <a:lnTo>
                  <a:pt x="360045" y="57530"/>
                </a:lnTo>
                <a:lnTo>
                  <a:pt x="351710" y="55483"/>
                </a:lnTo>
                <a:lnTo>
                  <a:pt x="341376" y="54863"/>
                </a:lnTo>
                <a:close/>
              </a:path>
              <a:path w="607060" h="228600">
                <a:moveTo>
                  <a:pt x="369110" y="64008"/>
                </a:moveTo>
                <a:lnTo>
                  <a:pt x="347472" y="64008"/>
                </a:lnTo>
                <a:lnTo>
                  <a:pt x="353568" y="67055"/>
                </a:lnTo>
                <a:lnTo>
                  <a:pt x="356616" y="70103"/>
                </a:lnTo>
                <a:lnTo>
                  <a:pt x="362712" y="82296"/>
                </a:lnTo>
                <a:lnTo>
                  <a:pt x="362712" y="91439"/>
                </a:lnTo>
                <a:lnTo>
                  <a:pt x="353806" y="138350"/>
                </a:lnTo>
                <a:lnTo>
                  <a:pt x="341376" y="158496"/>
                </a:lnTo>
                <a:lnTo>
                  <a:pt x="335280" y="167639"/>
                </a:lnTo>
                <a:lnTo>
                  <a:pt x="329184" y="170687"/>
                </a:lnTo>
                <a:lnTo>
                  <a:pt x="349837" y="170687"/>
                </a:lnTo>
                <a:lnTo>
                  <a:pt x="375618" y="136636"/>
                </a:lnTo>
                <a:lnTo>
                  <a:pt x="377952" y="128015"/>
                </a:lnTo>
                <a:lnTo>
                  <a:pt x="380190" y="120681"/>
                </a:lnTo>
                <a:lnTo>
                  <a:pt x="382143" y="112775"/>
                </a:lnTo>
                <a:lnTo>
                  <a:pt x="383524" y="104870"/>
                </a:lnTo>
                <a:lnTo>
                  <a:pt x="384048" y="97536"/>
                </a:lnTo>
                <a:lnTo>
                  <a:pt x="383428" y="88487"/>
                </a:lnTo>
                <a:lnTo>
                  <a:pt x="381380" y="80009"/>
                </a:lnTo>
                <a:lnTo>
                  <a:pt x="377618" y="72675"/>
                </a:lnTo>
                <a:lnTo>
                  <a:pt x="371856" y="67055"/>
                </a:lnTo>
                <a:lnTo>
                  <a:pt x="369110" y="64008"/>
                </a:lnTo>
                <a:close/>
              </a:path>
              <a:path w="607060" h="228600">
                <a:moveTo>
                  <a:pt x="586994" y="70103"/>
                </a:moveTo>
                <a:lnTo>
                  <a:pt x="558038" y="70103"/>
                </a:lnTo>
                <a:lnTo>
                  <a:pt x="561086" y="73151"/>
                </a:lnTo>
                <a:lnTo>
                  <a:pt x="564134" y="73151"/>
                </a:lnTo>
                <a:lnTo>
                  <a:pt x="564134" y="76200"/>
                </a:lnTo>
                <a:lnTo>
                  <a:pt x="567182" y="82296"/>
                </a:lnTo>
                <a:lnTo>
                  <a:pt x="567182" y="88391"/>
                </a:lnTo>
                <a:lnTo>
                  <a:pt x="564134" y="91439"/>
                </a:lnTo>
                <a:lnTo>
                  <a:pt x="564134" y="106679"/>
                </a:lnTo>
                <a:lnTo>
                  <a:pt x="561086" y="112775"/>
                </a:lnTo>
                <a:lnTo>
                  <a:pt x="554990" y="134112"/>
                </a:lnTo>
                <a:lnTo>
                  <a:pt x="551942" y="146303"/>
                </a:lnTo>
                <a:lnTo>
                  <a:pt x="551942" y="170687"/>
                </a:lnTo>
                <a:lnTo>
                  <a:pt x="558038" y="176784"/>
                </a:lnTo>
                <a:lnTo>
                  <a:pt x="564134" y="179831"/>
                </a:lnTo>
                <a:lnTo>
                  <a:pt x="576326" y="179831"/>
                </a:lnTo>
                <a:lnTo>
                  <a:pt x="588518" y="173736"/>
                </a:lnTo>
                <a:lnTo>
                  <a:pt x="597662" y="164591"/>
                </a:lnTo>
                <a:lnTo>
                  <a:pt x="576326" y="164591"/>
                </a:lnTo>
                <a:lnTo>
                  <a:pt x="573278" y="161543"/>
                </a:lnTo>
                <a:lnTo>
                  <a:pt x="573278" y="146303"/>
                </a:lnTo>
                <a:lnTo>
                  <a:pt x="576326" y="137160"/>
                </a:lnTo>
                <a:lnTo>
                  <a:pt x="582422" y="103631"/>
                </a:lnTo>
                <a:lnTo>
                  <a:pt x="588518" y="85343"/>
                </a:lnTo>
                <a:lnTo>
                  <a:pt x="588422" y="72961"/>
                </a:lnTo>
                <a:lnTo>
                  <a:pt x="586994" y="70103"/>
                </a:lnTo>
                <a:close/>
              </a:path>
              <a:path w="607060" h="228600">
                <a:moveTo>
                  <a:pt x="451104" y="70103"/>
                </a:moveTo>
                <a:lnTo>
                  <a:pt x="429768" y="70103"/>
                </a:lnTo>
                <a:lnTo>
                  <a:pt x="429768" y="73151"/>
                </a:lnTo>
                <a:lnTo>
                  <a:pt x="432816" y="73151"/>
                </a:lnTo>
                <a:lnTo>
                  <a:pt x="432816" y="91439"/>
                </a:lnTo>
                <a:lnTo>
                  <a:pt x="429768" y="97536"/>
                </a:lnTo>
                <a:lnTo>
                  <a:pt x="411480" y="176784"/>
                </a:lnTo>
                <a:lnTo>
                  <a:pt x="432816" y="176784"/>
                </a:lnTo>
                <a:lnTo>
                  <a:pt x="445008" y="121919"/>
                </a:lnTo>
                <a:lnTo>
                  <a:pt x="448056" y="115824"/>
                </a:lnTo>
                <a:lnTo>
                  <a:pt x="448056" y="109727"/>
                </a:lnTo>
                <a:lnTo>
                  <a:pt x="457200" y="91439"/>
                </a:lnTo>
                <a:lnTo>
                  <a:pt x="463296" y="88391"/>
                </a:lnTo>
                <a:lnTo>
                  <a:pt x="448056" y="88391"/>
                </a:lnTo>
                <a:lnTo>
                  <a:pt x="451104" y="85343"/>
                </a:lnTo>
                <a:lnTo>
                  <a:pt x="451104" y="70103"/>
                </a:lnTo>
                <a:close/>
              </a:path>
              <a:path w="607060" h="228600">
                <a:moveTo>
                  <a:pt x="519938" y="70103"/>
                </a:moveTo>
                <a:lnTo>
                  <a:pt x="490728" y="70103"/>
                </a:lnTo>
                <a:lnTo>
                  <a:pt x="494030" y="73151"/>
                </a:lnTo>
                <a:lnTo>
                  <a:pt x="497078" y="73151"/>
                </a:lnTo>
                <a:lnTo>
                  <a:pt x="497078" y="76200"/>
                </a:lnTo>
                <a:lnTo>
                  <a:pt x="500126" y="82296"/>
                </a:lnTo>
                <a:lnTo>
                  <a:pt x="500126" y="91439"/>
                </a:lnTo>
                <a:lnTo>
                  <a:pt x="497078" y="97536"/>
                </a:lnTo>
                <a:lnTo>
                  <a:pt x="497078" y="106679"/>
                </a:lnTo>
                <a:lnTo>
                  <a:pt x="494030" y="112775"/>
                </a:lnTo>
                <a:lnTo>
                  <a:pt x="478536" y="176784"/>
                </a:lnTo>
                <a:lnTo>
                  <a:pt x="500126" y="176784"/>
                </a:lnTo>
                <a:lnTo>
                  <a:pt x="512318" y="121919"/>
                </a:lnTo>
                <a:lnTo>
                  <a:pt x="515366" y="115824"/>
                </a:lnTo>
                <a:lnTo>
                  <a:pt x="515366" y="109727"/>
                </a:lnTo>
                <a:lnTo>
                  <a:pt x="524510" y="91439"/>
                </a:lnTo>
                <a:lnTo>
                  <a:pt x="530606" y="85343"/>
                </a:lnTo>
                <a:lnTo>
                  <a:pt x="521462" y="85343"/>
                </a:lnTo>
                <a:lnTo>
                  <a:pt x="521366" y="72961"/>
                </a:lnTo>
                <a:lnTo>
                  <a:pt x="519938" y="70103"/>
                </a:lnTo>
                <a:close/>
              </a:path>
              <a:path w="607060" h="228600">
                <a:moveTo>
                  <a:pt x="597662" y="149351"/>
                </a:moveTo>
                <a:lnTo>
                  <a:pt x="594614" y="155448"/>
                </a:lnTo>
                <a:lnTo>
                  <a:pt x="588518" y="158496"/>
                </a:lnTo>
                <a:lnTo>
                  <a:pt x="585470" y="161543"/>
                </a:lnTo>
                <a:lnTo>
                  <a:pt x="585470" y="164591"/>
                </a:lnTo>
                <a:lnTo>
                  <a:pt x="597662" y="164591"/>
                </a:lnTo>
                <a:lnTo>
                  <a:pt x="606806" y="155448"/>
                </a:lnTo>
                <a:lnTo>
                  <a:pt x="597662" y="149351"/>
                </a:lnTo>
                <a:close/>
              </a:path>
              <a:path w="607060" h="228600">
                <a:moveTo>
                  <a:pt x="503174" y="54863"/>
                </a:moveTo>
                <a:lnTo>
                  <a:pt x="497078" y="54863"/>
                </a:lnTo>
                <a:lnTo>
                  <a:pt x="490549" y="55435"/>
                </a:lnTo>
                <a:lnTo>
                  <a:pt x="456152" y="81581"/>
                </a:lnTo>
                <a:lnTo>
                  <a:pt x="451104" y="88391"/>
                </a:lnTo>
                <a:lnTo>
                  <a:pt x="463296" y="88391"/>
                </a:lnTo>
                <a:lnTo>
                  <a:pt x="466344" y="82296"/>
                </a:lnTo>
                <a:lnTo>
                  <a:pt x="475488" y="73151"/>
                </a:lnTo>
                <a:lnTo>
                  <a:pt x="478536" y="73151"/>
                </a:lnTo>
                <a:lnTo>
                  <a:pt x="481584" y="70103"/>
                </a:lnTo>
                <a:lnTo>
                  <a:pt x="519938" y="70103"/>
                </a:lnTo>
                <a:lnTo>
                  <a:pt x="515366" y="60960"/>
                </a:lnTo>
                <a:lnTo>
                  <a:pt x="503174" y="54863"/>
                </a:lnTo>
                <a:close/>
              </a:path>
              <a:path w="607060" h="228600">
                <a:moveTo>
                  <a:pt x="441960" y="54863"/>
                </a:moveTo>
                <a:lnTo>
                  <a:pt x="429768" y="54863"/>
                </a:lnTo>
                <a:lnTo>
                  <a:pt x="417576" y="60960"/>
                </a:lnTo>
                <a:lnTo>
                  <a:pt x="413004" y="63817"/>
                </a:lnTo>
                <a:lnTo>
                  <a:pt x="408432" y="67818"/>
                </a:lnTo>
                <a:lnTo>
                  <a:pt x="403860" y="72961"/>
                </a:lnTo>
                <a:lnTo>
                  <a:pt x="399288" y="79248"/>
                </a:lnTo>
                <a:lnTo>
                  <a:pt x="405384" y="85343"/>
                </a:lnTo>
                <a:lnTo>
                  <a:pt x="420624" y="70103"/>
                </a:lnTo>
                <a:lnTo>
                  <a:pt x="451104" y="70103"/>
                </a:lnTo>
                <a:lnTo>
                  <a:pt x="451104" y="64008"/>
                </a:lnTo>
                <a:lnTo>
                  <a:pt x="441960" y="54863"/>
                </a:lnTo>
                <a:close/>
              </a:path>
              <a:path w="607060" h="228600">
                <a:moveTo>
                  <a:pt x="570230" y="54863"/>
                </a:moveTo>
                <a:lnTo>
                  <a:pt x="554990" y="54863"/>
                </a:lnTo>
                <a:lnTo>
                  <a:pt x="548894" y="57912"/>
                </a:lnTo>
                <a:lnTo>
                  <a:pt x="542798" y="64008"/>
                </a:lnTo>
                <a:lnTo>
                  <a:pt x="536463" y="67341"/>
                </a:lnTo>
                <a:lnTo>
                  <a:pt x="530987" y="72389"/>
                </a:lnTo>
                <a:lnTo>
                  <a:pt x="526081" y="78581"/>
                </a:lnTo>
                <a:lnTo>
                  <a:pt x="521462" y="85343"/>
                </a:lnTo>
                <a:lnTo>
                  <a:pt x="530606" y="85343"/>
                </a:lnTo>
                <a:lnTo>
                  <a:pt x="542798" y="73151"/>
                </a:lnTo>
                <a:lnTo>
                  <a:pt x="545846" y="73151"/>
                </a:lnTo>
                <a:lnTo>
                  <a:pt x="548894" y="70103"/>
                </a:lnTo>
                <a:lnTo>
                  <a:pt x="586994" y="70103"/>
                </a:lnTo>
                <a:lnTo>
                  <a:pt x="582422" y="60960"/>
                </a:lnTo>
                <a:lnTo>
                  <a:pt x="570230" y="5486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35489" y="2669016"/>
            <a:ext cx="866214" cy="20170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77006" y="2717426"/>
            <a:ext cx="594472" cy="153521"/>
          </a:xfrm>
          <a:custGeom>
            <a:avLst/>
            <a:gdLst/>
            <a:ahLst/>
            <a:cxnLst/>
            <a:rect l="l" t="t" r="r" b="b"/>
            <a:pathLst>
              <a:path w="673734" h="173989">
                <a:moveTo>
                  <a:pt x="15239" y="91439"/>
                </a:moveTo>
                <a:lnTo>
                  <a:pt x="6096" y="91439"/>
                </a:lnTo>
                <a:lnTo>
                  <a:pt x="0" y="118872"/>
                </a:lnTo>
                <a:lnTo>
                  <a:pt x="9143" y="121920"/>
                </a:lnTo>
                <a:lnTo>
                  <a:pt x="15239" y="121920"/>
                </a:lnTo>
                <a:lnTo>
                  <a:pt x="21336" y="124967"/>
                </a:lnTo>
                <a:lnTo>
                  <a:pt x="57912" y="124967"/>
                </a:lnTo>
                <a:lnTo>
                  <a:pt x="64008" y="121920"/>
                </a:lnTo>
                <a:lnTo>
                  <a:pt x="73151" y="118872"/>
                </a:lnTo>
                <a:lnTo>
                  <a:pt x="76200" y="115824"/>
                </a:lnTo>
                <a:lnTo>
                  <a:pt x="33527" y="115824"/>
                </a:lnTo>
                <a:lnTo>
                  <a:pt x="21336" y="109727"/>
                </a:lnTo>
                <a:lnTo>
                  <a:pt x="18287" y="106679"/>
                </a:lnTo>
                <a:lnTo>
                  <a:pt x="15239" y="100584"/>
                </a:lnTo>
                <a:lnTo>
                  <a:pt x="15239" y="91439"/>
                </a:lnTo>
                <a:close/>
              </a:path>
              <a:path w="673734" h="173989">
                <a:moveTo>
                  <a:pt x="97536" y="3048"/>
                </a:moveTo>
                <a:lnTo>
                  <a:pt x="39624" y="3048"/>
                </a:lnTo>
                <a:lnTo>
                  <a:pt x="33527" y="6096"/>
                </a:lnTo>
                <a:lnTo>
                  <a:pt x="24384" y="15239"/>
                </a:lnTo>
                <a:lnTo>
                  <a:pt x="21336" y="21336"/>
                </a:lnTo>
                <a:lnTo>
                  <a:pt x="21336" y="45720"/>
                </a:lnTo>
                <a:lnTo>
                  <a:pt x="24384" y="51815"/>
                </a:lnTo>
                <a:lnTo>
                  <a:pt x="33527" y="60960"/>
                </a:lnTo>
                <a:lnTo>
                  <a:pt x="45720" y="67055"/>
                </a:lnTo>
                <a:lnTo>
                  <a:pt x="54863" y="76200"/>
                </a:lnTo>
                <a:lnTo>
                  <a:pt x="57912" y="76200"/>
                </a:lnTo>
                <a:lnTo>
                  <a:pt x="64008" y="82296"/>
                </a:lnTo>
                <a:lnTo>
                  <a:pt x="64008" y="85344"/>
                </a:lnTo>
                <a:lnTo>
                  <a:pt x="67055" y="88391"/>
                </a:lnTo>
                <a:lnTo>
                  <a:pt x="67055" y="103632"/>
                </a:lnTo>
                <a:lnTo>
                  <a:pt x="54863" y="115824"/>
                </a:lnTo>
                <a:lnTo>
                  <a:pt x="76200" y="115824"/>
                </a:lnTo>
                <a:lnTo>
                  <a:pt x="82296" y="109727"/>
                </a:lnTo>
                <a:lnTo>
                  <a:pt x="88391" y="97536"/>
                </a:lnTo>
                <a:lnTo>
                  <a:pt x="88391" y="85344"/>
                </a:lnTo>
                <a:lnTo>
                  <a:pt x="85343" y="82296"/>
                </a:lnTo>
                <a:lnTo>
                  <a:pt x="85343" y="76200"/>
                </a:lnTo>
                <a:lnTo>
                  <a:pt x="67055" y="57912"/>
                </a:lnTo>
                <a:lnTo>
                  <a:pt x="54863" y="51815"/>
                </a:lnTo>
                <a:lnTo>
                  <a:pt x="39624" y="36575"/>
                </a:lnTo>
                <a:lnTo>
                  <a:pt x="39624" y="24384"/>
                </a:lnTo>
                <a:lnTo>
                  <a:pt x="42672" y="18287"/>
                </a:lnTo>
                <a:lnTo>
                  <a:pt x="48767" y="12191"/>
                </a:lnTo>
                <a:lnTo>
                  <a:pt x="54863" y="9144"/>
                </a:lnTo>
                <a:lnTo>
                  <a:pt x="102954" y="9144"/>
                </a:lnTo>
                <a:lnTo>
                  <a:pt x="103631" y="6096"/>
                </a:lnTo>
                <a:lnTo>
                  <a:pt x="97536" y="3048"/>
                </a:lnTo>
                <a:close/>
              </a:path>
              <a:path w="673734" h="173989">
                <a:moveTo>
                  <a:pt x="102954" y="9144"/>
                </a:moveTo>
                <a:lnTo>
                  <a:pt x="70103" y="9144"/>
                </a:lnTo>
                <a:lnTo>
                  <a:pt x="76200" y="12191"/>
                </a:lnTo>
                <a:lnTo>
                  <a:pt x="82296" y="18287"/>
                </a:lnTo>
                <a:lnTo>
                  <a:pt x="85343" y="24384"/>
                </a:lnTo>
                <a:lnTo>
                  <a:pt x="88391" y="33527"/>
                </a:lnTo>
                <a:lnTo>
                  <a:pt x="97536" y="33527"/>
                </a:lnTo>
                <a:lnTo>
                  <a:pt x="102954" y="9144"/>
                </a:lnTo>
                <a:close/>
              </a:path>
              <a:path w="673734" h="173989">
                <a:moveTo>
                  <a:pt x="76200" y="0"/>
                </a:moveTo>
                <a:lnTo>
                  <a:pt x="54863" y="0"/>
                </a:lnTo>
                <a:lnTo>
                  <a:pt x="45720" y="3048"/>
                </a:lnTo>
                <a:lnTo>
                  <a:pt x="85343" y="3048"/>
                </a:lnTo>
                <a:lnTo>
                  <a:pt x="76200" y="0"/>
                </a:lnTo>
                <a:close/>
              </a:path>
              <a:path w="673734" h="173989">
                <a:moveTo>
                  <a:pt x="149351" y="3048"/>
                </a:moveTo>
                <a:lnTo>
                  <a:pt x="118872" y="3048"/>
                </a:lnTo>
                <a:lnTo>
                  <a:pt x="115824" y="9144"/>
                </a:lnTo>
                <a:lnTo>
                  <a:pt x="121920" y="9144"/>
                </a:lnTo>
                <a:lnTo>
                  <a:pt x="121920" y="12191"/>
                </a:lnTo>
                <a:lnTo>
                  <a:pt x="124967" y="12191"/>
                </a:lnTo>
                <a:lnTo>
                  <a:pt x="128015" y="15239"/>
                </a:lnTo>
                <a:lnTo>
                  <a:pt x="128015" y="18287"/>
                </a:lnTo>
                <a:lnTo>
                  <a:pt x="131063" y="21336"/>
                </a:lnTo>
                <a:lnTo>
                  <a:pt x="131063" y="30479"/>
                </a:lnTo>
                <a:lnTo>
                  <a:pt x="140208" y="124967"/>
                </a:lnTo>
                <a:lnTo>
                  <a:pt x="155448" y="124967"/>
                </a:lnTo>
                <a:lnTo>
                  <a:pt x="164068" y="111823"/>
                </a:lnTo>
                <a:lnTo>
                  <a:pt x="169366" y="103632"/>
                </a:lnTo>
                <a:lnTo>
                  <a:pt x="158496" y="103632"/>
                </a:lnTo>
                <a:lnTo>
                  <a:pt x="149351" y="3048"/>
                </a:lnTo>
                <a:close/>
              </a:path>
              <a:path w="673734" h="173989">
                <a:moveTo>
                  <a:pt x="222781" y="39624"/>
                </a:moveTo>
                <a:lnTo>
                  <a:pt x="204215" y="39624"/>
                </a:lnTo>
                <a:lnTo>
                  <a:pt x="204215" y="54863"/>
                </a:lnTo>
                <a:lnTo>
                  <a:pt x="207263" y="64008"/>
                </a:lnTo>
                <a:lnTo>
                  <a:pt x="207263" y="73151"/>
                </a:lnTo>
                <a:lnTo>
                  <a:pt x="210312" y="124967"/>
                </a:lnTo>
                <a:lnTo>
                  <a:pt x="225551" y="124967"/>
                </a:lnTo>
                <a:lnTo>
                  <a:pt x="231838" y="118110"/>
                </a:lnTo>
                <a:lnTo>
                  <a:pt x="236981" y="111251"/>
                </a:lnTo>
                <a:lnTo>
                  <a:pt x="240982" y="104393"/>
                </a:lnTo>
                <a:lnTo>
                  <a:pt x="241299" y="103632"/>
                </a:lnTo>
                <a:lnTo>
                  <a:pt x="228600" y="103632"/>
                </a:lnTo>
                <a:lnTo>
                  <a:pt x="222781" y="39624"/>
                </a:lnTo>
                <a:close/>
              </a:path>
              <a:path w="673734" h="173989">
                <a:moveTo>
                  <a:pt x="219455" y="3048"/>
                </a:moveTo>
                <a:lnTo>
                  <a:pt x="201167" y="3048"/>
                </a:lnTo>
                <a:lnTo>
                  <a:pt x="201167" y="9144"/>
                </a:lnTo>
                <a:lnTo>
                  <a:pt x="198120" y="18287"/>
                </a:lnTo>
                <a:lnTo>
                  <a:pt x="198120" y="24384"/>
                </a:lnTo>
                <a:lnTo>
                  <a:pt x="195072" y="33527"/>
                </a:lnTo>
                <a:lnTo>
                  <a:pt x="192738" y="38623"/>
                </a:lnTo>
                <a:lnTo>
                  <a:pt x="190119" y="44576"/>
                </a:lnTo>
                <a:lnTo>
                  <a:pt x="186928" y="51101"/>
                </a:lnTo>
                <a:lnTo>
                  <a:pt x="182879" y="57912"/>
                </a:lnTo>
                <a:lnTo>
                  <a:pt x="178212" y="67198"/>
                </a:lnTo>
                <a:lnTo>
                  <a:pt x="172974" y="77342"/>
                </a:lnTo>
                <a:lnTo>
                  <a:pt x="166592" y="89201"/>
                </a:lnTo>
                <a:lnTo>
                  <a:pt x="158496" y="103632"/>
                </a:lnTo>
                <a:lnTo>
                  <a:pt x="169366" y="103632"/>
                </a:lnTo>
                <a:lnTo>
                  <a:pt x="171830" y="99822"/>
                </a:lnTo>
                <a:lnTo>
                  <a:pt x="179022" y="88963"/>
                </a:lnTo>
                <a:lnTo>
                  <a:pt x="185927" y="79248"/>
                </a:lnTo>
                <a:lnTo>
                  <a:pt x="190500" y="68341"/>
                </a:lnTo>
                <a:lnTo>
                  <a:pt x="195072" y="58293"/>
                </a:lnTo>
                <a:lnTo>
                  <a:pt x="199644" y="48815"/>
                </a:lnTo>
                <a:lnTo>
                  <a:pt x="204215" y="39624"/>
                </a:lnTo>
                <a:lnTo>
                  <a:pt x="222781" y="39624"/>
                </a:lnTo>
                <a:lnTo>
                  <a:pt x="219455" y="3048"/>
                </a:lnTo>
                <a:close/>
              </a:path>
              <a:path w="673734" h="173989">
                <a:moveTo>
                  <a:pt x="289560" y="3048"/>
                </a:moveTo>
                <a:lnTo>
                  <a:pt x="259079" y="3048"/>
                </a:lnTo>
                <a:lnTo>
                  <a:pt x="256031" y="9144"/>
                </a:lnTo>
                <a:lnTo>
                  <a:pt x="262127" y="9144"/>
                </a:lnTo>
                <a:lnTo>
                  <a:pt x="265175" y="12191"/>
                </a:lnTo>
                <a:lnTo>
                  <a:pt x="268224" y="12191"/>
                </a:lnTo>
                <a:lnTo>
                  <a:pt x="268224" y="21336"/>
                </a:lnTo>
                <a:lnTo>
                  <a:pt x="267604" y="27003"/>
                </a:lnTo>
                <a:lnTo>
                  <a:pt x="265556" y="34671"/>
                </a:lnTo>
                <a:lnTo>
                  <a:pt x="261794" y="44053"/>
                </a:lnTo>
                <a:lnTo>
                  <a:pt x="256031" y="54863"/>
                </a:lnTo>
                <a:lnTo>
                  <a:pt x="250888" y="65055"/>
                </a:lnTo>
                <a:lnTo>
                  <a:pt x="244601" y="76962"/>
                </a:lnTo>
                <a:lnTo>
                  <a:pt x="237172" y="90011"/>
                </a:lnTo>
                <a:lnTo>
                  <a:pt x="228600" y="103632"/>
                </a:lnTo>
                <a:lnTo>
                  <a:pt x="241299" y="103632"/>
                </a:lnTo>
                <a:lnTo>
                  <a:pt x="243839" y="97536"/>
                </a:lnTo>
                <a:lnTo>
                  <a:pt x="248364" y="92487"/>
                </a:lnTo>
                <a:lnTo>
                  <a:pt x="252602" y="86867"/>
                </a:lnTo>
                <a:lnTo>
                  <a:pt x="256270" y="81248"/>
                </a:lnTo>
                <a:lnTo>
                  <a:pt x="259079" y="76200"/>
                </a:lnTo>
                <a:lnTo>
                  <a:pt x="265175" y="70103"/>
                </a:lnTo>
                <a:lnTo>
                  <a:pt x="277367" y="45720"/>
                </a:lnTo>
                <a:lnTo>
                  <a:pt x="280415" y="42672"/>
                </a:lnTo>
                <a:lnTo>
                  <a:pt x="283463" y="36575"/>
                </a:lnTo>
                <a:lnTo>
                  <a:pt x="283463" y="30479"/>
                </a:lnTo>
                <a:lnTo>
                  <a:pt x="286512" y="27432"/>
                </a:lnTo>
                <a:lnTo>
                  <a:pt x="286512" y="24384"/>
                </a:lnTo>
                <a:lnTo>
                  <a:pt x="289560" y="18287"/>
                </a:lnTo>
                <a:lnTo>
                  <a:pt x="292608" y="9144"/>
                </a:lnTo>
                <a:lnTo>
                  <a:pt x="289560" y="3048"/>
                </a:lnTo>
                <a:close/>
              </a:path>
              <a:path w="673734" h="173989">
                <a:moveTo>
                  <a:pt x="390143" y="0"/>
                </a:moveTo>
                <a:lnTo>
                  <a:pt x="381000" y="0"/>
                </a:lnTo>
                <a:lnTo>
                  <a:pt x="372379" y="523"/>
                </a:lnTo>
                <a:lnTo>
                  <a:pt x="333803" y="21097"/>
                </a:lnTo>
                <a:lnTo>
                  <a:pt x="329184" y="27432"/>
                </a:lnTo>
                <a:lnTo>
                  <a:pt x="323373" y="32575"/>
                </a:lnTo>
                <a:lnTo>
                  <a:pt x="319277" y="38862"/>
                </a:lnTo>
                <a:lnTo>
                  <a:pt x="316325" y="46291"/>
                </a:lnTo>
                <a:lnTo>
                  <a:pt x="313943" y="54863"/>
                </a:lnTo>
                <a:lnTo>
                  <a:pt x="311651" y="61912"/>
                </a:lnTo>
                <a:lnTo>
                  <a:pt x="309752" y="68579"/>
                </a:lnTo>
                <a:lnTo>
                  <a:pt x="308371" y="75437"/>
                </a:lnTo>
                <a:lnTo>
                  <a:pt x="307848" y="82296"/>
                </a:lnTo>
                <a:lnTo>
                  <a:pt x="308467" y="92630"/>
                </a:lnTo>
                <a:lnTo>
                  <a:pt x="310515" y="100964"/>
                </a:lnTo>
                <a:lnTo>
                  <a:pt x="314277" y="107584"/>
                </a:lnTo>
                <a:lnTo>
                  <a:pt x="320039" y="112775"/>
                </a:lnTo>
                <a:lnTo>
                  <a:pt x="325183" y="118538"/>
                </a:lnTo>
                <a:lnTo>
                  <a:pt x="331470" y="122300"/>
                </a:lnTo>
                <a:lnTo>
                  <a:pt x="338899" y="124348"/>
                </a:lnTo>
                <a:lnTo>
                  <a:pt x="347472" y="124967"/>
                </a:lnTo>
                <a:lnTo>
                  <a:pt x="354329" y="124444"/>
                </a:lnTo>
                <a:lnTo>
                  <a:pt x="386644" y="109727"/>
                </a:lnTo>
                <a:lnTo>
                  <a:pt x="344424" y="109727"/>
                </a:lnTo>
                <a:lnTo>
                  <a:pt x="338327" y="106679"/>
                </a:lnTo>
                <a:lnTo>
                  <a:pt x="332231" y="100584"/>
                </a:lnTo>
                <a:lnTo>
                  <a:pt x="329184" y="94487"/>
                </a:lnTo>
                <a:lnTo>
                  <a:pt x="329184" y="73151"/>
                </a:lnTo>
                <a:lnTo>
                  <a:pt x="332231" y="67055"/>
                </a:lnTo>
                <a:lnTo>
                  <a:pt x="349853" y="66484"/>
                </a:lnTo>
                <a:lnTo>
                  <a:pt x="365760" y="64769"/>
                </a:lnTo>
                <a:lnTo>
                  <a:pt x="379380" y="61912"/>
                </a:lnTo>
                <a:lnTo>
                  <a:pt x="390143" y="57912"/>
                </a:lnTo>
                <a:lnTo>
                  <a:pt x="332231" y="57912"/>
                </a:lnTo>
                <a:lnTo>
                  <a:pt x="336803" y="47053"/>
                </a:lnTo>
                <a:lnTo>
                  <a:pt x="362712" y="12953"/>
                </a:lnTo>
                <a:lnTo>
                  <a:pt x="374903" y="9144"/>
                </a:lnTo>
                <a:lnTo>
                  <a:pt x="408431" y="9144"/>
                </a:lnTo>
                <a:lnTo>
                  <a:pt x="390143" y="0"/>
                </a:lnTo>
                <a:close/>
              </a:path>
              <a:path w="673734" h="173989">
                <a:moveTo>
                  <a:pt x="390143" y="88391"/>
                </a:moveTo>
                <a:lnTo>
                  <a:pt x="377951" y="100584"/>
                </a:lnTo>
                <a:lnTo>
                  <a:pt x="371855" y="103632"/>
                </a:lnTo>
                <a:lnTo>
                  <a:pt x="365760" y="109727"/>
                </a:lnTo>
                <a:lnTo>
                  <a:pt x="386644" y="109727"/>
                </a:lnTo>
                <a:lnTo>
                  <a:pt x="387096" y="109346"/>
                </a:lnTo>
                <a:lnTo>
                  <a:pt x="392906" y="103870"/>
                </a:lnTo>
                <a:lnTo>
                  <a:pt x="399288" y="97536"/>
                </a:lnTo>
                <a:lnTo>
                  <a:pt x="390143" y="88391"/>
                </a:lnTo>
                <a:close/>
              </a:path>
              <a:path w="673734" h="173989">
                <a:moveTo>
                  <a:pt x="408431" y="9144"/>
                </a:moveTo>
                <a:lnTo>
                  <a:pt x="381000" y="9144"/>
                </a:lnTo>
                <a:lnTo>
                  <a:pt x="387096" y="15239"/>
                </a:lnTo>
                <a:lnTo>
                  <a:pt x="387096" y="18287"/>
                </a:lnTo>
                <a:lnTo>
                  <a:pt x="390143" y="21336"/>
                </a:lnTo>
                <a:lnTo>
                  <a:pt x="390143" y="33527"/>
                </a:lnTo>
                <a:lnTo>
                  <a:pt x="355806" y="56626"/>
                </a:lnTo>
                <a:lnTo>
                  <a:pt x="332231" y="57912"/>
                </a:lnTo>
                <a:lnTo>
                  <a:pt x="390143" y="57912"/>
                </a:lnTo>
                <a:lnTo>
                  <a:pt x="398145" y="50958"/>
                </a:lnTo>
                <a:lnTo>
                  <a:pt x="403860" y="43434"/>
                </a:lnTo>
                <a:lnTo>
                  <a:pt x="407288" y="34766"/>
                </a:lnTo>
                <a:lnTo>
                  <a:pt x="408431" y="24384"/>
                </a:lnTo>
                <a:lnTo>
                  <a:pt x="408431" y="9144"/>
                </a:lnTo>
                <a:close/>
              </a:path>
              <a:path w="673734" h="173989">
                <a:moveTo>
                  <a:pt x="515111" y="0"/>
                </a:moveTo>
                <a:lnTo>
                  <a:pt x="505968" y="0"/>
                </a:lnTo>
                <a:lnTo>
                  <a:pt x="497347" y="523"/>
                </a:lnTo>
                <a:lnTo>
                  <a:pt x="458771" y="21097"/>
                </a:lnTo>
                <a:lnTo>
                  <a:pt x="454151" y="27432"/>
                </a:lnTo>
                <a:lnTo>
                  <a:pt x="448341" y="32575"/>
                </a:lnTo>
                <a:lnTo>
                  <a:pt x="444246" y="38862"/>
                </a:lnTo>
                <a:lnTo>
                  <a:pt x="441293" y="46291"/>
                </a:lnTo>
                <a:lnTo>
                  <a:pt x="438912" y="54863"/>
                </a:lnTo>
                <a:lnTo>
                  <a:pt x="436619" y="61912"/>
                </a:lnTo>
                <a:lnTo>
                  <a:pt x="434720" y="68579"/>
                </a:lnTo>
                <a:lnTo>
                  <a:pt x="433339" y="75437"/>
                </a:lnTo>
                <a:lnTo>
                  <a:pt x="432815" y="82296"/>
                </a:lnTo>
                <a:lnTo>
                  <a:pt x="433435" y="92630"/>
                </a:lnTo>
                <a:lnTo>
                  <a:pt x="435483" y="100964"/>
                </a:lnTo>
                <a:lnTo>
                  <a:pt x="439245" y="107584"/>
                </a:lnTo>
                <a:lnTo>
                  <a:pt x="445008" y="112775"/>
                </a:lnTo>
                <a:lnTo>
                  <a:pt x="450151" y="118538"/>
                </a:lnTo>
                <a:lnTo>
                  <a:pt x="456438" y="122300"/>
                </a:lnTo>
                <a:lnTo>
                  <a:pt x="463867" y="124348"/>
                </a:lnTo>
                <a:lnTo>
                  <a:pt x="472439" y="124967"/>
                </a:lnTo>
                <a:lnTo>
                  <a:pt x="479298" y="124444"/>
                </a:lnTo>
                <a:lnTo>
                  <a:pt x="511612" y="109727"/>
                </a:lnTo>
                <a:lnTo>
                  <a:pt x="469391" y="109727"/>
                </a:lnTo>
                <a:lnTo>
                  <a:pt x="463296" y="106679"/>
                </a:lnTo>
                <a:lnTo>
                  <a:pt x="457200" y="100584"/>
                </a:lnTo>
                <a:lnTo>
                  <a:pt x="454151" y="94487"/>
                </a:lnTo>
                <a:lnTo>
                  <a:pt x="454151" y="73151"/>
                </a:lnTo>
                <a:lnTo>
                  <a:pt x="457200" y="67055"/>
                </a:lnTo>
                <a:lnTo>
                  <a:pt x="474821" y="66484"/>
                </a:lnTo>
                <a:lnTo>
                  <a:pt x="490727" y="64769"/>
                </a:lnTo>
                <a:lnTo>
                  <a:pt x="504348" y="61912"/>
                </a:lnTo>
                <a:lnTo>
                  <a:pt x="515111" y="57912"/>
                </a:lnTo>
                <a:lnTo>
                  <a:pt x="457200" y="57912"/>
                </a:lnTo>
                <a:lnTo>
                  <a:pt x="461772" y="47053"/>
                </a:lnTo>
                <a:lnTo>
                  <a:pt x="487679" y="12953"/>
                </a:lnTo>
                <a:lnTo>
                  <a:pt x="499872" y="9144"/>
                </a:lnTo>
                <a:lnTo>
                  <a:pt x="533400" y="9144"/>
                </a:lnTo>
                <a:lnTo>
                  <a:pt x="515111" y="0"/>
                </a:lnTo>
                <a:close/>
              </a:path>
              <a:path w="673734" h="173989">
                <a:moveTo>
                  <a:pt x="515111" y="88391"/>
                </a:moveTo>
                <a:lnTo>
                  <a:pt x="502920" y="100584"/>
                </a:lnTo>
                <a:lnTo>
                  <a:pt x="496824" y="103632"/>
                </a:lnTo>
                <a:lnTo>
                  <a:pt x="490727" y="109727"/>
                </a:lnTo>
                <a:lnTo>
                  <a:pt x="511612" y="109727"/>
                </a:lnTo>
                <a:lnTo>
                  <a:pt x="512063" y="109346"/>
                </a:lnTo>
                <a:lnTo>
                  <a:pt x="517874" y="103870"/>
                </a:lnTo>
                <a:lnTo>
                  <a:pt x="524255" y="97536"/>
                </a:lnTo>
                <a:lnTo>
                  <a:pt x="515111" y="88391"/>
                </a:lnTo>
                <a:close/>
              </a:path>
              <a:path w="673734" h="173989">
                <a:moveTo>
                  <a:pt x="533400" y="9144"/>
                </a:moveTo>
                <a:lnTo>
                  <a:pt x="505968" y="9144"/>
                </a:lnTo>
                <a:lnTo>
                  <a:pt x="512064" y="15239"/>
                </a:lnTo>
                <a:lnTo>
                  <a:pt x="512064" y="18287"/>
                </a:lnTo>
                <a:lnTo>
                  <a:pt x="515111" y="21336"/>
                </a:lnTo>
                <a:lnTo>
                  <a:pt x="515111" y="33527"/>
                </a:lnTo>
                <a:lnTo>
                  <a:pt x="480774" y="56626"/>
                </a:lnTo>
                <a:lnTo>
                  <a:pt x="457200" y="57912"/>
                </a:lnTo>
                <a:lnTo>
                  <a:pt x="515111" y="57912"/>
                </a:lnTo>
                <a:lnTo>
                  <a:pt x="523112" y="50958"/>
                </a:lnTo>
                <a:lnTo>
                  <a:pt x="528827" y="43434"/>
                </a:lnTo>
                <a:lnTo>
                  <a:pt x="532256" y="34766"/>
                </a:lnTo>
                <a:lnTo>
                  <a:pt x="533400" y="24384"/>
                </a:lnTo>
                <a:lnTo>
                  <a:pt x="533400" y="9144"/>
                </a:lnTo>
                <a:close/>
              </a:path>
              <a:path w="673734" h="173989">
                <a:moveTo>
                  <a:pt x="600455" y="15239"/>
                </a:moveTo>
                <a:lnTo>
                  <a:pt x="579120" y="15239"/>
                </a:lnTo>
                <a:lnTo>
                  <a:pt x="579120" y="18287"/>
                </a:lnTo>
                <a:lnTo>
                  <a:pt x="582168" y="18287"/>
                </a:lnTo>
                <a:lnTo>
                  <a:pt x="582168" y="36575"/>
                </a:lnTo>
                <a:lnTo>
                  <a:pt x="579120" y="42672"/>
                </a:lnTo>
                <a:lnTo>
                  <a:pt x="548640" y="173736"/>
                </a:lnTo>
                <a:lnTo>
                  <a:pt x="588264" y="173736"/>
                </a:lnTo>
                <a:lnTo>
                  <a:pt x="588264" y="167639"/>
                </a:lnTo>
                <a:lnTo>
                  <a:pt x="579120" y="167639"/>
                </a:lnTo>
                <a:lnTo>
                  <a:pt x="579120" y="164591"/>
                </a:lnTo>
                <a:lnTo>
                  <a:pt x="576072" y="164591"/>
                </a:lnTo>
                <a:lnTo>
                  <a:pt x="576072" y="143255"/>
                </a:lnTo>
                <a:lnTo>
                  <a:pt x="582168" y="118872"/>
                </a:lnTo>
                <a:lnTo>
                  <a:pt x="635016" y="118872"/>
                </a:lnTo>
                <a:lnTo>
                  <a:pt x="635746" y="118538"/>
                </a:lnTo>
                <a:lnTo>
                  <a:pt x="639223" y="115824"/>
                </a:lnTo>
                <a:lnTo>
                  <a:pt x="597407" y="115824"/>
                </a:lnTo>
                <a:lnTo>
                  <a:pt x="591311" y="109727"/>
                </a:lnTo>
                <a:lnTo>
                  <a:pt x="591311" y="79248"/>
                </a:lnTo>
                <a:lnTo>
                  <a:pt x="594359" y="73151"/>
                </a:lnTo>
                <a:lnTo>
                  <a:pt x="594359" y="67055"/>
                </a:lnTo>
                <a:lnTo>
                  <a:pt x="597407" y="57912"/>
                </a:lnTo>
                <a:lnTo>
                  <a:pt x="609600" y="33527"/>
                </a:lnTo>
                <a:lnTo>
                  <a:pt x="597407" y="33527"/>
                </a:lnTo>
                <a:lnTo>
                  <a:pt x="600455" y="30479"/>
                </a:lnTo>
                <a:lnTo>
                  <a:pt x="600455" y="15239"/>
                </a:lnTo>
                <a:close/>
              </a:path>
              <a:path w="673734" h="173989">
                <a:moveTo>
                  <a:pt x="635016" y="118872"/>
                </a:moveTo>
                <a:lnTo>
                  <a:pt x="582168" y="118872"/>
                </a:lnTo>
                <a:lnTo>
                  <a:pt x="589026" y="121110"/>
                </a:lnTo>
                <a:lnTo>
                  <a:pt x="595884" y="123062"/>
                </a:lnTo>
                <a:lnTo>
                  <a:pt x="602742" y="124444"/>
                </a:lnTo>
                <a:lnTo>
                  <a:pt x="609600" y="124967"/>
                </a:lnTo>
                <a:lnTo>
                  <a:pt x="618696" y="124348"/>
                </a:lnTo>
                <a:lnTo>
                  <a:pt x="627507" y="122300"/>
                </a:lnTo>
                <a:lnTo>
                  <a:pt x="635016" y="118872"/>
                </a:lnTo>
                <a:close/>
              </a:path>
              <a:path w="673734" h="173989">
                <a:moveTo>
                  <a:pt x="668838" y="15239"/>
                </a:moveTo>
                <a:lnTo>
                  <a:pt x="643127" y="15239"/>
                </a:lnTo>
                <a:lnTo>
                  <a:pt x="649224" y="21336"/>
                </a:lnTo>
                <a:lnTo>
                  <a:pt x="649224" y="27432"/>
                </a:lnTo>
                <a:lnTo>
                  <a:pt x="652272" y="33527"/>
                </a:lnTo>
                <a:lnTo>
                  <a:pt x="652272" y="54863"/>
                </a:lnTo>
                <a:lnTo>
                  <a:pt x="649224" y="60960"/>
                </a:lnTo>
                <a:lnTo>
                  <a:pt x="649224" y="67055"/>
                </a:lnTo>
                <a:lnTo>
                  <a:pt x="646176" y="73151"/>
                </a:lnTo>
                <a:lnTo>
                  <a:pt x="646176" y="79248"/>
                </a:lnTo>
                <a:lnTo>
                  <a:pt x="640127" y="91344"/>
                </a:lnTo>
                <a:lnTo>
                  <a:pt x="640079" y="94487"/>
                </a:lnTo>
                <a:lnTo>
                  <a:pt x="637031" y="100584"/>
                </a:lnTo>
                <a:lnTo>
                  <a:pt x="624840" y="112775"/>
                </a:lnTo>
                <a:lnTo>
                  <a:pt x="618744" y="112775"/>
                </a:lnTo>
                <a:lnTo>
                  <a:pt x="615696" y="115824"/>
                </a:lnTo>
                <a:lnTo>
                  <a:pt x="639223" y="115824"/>
                </a:lnTo>
                <a:lnTo>
                  <a:pt x="643127" y="112775"/>
                </a:lnTo>
                <a:lnTo>
                  <a:pt x="668464" y="71342"/>
                </a:lnTo>
                <a:lnTo>
                  <a:pt x="673607" y="39624"/>
                </a:lnTo>
                <a:lnTo>
                  <a:pt x="673084" y="31051"/>
                </a:lnTo>
                <a:lnTo>
                  <a:pt x="671702" y="23622"/>
                </a:lnTo>
                <a:lnTo>
                  <a:pt x="669750" y="17335"/>
                </a:lnTo>
                <a:lnTo>
                  <a:pt x="668838" y="15239"/>
                </a:lnTo>
                <a:close/>
              </a:path>
              <a:path w="673734" h="173989">
                <a:moveTo>
                  <a:pt x="655320" y="0"/>
                </a:moveTo>
                <a:lnTo>
                  <a:pt x="646176" y="0"/>
                </a:lnTo>
                <a:lnTo>
                  <a:pt x="634745" y="2238"/>
                </a:lnTo>
                <a:lnTo>
                  <a:pt x="623315" y="8762"/>
                </a:lnTo>
                <a:lnTo>
                  <a:pt x="611885" y="19288"/>
                </a:lnTo>
                <a:lnTo>
                  <a:pt x="600455" y="33527"/>
                </a:lnTo>
                <a:lnTo>
                  <a:pt x="609600" y="33527"/>
                </a:lnTo>
                <a:lnTo>
                  <a:pt x="618744" y="24384"/>
                </a:lnTo>
                <a:lnTo>
                  <a:pt x="624840" y="21336"/>
                </a:lnTo>
                <a:lnTo>
                  <a:pt x="630935" y="15239"/>
                </a:lnTo>
                <a:lnTo>
                  <a:pt x="668838" y="15239"/>
                </a:lnTo>
                <a:lnTo>
                  <a:pt x="667511" y="12191"/>
                </a:lnTo>
                <a:lnTo>
                  <a:pt x="661416" y="3048"/>
                </a:lnTo>
                <a:lnTo>
                  <a:pt x="655320" y="0"/>
                </a:lnTo>
                <a:close/>
              </a:path>
              <a:path w="673734" h="173989">
                <a:moveTo>
                  <a:pt x="588264" y="0"/>
                </a:moveTo>
                <a:lnTo>
                  <a:pt x="579120" y="0"/>
                </a:lnTo>
                <a:lnTo>
                  <a:pt x="566927" y="6096"/>
                </a:lnTo>
                <a:lnTo>
                  <a:pt x="563641" y="8953"/>
                </a:lnTo>
                <a:lnTo>
                  <a:pt x="558926" y="12954"/>
                </a:lnTo>
                <a:lnTo>
                  <a:pt x="553640" y="18097"/>
                </a:lnTo>
                <a:lnTo>
                  <a:pt x="548640" y="24384"/>
                </a:lnTo>
                <a:lnTo>
                  <a:pt x="554735" y="30479"/>
                </a:lnTo>
                <a:lnTo>
                  <a:pt x="569976" y="15239"/>
                </a:lnTo>
                <a:lnTo>
                  <a:pt x="600455" y="15239"/>
                </a:lnTo>
                <a:lnTo>
                  <a:pt x="600455" y="9144"/>
                </a:lnTo>
                <a:lnTo>
                  <a:pt x="594359" y="3048"/>
                </a:lnTo>
                <a:lnTo>
                  <a:pt x="5882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61473" y="3185159"/>
            <a:ext cx="169937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then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018666" y="3271669"/>
            <a:ext cx="177500" cy="1963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65643" y="3185159"/>
            <a:ext cx="568699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83435" y="3874098"/>
            <a:ext cx="177501" cy="1965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565824" y="393460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65824" y="39803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789045" y="3874098"/>
            <a:ext cx="177501" cy="19386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58209" y="395881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308325" y="3874098"/>
            <a:ext cx="298525" cy="19655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95600" y="3917128"/>
            <a:ext cx="80682" cy="8090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846208" y="3874098"/>
            <a:ext cx="237004" cy="1965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61472" y="4199291"/>
            <a:ext cx="130772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Continue</a:t>
            </a:r>
            <a:r>
              <a:rPr sz="1765" spc="-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until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684844" y="4285801"/>
            <a:ext cx="180190" cy="1963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51007" y="2319506"/>
            <a:ext cx="465604" cy="1459005"/>
          </a:xfrm>
          <a:custGeom>
            <a:avLst/>
            <a:gdLst/>
            <a:ahLst/>
            <a:cxnLst/>
            <a:rect l="l" t="t" r="r" b="b"/>
            <a:pathLst>
              <a:path w="527685" h="1653539">
                <a:moveTo>
                  <a:pt x="484705" y="1582077"/>
                </a:moveTo>
                <a:lnTo>
                  <a:pt x="454406" y="1591437"/>
                </a:lnTo>
                <a:lnTo>
                  <a:pt x="513206" y="1653031"/>
                </a:lnTo>
                <a:lnTo>
                  <a:pt x="522112" y="1599438"/>
                </a:lnTo>
                <a:lnTo>
                  <a:pt x="493014" y="1599438"/>
                </a:lnTo>
                <a:lnTo>
                  <a:pt x="489458" y="1597532"/>
                </a:lnTo>
                <a:lnTo>
                  <a:pt x="484705" y="1582077"/>
                </a:lnTo>
                <a:close/>
              </a:path>
              <a:path w="527685" h="1653539">
                <a:moveTo>
                  <a:pt x="496909" y="1578307"/>
                </a:moveTo>
                <a:lnTo>
                  <a:pt x="484705" y="1582077"/>
                </a:lnTo>
                <a:lnTo>
                  <a:pt x="489458" y="1597532"/>
                </a:lnTo>
                <a:lnTo>
                  <a:pt x="493014" y="1599438"/>
                </a:lnTo>
                <a:lnTo>
                  <a:pt x="496443" y="1598422"/>
                </a:lnTo>
                <a:lnTo>
                  <a:pt x="499744" y="1597405"/>
                </a:lnTo>
                <a:lnTo>
                  <a:pt x="501650" y="1593850"/>
                </a:lnTo>
                <a:lnTo>
                  <a:pt x="500634" y="1590421"/>
                </a:lnTo>
                <a:lnTo>
                  <a:pt x="496909" y="1578307"/>
                </a:lnTo>
                <a:close/>
              </a:path>
              <a:path w="527685" h="1653539">
                <a:moveTo>
                  <a:pt x="527177" y="1568957"/>
                </a:moveTo>
                <a:lnTo>
                  <a:pt x="496909" y="1578307"/>
                </a:lnTo>
                <a:lnTo>
                  <a:pt x="500634" y="1590421"/>
                </a:lnTo>
                <a:lnTo>
                  <a:pt x="501650" y="1593850"/>
                </a:lnTo>
                <a:lnTo>
                  <a:pt x="499744" y="1597405"/>
                </a:lnTo>
                <a:lnTo>
                  <a:pt x="496443" y="1598422"/>
                </a:lnTo>
                <a:lnTo>
                  <a:pt x="493014" y="1599438"/>
                </a:lnTo>
                <a:lnTo>
                  <a:pt x="522112" y="1599438"/>
                </a:lnTo>
                <a:lnTo>
                  <a:pt x="527177" y="1568957"/>
                </a:lnTo>
                <a:close/>
              </a:path>
              <a:path w="527685" h="1653539">
                <a:moveTo>
                  <a:pt x="8636" y="0"/>
                </a:moveTo>
                <a:lnTo>
                  <a:pt x="5206" y="1015"/>
                </a:lnTo>
                <a:lnTo>
                  <a:pt x="1905" y="2031"/>
                </a:lnTo>
                <a:lnTo>
                  <a:pt x="0" y="5587"/>
                </a:lnTo>
                <a:lnTo>
                  <a:pt x="1016" y="9016"/>
                </a:lnTo>
                <a:lnTo>
                  <a:pt x="484705" y="1582077"/>
                </a:lnTo>
                <a:lnTo>
                  <a:pt x="496909" y="1578307"/>
                </a:lnTo>
                <a:lnTo>
                  <a:pt x="12192" y="1904"/>
                </a:lnTo>
                <a:lnTo>
                  <a:pt x="86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922309" y="3660401"/>
            <a:ext cx="4344521" cy="1604122"/>
          </a:xfrm>
          <a:custGeom>
            <a:avLst/>
            <a:gdLst/>
            <a:ahLst/>
            <a:cxnLst/>
            <a:rect l="l" t="t" r="r" b="b"/>
            <a:pathLst>
              <a:path w="4923790" h="1818004">
                <a:moveTo>
                  <a:pt x="0" y="1818005"/>
                </a:moveTo>
                <a:lnTo>
                  <a:pt x="4923790" y="1818005"/>
                </a:lnTo>
                <a:lnTo>
                  <a:pt x="4923790" y="0"/>
                </a:lnTo>
                <a:lnTo>
                  <a:pt x="0" y="0"/>
                </a:lnTo>
                <a:lnTo>
                  <a:pt x="0" y="18180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926793" y="4383458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956442" y="4549585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689049" y="4163458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5">
                <a:moveTo>
                  <a:pt x="0" y="48883"/>
                </a:moveTo>
                <a:lnTo>
                  <a:pt x="29074" y="16285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85"/>
                </a:lnTo>
                <a:lnTo>
                  <a:pt x="145413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785284" y="4163458"/>
            <a:ext cx="128307" cy="43143"/>
          </a:xfrm>
          <a:custGeom>
            <a:avLst/>
            <a:gdLst/>
            <a:ahLst/>
            <a:cxnLst/>
            <a:rect l="l" t="t" r="r" b="b"/>
            <a:pathLst>
              <a:path w="145414" h="48895">
                <a:moveTo>
                  <a:pt x="0" y="48883"/>
                </a:moveTo>
                <a:lnTo>
                  <a:pt x="29074" y="16285"/>
                </a:lnTo>
                <a:lnTo>
                  <a:pt x="58162" y="0"/>
                </a:lnTo>
                <a:lnTo>
                  <a:pt x="87250" y="0"/>
                </a:lnTo>
                <a:lnTo>
                  <a:pt x="116325" y="16285"/>
                </a:lnTo>
                <a:lnTo>
                  <a:pt x="145413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881507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087" y="16285"/>
                </a:lnTo>
                <a:lnTo>
                  <a:pt x="58175" y="0"/>
                </a:lnTo>
                <a:lnTo>
                  <a:pt x="87263" y="0"/>
                </a:lnTo>
                <a:lnTo>
                  <a:pt x="116338" y="16285"/>
                </a:lnTo>
                <a:lnTo>
                  <a:pt x="145425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785284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80" y="19109"/>
                </a:lnTo>
                <a:lnTo>
                  <a:pt x="18173" y="25474"/>
                </a:lnTo>
                <a:lnTo>
                  <a:pt x="27253" y="19109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881507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093" y="19109"/>
                </a:lnTo>
                <a:lnTo>
                  <a:pt x="18186" y="25474"/>
                </a:lnTo>
                <a:lnTo>
                  <a:pt x="27266" y="19109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355429" y="414239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270" y="68211"/>
                </a:lnTo>
                <a:lnTo>
                  <a:pt x="9093" y="54569"/>
                </a:lnTo>
                <a:lnTo>
                  <a:pt x="20456" y="31827"/>
                </a:lnTo>
                <a:lnTo>
                  <a:pt x="363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87511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540" y="136422"/>
                </a:lnTo>
                <a:lnTo>
                  <a:pt x="18173" y="109138"/>
                </a:lnTo>
                <a:lnTo>
                  <a:pt x="40899" y="63668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51664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552" y="136422"/>
                </a:lnTo>
                <a:lnTo>
                  <a:pt x="18186" y="109138"/>
                </a:lnTo>
                <a:lnTo>
                  <a:pt x="40899" y="63668"/>
                </a:lnTo>
                <a:lnTo>
                  <a:pt x="727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16145" y="4205956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270" y="68211"/>
                </a:lnTo>
                <a:lnTo>
                  <a:pt x="9080" y="54569"/>
                </a:lnTo>
                <a:lnTo>
                  <a:pt x="20443" y="31827"/>
                </a:lnTo>
                <a:lnTo>
                  <a:pt x="3634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387511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451663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516145" y="4140391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548216" y="4205956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610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188309" y="420659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7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64883" y="418315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50" y="0"/>
                </a:moveTo>
                <a:lnTo>
                  <a:pt x="16309" y="2050"/>
                </a:lnTo>
                <a:lnTo>
                  <a:pt x="7847" y="7711"/>
                </a:lnTo>
                <a:lnTo>
                  <a:pt x="2124" y="16132"/>
                </a:lnTo>
                <a:lnTo>
                  <a:pt x="0" y="26463"/>
                </a:lnTo>
                <a:lnTo>
                  <a:pt x="2041" y="36811"/>
                </a:lnTo>
                <a:lnTo>
                  <a:pt x="7696" y="45278"/>
                </a:lnTo>
                <a:lnTo>
                  <a:pt x="16114" y="51005"/>
                </a:lnTo>
                <a:lnTo>
                  <a:pt x="26445" y="53131"/>
                </a:lnTo>
                <a:lnTo>
                  <a:pt x="36785" y="51088"/>
                </a:lnTo>
                <a:lnTo>
                  <a:pt x="45244" y="45429"/>
                </a:lnTo>
                <a:lnTo>
                  <a:pt x="50966" y="37006"/>
                </a:lnTo>
                <a:lnTo>
                  <a:pt x="53096" y="26668"/>
                </a:lnTo>
                <a:lnTo>
                  <a:pt x="51047" y="16322"/>
                </a:lnTo>
                <a:lnTo>
                  <a:pt x="45390" y="7857"/>
                </a:lnTo>
                <a:lnTo>
                  <a:pt x="36974" y="2131"/>
                </a:lnTo>
                <a:lnTo>
                  <a:pt x="266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009824" y="4206590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597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127221" y="418379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676" y="0"/>
                </a:moveTo>
                <a:lnTo>
                  <a:pt x="16327" y="2041"/>
                </a:lnTo>
                <a:lnTo>
                  <a:pt x="7860" y="7695"/>
                </a:lnTo>
                <a:lnTo>
                  <a:pt x="2132" y="16114"/>
                </a:lnTo>
                <a:lnTo>
                  <a:pt x="0" y="26450"/>
                </a:lnTo>
                <a:lnTo>
                  <a:pt x="2039" y="36798"/>
                </a:lnTo>
                <a:lnTo>
                  <a:pt x="7688" y="45267"/>
                </a:lnTo>
                <a:lnTo>
                  <a:pt x="16098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78" y="16332"/>
                </a:lnTo>
                <a:lnTo>
                  <a:pt x="45417" y="7863"/>
                </a:lnTo>
                <a:lnTo>
                  <a:pt x="36990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646531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8985" y="16285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742721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838911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742721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838911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312924" y="414239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180" y="68211"/>
                </a:lnTo>
                <a:lnTo>
                  <a:pt x="9105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344950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617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409114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473617" y="4205956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344949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409113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473617" y="4140391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505642" y="4205956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674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145780" y="420659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122332" y="418315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39" h="53339">
                <a:moveTo>
                  <a:pt x="26702" y="0"/>
                </a:moveTo>
                <a:lnTo>
                  <a:pt x="16331" y="2050"/>
                </a:lnTo>
                <a:lnTo>
                  <a:pt x="7853" y="7711"/>
                </a:lnTo>
                <a:lnTo>
                  <a:pt x="2125" y="16132"/>
                </a:lnTo>
                <a:lnTo>
                  <a:pt x="0" y="26463"/>
                </a:lnTo>
                <a:lnTo>
                  <a:pt x="2043" y="36811"/>
                </a:lnTo>
                <a:lnTo>
                  <a:pt x="7701" y="45278"/>
                </a:lnTo>
                <a:lnTo>
                  <a:pt x="16120" y="51005"/>
                </a:lnTo>
                <a:lnTo>
                  <a:pt x="26445" y="53131"/>
                </a:lnTo>
                <a:lnTo>
                  <a:pt x="36764" y="51088"/>
                </a:lnTo>
                <a:lnTo>
                  <a:pt x="45218" y="45429"/>
                </a:lnTo>
                <a:lnTo>
                  <a:pt x="50956" y="37006"/>
                </a:lnTo>
                <a:lnTo>
                  <a:pt x="53122" y="26668"/>
                </a:lnTo>
                <a:lnTo>
                  <a:pt x="51050" y="16322"/>
                </a:lnTo>
                <a:lnTo>
                  <a:pt x="45395" y="7857"/>
                </a:lnTo>
                <a:lnTo>
                  <a:pt x="36998" y="2131"/>
                </a:lnTo>
                <a:lnTo>
                  <a:pt x="267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967239" y="4206590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084703" y="418379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286" y="2041"/>
                </a:lnTo>
                <a:lnTo>
                  <a:pt x="7807" y="7695"/>
                </a:lnTo>
                <a:lnTo>
                  <a:pt x="2094" y="16114"/>
                </a:lnTo>
                <a:lnTo>
                  <a:pt x="0" y="26450"/>
                </a:lnTo>
                <a:lnTo>
                  <a:pt x="1999" y="36798"/>
                </a:lnTo>
                <a:lnTo>
                  <a:pt x="7631" y="45267"/>
                </a:lnTo>
                <a:lnTo>
                  <a:pt x="16051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24" y="16332"/>
                </a:lnTo>
                <a:lnTo>
                  <a:pt x="45369" y="7863"/>
                </a:lnTo>
                <a:lnTo>
                  <a:pt x="36972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610126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453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706429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113" y="16285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802618" y="4163458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83"/>
                </a:moveTo>
                <a:lnTo>
                  <a:pt x="29113" y="16285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85"/>
                </a:lnTo>
                <a:lnTo>
                  <a:pt x="145438" y="488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706429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189" y="19109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802619" y="4206590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109"/>
                </a:lnTo>
                <a:lnTo>
                  <a:pt x="18211" y="25474"/>
                </a:lnTo>
                <a:lnTo>
                  <a:pt x="27317" y="19109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276517" y="4142395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27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308657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372820" y="4142395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21"/>
                </a:moveTo>
                <a:lnTo>
                  <a:pt x="4488" y="136422"/>
                </a:lnTo>
                <a:lnTo>
                  <a:pt x="18211" y="109138"/>
                </a:lnTo>
                <a:lnTo>
                  <a:pt x="40912" y="63668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437324" y="4205956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180" y="68211"/>
                </a:lnTo>
                <a:lnTo>
                  <a:pt x="8977" y="54569"/>
                </a:lnTo>
                <a:lnTo>
                  <a:pt x="20392" y="31827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308656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8372820" y="4141037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8437324" y="4140391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469349" y="4205956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546" y="71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8109488" y="420659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710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8086062" y="4183150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50"/>
                </a:lnTo>
                <a:lnTo>
                  <a:pt x="7791" y="7711"/>
                </a:lnTo>
                <a:lnTo>
                  <a:pt x="2092" y="16132"/>
                </a:lnTo>
                <a:lnTo>
                  <a:pt x="0" y="26463"/>
                </a:lnTo>
                <a:lnTo>
                  <a:pt x="1999" y="36811"/>
                </a:lnTo>
                <a:lnTo>
                  <a:pt x="7631" y="45278"/>
                </a:lnTo>
                <a:lnTo>
                  <a:pt x="16051" y="51005"/>
                </a:lnTo>
                <a:lnTo>
                  <a:pt x="26420" y="53131"/>
                </a:lnTo>
                <a:lnTo>
                  <a:pt x="36738" y="51088"/>
                </a:lnTo>
                <a:lnTo>
                  <a:pt x="45193" y="45429"/>
                </a:lnTo>
                <a:lnTo>
                  <a:pt x="50930" y="37006"/>
                </a:lnTo>
                <a:lnTo>
                  <a:pt x="53096" y="26668"/>
                </a:lnTo>
                <a:lnTo>
                  <a:pt x="51022" y="16322"/>
                </a:lnTo>
                <a:lnTo>
                  <a:pt x="45353" y="7857"/>
                </a:lnTo>
                <a:lnTo>
                  <a:pt x="36918" y="2131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8930947" y="4206590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674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048411" y="4183795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548" y="0"/>
                </a:moveTo>
                <a:lnTo>
                  <a:pt x="16232" y="2041"/>
                </a:lnTo>
                <a:lnTo>
                  <a:pt x="7791" y="7695"/>
                </a:lnTo>
                <a:lnTo>
                  <a:pt x="2092" y="16114"/>
                </a:lnTo>
                <a:lnTo>
                  <a:pt x="0" y="26450"/>
                </a:lnTo>
                <a:lnTo>
                  <a:pt x="1999" y="36798"/>
                </a:lnTo>
                <a:lnTo>
                  <a:pt x="7631" y="45267"/>
                </a:lnTo>
                <a:lnTo>
                  <a:pt x="16051" y="50998"/>
                </a:lnTo>
                <a:lnTo>
                  <a:pt x="26420" y="53131"/>
                </a:lnTo>
                <a:lnTo>
                  <a:pt x="36738" y="51090"/>
                </a:lnTo>
                <a:lnTo>
                  <a:pt x="45193" y="45436"/>
                </a:lnTo>
                <a:lnTo>
                  <a:pt x="50930" y="37017"/>
                </a:lnTo>
                <a:lnTo>
                  <a:pt x="53096" y="26681"/>
                </a:lnTo>
                <a:lnTo>
                  <a:pt x="51022" y="16332"/>
                </a:lnTo>
                <a:lnTo>
                  <a:pt x="45353" y="7863"/>
                </a:lnTo>
                <a:lnTo>
                  <a:pt x="36918" y="2133"/>
                </a:lnTo>
                <a:lnTo>
                  <a:pt x="26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9566252" y="4163129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96"/>
                </a:moveTo>
                <a:lnTo>
                  <a:pt x="29113" y="16298"/>
                </a:lnTo>
                <a:lnTo>
                  <a:pt x="58226" y="0"/>
                </a:lnTo>
                <a:lnTo>
                  <a:pt x="87340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662554" y="4163129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96"/>
                </a:moveTo>
                <a:lnTo>
                  <a:pt x="28985" y="16298"/>
                </a:lnTo>
                <a:lnTo>
                  <a:pt x="58098" y="0"/>
                </a:lnTo>
                <a:lnTo>
                  <a:pt x="87211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9758744" y="4163129"/>
            <a:ext cx="128868" cy="43143"/>
          </a:xfrm>
          <a:custGeom>
            <a:avLst/>
            <a:gdLst/>
            <a:ahLst/>
            <a:cxnLst/>
            <a:rect l="l" t="t" r="r" b="b"/>
            <a:pathLst>
              <a:path w="146050" h="48895">
                <a:moveTo>
                  <a:pt x="0" y="48896"/>
                </a:moveTo>
                <a:lnTo>
                  <a:pt x="29113" y="16298"/>
                </a:lnTo>
                <a:lnTo>
                  <a:pt x="58226" y="0"/>
                </a:lnTo>
                <a:lnTo>
                  <a:pt x="87211" y="0"/>
                </a:lnTo>
                <a:lnTo>
                  <a:pt x="116325" y="16298"/>
                </a:lnTo>
                <a:lnTo>
                  <a:pt x="145438" y="4889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9662554" y="4206274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96"/>
                </a:lnTo>
                <a:lnTo>
                  <a:pt x="18083" y="25462"/>
                </a:lnTo>
                <a:lnTo>
                  <a:pt x="27189" y="19096"/>
                </a:lnTo>
                <a:lnTo>
                  <a:pt x="36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758744" y="4206274"/>
            <a:ext cx="32497" cy="22971"/>
          </a:xfrm>
          <a:custGeom>
            <a:avLst/>
            <a:gdLst/>
            <a:ahLst/>
            <a:cxnLst/>
            <a:rect l="l" t="t" r="r" b="b"/>
            <a:pathLst>
              <a:path w="36829" h="26035">
                <a:moveTo>
                  <a:pt x="0" y="0"/>
                </a:moveTo>
                <a:lnTo>
                  <a:pt x="9105" y="19096"/>
                </a:lnTo>
                <a:lnTo>
                  <a:pt x="18211" y="25462"/>
                </a:lnTo>
                <a:lnTo>
                  <a:pt x="27317" y="19096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232643" y="4142078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54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27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9264782" y="4142078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08"/>
                </a:moveTo>
                <a:lnTo>
                  <a:pt x="4488" y="136422"/>
                </a:lnTo>
                <a:lnTo>
                  <a:pt x="18083" y="109138"/>
                </a:lnTo>
                <a:lnTo>
                  <a:pt x="40912" y="63655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328946" y="4142078"/>
            <a:ext cx="64434" cy="128868"/>
          </a:xfrm>
          <a:custGeom>
            <a:avLst/>
            <a:gdLst/>
            <a:ahLst/>
            <a:cxnLst/>
            <a:rect l="l" t="t" r="r" b="b"/>
            <a:pathLst>
              <a:path w="73025" h="146050">
                <a:moveTo>
                  <a:pt x="0" y="145508"/>
                </a:moveTo>
                <a:lnTo>
                  <a:pt x="4488" y="136422"/>
                </a:lnTo>
                <a:lnTo>
                  <a:pt x="18083" y="109138"/>
                </a:lnTo>
                <a:lnTo>
                  <a:pt x="40912" y="63655"/>
                </a:lnTo>
                <a:lnTo>
                  <a:pt x="72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393336" y="4205628"/>
            <a:ext cx="32497" cy="64434"/>
          </a:xfrm>
          <a:custGeom>
            <a:avLst/>
            <a:gdLst/>
            <a:ahLst/>
            <a:cxnLst/>
            <a:rect l="l" t="t" r="r" b="b"/>
            <a:pathLst>
              <a:path w="36829" h="73025">
                <a:moveTo>
                  <a:pt x="0" y="72767"/>
                </a:moveTo>
                <a:lnTo>
                  <a:pt x="2308" y="68211"/>
                </a:lnTo>
                <a:lnTo>
                  <a:pt x="9105" y="54569"/>
                </a:lnTo>
                <a:lnTo>
                  <a:pt x="20520" y="31840"/>
                </a:lnTo>
                <a:lnTo>
                  <a:pt x="3642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9264782" y="4140719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9328946" y="4140719"/>
            <a:ext cx="0" cy="131109"/>
          </a:xfrm>
          <a:custGeom>
            <a:avLst/>
            <a:gdLst/>
            <a:ahLst/>
            <a:cxnLst/>
            <a:rect l="l" t="t" r="r" b="b"/>
            <a:pathLst>
              <a:path h="148589">
                <a:moveTo>
                  <a:pt x="0" y="0"/>
                </a:moveTo>
                <a:lnTo>
                  <a:pt x="0" y="148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9393336" y="4140075"/>
            <a:ext cx="0" cy="131669"/>
          </a:xfrm>
          <a:custGeom>
            <a:avLst/>
            <a:gdLst/>
            <a:ahLst/>
            <a:cxnLst/>
            <a:rect l="l" t="t" r="r" b="b"/>
            <a:pathLst>
              <a:path h="149225">
                <a:moveTo>
                  <a:pt x="0" y="0"/>
                </a:moveTo>
                <a:lnTo>
                  <a:pt x="0" y="14860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9425475" y="4205627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065499" y="4206273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838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042074" y="4182833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50"/>
                </a:lnTo>
                <a:lnTo>
                  <a:pt x="7903" y="7711"/>
                </a:lnTo>
                <a:lnTo>
                  <a:pt x="2166" y="16132"/>
                </a:lnTo>
                <a:lnTo>
                  <a:pt x="0" y="26463"/>
                </a:lnTo>
                <a:lnTo>
                  <a:pt x="2074" y="36809"/>
                </a:lnTo>
                <a:lnTo>
                  <a:pt x="7743" y="45274"/>
                </a:lnTo>
                <a:lnTo>
                  <a:pt x="16177" y="51000"/>
                </a:lnTo>
                <a:lnTo>
                  <a:pt x="26548" y="53131"/>
                </a:lnTo>
                <a:lnTo>
                  <a:pt x="36864" y="51081"/>
                </a:lnTo>
                <a:lnTo>
                  <a:pt x="45305" y="45420"/>
                </a:lnTo>
                <a:lnTo>
                  <a:pt x="51004" y="36999"/>
                </a:lnTo>
                <a:lnTo>
                  <a:pt x="53096" y="26668"/>
                </a:lnTo>
                <a:lnTo>
                  <a:pt x="51096" y="16320"/>
                </a:lnTo>
                <a:lnTo>
                  <a:pt x="45465" y="7852"/>
                </a:lnTo>
                <a:lnTo>
                  <a:pt x="37045" y="2125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9887072" y="4206273"/>
            <a:ext cx="141194" cy="1121"/>
          </a:xfrm>
          <a:custGeom>
            <a:avLst/>
            <a:gdLst/>
            <a:ahLst/>
            <a:cxnLst/>
            <a:rect l="l" t="t" r="r" b="b"/>
            <a:pathLst>
              <a:path w="160020" h="1270">
                <a:moveTo>
                  <a:pt x="0" y="0"/>
                </a:moveTo>
                <a:lnTo>
                  <a:pt x="159546" y="73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10004424" y="4183478"/>
            <a:ext cx="47065" cy="47065"/>
          </a:xfrm>
          <a:custGeom>
            <a:avLst/>
            <a:gdLst/>
            <a:ahLst/>
            <a:cxnLst/>
            <a:rect l="l" t="t" r="r" b="b"/>
            <a:pathLst>
              <a:path w="53340" h="53339">
                <a:moveTo>
                  <a:pt x="26676" y="0"/>
                </a:moveTo>
                <a:lnTo>
                  <a:pt x="16358" y="2035"/>
                </a:lnTo>
                <a:lnTo>
                  <a:pt x="7903" y="7689"/>
                </a:lnTo>
                <a:lnTo>
                  <a:pt x="2166" y="16107"/>
                </a:lnTo>
                <a:lnTo>
                  <a:pt x="0" y="26437"/>
                </a:lnTo>
                <a:lnTo>
                  <a:pt x="2072" y="36786"/>
                </a:lnTo>
                <a:lnTo>
                  <a:pt x="7727" y="45256"/>
                </a:lnTo>
                <a:lnTo>
                  <a:pt x="16123" y="50991"/>
                </a:lnTo>
                <a:lnTo>
                  <a:pt x="26420" y="53131"/>
                </a:lnTo>
                <a:lnTo>
                  <a:pt x="36810" y="51088"/>
                </a:lnTo>
                <a:lnTo>
                  <a:pt x="45289" y="45431"/>
                </a:lnTo>
                <a:lnTo>
                  <a:pt x="51002" y="37011"/>
                </a:lnTo>
                <a:lnTo>
                  <a:pt x="53096" y="26681"/>
                </a:lnTo>
                <a:lnTo>
                  <a:pt x="51096" y="16332"/>
                </a:lnTo>
                <a:lnTo>
                  <a:pt x="45465" y="7863"/>
                </a:lnTo>
                <a:lnTo>
                  <a:pt x="37045" y="2133"/>
                </a:lnTo>
                <a:lnTo>
                  <a:pt x="266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150646" y="505754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8112995" y="505532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9074439" y="505754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188308" y="5057546"/>
            <a:ext cx="962585" cy="0"/>
          </a:xfrm>
          <a:custGeom>
            <a:avLst/>
            <a:gdLst/>
            <a:ahLst/>
            <a:cxnLst/>
            <a:rect l="l" t="t" r="r" b="b"/>
            <a:pathLst>
              <a:path w="1090929">
                <a:moveTo>
                  <a:pt x="0" y="0"/>
                </a:moveTo>
                <a:lnTo>
                  <a:pt x="10906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6163468" y="3984497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7093724" y="3956142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8056074" y="3952394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992621" y="3924039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9954857" y="3952394"/>
            <a:ext cx="86846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6380778" y="4383458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639086" y="4352204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343138" y="4383458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601379" y="4352204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8305488" y="4383458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8563729" y="4352204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9267837" y="4383458"/>
            <a:ext cx="266140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5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26078" y="4352204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0" y="0"/>
                </a:moveTo>
                <a:lnTo>
                  <a:pt x="0" y="70842"/>
                </a:lnTo>
                <a:lnTo>
                  <a:pt x="70795" y="3542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7343138" y="4543951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7311904" y="4802441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305488" y="4543951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274254" y="4802441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9267836" y="4543951"/>
            <a:ext cx="0" cy="266700"/>
          </a:xfrm>
          <a:custGeom>
            <a:avLst/>
            <a:gdLst/>
            <a:ahLst/>
            <a:cxnLst/>
            <a:rect l="l" t="t" r="r" b="b"/>
            <a:pathLst>
              <a:path h="302260">
                <a:moveTo>
                  <a:pt x="0" y="0"/>
                </a:moveTo>
                <a:lnTo>
                  <a:pt x="0" y="3018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236603" y="4802441"/>
            <a:ext cx="62753" cy="62753"/>
          </a:xfrm>
          <a:custGeom>
            <a:avLst/>
            <a:gdLst/>
            <a:ahLst/>
            <a:cxnLst/>
            <a:rect l="l" t="t" r="r" b="b"/>
            <a:pathLst>
              <a:path w="71120" h="71120">
                <a:moveTo>
                  <a:pt x="70795" y="0"/>
                </a:moveTo>
                <a:lnTo>
                  <a:pt x="0" y="0"/>
                </a:lnTo>
                <a:lnTo>
                  <a:pt x="35397" y="70842"/>
                </a:lnTo>
                <a:lnTo>
                  <a:pt x="707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512105" y="4366444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424504" y="4358415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378819" y="4358415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389376" y="4374461"/>
            <a:ext cx="137272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417601" y="462323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I2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339890" y="462323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342298" y="4623235"/>
            <a:ext cx="86846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535338" y="3876901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-4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481652" y="3917101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612390" y="3949148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9374212" y="3917101"/>
            <a:ext cx="167528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8996582" y="4406377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40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9026232" y="4572505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S4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8023030" y="4390320"/>
            <a:ext cx="176493" cy="481853"/>
          </a:xfrm>
          <a:custGeom>
            <a:avLst/>
            <a:gdLst/>
            <a:ahLst/>
            <a:cxnLst/>
            <a:rect l="l" t="t" r="r" b="b"/>
            <a:pathLst>
              <a:path w="200025" h="546100">
                <a:moveTo>
                  <a:pt x="0" y="545690"/>
                </a:moveTo>
                <a:lnTo>
                  <a:pt x="199959" y="545690"/>
                </a:lnTo>
                <a:lnTo>
                  <a:pt x="199959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8055847" y="4556447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39802" y="4422424"/>
            <a:ext cx="170329" cy="481853"/>
          </a:xfrm>
          <a:custGeom>
            <a:avLst/>
            <a:gdLst/>
            <a:ahLst/>
            <a:cxnLst/>
            <a:rect l="l" t="t" r="r" b="b"/>
            <a:pathLst>
              <a:path w="193039" h="546100">
                <a:moveTo>
                  <a:pt x="0" y="545690"/>
                </a:moveTo>
                <a:lnTo>
                  <a:pt x="192687" y="545690"/>
                </a:lnTo>
                <a:lnTo>
                  <a:pt x="192687" y="0"/>
                </a:lnTo>
                <a:lnTo>
                  <a:pt x="0" y="0"/>
                </a:lnTo>
                <a:lnTo>
                  <a:pt x="0" y="54569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7069439" y="4588551"/>
            <a:ext cx="122144" cy="120500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706" spc="4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06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06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108129" y="4207236"/>
            <a:ext cx="3362" cy="183216"/>
          </a:xfrm>
          <a:custGeom>
            <a:avLst/>
            <a:gdLst/>
            <a:ahLst/>
            <a:cxnLst/>
            <a:rect l="l" t="t" r="r" b="b"/>
            <a:pathLst>
              <a:path w="3809" h="207645">
                <a:moveTo>
                  <a:pt x="3462" y="207508"/>
                </a:moveTo>
                <a:lnTo>
                  <a:pt x="3462" y="118801"/>
                </a:lnTo>
                <a:lnTo>
                  <a:pt x="0" y="118801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124811" y="4207123"/>
            <a:ext cx="560" cy="215713"/>
          </a:xfrm>
          <a:custGeom>
            <a:avLst/>
            <a:gdLst/>
            <a:ahLst/>
            <a:cxnLst/>
            <a:rect l="l" t="t" r="r" b="b"/>
            <a:pathLst>
              <a:path w="635" h="244475">
                <a:moveTo>
                  <a:pt x="0" y="244007"/>
                </a:moveTo>
                <a:lnTo>
                  <a:pt x="0" y="105403"/>
                </a:lnTo>
                <a:lnTo>
                  <a:pt x="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9081569" y="4206341"/>
            <a:ext cx="560" cy="200584"/>
          </a:xfrm>
          <a:custGeom>
            <a:avLst/>
            <a:gdLst/>
            <a:ahLst/>
            <a:cxnLst/>
            <a:rect l="l" t="t" r="r" b="b"/>
            <a:pathLst>
              <a:path w="634" h="227329">
                <a:moveTo>
                  <a:pt x="64" y="-1538"/>
                </a:moveTo>
                <a:lnTo>
                  <a:pt x="64" y="228246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10011780" y="4206839"/>
            <a:ext cx="560" cy="177053"/>
          </a:xfrm>
          <a:custGeom>
            <a:avLst/>
            <a:gdLst/>
            <a:ahLst/>
            <a:cxnLst/>
            <a:rect l="l" t="t" r="r" b="b"/>
            <a:pathLst>
              <a:path w="634" h="200660">
                <a:moveTo>
                  <a:pt x="64" y="-1538"/>
                </a:moveTo>
                <a:lnTo>
                  <a:pt x="64" y="201706"/>
                </a:lnTo>
              </a:path>
            </a:pathLst>
          </a:custGeom>
          <a:ln w="3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10011779" y="4864949"/>
            <a:ext cx="0" cy="192741"/>
          </a:xfrm>
          <a:custGeom>
            <a:avLst/>
            <a:gdLst/>
            <a:ahLst/>
            <a:cxnLst/>
            <a:rect l="l" t="t" r="r" b="b"/>
            <a:pathLst>
              <a:path h="218439">
                <a:moveTo>
                  <a:pt x="0" y="0"/>
                </a:moveTo>
                <a:lnTo>
                  <a:pt x="0" y="21827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9081568" y="4887869"/>
            <a:ext cx="0" cy="169769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3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8111185" y="4871811"/>
            <a:ext cx="2241" cy="183776"/>
          </a:xfrm>
          <a:custGeom>
            <a:avLst/>
            <a:gdLst/>
            <a:ahLst/>
            <a:cxnLst/>
            <a:rect l="l" t="t" r="r" b="b"/>
            <a:pathLst>
              <a:path w="2540" h="208279">
                <a:moveTo>
                  <a:pt x="1026" y="-1538"/>
                </a:moveTo>
                <a:lnTo>
                  <a:pt x="1026" y="209522"/>
                </a:lnTo>
              </a:path>
            </a:pathLst>
          </a:custGeom>
          <a:ln w="5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124810" y="4903915"/>
            <a:ext cx="0" cy="154081"/>
          </a:xfrm>
          <a:custGeom>
            <a:avLst/>
            <a:gdLst/>
            <a:ahLst/>
            <a:cxnLst/>
            <a:rect l="l" t="t" r="r" b="b"/>
            <a:pathLst>
              <a:path h="174625">
                <a:moveTo>
                  <a:pt x="0" y="0"/>
                </a:moveTo>
                <a:lnTo>
                  <a:pt x="0" y="1741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161194" y="4397525"/>
            <a:ext cx="158563" cy="501426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9223" defTabSz="806867">
              <a:spcBef>
                <a:spcPts val="97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13"/>
              </a:spcBef>
            </a:pPr>
            <a:r>
              <a:rPr sz="1059" spc="4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6217822" y="4723652"/>
            <a:ext cx="45384" cy="175440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defTabSz="806867">
              <a:spcBef>
                <a:spcPts val="97"/>
              </a:spcBef>
            </a:pPr>
            <a:r>
              <a:rPr sz="1059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2" name="Title 161">
            <a:extLst>
              <a:ext uri="{FF2B5EF4-FFF2-40B4-BE49-F238E27FC236}">
                <a16:creationId xmlns:a16="http://schemas.microsoft.com/office/drawing/2014/main" id="{3F115C4B-26A1-48AF-A8DB-A4B9AF2A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54357" y="868792"/>
            <a:ext cx="1215278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b="1" spc="-18" dirty="0">
                <a:latin typeface="Times New Roman"/>
                <a:cs typeface="Times New Roman"/>
              </a:rPr>
              <a:t>E</a:t>
            </a:r>
            <a:r>
              <a:rPr sz="1765" b="1" spc="-9" dirty="0">
                <a:latin typeface="Times New Roman"/>
                <a:cs typeface="Times New Roman"/>
              </a:rPr>
              <a:t>XA</a:t>
            </a:r>
            <a:r>
              <a:rPr sz="1765" b="1" spc="26" dirty="0">
                <a:latin typeface="Times New Roman"/>
                <a:cs typeface="Times New Roman"/>
              </a:rPr>
              <a:t>M</a:t>
            </a:r>
            <a:r>
              <a:rPr sz="1765" b="1" spc="-4" dirty="0">
                <a:latin typeface="Times New Roman"/>
                <a:cs typeface="Times New Roman"/>
              </a:rPr>
              <a:t>P</a:t>
            </a:r>
            <a:r>
              <a:rPr sz="1765" b="1" spc="-18" dirty="0">
                <a:latin typeface="Times New Roman"/>
                <a:cs typeface="Times New Roman"/>
              </a:rPr>
              <a:t>LE</a:t>
            </a:r>
            <a:r>
              <a:rPr sz="1765" b="1" spc="-4" dirty="0">
                <a:latin typeface="Times New Roman"/>
                <a:cs typeface="Times New Roman"/>
              </a:rPr>
              <a:t>: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46434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4" h="78739">
                <a:moveTo>
                  <a:pt x="0" y="78249"/>
                </a:moveTo>
                <a:lnTo>
                  <a:pt x="50281" y="26083"/>
                </a:lnTo>
                <a:lnTo>
                  <a:pt x="100585" y="0"/>
                </a:lnTo>
                <a:lnTo>
                  <a:pt x="150889" y="0"/>
                </a:lnTo>
                <a:lnTo>
                  <a:pt x="201171" y="26083"/>
                </a:lnTo>
                <a:lnTo>
                  <a:pt x="251475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12862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4" h="78739">
                <a:moveTo>
                  <a:pt x="0" y="78249"/>
                </a:moveTo>
                <a:lnTo>
                  <a:pt x="50281" y="26083"/>
                </a:lnTo>
                <a:lnTo>
                  <a:pt x="100585" y="0"/>
                </a:lnTo>
                <a:lnTo>
                  <a:pt x="150889" y="0"/>
                </a:lnTo>
                <a:lnTo>
                  <a:pt x="201171" y="26083"/>
                </a:lnTo>
                <a:lnTo>
                  <a:pt x="251475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79270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5" h="78739">
                <a:moveTo>
                  <a:pt x="0" y="78249"/>
                </a:moveTo>
                <a:lnTo>
                  <a:pt x="50304" y="26083"/>
                </a:lnTo>
                <a:lnTo>
                  <a:pt x="100608" y="0"/>
                </a:lnTo>
                <a:lnTo>
                  <a:pt x="150912" y="0"/>
                </a:lnTo>
                <a:lnTo>
                  <a:pt x="201194" y="26083"/>
                </a:lnTo>
                <a:lnTo>
                  <a:pt x="251498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12862" y="1856061"/>
            <a:ext cx="55469" cy="36419"/>
          </a:xfrm>
          <a:custGeom>
            <a:avLst/>
            <a:gdLst/>
            <a:ahLst/>
            <a:cxnLst/>
            <a:rect l="l" t="t" r="r" b="b"/>
            <a:pathLst>
              <a:path w="62864" h="41275">
                <a:moveTo>
                  <a:pt x="0" y="0"/>
                </a:moveTo>
                <a:lnTo>
                  <a:pt x="15703" y="30560"/>
                </a:lnTo>
                <a:lnTo>
                  <a:pt x="31428" y="40747"/>
                </a:lnTo>
                <a:lnTo>
                  <a:pt x="47132" y="30560"/>
                </a:lnTo>
                <a:lnTo>
                  <a:pt x="62857" y="0"/>
                </a:lnTo>
              </a:path>
            </a:pathLst>
          </a:custGeom>
          <a:ln w="50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79270" y="1856061"/>
            <a:ext cx="56029" cy="36419"/>
          </a:xfrm>
          <a:custGeom>
            <a:avLst/>
            <a:gdLst/>
            <a:ahLst/>
            <a:cxnLst/>
            <a:rect l="l" t="t" r="r" b="b"/>
            <a:pathLst>
              <a:path w="63500" h="41275">
                <a:moveTo>
                  <a:pt x="0" y="0"/>
                </a:moveTo>
                <a:lnTo>
                  <a:pt x="15725" y="30560"/>
                </a:lnTo>
                <a:lnTo>
                  <a:pt x="31451" y="40747"/>
                </a:lnTo>
                <a:lnTo>
                  <a:pt x="47154" y="30560"/>
                </a:lnTo>
                <a:lnTo>
                  <a:pt x="62880" y="0"/>
                </a:lnTo>
              </a:path>
            </a:pathLst>
          </a:custGeom>
          <a:ln w="50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467162" y="1751016"/>
            <a:ext cx="338029" cy="210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02879" y="1855027"/>
            <a:ext cx="243728" cy="1121"/>
          </a:xfrm>
          <a:custGeom>
            <a:avLst/>
            <a:gdLst/>
            <a:ahLst/>
            <a:cxnLst/>
            <a:rect l="l" t="t" r="r" b="b"/>
            <a:pathLst>
              <a:path w="276225" h="1269">
                <a:moveTo>
                  <a:pt x="0" y="0"/>
                </a:moveTo>
                <a:lnTo>
                  <a:pt x="276029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80458" y="1856060"/>
            <a:ext cx="283509" cy="1121"/>
          </a:xfrm>
          <a:custGeom>
            <a:avLst/>
            <a:gdLst/>
            <a:ahLst/>
            <a:cxnLst/>
            <a:rect l="l" t="t" r="r" b="b"/>
            <a:pathLst>
              <a:path w="321310" h="1269">
                <a:moveTo>
                  <a:pt x="0" y="0"/>
                </a:moveTo>
                <a:lnTo>
                  <a:pt x="321276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39947" y="1818549"/>
            <a:ext cx="81021" cy="750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01180" y="1856060"/>
            <a:ext cx="243728" cy="1121"/>
          </a:xfrm>
          <a:custGeom>
            <a:avLst/>
            <a:gdLst/>
            <a:ahLst/>
            <a:cxnLst/>
            <a:rect l="l" t="t" r="r" b="b"/>
            <a:pathLst>
              <a:path w="276225" h="1269">
                <a:moveTo>
                  <a:pt x="0" y="0"/>
                </a:moveTo>
                <a:lnTo>
                  <a:pt x="276006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04205" y="1819581"/>
            <a:ext cx="81021" cy="750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02295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5" h="78739">
                <a:moveTo>
                  <a:pt x="0" y="78249"/>
                </a:moveTo>
                <a:lnTo>
                  <a:pt x="50126" y="26083"/>
                </a:lnTo>
                <a:lnTo>
                  <a:pt x="100475" y="0"/>
                </a:lnTo>
                <a:lnTo>
                  <a:pt x="150823" y="0"/>
                </a:lnTo>
                <a:lnTo>
                  <a:pt x="201171" y="26083"/>
                </a:lnTo>
                <a:lnTo>
                  <a:pt x="251520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68644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5" h="78739">
                <a:moveTo>
                  <a:pt x="0" y="78249"/>
                </a:moveTo>
                <a:lnTo>
                  <a:pt x="50348" y="26083"/>
                </a:lnTo>
                <a:lnTo>
                  <a:pt x="100696" y="0"/>
                </a:lnTo>
                <a:lnTo>
                  <a:pt x="150823" y="0"/>
                </a:lnTo>
                <a:lnTo>
                  <a:pt x="201171" y="26083"/>
                </a:lnTo>
                <a:lnTo>
                  <a:pt x="251520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34994" y="1787017"/>
            <a:ext cx="222437" cy="69476"/>
          </a:xfrm>
          <a:custGeom>
            <a:avLst/>
            <a:gdLst/>
            <a:ahLst/>
            <a:cxnLst/>
            <a:rect l="l" t="t" r="r" b="b"/>
            <a:pathLst>
              <a:path w="252095" h="78739">
                <a:moveTo>
                  <a:pt x="0" y="78249"/>
                </a:moveTo>
                <a:lnTo>
                  <a:pt x="50348" y="26083"/>
                </a:lnTo>
                <a:lnTo>
                  <a:pt x="100696" y="0"/>
                </a:lnTo>
                <a:lnTo>
                  <a:pt x="151045" y="0"/>
                </a:lnTo>
                <a:lnTo>
                  <a:pt x="201393" y="26083"/>
                </a:lnTo>
                <a:lnTo>
                  <a:pt x="251520" y="78249"/>
                </a:lnTo>
              </a:path>
            </a:pathLst>
          </a:custGeom>
          <a:ln w="49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68644" y="1856061"/>
            <a:ext cx="56029" cy="36419"/>
          </a:xfrm>
          <a:custGeom>
            <a:avLst/>
            <a:gdLst/>
            <a:ahLst/>
            <a:cxnLst/>
            <a:rect l="l" t="t" r="r" b="b"/>
            <a:pathLst>
              <a:path w="63500" h="41275">
                <a:moveTo>
                  <a:pt x="0" y="0"/>
                </a:moveTo>
                <a:lnTo>
                  <a:pt x="15747" y="30560"/>
                </a:lnTo>
                <a:lnTo>
                  <a:pt x="31495" y="40747"/>
                </a:lnTo>
                <a:lnTo>
                  <a:pt x="47243" y="30560"/>
                </a:lnTo>
                <a:lnTo>
                  <a:pt x="62990" y="0"/>
                </a:lnTo>
              </a:path>
            </a:pathLst>
          </a:custGeom>
          <a:ln w="50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34994" y="1856061"/>
            <a:ext cx="56029" cy="36419"/>
          </a:xfrm>
          <a:custGeom>
            <a:avLst/>
            <a:gdLst/>
            <a:ahLst/>
            <a:cxnLst/>
            <a:rect l="l" t="t" r="r" b="b"/>
            <a:pathLst>
              <a:path w="63500" h="41275">
                <a:moveTo>
                  <a:pt x="0" y="0"/>
                </a:moveTo>
                <a:lnTo>
                  <a:pt x="15747" y="30560"/>
                </a:lnTo>
                <a:lnTo>
                  <a:pt x="31495" y="40747"/>
                </a:lnTo>
                <a:lnTo>
                  <a:pt x="47243" y="30560"/>
                </a:lnTo>
                <a:lnTo>
                  <a:pt x="62990" y="0"/>
                </a:lnTo>
              </a:path>
            </a:pathLst>
          </a:custGeom>
          <a:ln w="50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23043" y="1751015"/>
            <a:ext cx="337913" cy="2100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458642" y="1855027"/>
            <a:ext cx="243728" cy="1121"/>
          </a:xfrm>
          <a:custGeom>
            <a:avLst/>
            <a:gdLst/>
            <a:ahLst/>
            <a:cxnLst/>
            <a:rect l="l" t="t" r="r" b="b"/>
            <a:pathLst>
              <a:path w="276225" h="1269">
                <a:moveTo>
                  <a:pt x="0" y="0"/>
                </a:moveTo>
                <a:lnTo>
                  <a:pt x="276139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36300" y="1856060"/>
            <a:ext cx="283509" cy="1121"/>
          </a:xfrm>
          <a:custGeom>
            <a:avLst/>
            <a:gdLst/>
            <a:ahLst/>
            <a:cxnLst/>
            <a:rect l="l" t="t" r="r" b="b"/>
            <a:pathLst>
              <a:path w="321310" h="1269">
                <a:moveTo>
                  <a:pt x="0" y="0"/>
                </a:moveTo>
                <a:lnTo>
                  <a:pt x="321165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795750" y="1818549"/>
            <a:ext cx="81061" cy="750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256924" y="1856060"/>
            <a:ext cx="243728" cy="1121"/>
          </a:xfrm>
          <a:custGeom>
            <a:avLst/>
            <a:gdLst/>
            <a:ahLst/>
            <a:cxnLst/>
            <a:rect l="l" t="t" r="r" b="b"/>
            <a:pathLst>
              <a:path w="276225" h="1269">
                <a:moveTo>
                  <a:pt x="0" y="0"/>
                </a:moveTo>
                <a:lnTo>
                  <a:pt x="276139" y="117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460065" y="1819581"/>
            <a:ext cx="81021" cy="750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844715" y="3217827"/>
            <a:ext cx="1664634" cy="0"/>
          </a:xfrm>
          <a:custGeom>
            <a:avLst/>
            <a:gdLst/>
            <a:ahLst/>
            <a:cxnLst/>
            <a:rect l="l" t="t" r="r" b="b"/>
            <a:pathLst>
              <a:path w="1886585">
                <a:moveTo>
                  <a:pt x="0" y="0"/>
                </a:moveTo>
                <a:lnTo>
                  <a:pt x="1886180" y="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80458" y="3217827"/>
            <a:ext cx="1664634" cy="0"/>
          </a:xfrm>
          <a:custGeom>
            <a:avLst/>
            <a:gdLst/>
            <a:ahLst/>
            <a:cxnLst/>
            <a:rect l="l" t="t" r="r" b="b"/>
            <a:pathLst>
              <a:path w="1886585">
                <a:moveTo>
                  <a:pt x="0" y="0"/>
                </a:moveTo>
                <a:lnTo>
                  <a:pt x="1886157" y="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26295" y="1507353"/>
            <a:ext cx="153521" cy="275000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21" spc="71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35069" y="1461977"/>
            <a:ext cx="153521" cy="275000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21" spc="71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99346" y="1455996"/>
            <a:ext cx="153521" cy="275000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21" spc="71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13313" y="2139102"/>
            <a:ext cx="460562" cy="0"/>
          </a:xfrm>
          <a:custGeom>
            <a:avLst/>
            <a:gdLst/>
            <a:ahLst/>
            <a:cxnLst/>
            <a:rect l="l" t="t" r="r" b="b"/>
            <a:pathLst>
              <a:path w="521969">
                <a:moveTo>
                  <a:pt x="0" y="0"/>
                </a:moveTo>
                <a:lnTo>
                  <a:pt x="521582" y="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60030" y="2089086"/>
            <a:ext cx="108137" cy="100292"/>
          </a:xfrm>
          <a:custGeom>
            <a:avLst/>
            <a:gdLst/>
            <a:ahLst/>
            <a:cxnLst/>
            <a:rect l="l" t="t" r="r" b="b"/>
            <a:pathLst>
              <a:path w="122555" h="113664">
                <a:moveTo>
                  <a:pt x="0" y="0"/>
                </a:moveTo>
                <a:lnTo>
                  <a:pt x="0" y="113368"/>
                </a:lnTo>
                <a:lnTo>
                  <a:pt x="122433" y="566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177609" y="2139102"/>
            <a:ext cx="460562" cy="0"/>
          </a:xfrm>
          <a:custGeom>
            <a:avLst/>
            <a:gdLst/>
            <a:ahLst/>
            <a:cxnLst/>
            <a:rect l="l" t="t" r="r" b="b"/>
            <a:pathLst>
              <a:path w="521970">
                <a:moveTo>
                  <a:pt x="0" y="0"/>
                </a:moveTo>
                <a:lnTo>
                  <a:pt x="521449" y="0"/>
                </a:lnTo>
              </a:path>
            </a:pathLst>
          </a:custGeom>
          <a:ln w="49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624209" y="2089086"/>
            <a:ext cx="108137" cy="100292"/>
          </a:xfrm>
          <a:custGeom>
            <a:avLst/>
            <a:gdLst/>
            <a:ahLst/>
            <a:cxnLst/>
            <a:rect l="l" t="t" r="r" b="b"/>
            <a:pathLst>
              <a:path w="122554" h="113664">
                <a:moveTo>
                  <a:pt x="0" y="0"/>
                </a:moveTo>
                <a:lnTo>
                  <a:pt x="0" y="113368"/>
                </a:lnTo>
                <a:lnTo>
                  <a:pt x="122433" y="566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177609" y="2395939"/>
            <a:ext cx="0" cy="426383"/>
          </a:xfrm>
          <a:custGeom>
            <a:avLst/>
            <a:gdLst/>
            <a:ahLst/>
            <a:cxnLst/>
            <a:rect l="l" t="t" r="r" b="b"/>
            <a:pathLst>
              <a:path h="483235">
                <a:moveTo>
                  <a:pt x="0" y="0"/>
                </a:moveTo>
                <a:lnTo>
                  <a:pt x="0" y="482967"/>
                </a:lnTo>
              </a:path>
            </a:pathLst>
          </a:custGeom>
          <a:ln w="53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123595" y="2809584"/>
            <a:ext cx="108137" cy="100292"/>
          </a:xfrm>
          <a:custGeom>
            <a:avLst/>
            <a:gdLst/>
            <a:ahLst/>
            <a:cxnLst/>
            <a:rect l="l" t="t" r="r" b="b"/>
            <a:pathLst>
              <a:path w="122554" h="113664">
                <a:moveTo>
                  <a:pt x="122433" y="0"/>
                </a:moveTo>
                <a:lnTo>
                  <a:pt x="0" y="0"/>
                </a:lnTo>
                <a:lnTo>
                  <a:pt x="61216" y="113368"/>
                </a:lnTo>
                <a:lnTo>
                  <a:pt x="1224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841886" y="2395939"/>
            <a:ext cx="0" cy="426383"/>
          </a:xfrm>
          <a:custGeom>
            <a:avLst/>
            <a:gdLst/>
            <a:ahLst/>
            <a:cxnLst/>
            <a:rect l="l" t="t" r="r" b="b"/>
            <a:pathLst>
              <a:path h="483235">
                <a:moveTo>
                  <a:pt x="0" y="0"/>
                </a:moveTo>
                <a:lnTo>
                  <a:pt x="0" y="482967"/>
                </a:lnTo>
              </a:path>
            </a:pathLst>
          </a:custGeom>
          <a:ln w="53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787872" y="2809584"/>
            <a:ext cx="108137" cy="100292"/>
          </a:xfrm>
          <a:custGeom>
            <a:avLst/>
            <a:gdLst/>
            <a:ahLst/>
            <a:cxnLst/>
            <a:rect l="l" t="t" r="r" b="b"/>
            <a:pathLst>
              <a:path w="122554" h="113664">
                <a:moveTo>
                  <a:pt x="122433" y="0"/>
                </a:moveTo>
                <a:lnTo>
                  <a:pt x="0" y="0"/>
                </a:lnTo>
                <a:lnTo>
                  <a:pt x="61216" y="113368"/>
                </a:lnTo>
                <a:lnTo>
                  <a:pt x="1224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729224" y="2118584"/>
            <a:ext cx="240366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07116" y="2105753"/>
            <a:ext cx="240366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22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95177" y="2529527"/>
            <a:ext cx="153521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22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90175" y="2529527"/>
            <a:ext cx="152960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69401" y="1335131"/>
            <a:ext cx="292474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Z12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405946" y="1399462"/>
            <a:ext cx="292474" cy="18670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147" spc="4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1147" spc="44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53407" y="2150084"/>
            <a:ext cx="305360" cy="469167"/>
          </a:xfrm>
          <a:prstGeom prst="rect">
            <a:avLst/>
          </a:prstGeom>
          <a:ln w="527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123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6593" defTabSz="806867">
              <a:spcBef>
                <a:spcPts val="807"/>
              </a:spcBef>
            </a:pPr>
            <a:r>
              <a:rPr sz="1147" spc="49" dirty="0">
                <a:solidFill>
                  <a:prstClr val="black"/>
                </a:solidFill>
                <a:latin typeface="Arial"/>
                <a:cs typeface="Arial"/>
              </a:rPr>
              <a:t>S3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653023" y="2201441"/>
            <a:ext cx="294154" cy="469167"/>
          </a:xfrm>
          <a:prstGeom prst="rect">
            <a:avLst/>
          </a:prstGeom>
          <a:ln w="527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defTabSz="806867"/>
            <a:endParaRPr sz="123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0989" defTabSz="806867">
              <a:spcBef>
                <a:spcPts val="807"/>
              </a:spcBef>
            </a:pPr>
            <a:r>
              <a:rPr sz="1147" spc="49" dirty="0">
                <a:solidFill>
                  <a:prstClr val="black"/>
                </a:solidFill>
                <a:latin typeface="Arial"/>
                <a:cs typeface="Arial"/>
              </a:rPr>
              <a:t>S2</a:t>
            </a:r>
            <a:endParaRPr sz="114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00576" y="1857094"/>
            <a:ext cx="5603" cy="293034"/>
          </a:xfrm>
          <a:custGeom>
            <a:avLst/>
            <a:gdLst/>
            <a:ahLst/>
            <a:cxnLst/>
            <a:rect l="l" t="t" r="r" b="b"/>
            <a:pathLst>
              <a:path w="6350" h="332105">
                <a:moveTo>
                  <a:pt x="5988" y="332055"/>
                </a:moveTo>
                <a:lnTo>
                  <a:pt x="5988" y="190098"/>
                </a:lnTo>
                <a:lnTo>
                  <a:pt x="0" y="190098"/>
                </a:lnTo>
                <a:lnTo>
                  <a:pt x="0" y="0"/>
                </a:lnTo>
              </a:path>
            </a:pathLst>
          </a:custGeom>
          <a:ln w="53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800036" y="1856895"/>
            <a:ext cx="560" cy="344581"/>
          </a:xfrm>
          <a:custGeom>
            <a:avLst/>
            <a:gdLst/>
            <a:ahLst/>
            <a:cxnLst/>
            <a:rect l="l" t="t" r="r" b="b"/>
            <a:pathLst>
              <a:path w="635" h="390525">
                <a:moveTo>
                  <a:pt x="66" y="-2661"/>
                </a:moveTo>
                <a:lnTo>
                  <a:pt x="66" y="393167"/>
                </a:lnTo>
              </a:path>
            </a:pathLst>
          </a:custGeom>
          <a:ln w="5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505860" y="2920615"/>
            <a:ext cx="3362" cy="294154"/>
          </a:xfrm>
          <a:custGeom>
            <a:avLst/>
            <a:gdLst/>
            <a:ahLst/>
            <a:cxnLst/>
            <a:rect l="l" t="t" r="r" b="b"/>
            <a:pathLst>
              <a:path w="3810" h="333375">
                <a:moveTo>
                  <a:pt x="1774" y="-2661"/>
                </a:moveTo>
                <a:lnTo>
                  <a:pt x="1774" y="335477"/>
                </a:lnTo>
              </a:path>
            </a:pathLst>
          </a:custGeom>
          <a:ln w="88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800035" y="2971973"/>
            <a:ext cx="0" cy="245969"/>
          </a:xfrm>
          <a:custGeom>
            <a:avLst/>
            <a:gdLst/>
            <a:ahLst/>
            <a:cxnLst/>
            <a:rect l="l" t="t" r="r" b="b"/>
            <a:pathLst>
              <a:path h="278764">
                <a:moveTo>
                  <a:pt x="0" y="0"/>
                </a:moveTo>
                <a:lnTo>
                  <a:pt x="0" y="278636"/>
                </a:lnTo>
              </a:path>
            </a:pathLst>
          </a:custGeom>
          <a:ln w="53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33567" y="2168322"/>
            <a:ext cx="274544" cy="800977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68360" defTabSz="806867">
              <a:lnSpc>
                <a:spcPts val="2060"/>
              </a:lnSpc>
              <a:spcBef>
                <a:spcPts val="79"/>
              </a:spcBef>
            </a:pPr>
            <a:r>
              <a:rPr sz="1721" spc="7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lnSpc>
                <a:spcPts val="2060"/>
              </a:lnSpc>
            </a:pPr>
            <a:r>
              <a:rPr sz="1721" spc="7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31498" y="2690224"/>
            <a:ext cx="78441" cy="275000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1721" spc="40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721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161963" y="3532093"/>
            <a:ext cx="1494865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Impedance</a:t>
            </a:r>
            <a:r>
              <a:rPr sz="1765" spc="-5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data: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221580" y="4032996"/>
            <a:ext cx="293145" cy="19363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616922" y="409350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616922" y="41392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845587" y="4030308"/>
            <a:ext cx="96754" cy="1532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966547" y="4156710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023248" y="4024928"/>
            <a:ext cx="457199" cy="159124"/>
          </a:xfrm>
          <a:custGeom>
            <a:avLst/>
            <a:gdLst/>
            <a:ahLst/>
            <a:cxnLst/>
            <a:rect l="l" t="t" r="r" b="b"/>
            <a:pathLst>
              <a:path w="518160" h="180339">
                <a:moveTo>
                  <a:pt x="94487" y="167639"/>
                </a:moveTo>
                <a:lnTo>
                  <a:pt x="6095" y="167639"/>
                </a:lnTo>
                <a:lnTo>
                  <a:pt x="6095" y="176783"/>
                </a:lnTo>
                <a:lnTo>
                  <a:pt x="94487" y="176783"/>
                </a:lnTo>
                <a:lnTo>
                  <a:pt x="94487" y="167639"/>
                </a:lnTo>
                <a:close/>
              </a:path>
              <a:path w="518160" h="180339">
                <a:moveTo>
                  <a:pt x="73151" y="164591"/>
                </a:moveTo>
                <a:lnTo>
                  <a:pt x="30480" y="164591"/>
                </a:lnTo>
                <a:lnTo>
                  <a:pt x="24383" y="167639"/>
                </a:lnTo>
                <a:lnTo>
                  <a:pt x="76200" y="167639"/>
                </a:lnTo>
                <a:lnTo>
                  <a:pt x="73151" y="164591"/>
                </a:lnTo>
                <a:close/>
              </a:path>
              <a:path w="518160" h="180339">
                <a:moveTo>
                  <a:pt x="64007" y="158495"/>
                </a:moveTo>
                <a:lnTo>
                  <a:pt x="36575" y="158495"/>
                </a:lnTo>
                <a:lnTo>
                  <a:pt x="36575" y="161544"/>
                </a:lnTo>
                <a:lnTo>
                  <a:pt x="33527" y="164591"/>
                </a:lnTo>
                <a:lnTo>
                  <a:pt x="67056" y="164591"/>
                </a:lnTo>
                <a:lnTo>
                  <a:pt x="67056" y="161544"/>
                </a:lnTo>
                <a:lnTo>
                  <a:pt x="64007" y="161544"/>
                </a:lnTo>
                <a:lnTo>
                  <a:pt x="64007" y="158495"/>
                </a:lnTo>
                <a:close/>
              </a:path>
              <a:path w="518160" h="180339">
                <a:moveTo>
                  <a:pt x="60960" y="33527"/>
                </a:moveTo>
                <a:lnTo>
                  <a:pt x="36575" y="33527"/>
                </a:lnTo>
                <a:lnTo>
                  <a:pt x="36575" y="36575"/>
                </a:lnTo>
                <a:lnTo>
                  <a:pt x="39624" y="39624"/>
                </a:lnTo>
                <a:lnTo>
                  <a:pt x="39624" y="158495"/>
                </a:lnTo>
                <a:lnTo>
                  <a:pt x="60960" y="158495"/>
                </a:lnTo>
                <a:lnTo>
                  <a:pt x="60960" y="33527"/>
                </a:lnTo>
                <a:close/>
              </a:path>
              <a:path w="518160" h="180339">
                <a:moveTo>
                  <a:pt x="60960" y="6095"/>
                </a:moveTo>
                <a:lnTo>
                  <a:pt x="54863" y="6095"/>
                </a:lnTo>
                <a:lnTo>
                  <a:pt x="0" y="39624"/>
                </a:lnTo>
                <a:lnTo>
                  <a:pt x="6095" y="48768"/>
                </a:lnTo>
                <a:lnTo>
                  <a:pt x="12192" y="45719"/>
                </a:lnTo>
                <a:lnTo>
                  <a:pt x="18287" y="39624"/>
                </a:lnTo>
                <a:lnTo>
                  <a:pt x="21336" y="39624"/>
                </a:lnTo>
                <a:lnTo>
                  <a:pt x="27431" y="36575"/>
                </a:lnTo>
                <a:lnTo>
                  <a:pt x="30480" y="33527"/>
                </a:lnTo>
                <a:lnTo>
                  <a:pt x="60960" y="33527"/>
                </a:lnTo>
                <a:lnTo>
                  <a:pt x="60960" y="6095"/>
                </a:lnTo>
                <a:close/>
              </a:path>
              <a:path w="518160" h="180339">
                <a:moveTo>
                  <a:pt x="236938" y="30480"/>
                </a:moveTo>
                <a:lnTo>
                  <a:pt x="219456" y="30480"/>
                </a:lnTo>
                <a:lnTo>
                  <a:pt x="219456" y="33527"/>
                </a:lnTo>
                <a:lnTo>
                  <a:pt x="152400" y="170687"/>
                </a:lnTo>
                <a:lnTo>
                  <a:pt x="152400" y="176783"/>
                </a:lnTo>
                <a:lnTo>
                  <a:pt x="170687" y="176783"/>
                </a:lnTo>
                <a:lnTo>
                  <a:pt x="236938" y="30480"/>
                </a:lnTo>
                <a:close/>
              </a:path>
              <a:path w="518160" h="180339">
                <a:moveTo>
                  <a:pt x="243839" y="9143"/>
                </a:moveTo>
                <a:lnTo>
                  <a:pt x="137160" y="9143"/>
                </a:lnTo>
                <a:lnTo>
                  <a:pt x="134112" y="48768"/>
                </a:lnTo>
                <a:lnTo>
                  <a:pt x="143256" y="48768"/>
                </a:lnTo>
                <a:lnTo>
                  <a:pt x="146304" y="42671"/>
                </a:lnTo>
                <a:lnTo>
                  <a:pt x="146304" y="39624"/>
                </a:lnTo>
                <a:lnTo>
                  <a:pt x="149351" y="36575"/>
                </a:lnTo>
                <a:lnTo>
                  <a:pt x="149351" y="33527"/>
                </a:lnTo>
                <a:lnTo>
                  <a:pt x="152400" y="33527"/>
                </a:lnTo>
                <a:lnTo>
                  <a:pt x="155448" y="30480"/>
                </a:lnTo>
                <a:lnTo>
                  <a:pt x="236938" y="30480"/>
                </a:lnTo>
                <a:lnTo>
                  <a:pt x="243839" y="15239"/>
                </a:lnTo>
                <a:lnTo>
                  <a:pt x="243839" y="9143"/>
                </a:lnTo>
                <a:close/>
              </a:path>
              <a:path w="518160" h="180339">
                <a:moveTo>
                  <a:pt x="326136" y="6095"/>
                </a:moveTo>
                <a:lnTo>
                  <a:pt x="320039" y="6095"/>
                </a:lnTo>
                <a:lnTo>
                  <a:pt x="310895" y="9143"/>
                </a:lnTo>
                <a:lnTo>
                  <a:pt x="279273" y="38861"/>
                </a:lnTo>
                <a:lnTo>
                  <a:pt x="271344" y="82819"/>
                </a:lnTo>
                <a:lnTo>
                  <a:pt x="271361" y="97536"/>
                </a:lnTo>
                <a:lnTo>
                  <a:pt x="277701" y="147637"/>
                </a:lnTo>
                <a:lnTo>
                  <a:pt x="313039" y="178641"/>
                </a:lnTo>
                <a:lnTo>
                  <a:pt x="326136" y="179831"/>
                </a:lnTo>
                <a:lnTo>
                  <a:pt x="338756" y="178641"/>
                </a:lnTo>
                <a:lnTo>
                  <a:pt x="349376" y="174879"/>
                </a:lnTo>
                <a:lnTo>
                  <a:pt x="358282" y="168259"/>
                </a:lnTo>
                <a:lnTo>
                  <a:pt x="358757" y="167639"/>
                </a:lnTo>
                <a:lnTo>
                  <a:pt x="326136" y="167639"/>
                </a:lnTo>
                <a:lnTo>
                  <a:pt x="319373" y="166496"/>
                </a:lnTo>
                <a:lnTo>
                  <a:pt x="297941" y="126111"/>
                </a:lnTo>
                <a:lnTo>
                  <a:pt x="295703" y="82819"/>
                </a:lnTo>
                <a:lnTo>
                  <a:pt x="296037" y="75056"/>
                </a:lnTo>
                <a:lnTo>
                  <a:pt x="296941" y="67865"/>
                </a:lnTo>
                <a:lnTo>
                  <a:pt x="298704" y="60959"/>
                </a:lnTo>
                <a:lnTo>
                  <a:pt x="298704" y="45719"/>
                </a:lnTo>
                <a:lnTo>
                  <a:pt x="301751" y="36575"/>
                </a:lnTo>
                <a:lnTo>
                  <a:pt x="304800" y="30480"/>
                </a:lnTo>
                <a:lnTo>
                  <a:pt x="310895" y="24383"/>
                </a:lnTo>
                <a:lnTo>
                  <a:pt x="316992" y="21336"/>
                </a:lnTo>
                <a:lnTo>
                  <a:pt x="320039" y="18287"/>
                </a:lnTo>
                <a:lnTo>
                  <a:pt x="361358" y="18287"/>
                </a:lnTo>
                <a:lnTo>
                  <a:pt x="360854" y="17668"/>
                </a:lnTo>
                <a:lnTo>
                  <a:pt x="350900" y="11048"/>
                </a:lnTo>
                <a:lnTo>
                  <a:pt x="339232" y="7286"/>
                </a:lnTo>
                <a:lnTo>
                  <a:pt x="326136" y="6095"/>
                </a:lnTo>
                <a:close/>
              </a:path>
              <a:path w="518160" h="180339">
                <a:moveTo>
                  <a:pt x="361358" y="18287"/>
                </a:moveTo>
                <a:lnTo>
                  <a:pt x="332231" y="18287"/>
                </a:lnTo>
                <a:lnTo>
                  <a:pt x="338327" y="21336"/>
                </a:lnTo>
                <a:lnTo>
                  <a:pt x="341375" y="27431"/>
                </a:lnTo>
                <a:lnTo>
                  <a:pt x="356203" y="72008"/>
                </a:lnTo>
                <a:lnTo>
                  <a:pt x="356616" y="97536"/>
                </a:lnTo>
                <a:lnTo>
                  <a:pt x="356092" y="114633"/>
                </a:lnTo>
                <a:lnTo>
                  <a:pt x="345852" y="157352"/>
                </a:lnTo>
                <a:lnTo>
                  <a:pt x="326136" y="167639"/>
                </a:lnTo>
                <a:lnTo>
                  <a:pt x="358757" y="167639"/>
                </a:lnTo>
                <a:lnTo>
                  <a:pt x="376808" y="129539"/>
                </a:lnTo>
                <a:lnTo>
                  <a:pt x="381000" y="91439"/>
                </a:lnTo>
                <a:lnTo>
                  <a:pt x="380380" y="72008"/>
                </a:lnTo>
                <a:lnTo>
                  <a:pt x="378333" y="54863"/>
                </a:lnTo>
                <a:lnTo>
                  <a:pt x="374570" y="40004"/>
                </a:lnTo>
                <a:lnTo>
                  <a:pt x="368807" y="27431"/>
                </a:lnTo>
                <a:lnTo>
                  <a:pt x="361358" y="18287"/>
                </a:lnTo>
                <a:close/>
              </a:path>
              <a:path w="518160" h="180339">
                <a:moveTo>
                  <a:pt x="429768" y="143256"/>
                </a:moveTo>
                <a:lnTo>
                  <a:pt x="414527" y="143256"/>
                </a:lnTo>
                <a:lnTo>
                  <a:pt x="414527" y="170687"/>
                </a:lnTo>
                <a:lnTo>
                  <a:pt x="425957" y="174688"/>
                </a:lnTo>
                <a:lnTo>
                  <a:pt x="437388" y="177546"/>
                </a:lnTo>
                <a:lnTo>
                  <a:pt x="448818" y="179260"/>
                </a:lnTo>
                <a:lnTo>
                  <a:pt x="460248" y="179831"/>
                </a:lnTo>
                <a:lnTo>
                  <a:pt x="468868" y="179308"/>
                </a:lnTo>
                <a:lnTo>
                  <a:pt x="501495" y="167639"/>
                </a:lnTo>
                <a:lnTo>
                  <a:pt x="451104" y="167639"/>
                </a:lnTo>
                <a:lnTo>
                  <a:pt x="445007" y="164591"/>
                </a:lnTo>
                <a:lnTo>
                  <a:pt x="441960" y="161544"/>
                </a:lnTo>
                <a:lnTo>
                  <a:pt x="435863" y="158495"/>
                </a:lnTo>
                <a:lnTo>
                  <a:pt x="432816" y="152400"/>
                </a:lnTo>
                <a:lnTo>
                  <a:pt x="429768" y="143256"/>
                </a:lnTo>
                <a:close/>
              </a:path>
              <a:path w="518160" h="180339">
                <a:moveTo>
                  <a:pt x="504226" y="91439"/>
                </a:moveTo>
                <a:lnTo>
                  <a:pt x="466344" y="91439"/>
                </a:lnTo>
                <a:lnTo>
                  <a:pt x="472439" y="94487"/>
                </a:lnTo>
                <a:lnTo>
                  <a:pt x="475488" y="94487"/>
                </a:lnTo>
                <a:lnTo>
                  <a:pt x="481583" y="97536"/>
                </a:lnTo>
                <a:lnTo>
                  <a:pt x="490727" y="106680"/>
                </a:lnTo>
                <a:lnTo>
                  <a:pt x="493775" y="112775"/>
                </a:lnTo>
                <a:lnTo>
                  <a:pt x="493775" y="128015"/>
                </a:lnTo>
                <a:lnTo>
                  <a:pt x="474725" y="165354"/>
                </a:lnTo>
                <a:lnTo>
                  <a:pt x="460248" y="167639"/>
                </a:lnTo>
                <a:lnTo>
                  <a:pt x="501495" y="167639"/>
                </a:lnTo>
                <a:lnTo>
                  <a:pt x="518160" y="128015"/>
                </a:lnTo>
                <a:lnTo>
                  <a:pt x="518160" y="118871"/>
                </a:lnTo>
                <a:lnTo>
                  <a:pt x="515112" y="109727"/>
                </a:lnTo>
                <a:lnTo>
                  <a:pt x="512063" y="103631"/>
                </a:lnTo>
                <a:lnTo>
                  <a:pt x="509206" y="97345"/>
                </a:lnTo>
                <a:lnTo>
                  <a:pt x="505206" y="92201"/>
                </a:lnTo>
                <a:lnTo>
                  <a:pt x="504226" y="91439"/>
                </a:lnTo>
                <a:close/>
              </a:path>
              <a:path w="518160" h="180339">
                <a:moveTo>
                  <a:pt x="512063" y="0"/>
                </a:moveTo>
                <a:lnTo>
                  <a:pt x="502919" y="0"/>
                </a:lnTo>
                <a:lnTo>
                  <a:pt x="502919" y="3047"/>
                </a:lnTo>
                <a:lnTo>
                  <a:pt x="499871" y="6095"/>
                </a:lnTo>
                <a:lnTo>
                  <a:pt x="499871" y="9143"/>
                </a:lnTo>
                <a:lnTo>
                  <a:pt x="420624" y="9143"/>
                </a:lnTo>
                <a:lnTo>
                  <a:pt x="420624" y="88391"/>
                </a:lnTo>
                <a:lnTo>
                  <a:pt x="429768" y="94487"/>
                </a:lnTo>
                <a:lnTo>
                  <a:pt x="438912" y="94487"/>
                </a:lnTo>
                <a:lnTo>
                  <a:pt x="441960" y="91439"/>
                </a:lnTo>
                <a:lnTo>
                  <a:pt x="504226" y="91439"/>
                </a:lnTo>
                <a:lnTo>
                  <a:pt x="500062" y="88201"/>
                </a:lnTo>
                <a:lnTo>
                  <a:pt x="493775" y="85343"/>
                </a:lnTo>
                <a:lnTo>
                  <a:pt x="435863" y="85343"/>
                </a:lnTo>
                <a:lnTo>
                  <a:pt x="435863" y="30480"/>
                </a:lnTo>
                <a:lnTo>
                  <a:pt x="509016" y="30480"/>
                </a:lnTo>
                <a:lnTo>
                  <a:pt x="512063" y="0"/>
                </a:lnTo>
                <a:close/>
              </a:path>
              <a:path w="518160" h="180339">
                <a:moveTo>
                  <a:pt x="466344" y="79247"/>
                </a:moveTo>
                <a:lnTo>
                  <a:pt x="451104" y="79247"/>
                </a:lnTo>
                <a:lnTo>
                  <a:pt x="445007" y="82295"/>
                </a:lnTo>
                <a:lnTo>
                  <a:pt x="441960" y="82295"/>
                </a:lnTo>
                <a:lnTo>
                  <a:pt x="435863" y="85343"/>
                </a:lnTo>
                <a:lnTo>
                  <a:pt x="493775" y="85343"/>
                </a:lnTo>
                <a:lnTo>
                  <a:pt x="486917" y="83105"/>
                </a:lnTo>
                <a:lnTo>
                  <a:pt x="480059" y="81152"/>
                </a:lnTo>
                <a:lnTo>
                  <a:pt x="473201" y="79771"/>
                </a:lnTo>
                <a:lnTo>
                  <a:pt x="466344" y="792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22986" y="4124436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563819" y="411771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622986" y="404913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749388" y="4030308"/>
            <a:ext cx="88751" cy="19632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859719" y="4030308"/>
            <a:ext cx="97091" cy="1532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981015" y="4156710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032113" y="4030307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5239" y="137160"/>
                </a:moveTo>
                <a:lnTo>
                  <a:pt x="0" y="137160"/>
                </a:lnTo>
                <a:lnTo>
                  <a:pt x="0" y="164592"/>
                </a:lnTo>
                <a:lnTo>
                  <a:pt x="6096" y="167640"/>
                </a:lnTo>
                <a:lnTo>
                  <a:pt x="15239" y="170688"/>
                </a:lnTo>
                <a:lnTo>
                  <a:pt x="24384" y="170688"/>
                </a:lnTo>
                <a:lnTo>
                  <a:pt x="30479" y="173736"/>
                </a:lnTo>
                <a:lnTo>
                  <a:pt x="45720" y="173736"/>
                </a:lnTo>
                <a:lnTo>
                  <a:pt x="54816" y="173212"/>
                </a:lnTo>
                <a:lnTo>
                  <a:pt x="88528" y="161544"/>
                </a:lnTo>
                <a:lnTo>
                  <a:pt x="39624" y="161544"/>
                </a:lnTo>
                <a:lnTo>
                  <a:pt x="30479" y="158496"/>
                </a:lnTo>
                <a:lnTo>
                  <a:pt x="27432" y="155448"/>
                </a:lnTo>
                <a:lnTo>
                  <a:pt x="21336" y="152400"/>
                </a:lnTo>
                <a:lnTo>
                  <a:pt x="18287" y="146304"/>
                </a:lnTo>
                <a:lnTo>
                  <a:pt x="15239" y="137160"/>
                </a:lnTo>
                <a:close/>
              </a:path>
              <a:path w="527685" h="173989">
                <a:moveTo>
                  <a:pt x="91439" y="12192"/>
                </a:moveTo>
                <a:lnTo>
                  <a:pt x="57912" y="12192"/>
                </a:lnTo>
                <a:lnTo>
                  <a:pt x="70103" y="18288"/>
                </a:lnTo>
                <a:lnTo>
                  <a:pt x="76200" y="30480"/>
                </a:lnTo>
                <a:lnTo>
                  <a:pt x="76200" y="48768"/>
                </a:lnTo>
                <a:lnTo>
                  <a:pt x="70103" y="60960"/>
                </a:lnTo>
                <a:lnTo>
                  <a:pt x="60960" y="70104"/>
                </a:lnTo>
                <a:lnTo>
                  <a:pt x="51815" y="73152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40"/>
                </a:lnTo>
                <a:lnTo>
                  <a:pt x="36575" y="91440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6"/>
                </a:lnTo>
                <a:lnTo>
                  <a:pt x="78676" y="136112"/>
                </a:lnTo>
                <a:lnTo>
                  <a:pt x="45720" y="161544"/>
                </a:lnTo>
                <a:lnTo>
                  <a:pt x="88528" y="161544"/>
                </a:lnTo>
                <a:lnTo>
                  <a:pt x="103632" y="134112"/>
                </a:lnTo>
                <a:lnTo>
                  <a:pt x="103632" y="112776"/>
                </a:lnTo>
                <a:lnTo>
                  <a:pt x="100584" y="106680"/>
                </a:lnTo>
                <a:lnTo>
                  <a:pt x="97536" y="103632"/>
                </a:lnTo>
                <a:lnTo>
                  <a:pt x="94487" y="97536"/>
                </a:lnTo>
                <a:lnTo>
                  <a:pt x="88391" y="91440"/>
                </a:lnTo>
                <a:lnTo>
                  <a:pt x="82296" y="88392"/>
                </a:lnTo>
                <a:lnTo>
                  <a:pt x="79248" y="85344"/>
                </a:lnTo>
                <a:lnTo>
                  <a:pt x="73151" y="85344"/>
                </a:lnTo>
                <a:lnTo>
                  <a:pt x="70103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151" y="76200"/>
                </a:lnTo>
                <a:lnTo>
                  <a:pt x="85343" y="70104"/>
                </a:lnTo>
                <a:lnTo>
                  <a:pt x="88391" y="64008"/>
                </a:lnTo>
                <a:lnTo>
                  <a:pt x="94487" y="60960"/>
                </a:lnTo>
                <a:lnTo>
                  <a:pt x="100584" y="48768"/>
                </a:lnTo>
                <a:lnTo>
                  <a:pt x="100584" y="30480"/>
                </a:lnTo>
                <a:lnTo>
                  <a:pt x="97536" y="21336"/>
                </a:lnTo>
                <a:lnTo>
                  <a:pt x="94487" y="18288"/>
                </a:lnTo>
                <a:lnTo>
                  <a:pt x="91439" y="12192"/>
                </a:lnTo>
                <a:close/>
              </a:path>
              <a:path w="527685" h="173989">
                <a:moveTo>
                  <a:pt x="64008" y="0"/>
                </a:moveTo>
                <a:lnTo>
                  <a:pt x="45720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2" y="5381"/>
                </a:lnTo>
                <a:lnTo>
                  <a:pt x="16763" y="8001"/>
                </a:lnTo>
                <a:lnTo>
                  <a:pt x="9905" y="11191"/>
                </a:lnTo>
                <a:lnTo>
                  <a:pt x="3048" y="15240"/>
                </a:lnTo>
                <a:lnTo>
                  <a:pt x="3048" y="36576"/>
                </a:lnTo>
                <a:lnTo>
                  <a:pt x="18287" y="36576"/>
                </a:lnTo>
                <a:lnTo>
                  <a:pt x="21336" y="27432"/>
                </a:lnTo>
                <a:lnTo>
                  <a:pt x="24384" y="21336"/>
                </a:lnTo>
                <a:lnTo>
                  <a:pt x="30479" y="18288"/>
                </a:lnTo>
                <a:lnTo>
                  <a:pt x="33527" y="15240"/>
                </a:lnTo>
                <a:lnTo>
                  <a:pt x="39624" y="12192"/>
                </a:lnTo>
                <a:lnTo>
                  <a:pt x="91439" y="12192"/>
                </a:lnTo>
                <a:lnTo>
                  <a:pt x="73151" y="3048"/>
                </a:lnTo>
                <a:lnTo>
                  <a:pt x="64008" y="0"/>
                </a:lnTo>
                <a:close/>
              </a:path>
              <a:path w="527685" h="173989">
                <a:moveTo>
                  <a:pt x="237743" y="164592"/>
                </a:moveTo>
                <a:lnTo>
                  <a:pt x="185927" y="164592"/>
                </a:lnTo>
                <a:lnTo>
                  <a:pt x="185927" y="170688"/>
                </a:lnTo>
                <a:lnTo>
                  <a:pt x="237743" y="170688"/>
                </a:lnTo>
                <a:lnTo>
                  <a:pt x="237743" y="164592"/>
                </a:lnTo>
                <a:close/>
              </a:path>
              <a:path w="527685" h="173989">
                <a:moveTo>
                  <a:pt x="231648" y="161544"/>
                </a:moveTo>
                <a:lnTo>
                  <a:pt x="195072" y="161544"/>
                </a:lnTo>
                <a:lnTo>
                  <a:pt x="192024" y="164592"/>
                </a:lnTo>
                <a:lnTo>
                  <a:pt x="234696" y="164592"/>
                </a:lnTo>
                <a:lnTo>
                  <a:pt x="231648" y="161544"/>
                </a:lnTo>
                <a:close/>
              </a:path>
              <a:path w="527685" h="173989">
                <a:moveTo>
                  <a:pt x="222503" y="118872"/>
                </a:moveTo>
                <a:lnTo>
                  <a:pt x="201167" y="118872"/>
                </a:lnTo>
                <a:lnTo>
                  <a:pt x="201167" y="155448"/>
                </a:lnTo>
                <a:lnTo>
                  <a:pt x="198120" y="158496"/>
                </a:lnTo>
                <a:lnTo>
                  <a:pt x="198120" y="161544"/>
                </a:lnTo>
                <a:lnTo>
                  <a:pt x="228600" y="161544"/>
                </a:lnTo>
                <a:lnTo>
                  <a:pt x="225551" y="158496"/>
                </a:lnTo>
                <a:lnTo>
                  <a:pt x="225551" y="155448"/>
                </a:lnTo>
                <a:lnTo>
                  <a:pt x="222503" y="155448"/>
                </a:lnTo>
                <a:lnTo>
                  <a:pt x="222503" y="118872"/>
                </a:lnTo>
                <a:close/>
              </a:path>
              <a:path w="527685" h="173989">
                <a:moveTo>
                  <a:pt x="222503" y="3048"/>
                </a:moveTo>
                <a:lnTo>
                  <a:pt x="204215" y="3048"/>
                </a:lnTo>
                <a:lnTo>
                  <a:pt x="131063" y="109728"/>
                </a:lnTo>
                <a:lnTo>
                  <a:pt x="131063" y="118872"/>
                </a:lnTo>
                <a:lnTo>
                  <a:pt x="252984" y="118872"/>
                </a:lnTo>
                <a:lnTo>
                  <a:pt x="252984" y="106680"/>
                </a:lnTo>
                <a:lnTo>
                  <a:pt x="152400" y="106680"/>
                </a:lnTo>
                <a:lnTo>
                  <a:pt x="201167" y="30480"/>
                </a:lnTo>
                <a:lnTo>
                  <a:pt x="222503" y="30480"/>
                </a:lnTo>
                <a:lnTo>
                  <a:pt x="222503" y="3048"/>
                </a:lnTo>
                <a:close/>
              </a:path>
              <a:path w="527685" h="173989">
                <a:moveTo>
                  <a:pt x="222503" y="30480"/>
                </a:moveTo>
                <a:lnTo>
                  <a:pt x="201167" y="30480"/>
                </a:lnTo>
                <a:lnTo>
                  <a:pt x="201167" y="106680"/>
                </a:lnTo>
                <a:lnTo>
                  <a:pt x="222503" y="106680"/>
                </a:lnTo>
                <a:lnTo>
                  <a:pt x="222503" y="30480"/>
                </a:lnTo>
                <a:close/>
              </a:path>
              <a:path w="527685" h="173989">
                <a:moveTo>
                  <a:pt x="252984" y="94488"/>
                </a:moveTo>
                <a:lnTo>
                  <a:pt x="243839" y="94488"/>
                </a:lnTo>
                <a:lnTo>
                  <a:pt x="243839" y="97536"/>
                </a:lnTo>
                <a:lnTo>
                  <a:pt x="240791" y="100584"/>
                </a:lnTo>
                <a:lnTo>
                  <a:pt x="240791" y="103632"/>
                </a:lnTo>
                <a:lnTo>
                  <a:pt x="237743" y="103632"/>
                </a:lnTo>
                <a:lnTo>
                  <a:pt x="237743" y="106680"/>
                </a:lnTo>
                <a:lnTo>
                  <a:pt x="252984" y="106680"/>
                </a:lnTo>
                <a:lnTo>
                  <a:pt x="252984" y="94488"/>
                </a:lnTo>
                <a:close/>
              </a:path>
              <a:path w="527685" h="173989">
                <a:moveTo>
                  <a:pt x="368844" y="12192"/>
                </a:moveTo>
                <a:lnTo>
                  <a:pt x="338327" y="12192"/>
                </a:lnTo>
                <a:lnTo>
                  <a:pt x="350520" y="18288"/>
                </a:lnTo>
                <a:lnTo>
                  <a:pt x="353567" y="21336"/>
                </a:lnTo>
                <a:lnTo>
                  <a:pt x="356615" y="30480"/>
                </a:lnTo>
                <a:lnTo>
                  <a:pt x="359663" y="36576"/>
                </a:lnTo>
                <a:lnTo>
                  <a:pt x="361426" y="43481"/>
                </a:lnTo>
                <a:lnTo>
                  <a:pt x="362330" y="50673"/>
                </a:lnTo>
                <a:lnTo>
                  <a:pt x="362664" y="58435"/>
                </a:lnTo>
                <a:lnTo>
                  <a:pt x="362712" y="79248"/>
                </a:lnTo>
                <a:lnTo>
                  <a:pt x="359663" y="79248"/>
                </a:lnTo>
                <a:lnTo>
                  <a:pt x="359663" y="82296"/>
                </a:lnTo>
                <a:lnTo>
                  <a:pt x="356615" y="82296"/>
                </a:lnTo>
                <a:lnTo>
                  <a:pt x="353567" y="85344"/>
                </a:lnTo>
                <a:lnTo>
                  <a:pt x="353567" y="88392"/>
                </a:lnTo>
                <a:lnTo>
                  <a:pt x="350520" y="88392"/>
                </a:lnTo>
                <a:lnTo>
                  <a:pt x="347472" y="91440"/>
                </a:lnTo>
                <a:lnTo>
                  <a:pt x="362712" y="91440"/>
                </a:lnTo>
                <a:lnTo>
                  <a:pt x="360378" y="104060"/>
                </a:lnTo>
                <a:lnTo>
                  <a:pt x="357758" y="114681"/>
                </a:lnTo>
                <a:lnTo>
                  <a:pt x="354568" y="123586"/>
                </a:lnTo>
                <a:lnTo>
                  <a:pt x="350520" y="131064"/>
                </a:lnTo>
                <a:lnTo>
                  <a:pt x="347233" y="139160"/>
                </a:lnTo>
                <a:lnTo>
                  <a:pt x="310372" y="161020"/>
                </a:lnTo>
                <a:lnTo>
                  <a:pt x="301751" y="161544"/>
                </a:lnTo>
                <a:lnTo>
                  <a:pt x="301751" y="167640"/>
                </a:lnTo>
                <a:lnTo>
                  <a:pt x="307848" y="173736"/>
                </a:lnTo>
                <a:lnTo>
                  <a:pt x="319230" y="172640"/>
                </a:lnTo>
                <a:lnTo>
                  <a:pt x="330326" y="169545"/>
                </a:lnTo>
                <a:lnTo>
                  <a:pt x="365378" y="144018"/>
                </a:lnTo>
                <a:lnTo>
                  <a:pt x="384810" y="99822"/>
                </a:lnTo>
                <a:lnTo>
                  <a:pt x="387053" y="71247"/>
                </a:lnTo>
                <a:lnTo>
                  <a:pt x="386973" y="67056"/>
                </a:lnTo>
                <a:lnTo>
                  <a:pt x="386476" y="54721"/>
                </a:lnTo>
                <a:lnTo>
                  <a:pt x="384428" y="40767"/>
                </a:lnTo>
                <a:lnTo>
                  <a:pt x="380666" y="28527"/>
                </a:lnTo>
                <a:lnTo>
                  <a:pt x="374903" y="18288"/>
                </a:lnTo>
                <a:lnTo>
                  <a:pt x="368844" y="12192"/>
                </a:lnTo>
                <a:close/>
              </a:path>
              <a:path w="527685" h="173989">
                <a:moveTo>
                  <a:pt x="332232" y="0"/>
                </a:moveTo>
                <a:lnTo>
                  <a:pt x="323088" y="0"/>
                </a:lnTo>
                <a:lnTo>
                  <a:pt x="313943" y="3048"/>
                </a:lnTo>
                <a:lnTo>
                  <a:pt x="295655" y="12192"/>
                </a:lnTo>
                <a:lnTo>
                  <a:pt x="289560" y="18288"/>
                </a:lnTo>
                <a:lnTo>
                  <a:pt x="283463" y="21336"/>
                </a:lnTo>
                <a:lnTo>
                  <a:pt x="277367" y="33528"/>
                </a:lnTo>
                <a:lnTo>
                  <a:pt x="274320" y="42672"/>
                </a:lnTo>
                <a:lnTo>
                  <a:pt x="274320" y="54864"/>
                </a:lnTo>
                <a:lnTo>
                  <a:pt x="274852" y="63484"/>
                </a:lnTo>
                <a:lnTo>
                  <a:pt x="276225" y="70866"/>
                </a:lnTo>
                <a:lnTo>
                  <a:pt x="278177" y="77152"/>
                </a:lnTo>
                <a:lnTo>
                  <a:pt x="280415" y="82296"/>
                </a:lnTo>
                <a:lnTo>
                  <a:pt x="283463" y="91440"/>
                </a:lnTo>
                <a:lnTo>
                  <a:pt x="286512" y="97536"/>
                </a:lnTo>
                <a:lnTo>
                  <a:pt x="295655" y="100584"/>
                </a:lnTo>
                <a:lnTo>
                  <a:pt x="307848" y="106680"/>
                </a:lnTo>
                <a:lnTo>
                  <a:pt x="332232" y="106680"/>
                </a:lnTo>
                <a:lnTo>
                  <a:pt x="341375" y="103632"/>
                </a:lnTo>
                <a:lnTo>
                  <a:pt x="353567" y="97536"/>
                </a:lnTo>
                <a:lnTo>
                  <a:pt x="356615" y="94488"/>
                </a:lnTo>
                <a:lnTo>
                  <a:pt x="316991" y="94488"/>
                </a:lnTo>
                <a:lnTo>
                  <a:pt x="310896" y="91440"/>
                </a:lnTo>
                <a:lnTo>
                  <a:pt x="298703" y="54864"/>
                </a:lnTo>
                <a:lnTo>
                  <a:pt x="298703" y="42672"/>
                </a:lnTo>
                <a:lnTo>
                  <a:pt x="301751" y="39624"/>
                </a:lnTo>
                <a:lnTo>
                  <a:pt x="301751" y="33528"/>
                </a:lnTo>
                <a:lnTo>
                  <a:pt x="304800" y="27432"/>
                </a:lnTo>
                <a:lnTo>
                  <a:pt x="307848" y="24384"/>
                </a:lnTo>
                <a:lnTo>
                  <a:pt x="307848" y="21336"/>
                </a:lnTo>
                <a:lnTo>
                  <a:pt x="313943" y="18288"/>
                </a:lnTo>
                <a:lnTo>
                  <a:pt x="320039" y="12192"/>
                </a:lnTo>
                <a:lnTo>
                  <a:pt x="368844" y="12192"/>
                </a:lnTo>
                <a:lnTo>
                  <a:pt x="366950" y="10287"/>
                </a:lnTo>
                <a:lnTo>
                  <a:pt x="356997" y="4572"/>
                </a:lnTo>
                <a:lnTo>
                  <a:pt x="345328" y="1143"/>
                </a:lnTo>
                <a:lnTo>
                  <a:pt x="332232" y="0"/>
                </a:lnTo>
                <a:close/>
              </a:path>
              <a:path w="527685" h="173989">
                <a:moveTo>
                  <a:pt x="359663" y="91440"/>
                </a:moveTo>
                <a:lnTo>
                  <a:pt x="341375" y="91440"/>
                </a:lnTo>
                <a:lnTo>
                  <a:pt x="338327" y="94488"/>
                </a:lnTo>
                <a:lnTo>
                  <a:pt x="356615" y="94488"/>
                </a:lnTo>
                <a:lnTo>
                  <a:pt x="359663" y="91440"/>
                </a:lnTo>
                <a:close/>
              </a:path>
              <a:path w="527685" h="173989">
                <a:moveTo>
                  <a:pt x="472439" y="0"/>
                </a:moveTo>
                <a:lnTo>
                  <a:pt x="466343" y="0"/>
                </a:lnTo>
                <a:lnTo>
                  <a:pt x="457200" y="3048"/>
                </a:lnTo>
                <a:lnTo>
                  <a:pt x="425577" y="32766"/>
                </a:lnTo>
                <a:lnTo>
                  <a:pt x="417648" y="76723"/>
                </a:lnTo>
                <a:lnTo>
                  <a:pt x="417665" y="91440"/>
                </a:lnTo>
                <a:lnTo>
                  <a:pt x="424005" y="141541"/>
                </a:lnTo>
                <a:lnTo>
                  <a:pt x="459343" y="172545"/>
                </a:lnTo>
                <a:lnTo>
                  <a:pt x="472439" y="173736"/>
                </a:lnTo>
                <a:lnTo>
                  <a:pt x="485060" y="172545"/>
                </a:lnTo>
                <a:lnTo>
                  <a:pt x="495680" y="168783"/>
                </a:lnTo>
                <a:lnTo>
                  <a:pt x="504586" y="162163"/>
                </a:lnTo>
                <a:lnTo>
                  <a:pt x="505061" y="161544"/>
                </a:lnTo>
                <a:lnTo>
                  <a:pt x="472439" y="161544"/>
                </a:lnTo>
                <a:lnTo>
                  <a:pt x="465677" y="160401"/>
                </a:lnTo>
                <a:lnTo>
                  <a:pt x="444246" y="120015"/>
                </a:lnTo>
                <a:lnTo>
                  <a:pt x="442007" y="76723"/>
                </a:lnTo>
                <a:lnTo>
                  <a:pt x="442340" y="68961"/>
                </a:lnTo>
                <a:lnTo>
                  <a:pt x="443245" y="61769"/>
                </a:lnTo>
                <a:lnTo>
                  <a:pt x="445008" y="54864"/>
                </a:lnTo>
                <a:lnTo>
                  <a:pt x="445008" y="39624"/>
                </a:lnTo>
                <a:lnTo>
                  <a:pt x="448055" y="30480"/>
                </a:lnTo>
                <a:lnTo>
                  <a:pt x="451103" y="24384"/>
                </a:lnTo>
                <a:lnTo>
                  <a:pt x="457200" y="18288"/>
                </a:lnTo>
                <a:lnTo>
                  <a:pt x="463296" y="15240"/>
                </a:lnTo>
                <a:lnTo>
                  <a:pt x="466343" y="12192"/>
                </a:lnTo>
                <a:lnTo>
                  <a:pt x="507662" y="12192"/>
                </a:lnTo>
                <a:lnTo>
                  <a:pt x="507158" y="11572"/>
                </a:lnTo>
                <a:lnTo>
                  <a:pt x="497204" y="4953"/>
                </a:lnTo>
                <a:lnTo>
                  <a:pt x="485536" y="1190"/>
                </a:lnTo>
                <a:lnTo>
                  <a:pt x="472439" y="0"/>
                </a:lnTo>
                <a:close/>
              </a:path>
              <a:path w="527685" h="173989">
                <a:moveTo>
                  <a:pt x="507662" y="12192"/>
                </a:moveTo>
                <a:lnTo>
                  <a:pt x="478536" y="12192"/>
                </a:lnTo>
                <a:lnTo>
                  <a:pt x="484632" y="15240"/>
                </a:lnTo>
                <a:lnTo>
                  <a:pt x="487679" y="21336"/>
                </a:lnTo>
                <a:lnTo>
                  <a:pt x="502507" y="65912"/>
                </a:lnTo>
                <a:lnTo>
                  <a:pt x="502920" y="91440"/>
                </a:lnTo>
                <a:lnTo>
                  <a:pt x="502396" y="108537"/>
                </a:lnTo>
                <a:lnTo>
                  <a:pt x="492156" y="151257"/>
                </a:lnTo>
                <a:lnTo>
                  <a:pt x="472439" y="161544"/>
                </a:lnTo>
                <a:lnTo>
                  <a:pt x="505061" y="161544"/>
                </a:lnTo>
                <a:lnTo>
                  <a:pt x="523113" y="123444"/>
                </a:lnTo>
                <a:lnTo>
                  <a:pt x="527303" y="85344"/>
                </a:lnTo>
                <a:lnTo>
                  <a:pt x="526684" y="65912"/>
                </a:lnTo>
                <a:lnTo>
                  <a:pt x="524636" y="48768"/>
                </a:lnTo>
                <a:lnTo>
                  <a:pt x="520874" y="33909"/>
                </a:lnTo>
                <a:lnTo>
                  <a:pt x="515112" y="21336"/>
                </a:lnTo>
                <a:lnTo>
                  <a:pt x="507662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766322" y="4030308"/>
            <a:ext cx="186886" cy="1506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173169" y="4449856"/>
            <a:ext cx="298525" cy="1963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573891" y="451036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573891" y="455608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799867" y="4447166"/>
            <a:ext cx="96754" cy="1532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920826" y="457356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971925" y="444716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91189" y="12191"/>
                </a:moveTo>
                <a:lnTo>
                  <a:pt x="55118" y="12191"/>
                </a:lnTo>
                <a:lnTo>
                  <a:pt x="61214" y="15239"/>
                </a:lnTo>
                <a:lnTo>
                  <a:pt x="64262" y="15239"/>
                </a:lnTo>
                <a:lnTo>
                  <a:pt x="67310" y="18287"/>
                </a:lnTo>
                <a:lnTo>
                  <a:pt x="70358" y="24383"/>
                </a:lnTo>
                <a:lnTo>
                  <a:pt x="73406" y="27431"/>
                </a:lnTo>
                <a:lnTo>
                  <a:pt x="76454" y="33527"/>
                </a:lnTo>
                <a:lnTo>
                  <a:pt x="76454" y="54863"/>
                </a:lnTo>
                <a:lnTo>
                  <a:pt x="73406" y="57911"/>
                </a:lnTo>
                <a:lnTo>
                  <a:pt x="73406" y="64007"/>
                </a:lnTo>
                <a:lnTo>
                  <a:pt x="67310" y="70103"/>
                </a:lnTo>
                <a:lnTo>
                  <a:pt x="61214" y="82295"/>
                </a:lnTo>
                <a:lnTo>
                  <a:pt x="56594" y="86963"/>
                </a:lnTo>
                <a:lnTo>
                  <a:pt x="51689" y="92201"/>
                </a:lnTo>
                <a:lnTo>
                  <a:pt x="46212" y="98583"/>
                </a:lnTo>
                <a:lnTo>
                  <a:pt x="39878" y="106679"/>
                </a:lnTo>
                <a:lnTo>
                  <a:pt x="31634" y="115300"/>
                </a:lnTo>
                <a:lnTo>
                  <a:pt x="6476" y="150875"/>
                </a:lnTo>
                <a:lnTo>
                  <a:pt x="0" y="164591"/>
                </a:lnTo>
                <a:lnTo>
                  <a:pt x="0" y="170687"/>
                </a:lnTo>
                <a:lnTo>
                  <a:pt x="100837" y="170687"/>
                </a:lnTo>
                <a:lnTo>
                  <a:pt x="102616" y="149351"/>
                </a:lnTo>
                <a:lnTo>
                  <a:pt x="24384" y="149351"/>
                </a:lnTo>
                <a:lnTo>
                  <a:pt x="30091" y="139684"/>
                </a:lnTo>
                <a:lnTo>
                  <a:pt x="37846" y="129158"/>
                </a:lnTo>
                <a:lnTo>
                  <a:pt x="47315" y="118062"/>
                </a:lnTo>
                <a:lnTo>
                  <a:pt x="58166" y="106679"/>
                </a:lnTo>
                <a:lnTo>
                  <a:pt x="85598" y="79247"/>
                </a:lnTo>
                <a:lnTo>
                  <a:pt x="88646" y="73151"/>
                </a:lnTo>
                <a:lnTo>
                  <a:pt x="94742" y="67055"/>
                </a:lnTo>
                <a:lnTo>
                  <a:pt x="94742" y="60959"/>
                </a:lnTo>
                <a:lnTo>
                  <a:pt x="97790" y="57911"/>
                </a:lnTo>
                <a:lnTo>
                  <a:pt x="97790" y="54863"/>
                </a:lnTo>
                <a:lnTo>
                  <a:pt x="100837" y="51815"/>
                </a:lnTo>
                <a:lnTo>
                  <a:pt x="100837" y="39623"/>
                </a:lnTo>
                <a:lnTo>
                  <a:pt x="100218" y="31003"/>
                </a:lnTo>
                <a:lnTo>
                  <a:pt x="98170" y="23240"/>
                </a:lnTo>
                <a:lnTo>
                  <a:pt x="94408" y="16049"/>
                </a:lnTo>
                <a:lnTo>
                  <a:pt x="91189" y="12191"/>
                </a:lnTo>
                <a:close/>
              </a:path>
              <a:path w="527685" h="173989">
                <a:moveTo>
                  <a:pt x="103886" y="134111"/>
                </a:moveTo>
                <a:lnTo>
                  <a:pt x="94742" y="134111"/>
                </a:lnTo>
                <a:lnTo>
                  <a:pt x="94742" y="137159"/>
                </a:lnTo>
                <a:lnTo>
                  <a:pt x="91693" y="140207"/>
                </a:lnTo>
                <a:lnTo>
                  <a:pt x="91693" y="143255"/>
                </a:lnTo>
                <a:lnTo>
                  <a:pt x="88646" y="146303"/>
                </a:lnTo>
                <a:lnTo>
                  <a:pt x="85598" y="146303"/>
                </a:lnTo>
                <a:lnTo>
                  <a:pt x="85598" y="149351"/>
                </a:lnTo>
                <a:lnTo>
                  <a:pt x="102616" y="149351"/>
                </a:lnTo>
                <a:lnTo>
                  <a:pt x="103886" y="134111"/>
                </a:lnTo>
                <a:close/>
              </a:path>
              <a:path w="527685" h="173989">
                <a:moveTo>
                  <a:pt x="55118" y="0"/>
                </a:moveTo>
                <a:lnTo>
                  <a:pt x="39878" y="0"/>
                </a:lnTo>
                <a:lnTo>
                  <a:pt x="30480" y="3047"/>
                </a:lnTo>
                <a:lnTo>
                  <a:pt x="23621" y="5381"/>
                </a:lnTo>
                <a:lnTo>
                  <a:pt x="16763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3483" y="26336"/>
                </a:lnTo>
                <a:lnTo>
                  <a:pt x="30130" y="18668"/>
                </a:lnTo>
                <a:lnTo>
                  <a:pt x="38540" y="13858"/>
                </a:lnTo>
                <a:lnTo>
                  <a:pt x="49022" y="12191"/>
                </a:lnTo>
                <a:lnTo>
                  <a:pt x="91189" y="12191"/>
                </a:lnTo>
                <a:lnTo>
                  <a:pt x="88646" y="9143"/>
                </a:lnTo>
                <a:lnTo>
                  <a:pt x="82978" y="5143"/>
                </a:lnTo>
                <a:lnTo>
                  <a:pt x="75311" y="2285"/>
                </a:lnTo>
                <a:lnTo>
                  <a:pt x="65928" y="571"/>
                </a:lnTo>
                <a:lnTo>
                  <a:pt x="55118" y="0"/>
                </a:lnTo>
                <a:close/>
              </a:path>
              <a:path w="527685" h="173989">
                <a:moveTo>
                  <a:pt x="231397" y="12191"/>
                </a:moveTo>
                <a:lnTo>
                  <a:pt x="195326" y="12191"/>
                </a:lnTo>
                <a:lnTo>
                  <a:pt x="201422" y="15239"/>
                </a:lnTo>
                <a:lnTo>
                  <a:pt x="204470" y="15239"/>
                </a:lnTo>
                <a:lnTo>
                  <a:pt x="207518" y="18287"/>
                </a:lnTo>
                <a:lnTo>
                  <a:pt x="210566" y="24383"/>
                </a:lnTo>
                <a:lnTo>
                  <a:pt x="213614" y="27431"/>
                </a:lnTo>
                <a:lnTo>
                  <a:pt x="216662" y="33527"/>
                </a:lnTo>
                <a:lnTo>
                  <a:pt x="216662" y="54863"/>
                </a:lnTo>
                <a:lnTo>
                  <a:pt x="213614" y="57911"/>
                </a:lnTo>
                <a:lnTo>
                  <a:pt x="213614" y="64007"/>
                </a:lnTo>
                <a:lnTo>
                  <a:pt x="207518" y="70103"/>
                </a:lnTo>
                <a:lnTo>
                  <a:pt x="201422" y="82295"/>
                </a:lnTo>
                <a:lnTo>
                  <a:pt x="196802" y="86963"/>
                </a:lnTo>
                <a:lnTo>
                  <a:pt x="191897" y="92201"/>
                </a:lnTo>
                <a:lnTo>
                  <a:pt x="186420" y="98583"/>
                </a:lnTo>
                <a:lnTo>
                  <a:pt x="180086" y="106679"/>
                </a:lnTo>
                <a:lnTo>
                  <a:pt x="171989" y="115300"/>
                </a:lnTo>
                <a:lnTo>
                  <a:pt x="146938" y="150875"/>
                </a:lnTo>
                <a:lnTo>
                  <a:pt x="140462" y="164591"/>
                </a:lnTo>
                <a:lnTo>
                  <a:pt x="140462" y="170687"/>
                </a:lnTo>
                <a:lnTo>
                  <a:pt x="241046" y="170687"/>
                </a:lnTo>
                <a:lnTo>
                  <a:pt x="242824" y="149351"/>
                </a:lnTo>
                <a:lnTo>
                  <a:pt x="164846" y="149351"/>
                </a:lnTo>
                <a:lnTo>
                  <a:pt x="170513" y="139684"/>
                </a:lnTo>
                <a:lnTo>
                  <a:pt x="178181" y="129158"/>
                </a:lnTo>
                <a:lnTo>
                  <a:pt x="187563" y="118062"/>
                </a:lnTo>
                <a:lnTo>
                  <a:pt x="198374" y="106679"/>
                </a:lnTo>
                <a:lnTo>
                  <a:pt x="225806" y="79247"/>
                </a:lnTo>
                <a:lnTo>
                  <a:pt x="228854" y="73151"/>
                </a:lnTo>
                <a:lnTo>
                  <a:pt x="234950" y="67055"/>
                </a:lnTo>
                <a:lnTo>
                  <a:pt x="234950" y="60959"/>
                </a:lnTo>
                <a:lnTo>
                  <a:pt x="237998" y="57911"/>
                </a:lnTo>
                <a:lnTo>
                  <a:pt x="237998" y="54863"/>
                </a:lnTo>
                <a:lnTo>
                  <a:pt x="241046" y="51815"/>
                </a:lnTo>
                <a:lnTo>
                  <a:pt x="241046" y="39623"/>
                </a:lnTo>
                <a:lnTo>
                  <a:pt x="240426" y="31003"/>
                </a:lnTo>
                <a:lnTo>
                  <a:pt x="238379" y="23240"/>
                </a:lnTo>
                <a:lnTo>
                  <a:pt x="234616" y="16049"/>
                </a:lnTo>
                <a:lnTo>
                  <a:pt x="231397" y="12191"/>
                </a:lnTo>
                <a:close/>
              </a:path>
              <a:path w="527685" h="173989">
                <a:moveTo>
                  <a:pt x="244094" y="134111"/>
                </a:moveTo>
                <a:lnTo>
                  <a:pt x="234950" y="134111"/>
                </a:lnTo>
                <a:lnTo>
                  <a:pt x="234950" y="137159"/>
                </a:lnTo>
                <a:lnTo>
                  <a:pt x="231902" y="140207"/>
                </a:lnTo>
                <a:lnTo>
                  <a:pt x="231902" y="143255"/>
                </a:lnTo>
                <a:lnTo>
                  <a:pt x="228854" y="146303"/>
                </a:lnTo>
                <a:lnTo>
                  <a:pt x="225806" y="146303"/>
                </a:lnTo>
                <a:lnTo>
                  <a:pt x="225806" y="149351"/>
                </a:lnTo>
                <a:lnTo>
                  <a:pt x="242824" y="149351"/>
                </a:lnTo>
                <a:lnTo>
                  <a:pt x="244094" y="134111"/>
                </a:lnTo>
                <a:close/>
              </a:path>
              <a:path w="527685" h="173989">
                <a:moveTo>
                  <a:pt x="195326" y="0"/>
                </a:moveTo>
                <a:lnTo>
                  <a:pt x="180086" y="0"/>
                </a:lnTo>
                <a:lnTo>
                  <a:pt x="164083" y="5381"/>
                </a:lnTo>
                <a:lnTo>
                  <a:pt x="157225" y="8000"/>
                </a:lnTo>
                <a:lnTo>
                  <a:pt x="150368" y="11191"/>
                </a:lnTo>
                <a:lnTo>
                  <a:pt x="143510" y="15239"/>
                </a:lnTo>
                <a:lnTo>
                  <a:pt x="143510" y="36575"/>
                </a:lnTo>
                <a:lnTo>
                  <a:pt x="158750" y="36575"/>
                </a:lnTo>
                <a:lnTo>
                  <a:pt x="163941" y="26336"/>
                </a:lnTo>
                <a:lnTo>
                  <a:pt x="170561" y="18668"/>
                </a:lnTo>
                <a:lnTo>
                  <a:pt x="178895" y="13858"/>
                </a:lnTo>
                <a:lnTo>
                  <a:pt x="189230" y="12191"/>
                </a:lnTo>
                <a:lnTo>
                  <a:pt x="231397" y="12191"/>
                </a:lnTo>
                <a:lnTo>
                  <a:pt x="228854" y="9143"/>
                </a:lnTo>
                <a:lnTo>
                  <a:pt x="223186" y="5143"/>
                </a:lnTo>
                <a:lnTo>
                  <a:pt x="215519" y="2285"/>
                </a:lnTo>
                <a:lnTo>
                  <a:pt x="206136" y="571"/>
                </a:lnTo>
                <a:lnTo>
                  <a:pt x="195326" y="0"/>
                </a:lnTo>
                <a:close/>
              </a:path>
              <a:path w="527685" h="173989">
                <a:moveTo>
                  <a:pt x="386544" y="24383"/>
                </a:moveTo>
                <a:lnTo>
                  <a:pt x="369062" y="24383"/>
                </a:lnTo>
                <a:lnTo>
                  <a:pt x="369062" y="27431"/>
                </a:lnTo>
                <a:lnTo>
                  <a:pt x="302006" y="164591"/>
                </a:lnTo>
                <a:lnTo>
                  <a:pt x="302006" y="170687"/>
                </a:lnTo>
                <a:lnTo>
                  <a:pt x="320294" y="170687"/>
                </a:lnTo>
                <a:lnTo>
                  <a:pt x="386544" y="24383"/>
                </a:lnTo>
                <a:close/>
              </a:path>
              <a:path w="527685" h="173989">
                <a:moveTo>
                  <a:pt x="393446" y="3047"/>
                </a:moveTo>
                <a:lnTo>
                  <a:pt x="286766" y="3047"/>
                </a:lnTo>
                <a:lnTo>
                  <a:pt x="283718" y="42671"/>
                </a:lnTo>
                <a:lnTo>
                  <a:pt x="292862" y="42671"/>
                </a:lnTo>
                <a:lnTo>
                  <a:pt x="295910" y="36575"/>
                </a:lnTo>
                <a:lnTo>
                  <a:pt x="295910" y="33527"/>
                </a:lnTo>
                <a:lnTo>
                  <a:pt x="298958" y="30479"/>
                </a:lnTo>
                <a:lnTo>
                  <a:pt x="298958" y="27431"/>
                </a:lnTo>
                <a:lnTo>
                  <a:pt x="302006" y="27431"/>
                </a:lnTo>
                <a:lnTo>
                  <a:pt x="305054" y="24383"/>
                </a:lnTo>
                <a:lnTo>
                  <a:pt x="386544" y="24383"/>
                </a:lnTo>
                <a:lnTo>
                  <a:pt x="393446" y="9143"/>
                </a:lnTo>
                <a:lnTo>
                  <a:pt x="393446" y="3047"/>
                </a:lnTo>
                <a:close/>
              </a:path>
              <a:path w="527685" h="173989">
                <a:moveTo>
                  <a:pt x="439166" y="137159"/>
                </a:moveTo>
                <a:lnTo>
                  <a:pt x="423926" y="137159"/>
                </a:lnTo>
                <a:lnTo>
                  <a:pt x="423926" y="164591"/>
                </a:lnTo>
                <a:lnTo>
                  <a:pt x="430022" y="167639"/>
                </a:lnTo>
                <a:lnTo>
                  <a:pt x="439166" y="170687"/>
                </a:lnTo>
                <a:lnTo>
                  <a:pt x="448310" y="170687"/>
                </a:lnTo>
                <a:lnTo>
                  <a:pt x="454406" y="173735"/>
                </a:lnTo>
                <a:lnTo>
                  <a:pt x="469646" y="173735"/>
                </a:lnTo>
                <a:lnTo>
                  <a:pt x="478742" y="173212"/>
                </a:lnTo>
                <a:lnTo>
                  <a:pt x="512454" y="161544"/>
                </a:lnTo>
                <a:lnTo>
                  <a:pt x="463550" y="161544"/>
                </a:lnTo>
                <a:lnTo>
                  <a:pt x="454406" y="158495"/>
                </a:lnTo>
                <a:lnTo>
                  <a:pt x="451358" y="155447"/>
                </a:lnTo>
                <a:lnTo>
                  <a:pt x="445262" y="152400"/>
                </a:lnTo>
                <a:lnTo>
                  <a:pt x="442214" y="146303"/>
                </a:lnTo>
                <a:lnTo>
                  <a:pt x="439166" y="137159"/>
                </a:lnTo>
                <a:close/>
              </a:path>
              <a:path w="527685" h="173989">
                <a:moveTo>
                  <a:pt x="515366" y="12191"/>
                </a:moveTo>
                <a:lnTo>
                  <a:pt x="481838" y="12191"/>
                </a:lnTo>
                <a:lnTo>
                  <a:pt x="494030" y="18287"/>
                </a:lnTo>
                <a:lnTo>
                  <a:pt x="500126" y="30479"/>
                </a:lnTo>
                <a:lnTo>
                  <a:pt x="500126" y="48767"/>
                </a:lnTo>
                <a:lnTo>
                  <a:pt x="494030" y="60959"/>
                </a:lnTo>
                <a:lnTo>
                  <a:pt x="484886" y="70103"/>
                </a:lnTo>
                <a:lnTo>
                  <a:pt x="475742" y="73151"/>
                </a:lnTo>
                <a:lnTo>
                  <a:pt x="470598" y="75390"/>
                </a:lnTo>
                <a:lnTo>
                  <a:pt x="464312" y="77343"/>
                </a:lnTo>
                <a:lnTo>
                  <a:pt x="456882" y="78724"/>
                </a:lnTo>
                <a:lnTo>
                  <a:pt x="448310" y="79247"/>
                </a:lnTo>
                <a:lnTo>
                  <a:pt x="448310" y="91439"/>
                </a:lnTo>
                <a:lnTo>
                  <a:pt x="460502" y="91439"/>
                </a:lnTo>
                <a:lnTo>
                  <a:pt x="469550" y="92011"/>
                </a:lnTo>
                <a:lnTo>
                  <a:pt x="502554" y="119443"/>
                </a:lnTo>
                <a:lnTo>
                  <a:pt x="503174" y="128015"/>
                </a:lnTo>
                <a:lnTo>
                  <a:pt x="502602" y="136112"/>
                </a:lnTo>
                <a:lnTo>
                  <a:pt x="469646" y="161544"/>
                </a:lnTo>
                <a:lnTo>
                  <a:pt x="512454" y="161544"/>
                </a:lnTo>
                <a:lnTo>
                  <a:pt x="527558" y="134111"/>
                </a:lnTo>
                <a:lnTo>
                  <a:pt x="527558" y="112775"/>
                </a:lnTo>
                <a:lnTo>
                  <a:pt x="524510" y="106679"/>
                </a:lnTo>
                <a:lnTo>
                  <a:pt x="521462" y="103631"/>
                </a:lnTo>
                <a:lnTo>
                  <a:pt x="518414" y="97535"/>
                </a:lnTo>
                <a:lnTo>
                  <a:pt x="512318" y="91439"/>
                </a:lnTo>
                <a:lnTo>
                  <a:pt x="506222" y="88391"/>
                </a:lnTo>
                <a:lnTo>
                  <a:pt x="503174" y="85343"/>
                </a:lnTo>
                <a:lnTo>
                  <a:pt x="497078" y="85343"/>
                </a:lnTo>
                <a:lnTo>
                  <a:pt x="494030" y="82295"/>
                </a:lnTo>
                <a:lnTo>
                  <a:pt x="487934" y="82295"/>
                </a:lnTo>
                <a:lnTo>
                  <a:pt x="487934" y="79247"/>
                </a:lnTo>
                <a:lnTo>
                  <a:pt x="497078" y="76200"/>
                </a:lnTo>
                <a:lnTo>
                  <a:pt x="509270" y="70103"/>
                </a:lnTo>
                <a:lnTo>
                  <a:pt x="512318" y="64007"/>
                </a:lnTo>
                <a:lnTo>
                  <a:pt x="518414" y="60959"/>
                </a:lnTo>
                <a:lnTo>
                  <a:pt x="524510" y="48767"/>
                </a:lnTo>
                <a:lnTo>
                  <a:pt x="524510" y="30479"/>
                </a:lnTo>
                <a:lnTo>
                  <a:pt x="521462" y="21335"/>
                </a:lnTo>
                <a:lnTo>
                  <a:pt x="518414" y="18287"/>
                </a:lnTo>
                <a:lnTo>
                  <a:pt x="515366" y="12191"/>
                </a:lnTo>
                <a:close/>
              </a:path>
              <a:path w="527685" h="173989">
                <a:moveTo>
                  <a:pt x="487934" y="0"/>
                </a:moveTo>
                <a:lnTo>
                  <a:pt x="469646" y="0"/>
                </a:lnTo>
                <a:lnTo>
                  <a:pt x="463550" y="3047"/>
                </a:lnTo>
                <a:lnTo>
                  <a:pt x="454406" y="3047"/>
                </a:lnTo>
                <a:lnTo>
                  <a:pt x="447547" y="5381"/>
                </a:lnTo>
                <a:lnTo>
                  <a:pt x="440689" y="8000"/>
                </a:lnTo>
                <a:lnTo>
                  <a:pt x="433831" y="11191"/>
                </a:lnTo>
                <a:lnTo>
                  <a:pt x="426974" y="15239"/>
                </a:lnTo>
                <a:lnTo>
                  <a:pt x="426974" y="36575"/>
                </a:lnTo>
                <a:lnTo>
                  <a:pt x="442214" y="36575"/>
                </a:lnTo>
                <a:lnTo>
                  <a:pt x="445262" y="27431"/>
                </a:lnTo>
                <a:lnTo>
                  <a:pt x="448310" y="21335"/>
                </a:lnTo>
                <a:lnTo>
                  <a:pt x="454406" y="18287"/>
                </a:lnTo>
                <a:lnTo>
                  <a:pt x="457454" y="15239"/>
                </a:lnTo>
                <a:lnTo>
                  <a:pt x="463550" y="12191"/>
                </a:lnTo>
                <a:lnTo>
                  <a:pt x="515366" y="12191"/>
                </a:lnTo>
                <a:lnTo>
                  <a:pt x="497078" y="3047"/>
                </a:lnTo>
                <a:lnTo>
                  <a:pt x="4879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579956" y="4541296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520788" y="453457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579956" y="446599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703669" y="4447166"/>
            <a:ext cx="88751" cy="19632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813999" y="4447166"/>
            <a:ext cx="96754" cy="1532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937649" y="457356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688" y="27432"/>
                </a:lnTo>
                <a:lnTo>
                  <a:pt x="24688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981015" y="4441787"/>
            <a:ext cx="470647" cy="159124"/>
          </a:xfrm>
          <a:custGeom>
            <a:avLst/>
            <a:gdLst/>
            <a:ahLst/>
            <a:cxnLst/>
            <a:rect l="l" t="t" r="r" b="b"/>
            <a:pathLst>
              <a:path w="533400" h="180339">
                <a:moveTo>
                  <a:pt x="106679" y="170687"/>
                </a:moveTo>
                <a:lnTo>
                  <a:pt x="54863" y="170687"/>
                </a:lnTo>
                <a:lnTo>
                  <a:pt x="54863" y="176784"/>
                </a:lnTo>
                <a:lnTo>
                  <a:pt x="106679" y="176784"/>
                </a:lnTo>
                <a:lnTo>
                  <a:pt x="106679" y="170687"/>
                </a:lnTo>
                <a:close/>
              </a:path>
              <a:path w="533400" h="180339">
                <a:moveTo>
                  <a:pt x="100584" y="167640"/>
                </a:moveTo>
                <a:lnTo>
                  <a:pt x="64008" y="167640"/>
                </a:lnTo>
                <a:lnTo>
                  <a:pt x="60960" y="170687"/>
                </a:lnTo>
                <a:lnTo>
                  <a:pt x="103632" y="170687"/>
                </a:lnTo>
                <a:lnTo>
                  <a:pt x="100584" y="167640"/>
                </a:lnTo>
                <a:close/>
              </a:path>
              <a:path w="533400" h="180339">
                <a:moveTo>
                  <a:pt x="91439" y="124968"/>
                </a:moveTo>
                <a:lnTo>
                  <a:pt x="70103" y="124968"/>
                </a:lnTo>
                <a:lnTo>
                  <a:pt x="70103" y="161544"/>
                </a:lnTo>
                <a:lnTo>
                  <a:pt x="67055" y="164592"/>
                </a:lnTo>
                <a:lnTo>
                  <a:pt x="67055" y="167640"/>
                </a:lnTo>
                <a:lnTo>
                  <a:pt x="97536" y="167640"/>
                </a:lnTo>
                <a:lnTo>
                  <a:pt x="94487" y="164592"/>
                </a:lnTo>
                <a:lnTo>
                  <a:pt x="94487" y="161544"/>
                </a:lnTo>
                <a:lnTo>
                  <a:pt x="91439" y="161544"/>
                </a:lnTo>
                <a:lnTo>
                  <a:pt x="91439" y="124968"/>
                </a:lnTo>
                <a:close/>
              </a:path>
              <a:path w="533400" h="180339">
                <a:moveTo>
                  <a:pt x="91439" y="9143"/>
                </a:moveTo>
                <a:lnTo>
                  <a:pt x="73151" y="9143"/>
                </a:lnTo>
                <a:lnTo>
                  <a:pt x="0" y="115824"/>
                </a:lnTo>
                <a:lnTo>
                  <a:pt x="0" y="124968"/>
                </a:lnTo>
                <a:lnTo>
                  <a:pt x="121920" y="124968"/>
                </a:lnTo>
                <a:lnTo>
                  <a:pt x="121920" y="112775"/>
                </a:lnTo>
                <a:lnTo>
                  <a:pt x="21336" y="112775"/>
                </a:lnTo>
                <a:lnTo>
                  <a:pt x="70103" y="36575"/>
                </a:lnTo>
                <a:lnTo>
                  <a:pt x="91439" y="36575"/>
                </a:lnTo>
                <a:lnTo>
                  <a:pt x="91439" y="9143"/>
                </a:lnTo>
                <a:close/>
              </a:path>
              <a:path w="533400" h="180339">
                <a:moveTo>
                  <a:pt x="91439" y="36575"/>
                </a:moveTo>
                <a:lnTo>
                  <a:pt x="70103" y="36575"/>
                </a:lnTo>
                <a:lnTo>
                  <a:pt x="70103" y="112775"/>
                </a:lnTo>
                <a:lnTo>
                  <a:pt x="91439" y="112775"/>
                </a:lnTo>
                <a:lnTo>
                  <a:pt x="91439" y="36575"/>
                </a:lnTo>
                <a:close/>
              </a:path>
              <a:path w="533400" h="180339">
                <a:moveTo>
                  <a:pt x="121920" y="100584"/>
                </a:moveTo>
                <a:lnTo>
                  <a:pt x="112775" y="100584"/>
                </a:lnTo>
                <a:lnTo>
                  <a:pt x="112775" y="103631"/>
                </a:lnTo>
                <a:lnTo>
                  <a:pt x="109727" y="106680"/>
                </a:lnTo>
                <a:lnTo>
                  <a:pt x="109727" y="109728"/>
                </a:lnTo>
                <a:lnTo>
                  <a:pt x="106679" y="109728"/>
                </a:lnTo>
                <a:lnTo>
                  <a:pt x="106679" y="112775"/>
                </a:lnTo>
                <a:lnTo>
                  <a:pt x="121920" y="112775"/>
                </a:lnTo>
                <a:lnTo>
                  <a:pt x="121920" y="100584"/>
                </a:lnTo>
                <a:close/>
              </a:path>
              <a:path w="533400" h="180339">
                <a:moveTo>
                  <a:pt x="164591" y="143256"/>
                </a:moveTo>
                <a:lnTo>
                  <a:pt x="149351" y="143256"/>
                </a:lnTo>
                <a:lnTo>
                  <a:pt x="149351" y="170687"/>
                </a:lnTo>
                <a:lnTo>
                  <a:pt x="160781" y="174688"/>
                </a:lnTo>
                <a:lnTo>
                  <a:pt x="172212" y="177546"/>
                </a:lnTo>
                <a:lnTo>
                  <a:pt x="183642" y="179260"/>
                </a:lnTo>
                <a:lnTo>
                  <a:pt x="195072" y="179831"/>
                </a:lnTo>
                <a:lnTo>
                  <a:pt x="203692" y="179308"/>
                </a:lnTo>
                <a:lnTo>
                  <a:pt x="236319" y="167640"/>
                </a:lnTo>
                <a:lnTo>
                  <a:pt x="185927" y="167640"/>
                </a:lnTo>
                <a:lnTo>
                  <a:pt x="179832" y="164592"/>
                </a:lnTo>
                <a:lnTo>
                  <a:pt x="176784" y="161544"/>
                </a:lnTo>
                <a:lnTo>
                  <a:pt x="170687" y="158496"/>
                </a:lnTo>
                <a:lnTo>
                  <a:pt x="167639" y="152400"/>
                </a:lnTo>
                <a:lnTo>
                  <a:pt x="164591" y="143256"/>
                </a:lnTo>
                <a:close/>
              </a:path>
              <a:path w="533400" h="180339">
                <a:moveTo>
                  <a:pt x="239050" y="91440"/>
                </a:moveTo>
                <a:lnTo>
                  <a:pt x="201167" y="91440"/>
                </a:lnTo>
                <a:lnTo>
                  <a:pt x="207263" y="94487"/>
                </a:lnTo>
                <a:lnTo>
                  <a:pt x="210312" y="94487"/>
                </a:lnTo>
                <a:lnTo>
                  <a:pt x="216408" y="97536"/>
                </a:lnTo>
                <a:lnTo>
                  <a:pt x="225551" y="106680"/>
                </a:lnTo>
                <a:lnTo>
                  <a:pt x="228600" y="112775"/>
                </a:lnTo>
                <a:lnTo>
                  <a:pt x="228600" y="128016"/>
                </a:lnTo>
                <a:lnTo>
                  <a:pt x="209550" y="165354"/>
                </a:lnTo>
                <a:lnTo>
                  <a:pt x="195072" y="167640"/>
                </a:lnTo>
                <a:lnTo>
                  <a:pt x="236319" y="167640"/>
                </a:lnTo>
                <a:lnTo>
                  <a:pt x="252984" y="128016"/>
                </a:lnTo>
                <a:lnTo>
                  <a:pt x="252984" y="118872"/>
                </a:lnTo>
                <a:lnTo>
                  <a:pt x="249936" y="109728"/>
                </a:lnTo>
                <a:lnTo>
                  <a:pt x="246887" y="103631"/>
                </a:lnTo>
                <a:lnTo>
                  <a:pt x="244030" y="97345"/>
                </a:lnTo>
                <a:lnTo>
                  <a:pt x="240029" y="92201"/>
                </a:lnTo>
                <a:lnTo>
                  <a:pt x="239050" y="91440"/>
                </a:lnTo>
                <a:close/>
              </a:path>
              <a:path w="533400" h="180339">
                <a:moveTo>
                  <a:pt x="246887" y="0"/>
                </a:moveTo>
                <a:lnTo>
                  <a:pt x="237744" y="0"/>
                </a:lnTo>
                <a:lnTo>
                  <a:pt x="237744" y="3048"/>
                </a:lnTo>
                <a:lnTo>
                  <a:pt x="234696" y="6096"/>
                </a:lnTo>
                <a:lnTo>
                  <a:pt x="234696" y="9143"/>
                </a:lnTo>
                <a:lnTo>
                  <a:pt x="155448" y="9143"/>
                </a:lnTo>
                <a:lnTo>
                  <a:pt x="155448" y="88392"/>
                </a:lnTo>
                <a:lnTo>
                  <a:pt x="164591" y="94487"/>
                </a:lnTo>
                <a:lnTo>
                  <a:pt x="173736" y="94487"/>
                </a:lnTo>
                <a:lnTo>
                  <a:pt x="176784" y="91440"/>
                </a:lnTo>
                <a:lnTo>
                  <a:pt x="239050" y="91440"/>
                </a:lnTo>
                <a:lnTo>
                  <a:pt x="234886" y="88201"/>
                </a:lnTo>
                <a:lnTo>
                  <a:pt x="228600" y="85343"/>
                </a:lnTo>
                <a:lnTo>
                  <a:pt x="170687" y="85343"/>
                </a:lnTo>
                <a:lnTo>
                  <a:pt x="170687" y="30480"/>
                </a:lnTo>
                <a:lnTo>
                  <a:pt x="243839" y="30480"/>
                </a:lnTo>
                <a:lnTo>
                  <a:pt x="246887" y="0"/>
                </a:lnTo>
                <a:close/>
              </a:path>
              <a:path w="533400" h="180339">
                <a:moveTo>
                  <a:pt x="201167" y="79248"/>
                </a:moveTo>
                <a:lnTo>
                  <a:pt x="185927" y="79248"/>
                </a:lnTo>
                <a:lnTo>
                  <a:pt x="179832" y="82296"/>
                </a:lnTo>
                <a:lnTo>
                  <a:pt x="176784" y="82296"/>
                </a:lnTo>
                <a:lnTo>
                  <a:pt x="170687" y="85343"/>
                </a:lnTo>
                <a:lnTo>
                  <a:pt x="228600" y="85343"/>
                </a:lnTo>
                <a:lnTo>
                  <a:pt x="221742" y="83105"/>
                </a:lnTo>
                <a:lnTo>
                  <a:pt x="214884" y="81153"/>
                </a:lnTo>
                <a:lnTo>
                  <a:pt x="208025" y="79771"/>
                </a:lnTo>
                <a:lnTo>
                  <a:pt x="201167" y="79248"/>
                </a:lnTo>
                <a:close/>
              </a:path>
              <a:path w="533400" h="180339">
                <a:moveTo>
                  <a:pt x="387096" y="170687"/>
                </a:moveTo>
                <a:lnTo>
                  <a:pt x="335279" y="170687"/>
                </a:lnTo>
                <a:lnTo>
                  <a:pt x="335279" y="176784"/>
                </a:lnTo>
                <a:lnTo>
                  <a:pt x="387096" y="176784"/>
                </a:lnTo>
                <a:lnTo>
                  <a:pt x="387096" y="170687"/>
                </a:lnTo>
                <a:close/>
              </a:path>
              <a:path w="533400" h="180339">
                <a:moveTo>
                  <a:pt x="381000" y="167640"/>
                </a:moveTo>
                <a:lnTo>
                  <a:pt x="344424" y="167640"/>
                </a:lnTo>
                <a:lnTo>
                  <a:pt x="341375" y="170687"/>
                </a:lnTo>
                <a:lnTo>
                  <a:pt x="384048" y="170687"/>
                </a:lnTo>
                <a:lnTo>
                  <a:pt x="381000" y="167640"/>
                </a:lnTo>
                <a:close/>
              </a:path>
              <a:path w="533400" h="180339">
                <a:moveTo>
                  <a:pt x="371855" y="124968"/>
                </a:moveTo>
                <a:lnTo>
                  <a:pt x="350520" y="124968"/>
                </a:lnTo>
                <a:lnTo>
                  <a:pt x="350520" y="161544"/>
                </a:lnTo>
                <a:lnTo>
                  <a:pt x="347472" y="164592"/>
                </a:lnTo>
                <a:lnTo>
                  <a:pt x="347472" y="167640"/>
                </a:lnTo>
                <a:lnTo>
                  <a:pt x="377951" y="167640"/>
                </a:lnTo>
                <a:lnTo>
                  <a:pt x="374903" y="164592"/>
                </a:lnTo>
                <a:lnTo>
                  <a:pt x="374903" y="161544"/>
                </a:lnTo>
                <a:lnTo>
                  <a:pt x="371855" y="161544"/>
                </a:lnTo>
                <a:lnTo>
                  <a:pt x="371855" y="124968"/>
                </a:lnTo>
                <a:close/>
              </a:path>
              <a:path w="533400" h="180339">
                <a:moveTo>
                  <a:pt x="371855" y="9143"/>
                </a:moveTo>
                <a:lnTo>
                  <a:pt x="353567" y="9143"/>
                </a:lnTo>
                <a:lnTo>
                  <a:pt x="280415" y="115824"/>
                </a:lnTo>
                <a:lnTo>
                  <a:pt x="280415" y="124968"/>
                </a:lnTo>
                <a:lnTo>
                  <a:pt x="402336" y="124968"/>
                </a:lnTo>
                <a:lnTo>
                  <a:pt x="402336" y="112775"/>
                </a:lnTo>
                <a:lnTo>
                  <a:pt x="301751" y="112775"/>
                </a:lnTo>
                <a:lnTo>
                  <a:pt x="350520" y="36575"/>
                </a:lnTo>
                <a:lnTo>
                  <a:pt x="371855" y="36575"/>
                </a:lnTo>
                <a:lnTo>
                  <a:pt x="371855" y="9143"/>
                </a:lnTo>
                <a:close/>
              </a:path>
              <a:path w="533400" h="180339">
                <a:moveTo>
                  <a:pt x="371855" y="36575"/>
                </a:moveTo>
                <a:lnTo>
                  <a:pt x="350520" y="36575"/>
                </a:lnTo>
                <a:lnTo>
                  <a:pt x="350520" y="112775"/>
                </a:lnTo>
                <a:lnTo>
                  <a:pt x="371855" y="112775"/>
                </a:lnTo>
                <a:lnTo>
                  <a:pt x="371855" y="36575"/>
                </a:lnTo>
                <a:close/>
              </a:path>
              <a:path w="533400" h="180339">
                <a:moveTo>
                  <a:pt x="402336" y="100584"/>
                </a:moveTo>
                <a:lnTo>
                  <a:pt x="393191" y="100584"/>
                </a:lnTo>
                <a:lnTo>
                  <a:pt x="393191" y="103631"/>
                </a:lnTo>
                <a:lnTo>
                  <a:pt x="390144" y="106680"/>
                </a:lnTo>
                <a:lnTo>
                  <a:pt x="390144" y="109728"/>
                </a:lnTo>
                <a:lnTo>
                  <a:pt x="387096" y="109728"/>
                </a:lnTo>
                <a:lnTo>
                  <a:pt x="387096" y="112775"/>
                </a:lnTo>
                <a:lnTo>
                  <a:pt x="402336" y="112775"/>
                </a:lnTo>
                <a:lnTo>
                  <a:pt x="402336" y="100584"/>
                </a:lnTo>
                <a:close/>
              </a:path>
              <a:path w="533400" h="180339">
                <a:moveTo>
                  <a:pt x="445008" y="143256"/>
                </a:moveTo>
                <a:lnTo>
                  <a:pt x="429767" y="143256"/>
                </a:lnTo>
                <a:lnTo>
                  <a:pt x="429767" y="170687"/>
                </a:lnTo>
                <a:lnTo>
                  <a:pt x="441198" y="174688"/>
                </a:lnTo>
                <a:lnTo>
                  <a:pt x="452628" y="177546"/>
                </a:lnTo>
                <a:lnTo>
                  <a:pt x="464058" y="179260"/>
                </a:lnTo>
                <a:lnTo>
                  <a:pt x="475488" y="179831"/>
                </a:lnTo>
                <a:lnTo>
                  <a:pt x="484108" y="179308"/>
                </a:lnTo>
                <a:lnTo>
                  <a:pt x="516735" y="167640"/>
                </a:lnTo>
                <a:lnTo>
                  <a:pt x="466344" y="167640"/>
                </a:lnTo>
                <a:lnTo>
                  <a:pt x="460248" y="164592"/>
                </a:lnTo>
                <a:lnTo>
                  <a:pt x="457200" y="161544"/>
                </a:lnTo>
                <a:lnTo>
                  <a:pt x="451103" y="158496"/>
                </a:lnTo>
                <a:lnTo>
                  <a:pt x="448055" y="152400"/>
                </a:lnTo>
                <a:lnTo>
                  <a:pt x="445008" y="143256"/>
                </a:lnTo>
                <a:close/>
              </a:path>
              <a:path w="533400" h="180339">
                <a:moveTo>
                  <a:pt x="519466" y="91440"/>
                </a:moveTo>
                <a:lnTo>
                  <a:pt x="481584" y="91440"/>
                </a:lnTo>
                <a:lnTo>
                  <a:pt x="487679" y="94487"/>
                </a:lnTo>
                <a:lnTo>
                  <a:pt x="490727" y="94487"/>
                </a:lnTo>
                <a:lnTo>
                  <a:pt x="496824" y="97536"/>
                </a:lnTo>
                <a:lnTo>
                  <a:pt x="505967" y="106680"/>
                </a:lnTo>
                <a:lnTo>
                  <a:pt x="509015" y="112775"/>
                </a:lnTo>
                <a:lnTo>
                  <a:pt x="509015" y="128016"/>
                </a:lnTo>
                <a:lnTo>
                  <a:pt x="489965" y="165354"/>
                </a:lnTo>
                <a:lnTo>
                  <a:pt x="475488" y="167640"/>
                </a:lnTo>
                <a:lnTo>
                  <a:pt x="516735" y="167640"/>
                </a:lnTo>
                <a:lnTo>
                  <a:pt x="533400" y="128016"/>
                </a:lnTo>
                <a:lnTo>
                  <a:pt x="533400" y="118872"/>
                </a:lnTo>
                <a:lnTo>
                  <a:pt x="530351" y="109728"/>
                </a:lnTo>
                <a:lnTo>
                  <a:pt x="527303" y="103631"/>
                </a:lnTo>
                <a:lnTo>
                  <a:pt x="524446" y="97345"/>
                </a:lnTo>
                <a:lnTo>
                  <a:pt x="520445" y="92201"/>
                </a:lnTo>
                <a:lnTo>
                  <a:pt x="519466" y="91440"/>
                </a:lnTo>
                <a:close/>
              </a:path>
              <a:path w="533400" h="180339">
                <a:moveTo>
                  <a:pt x="527303" y="0"/>
                </a:moveTo>
                <a:lnTo>
                  <a:pt x="518160" y="0"/>
                </a:lnTo>
                <a:lnTo>
                  <a:pt x="518160" y="3048"/>
                </a:lnTo>
                <a:lnTo>
                  <a:pt x="515112" y="6096"/>
                </a:lnTo>
                <a:lnTo>
                  <a:pt x="515112" y="9143"/>
                </a:lnTo>
                <a:lnTo>
                  <a:pt x="435863" y="9143"/>
                </a:lnTo>
                <a:lnTo>
                  <a:pt x="435863" y="88392"/>
                </a:lnTo>
                <a:lnTo>
                  <a:pt x="445008" y="94487"/>
                </a:lnTo>
                <a:lnTo>
                  <a:pt x="454151" y="94487"/>
                </a:lnTo>
                <a:lnTo>
                  <a:pt x="457200" y="91440"/>
                </a:lnTo>
                <a:lnTo>
                  <a:pt x="519466" y="91440"/>
                </a:lnTo>
                <a:lnTo>
                  <a:pt x="515302" y="88201"/>
                </a:lnTo>
                <a:lnTo>
                  <a:pt x="509015" y="85343"/>
                </a:lnTo>
                <a:lnTo>
                  <a:pt x="451103" y="85343"/>
                </a:lnTo>
                <a:lnTo>
                  <a:pt x="451103" y="30480"/>
                </a:lnTo>
                <a:lnTo>
                  <a:pt x="524255" y="30480"/>
                </a:lnTo>
                <a:lnTo>
                  <a:pt x="527303" y="0"/>
                </a:lnTo>
                <a:close/>
              </a:path>
              <a:path w="533400" h="180339">
                <a:moveTo>
                  <a:pt x="481584" y="79248"/>
                </a:moveTo>
                <a:lnTo>
                  <a:pt x="466344" y="79248"/>
                </a:lnTo>
                <a:lnTo>
                  <a:pt x="460248" y="82296"/>
                </a:lnTo>
                <a:lnTo>
                  <a:pt x="457200" y="82296"/>
                </a:lnTo>
                <a:lnTo>
                  <a:pt x="451103" y="85343"/>
                </a:lnTo>
                <a:lnTo>
                  <a:pt x="509015" y="85343"/>
                </a:lnTo>
                <a:lnTo>
                  <a:pt x="502158" y="83105"/>
                </a:lnTo>
                <a:lnTo>
                  <a:pt x="495300" y="81153"/>
                </a:lnTo>
                <a:lnTo>
                  <a:pt x="488441" y="79771"/>
                </a:lnTo>
                <a:lnTo>
                  <a:pt x="481584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723291" y="4447166"/>
            <a:ext cx="186886" cy="15060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161963" y="4769783"/>
            <a:ext cx="97379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Load</a:t>
            </a:r>
            <a:r>
              <a:rPr sz="1765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data: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175860" y="5267773"/>
            <a:ext cx="182879" cy="1965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463625" y="533097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463625" y="537669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3697605" y="5262393"/>
            <a:ext cx="460562" cy="159124"/>
          </a:xfrm>
          <a:custGeom>
            <a:avLst/>
            <a:gdLst/>
            <a:ahLst/>
            <a:cxnLst/>
            <a:rect l="l" t="t" r="r" b="b"/>
            <a:pathLst>
              <a:path w="521969" h="180339">
                <a:moveTo>
                  <a:pt x="94487" y="167639"/>
                </a:moveTo>
                <a:lnTo>
                  <a:pt x="6095" y="167639"/>
                </a:lnTo>
                <a:lnTo>
                  <a:pt x="6095" y="176783"/>
                </a:lnTo>
                <a:lnTo>
                  <a:pt x="94487" y="176783"/>
                </a:lnTo>
                <a:lnTo>
                  <a:pt x="94487" y="167639"/>
                </a:lnTo>
                <a:close/>
              </a:path>
              <a:path w="521969" h="180339">
                <a:moveTo>
                  <a:pt x="73151" y="164591"/>
                </a:moveTo>
                <a:lnTo>
                  <a:pt x="30480" y="164591"/>
                </a:lnTo>
                <a:lnTo>
                  <a:pt x="24383" y="167639"/>
                </a:lnTo>
                <a:lnTo>
                  <a:pt x="76200" y="167639"/>
                </a:lnTo>
                <a:lnTo>
                  <a:pt x="73151" y="164591"/>
                </a:lnTo>
                <a:close/>
              </a:path>
              <a:path w="521969" h="180339">
                <a:moveTo>
                  <a:pt x="64007" y="158495"/>
                </a:moveTo>
                <a:lnTo>
                  <a:pt x="36575" y="158495"/>
                </a:lnTo>
                <a:lnTo>
                  <a:pt x="36575" y="161544"/>
                </a:lnTo>
                <a:lnTo>
                  <a:pt x="33528" y="164591"/>
                </a:lnTo>
                <a:lnTo>
                  <a:pt x="67056" y="164591"/>
                </a:lnTo>
                <a:lnTo>
                  <a:pt x="67056" y="161544"/>
                </a:lnTo>
                <a:lnTo>
                  <a:pt x="64007" y="161544"/>
                </a:lnTo>
                <a:lnTo>
                  <a:pt x="64007" y="158495"/>
                </a:lnTo>
                <a:close/>
              </a:path>
              <a:path w="521969" h="180339">
                <a:moveTo>
                  <a:pt x="60960" y="33527"/>
                </a:moveTo>
                <a:lnTo>
                  <a:pt x="36575" y="33527"/>
                </a:lnTo>
                <a:lnTo>
                  <a:pt x="36575" y="36575"/>
                </a:lnTo>
                <a:lnTo>
                  <a:pt x="39624" y="39623"/>
                </a:lnTo>
                <a:lnTo>
                  <a:pt x="39624" y="158495"/>
                </a:lnTo>
                <a:lnTo>
                  <a:pt x="60960" y="158495"/>
                </a:lnTo>
                <a:lnTo>
                  <a:pt x="60960" y="33527"/>
                </a:lnTo>
                <a:close/>
              </a:path>
              <a:path w="521969" h="180339">
                <a:moveTo>
                  <a:pt x="60960" y="6095"/>
                </a:moveTo>
                <a:lnTo>
                  <a:pt x="54863" y="6095"/>
                </a:lnTo>
                <a:lnTo>
                  <a:pt x="0" y="39623"/>
                </a:lnTo>
                <a:lnTo>
                  <a:pt x="6095" y="48767"/>
                </a:lnTo>
                <a:lnTo>
                  <a:pt x="12192" y="45719"/>
                </a:lnTo>
                <a:lnTo>
                  <a:pt x="18287" y="39623"/>
                </a:lnTo>
                <a:lnTo>
                  <a:pt x="21336" y="39623"/>
                </a:lnTo>
                <a:lnTo>
                  <a:pt x="27431" y="36575"/>
                </a:lnTo>
                <a:lnTo>
                  <a:pt x="30480" y="33527"/>
                </a:lnTo>
                <a:lnTo>
                  <a:pt x="60960" y="33527"/>
                </a:lnTo>
                <a:lnTo>
                  <a:pt x="60960" y="6095"/>
                </a:lnTo>
                <a:close/>
              </a:path>
              <a:path w="521969" h="180339">
                <a:moveTo>
                  <a:pt x="149351" y="143255"/>
                </a:moveTo>
                <a:lnTo>
                  <a:pt x="134112" y="143255"/>
                </a:lnTo>
                <a:lnTo>
                  <a:pt x="134112" y="170687"/>
                </a:lnTo>
                <a:lnTo>
                  <a:pt x="145541" y="174688"/>
                </a:lnTo>
                <a:lnTo>
                  <a:pt x="156971" y="177546"/>
                </a:lnTo>
                <a:lnTo>
                  <a:pt x="168401" y="179260"/>
                </a:lnTo>
                <a:lnTo>
                  <a:pt x="179831" y="179831"/>
                </a:lnTo>
                <a:lnTo>
                  <a:pt x="188452" y="179308"/>
                </a:lnTo>
                <a:lnTo>
                  <a:pt x="221079" y="167639"/>
                </a:lnTo>
                <a:lnTo>
                  <a:pt x="170687" y="167639"/>
                </a:lnTo>
                <a:lnTo>
                  <a:pt x="164592" y="164591"/>
                </a:lnTo>
                <a:lnTo>
                  <a:pt x="161544" y="161544"/>
                </a:lnTo>
                <a:lnTo>
                  <a:pt x="155448" y="158495"/>
                </a:lnTo>
                <a:lnTo>
                  <a:pt x="152400" y="152400"/>
                </a:lnTo>
                <a:lnTo>
                  <a:pt x="149351" y="143255"/>
                </a:lnTo>
                <a:close/>
              </a:path>
              <a:path w="521969" h="180339">
                <a:moveTo>
                  <a:pt x="223810" y="91439"/>
                </a:moveTo>
                <a:lnTo>
                  <a:pt x="185928" y="91439"/>
                </a:lnTo>
                <a:lnTo>
                  <a:pt x="192024" y="94487"/>
                </a:lnTo>
                <a:lnTo>
                  <a:pt x="195072" y="94487"/>
                </a:lnTo>
                <a:lnTo>
                  <a:pt x="201168" y="97535"/>
                </a:lnTo>
                <a:lnTo>
                  <a:pt x="210312" y="106679"/>
                </a:lnTo>
                <a:lnTo>
                  <a:pt x="213360" y="112775"/>
                </a:lnTo>
                <a:lnTo>
                  <a:pt x="213360" y="128015"/>
                </a:lnTo>
                <a:lnTo>
                  <a:pt x="194310" y="165354"/>
                </a:lnTo>
                <a:lnTo>
                  <a:pt x="179831" y="167639"/>
                </a:lnTo>
                <a:lnTo>
                  <a:pt x="221079" y="167639"/>
                </a:lnTo>
                <a:lnTo>
                  <a:pt x="237744" y="128015"/>
                </a:lnTo>
                <a:lnTo>
                  <a:pt x="237744" y="118871"/>
                </a:lnTo>
                <a:lnTo>
                  <a:pt x="234695" y="109727"/>
                </a:lnTo>
                <a:lnTo>
                  <a:pt x="231648" y="103631"/>
                </a:lnTo>
                <a:lnTo>
                  <a:pt x="228790" y="97345"/>
                </a:lnTo>
                <a:lnTo>
                  <a:pt x="224790" y="92201"/>
                </a:lnTo>
                <a:lnTo>
                  <a:pt x="223810" y="91439"/>
                </a:lnTo>
                <a:close/>
              </a:path>
              <a:path w="521969" h="180339">
                <a:moveTo>
                  <a:pt x="231648" y="0"/>
                </a:moveTo>
                <a:lnTo>
                  <a:pt x="222504" y="0"/>
                </a:lnTo>
                <a:lnTo>
                  <a:pt x="222504" y="3047"/>
                </a:lnTo>
                <a:lnTo>
                  <a:pt x="219456" y="6095"/>
                </a:lnTo>
                <a:lnTo>
                  <a:pt x="219456" y="9143"/>
                </a:lnTo>
                <a:lnTo>
                  <a:pt x="140207" y="9143"/>
                </a:lnTo>
                <a:lnTo>
                  <a:pt x="140207" y="88391"/>
                </a:lnTo>
                <a:lnTo>
                  <a:pt x="149351" y="94487"/>
                </a:lnTo>
                <a:lnTo>
                  <a:pt x="158495" y="94487"/>
                </a:lnTo>
                <a:lnTo>
                  <a:pt x="161544" y="91439"/>
                </a:lnTo>
                <a:lnTo>
                  <a:pt x="223810" y="91439"/>
                </a:lnTo>
                <a:lnTo>
                  <a:pt x="219646" y="88201"/>
                </a:lnTo>
                <a:lnTo>
                  <a:pt x="213360" y="85343"/>
                </a:lnTo>
                <a:lnTo>
                  <a:pt x="155448" y="85343"/>
                </a:lnTo>
                <a:lnTo>
                  <a:pt x="155448" y="30479"/>
                </a:lnTo>
                <a:lnTo>
                  <a:pt x="228600" y="30479"/>
                </a:lnTo>
                <a:lnTo>
                  <a:pt x="231648" y="0"/>
                </a:lnTo>
                <a:close/>
              </a:path>
              <a:path w="521969" h="180339">
                <a:moveTo>
                  <a:pt x="185928" y="79247"/>
                </a:moveTo>
                <a:lnTo>
                  <a:pt x="170687" y="79247"/>
                </a:lnTo>
                <a:lnTo>
                  <a:pt x="164592" y="82295"/>
                </a:lnTo>
                <a:lnTo>
                  <a:pt x="161544" y="82295"/>
                </a:lnTo>
                <a:lnTo>
                  <a:pt x="155448" y="85343"/>
                </a:lnTo>
                <a:lnTo>
                  <a:pt x="213360" y="85343"/>
                </a:lnTo>
                <a:lnTo>
                  <a:pt x="206501" y="83105"/>
                </a:lnTo>
                <a:lnTo>
                  <a:pt x="199644" y="81152"/>
                </a:lnTo>
                <a:lnTo>
                  <a:pt x="192786" y="79771"/>
                </a:lnTo>
                <a:lnTo>
                  <a:pt x="185928" y="79247"/>
                </a:lnTo>
                <a:close/>
              </a:path>
              <a:path w="521969" h="180339">
                <a:moveTo>
                  <a:pt x="326136" y="6095"/>
                </a:moveTo>
                <a:lnTo>
                  <a:pt x="320039" y="6095"/>
                </a:lnTo>
                <a:lnTo>
                  <a:pt x="310895" y="9143"/>
                </a:lnTo>
                <a:lnTo>
                  <a:pt x="279273" y="38861"/>
                </a:lnTo>
                <a:lnTo>
                  <a:pt x="271344" y="82819"/>
                </a:lnTo>
                <a:lnTo>
                  <a:pt x="271361" y="97535"/>
                </a:lnTo>
                <a:lnTo>
                  <a:pt x="277701" y="147637"/>
                </a:lnTo>
                <a:lnTo>
                  <a:pt x="313039" y="178641"/>
                </a:lnTo>
                <a:lnTo>
                  <a:pt x="326136" y="179831"/>
                </a:lnTo>
                <a:lnTo>
                  <a:pt x="338796" y="178641"/>
                </a:lnTo>
                <a:lnTo>
                  <a:pt x="349504" y="174878"/>
                </a:lnTo>
                <a:lnTo>
                  <a:pt x="358497" y="168259"/>
                </a:lnTo>
                <a:lnTo>
                  <a:pt x="358973" y="167639"/>
                </a:lnTo>
                <a:lnTo>
                  <a:pt x="326136" y="167639"/>
                </a:lnTo>
                <a:lnTo>
                  <a:pt x="319373" y="166496"/>
                </a:lnTo>
                <a:lnTo>
                  <a:pt x="297941" y="126111"/>
                </a:lnTo>
                <a:lnTo>
                  <a:pt x="295703" y="82819"/>
                </a:lnTo>
                <a:lnTo>
                  <a:pt x="296037" y="75056"/>
                </a:lnTo>
                <a:lnTo>
                  <a:pt x="296941" y="67865"/>
                </a:lnTo>
                <a:lnTo>
                  <a:pt x="298704" y="60959"/>
                </a:lnTo>
                <a:lnTo>
                  <a:pt x="298704" y="45719"/>
                </a:lnTo>
                <a:lnTo>
                  <a:pt x="301751" y="36575"/>
                </a:lnTo>
                <a:lnTo>
                  <a:pt x="304800" y="30479"/>
                </a:lnTo>
                <a:lnTo>
                  <a:pt x="310895" y="24383"/>
                </a:lnTo>
                <a:lnTo>
                  <a:pt x="316992" y="21335"/>
                </a:lnTo>
                <a:lnTo>
                  <a:pt x="320039" y="18287"/>
                </a:lnTo>
                <a:lnTo>
                  <a:pt x="361575" y="18287"/>
                </a:lnTo>
                <a:lnTo>
                  <a:pt x="361068" y="17668"/>
                </a:lnTo>
                <a:lnTo>
                  <a:pt x="351028" y="11048"/>
                </a:lnTo>
                <a:lnTo>
                  <a:pt x="339272" y="7286"/>
                </a:lnTo>
                <a:lnTo>
                  <a:pt x="326136" y="6095"/>
                </a:lnTo>
                <a:close/>
              </a:path>
              <a:path w="521969" h="180339">
                <a:moveTo>
                  <a:pt x="361575" y="18287"/>
                </a:moveTo>
                <a:lnTo>
                  <a:pt x="332231" y="18287"/>
                </a:lnTo>
                <a:lnTo>
                  <a:pt x="338328" y="21335"/>
                </a:lnTo>
                <a:lnTo>
                  <a:pt x="341375" y="27431"/>
                </a:lnTo>
                <a:lnTo>
                  <a:pt x="356457" y="72008"/>
                </a:lnTo>
                <a:lnTo>
                  <a:pt x="356869" y="97535"/>
                </a:lnTo>
                <a:lnTo>
                  <a:pt x="356346" y="114633"/>
                </a:lnTo>
                <a:lnTo>
                  <a:pt x="345959" y="157352"/>
                </a:lnTo>
                <a:lnTo>
                  <a:pt x="326136" y="167639"/>
                </a:lnTo>
                <a:lnTo>
                  <a:pt x="358973" y="167639"/>
                </a:lnTo>
                <a:lnTo>
                  <a:pt x="377063" y="129539"/>
                </a:lnTo>
                <a:lnTo>
                  <a:pt x="381254" y="91439"/>
                </a:lnTo>
                <a:lnTo>
                  <a:pt x="380634" y="72008"/>
                </a:lnTo>
                <a:lnTo>
                  <a:pt x="378587" y="54863"/>
                </a:lnTo>
                <a:lnTo>
                  <a:pt x="374824" y="40004"/>
                </a:lnTo>
                <a:lnTo>
                  <a:pt x="369062" y="27431"/>
                </a:lnTo>
                <a:lnTo>
                  <a:pt x="361575" y="18287"/>
                </a:lnTo>
                <a:close/>
              </a:path>
              <a:path w="521969" h="180339">
                <a:moveTo>
                  <a:pt x="466598" y="6095"/>
                </a:moveTo>
                <a:lnTo>
                  <a:pt x="460501" y="6095"/>
                </a:lnTo>
                <a:lnTo>
                  <a:pt x="451357" y="9143"/>
                </a:lnTo>
                <a:lnTo>
                  <a:pt x="419735" y="38861"/>
                </a:lnTo>
                <a:lnTo>
                  <a:pt x="411806" y="82819"/>
                </a:lnTo>
                <a:lnTo>
                  <a:pt x="411823" y="97535"/>
                </a:lnTo>
                <a:lnTo>
                  <a:pt x="418163" y="147637"/>
                </a:lnTo>
                <a:lnTo>
                  <a:pt x="453501" y="178641"/>
                </a:lnTo>
                <a:lnTo>
                  <a:pt x="466598" y="179831"/>
                </a:lnTo>
                <a:lnTo>
                  <a:pt x="479218" y="178641"/>
                </a:lnTo>
                <a:lnTo>
                  <a:pt x="489838" y="174878"/>
                </a:lnTo>
                <a:lnTo>
                  <a:pt x="498744" y="168259"/>
                </a:lnTo>
                <a:lnTo>
                  <a:pt x="499219" y="167639"/>
                </a:lnTo>
                <a:lnTo>
                  <a:pt x="466598" y="167639"/>
                </a:lnTo>
                <a:lnTo>
                  <a:pt x="459835" y="166496"/>
                </a:lnTo>
                <a:lnTo>
                  <a:pt x="438403" y="126111"/>
                </a:lnTo>
                <a:lnTo>
                  <a:pt x="436165" y="82819"/>
                </a:lnTo>
                <a:lnTo>
                  <a:pt x="436499" y="75056"/>
                </a:lnTo>
                <a:lnTo>
                  <a:pt x="437403" y="67865"/>
                </a:lnTo>
                <a:lnTo>
                  <a:pt x="439166" y="60959"/>
                </a:lnTo>
                <a:lnTo>
                  <a:pt x="439166" y="45719"/>
                </a:lnTo>
                <a:lnTo>
                  <a:pt x="442213" y="36575"/>
                </a:lnTo>
                <a:lnTo>
                  <a:pt x="445262" y="30479"/>
                </a:lnTo>
                <a:lnTo>
                  <a:pt x="451357" y="24383"/>
                </a:lnTo>
                <a:lnTo>
                  <a:pt x="457454" y="21335"/>
                </a:lnTo>
                <a:lnTo>
                  <a:pt x="460501" y="18287"/>
                </a:lnTo>
                <a:lnTo>
                  <a:pt x="501820" y="18287"/>
                </a:lnTo>
                <a:lnTo>
                  <a:pt x="501316" y="17668"/>
                </a:lnTo>
                <a:lnTo>
                  <a:pt x="491363" y="11048"/>
                </a:lnTo>
                <a:lnTo>
                  <a:pt x="479694" y="7286"/>
                </a:lnTo>
                <a:lnTo>
                  <a:pt x="466598" y="6095"/>
                </a:lnTo>
                <a:close/>
              </a:path>
              <a:path w="521969" h="180339">
                <a:moveTo>
                  <a:pt x="501820" y="18287"/>
                </a:moveTo>
                <a:lnTo>
                  <a:pt x="472694" y="18287"/>
                </a:lnTo>
                <a:lnTo>
                  <a:pt x="478789" y="21335"/>
                </a:lnTo>
                <a:lnTo>
                  <a:pt x="481838" y="27431"/>
                </a:lnTo>
                <a:lnTo>
                  <a:pt x="496665" y="72008"/>
                </a:lnTo>
                <a:lnTo>
                  <a:pt x="497078" y="97535"/>
                </a:lnTo>
                <a:lnTo>
                  <a:pt x="496554" y="114633"/>
                </a:lnTo>
                <a:lnTo>
                  <a:pt x="486314" y="157352"/>
                </a:lnTo>
                <a:lnTo>
                  <a:pt x="466598" y="167639"/>
                </a:lnTo>
                <a:lnTo>
                  <a:pt x="499219" y="167639"/>
                </a:lnTo>
                <a:lnTo>
                  <a:pt x="517270" y="129539"/>
                </a:lnTo>
                <a:lnTo>
                  <a:pt x="521462" y="91439"/>
                </a:lnTo>
                <a:lnTo>
                  <a:pt x="520842" y="72008"/>
                </a:lnTo>
                <a:lnTo>
                  <a:pt x="518795" y="54863"/>
                </a:lnTo>
                <a:lnTo>
                  <a:pt x="515032" y="40004"/>
                </a:lnTo>
                <a:lnTo>
                  <a:pt x="509269" y="27431"/>
                </a:lnTo>
                <a:lnTo>
                  <a:pt x="501820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181923" y="5262393"/>
            <a:ext cx="322729" cy="159124"/>
          </a:xfrm>
          <a:custGeom>
            <a:avLst/>
            <a:gdLst/>
            <a:ahLst/>
            <a:cxnLst/>
            <a:rect l="l" t="t" r="r" b="b"/>
            <a:pathLst>
              <a:path w="365760" h="180339">
                <a:moveTo>
                  <a:pt x="69494" y="115823"/>
                </a:moveTo>
                <a:lnTo>
                  <a:pt x="48768" y="115823"/>
                </a:lnTo>
                <a:lnTo>
                  <a:pt x="48768" y="118871"/>
                </a:lnTo>
                <a:lnTo>
                  <a:pt x="51816" y="118871"/>
                </a:lnTo>
                <a:lnTo>
                  <a:pt x="51816" y="124967"/>
                </a:lnTo>
                <a:lnTo>
                  <a:pt x="60960" y="158495"/>
                </a:lnTo>
                <a:lnTo>
                  <a:pt x="64007" y="167639"/>
                </a:lnTo>
                <a:lnTo>
                  <a:pt x="70104" y="173735"/>
                </a:lnTo>
                <a:lnTo>
                  <a:pt x="73151" y="179831"/>
                </a:lnTo>
                <a:lnTo>
                  <a:pt x="91439" y="179831"/>
                </a:lnTo>
                <a:lnTo>
                  <a:pt x="97536" y="176783"/>
                </a:lnTo>
                <a:lnTo>
                  <a:pt x="109728" y="164591"/>
                </a:lnTo>
                <a:lnTo>
                  <a:pt x="85343" y="164591"/>
                </a:lnTo>
                <a:lnTo>
                  <a:pt x="85343" y="161544"/>
                </a:lnTo>
                <a:lnTo>
                  <a:pt x="82295" y="161544"/>
                </a:lnTo>
                <a:lnTo>
                  <a:pt x="82295" y="155447"/>
                </a:lnTo>
                <a:lnTo>
                  <a:pt x="79248" y="152400"/>
                </a:lnTo>
                <a:lnTo>
                  <a:pt x="69494" y="115823"/>
                </a:lnTo>
                <a:close/>
              </a:path>
              <a:path w="365760" h="180339">
                <a:moveTo>
                  <a:pt x="57912" y="0"/>
                </a:moveTo>
                <a:lnTo>
                  <a:pt x="21336" y="0"/>
                </a:lnTo>
                <a:lnTo>
                  <a:pt x="18287" y="6095"/>
                </a:lnTo>
                <a:lnTo>
                  <a:pt x="27431" y="6095"/>
                </a:lnTo>
                <a:lnTo>
                  <a:pt x="30480" y="9143"/>
                </a:lnTo>
                <a:lnTo>
                  <a:pt x="33528" y="9143"/>
                </a:lnTo>
                <a:lnTo>
                  <a:pt x="33528" y="30479"/>
                </a:lnTo>
                <a:lnTo>
                  <a:pt x="30480" y="33527"/>
                </a:lnTo>
                <a:lnTo>
                  <a:pt x="0" y="176783"/>
                </a:lnTo>
                <a:lnTo>
                  <a:pt x="21336" y="176783"/>
                </a:lnTo>
                <a:lnTo>
                  <a:pt x="33528" y="115823"/>
                </a:lnTo>
                <a:lnTo>
                  <a:pt x="69494" y="115823"/>
                </a:lnTo>
                <a:lnTo>
                  <a:pt x="67056" y="106679"/>
                </a:lnTo>
                <a:lnTo>
                  <a:pt x="36575" y="106679"/>
                </a:lnTo>
                <a:lnTo>
                  <a:pt x="57912" y="0"/>
                </a:lnTo>
                <a:close/>
              </a:path>
              <a:path w="365760" h="180339">
                <a:moveTo>
                  <a:pt x="106680" y="152400"/>
                </a:moveTo>
                <a:lnTo>
                  <a:pt x="94487" y="164591"/>
                </a:lnTo>
                <a:lnTo>
                  <a:pt x="109728" y="164591"/>
                </a:lnTo>
                <a:lnTo>
                  <a:pt x="115824" y="158495"/>
                </a:lnTo>
                <a:lnTo>
                  <a:pt x="106680" y="152400"/>
                </a:lnTo>
                <a:close/>
              </a:path>
              <a:path w="365760" h="180339">
                <a:moveTo>
                  <a:pt x="118872" y="57911"/>
                </a:moveTo>
                <a:lnTo>
                  <a:pt x="79248" y="57911"/>
                </a:lnTo>
                <a:lnTo>
                  <a:pt x="76200" y="64007"/>
                </a:lnTo>
                <a:lnTo>
                  <a:pt x="82295" y="64007"/>
                </a:lnTo>
                <a:lnTo>
                  <a:pt x="85343" y="67055"/>
                </a:lnTo>
                <a:lnTo>
                  <a:pt x="85343" y="76200"/>
                </a:lnTo>
                <a:lnTo>
                  <a:pt x="82295" y="79247"/>
                </a:lnTo>
                <a:lnTo>
                  <a:pt x="79248" y="85343"/>
                </a:lnTo>
                <a:lnTo>
                  <a:pt x="73151" y="88391"/>
                </a:lnTo>
                <a:lnTo>
                  <a:pt x="67056" y="94487"/>
                </a:lnTo>
                <a:lnTo>
                  <a:pt x="60960" y="97535"/>
                </a:lnTo>
                <a:lnTo>
                  <a:pt x="51816" y="103631"/>
                </a:lnTo>
                <a:lnTo>
                  <a:pt x="45719" y="106679"/>
                </a:lnTo>
                <a:lnTo>
                  <a:pt x="67056" y="106679"/>
                </a:lnTo>
                <a:lnTo>
                  <a:pt x="97536" y="82295"/>
                </a:lnTo>
                <a:lnTo>
                  <a:pt x="103917" y="77724"/>
                </a:lnTo>
                <a:lnTo>
                  <a:pt x="115538" y="68579"/>
                </a:lnTo>
                <a:lnTo>
                  <a:pt x="121919" y="64007"/>
                </a:lnTo>
                <a:lnTo>
                  <a:pt x="118872" y="57911"/>
                </a:lnTo>
                <a:close/>
              </a:path>
              <a:path w="365760" h="180339">
                <a:moveTo>
                  <a:pt x="182880" y="18287"/>
                </a:moveTo>
                <a:lnTo>
                  <a:pt x="149351" y="18287"/>
                </a:lnTo>
                <a:lnTo>
                  <a:pt x="152400" y="21335"/>
                </a:lnTo>
                <a:lnTo>
                  <a:pt x="152400" y="27431"/>
                </a:lnTo>
                <a:lnTo>
                  <a:pt x="155448" y="30479"/>
                </a:lnTo>
                <a:lnTo>
                  <a:pt x="155448" y="42671"/>
                </a:lnTo>
                <a:lnTo>
                  <a:pt x="161544" y="179831"/>
                </a:lnTo>
                <a:lnTo>
                  <a:pt x="179831" y="179831"/>
                </a:lnTo>
                <a:lnTo>
                  <a:pt x="194733" y="149351"/>
                </a:lnTo>
                <a:lnTo>
                  <a:pt x="179831" y="149351"/>
                </a:lnTo>
                <a:lnTo>
                  <a:pt x="179831" y="48767"/>
                </a:lnTo>
                <a:lnTo>
                  <a:pt x="176784" y="45719"/>
                </a:lnTo>
                <a:lnTo>
                  <a:pt x="176784" y="33527"/>
                </a:lnTo>
                <a:lnTo>
                  <a:pt x="179831" y="30479"/>
                </a:lnTo>
                <a:lnTo>
                  <a:pt x="179831" y="24383"/>
                </a:lnTo>
                <a:lnTo>
                  <a:pt x="182880" y="21335"/>
                </a:lnTo>
                <a:lnTo>
                  <a:pt x="182880" y="18287"/>
                </a:lnTo>
                <a:close/>
              </a:path>
              <a:path w="365760" h="180339">
                <a:moveTo>
                  <a:pt x="268224" y="42671"/>
                </a:moveTo>
                <a:lnTo>
                  <a:pt x="246887" y="42671"/>
                </a:lnTo>
                <a:lnTo>
                  <a:pt x="246887" y="179831"/>
                </a:lnTo>
                <a:lnTo>
                  <a:pt x="265175" y="179831"/>
                </a:lnTo>
                <a:lnTo>
                  <a:pt x="282109" y="149351"/>
                </a:lnTo>
                <a:lnTo>
                  <a:pt x="265175" y="149351"/>
                </a:lnTo>
                <a:lnTo>
                  <a:pt x="266938" y="132159"/>
                </a:lnTo>
                <a:lnTo>
                  <a:pt x="267843" y="116966"/>
                </a:lnTo>
                <a:lnTo>
                  <a:pt x="268176" y="103489"/>
                </a:lnTo>
                <a:lnTo>
                  <a:pt x="268224" y="42671"/>
                </a:lnTo>
                <a:close/>
              </a:path>
              <a:path w="365760" h="180339">
                <a:moveTo>
                  <a:pt x="268224" y="9143"/>
                </a:moveTo>
                <a:lnTo>
                  <a:pt x="249936" y="9143"/>
                </a:lnTo>
                <a:lnTo>
                  <a:pt x="179831" y="149351"/>
                </a:lnTo>
                <a:lnTo>
                  <a:pt x="194733" y="149351"/>
                </a:lnTo>
                <a:lnTo>
                  <a:pt x="246887" y="42671"/>
                </a:lnTo>
                <a:lnTo>
                  <a:pt x="268224" y="42671"/>
                </a:lnTo>
                <a:lnTo>
                  <a:pt x="268224" y="9143"/>
                </a:lnTo>
                <a:close/>
              </a:path>
              <a:path w="365760" h="180339">
                <a:moveTo>
                  <a:pt x="365760" y="9143"/>
                </a:moveTo>
                <a:lnTo>
                  <a:pt x="316992" y="9143"/>
                </a:lnTo>
                <a:lnTo>
                  <a:pt x="313944" y="15239"/>
                </a:lnTo>
                <a:lnTo>
                  <a:pt x="323088" y="18287"/>
                </a:lnTo>
                <a:lnTo>
                  <a:pt x="326136" y="21335"/>
                </a:lnTo>
                <a:lnTo>
                  <a:pt x="326136" y="36575"/>
                </a:lnTo>
                <a:lnTo>
                  <a:pt x="323088" y="39623"/>
                </a:lnTo>
                <a:lnTo>
                  <a:pt x="323088" y="45719"/>
                </a:lnTo>
                <a:lnTo>
                  <a:pt x="316992" y="51815"/>
                </a:lnTo>
                <a:lnTo>
                  <a:pt x="268224" y="149351"/>
                </a:lnTo>
                <a:lnTo>
                  <a:pt x="282109" y="149351"/>
                </a:lnTo>
                <a:lnTo>
                  <a:pt x="341375" y="42671"/>
                </a:lnTo>
                <a:lnTo>
                  <a:pt x="347472" y="33527"/>
                </a:lnTo>
                <a:lnTo>
                  <a:pt x="350519" y="24383"/>
                </a:lnTo>
                <a:lnTo>
                  <a:pt x="356616" y="18287"/>
                </a:lnTo>
                <a:lnTo>
                  <a:pt x="362712" y="15239"/>
                </a:lnTo>
                <a:lnTo>
                  <a:pt x="365760" y="15239"/>
                </a:lnTo>
                <a:lnTo>
                  <a:pt x="365760" y="9143"/>
                </a:lnTo>
                <a:close/>
              </a:path>
              <a:path w="365760" h="180339">
                <a:moveTo>
                  <a:pt x="188975" y="15239"/>
                </a:moveTo>
                <a:lnTo>
                  <a:pt x="143256" y="15239"/>
                </a:lnTo>
                <a:lnTo>
                  <a:pt x="146304" y="18287"/>
                </a:lnTo>
                <a:lnTo>
                  <a:pt x="185928" y="18287"/>
                </a:lnTo>
                <a:lnTo>
                  <a:pt x="188975" y="15239"/>
                </a:lnTo>
                <a:close/>
              </a:path>
              <a:path w="365760" h="180339">
                <a:moveTo>
                  <a:pt x="195072" y="9143"/>
                </a:moveTo>
                <a:lnTo>
                  <a:pt x="143256" y="9143"/>
                </a:lnTo>
                <a:lnTo>
                  <a:pt x="140207" y="15239"/>
                </a:lnTo>
                <a:lnTo>
                  <a:pt x="192024" y="15239"/>
                </a:lnTo>
                <a:lnTo>
                  <a:pt x="195072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641813" y="5361902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582645" y="535517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641813" y="5286599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768215" y="5267773"/>
            <a:ext cx="88751" cy="1965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881170" y="5262393"/>
            <a:ext cx="342340" cy="159124"/>
          </a:xfrm>
          <a:custGeom>
            <a:avLst/>
            <a:gdLst/>
            <a:ahLst/>
            <a:cxnLst/>
            <a:rect l="l" t="t" r="r" b="b"/>
            <a:pathLst>
              <a:path w="387985" h="180339">
                <a:moveTo>
                  <a:pt x="103171" y="30479"/>
                </a:moveTo>
                <a:lnTo>
                  <a:pt x="85725" y="30479"/>
                </a:lnTo>
                <a:lnTo>
                  <a:pt x="85725" y="33527"/>
                </a:lnTo>
                <a:lnTo>
                  <a:pt x="18287" y="170687"/>
                </a:lnTo>
                <a:lnTo>
                  <a:pt x="18287" y="176783"/>
                </a:lnTo>
                <a:lnTo>
                  <a:pt x="36576" y="176783"/>
                </a:lnTo>
                <a:lnTo>
                  <a:pt x="103171" y="30479"/>
                </a:lnTo>
                <a:close/>
              </a:path>
              <a:path w="387985" h="180339">
                <a:moveTo>
                  <a:pt x="110109" y="9143"/>
                </a:moveTo>
                <a:lnTo>
                  <a:pt x="3048" y="9143"/>
                </a:lnTo>
                <a:lnTo>
                  <a:pt x="0" y="48767"/>
                </a:lnTo>
                <a:lnTo>
                  <a:pt x="9144" y="48767"/>
                </a:lnTo>
                <a:lnTo>
                  <a:pt x="12192" y="42671"/>
                </a:lnTo>
                <a:lnTo>
                  <a:pt x="12192" y="39623"/>
                </a:lnTo>
                <a:lnTo>
                  <a:pt x="15240" y="36575"/>
                </a:lnTo>
                <a:lnTo>
                  <a:pt x="15240" y="33527"/>
                </a:lnTo>
                <a:lnTo>
                  <a:pt x="18287" y="33527"/>
                </a:lnTo>
                <a:lnTo>
                  <a:pt x="21336" y="30479"/>
                </a:lnTo>
                <a:lnTo>
                  <a:pt x="103171" y="30479"/>
                </a:lnTo>
                <a:lnTo>
                  <a:pt x="110109" y="15239"/>
                </a:lnTo>
                <a:lnTo>
                  <a:pt x="110109" y="9143"/>
                </a:lnTo>
                <a:close/>
              </a:path>
              <a:path w="387985" h="180339">
                <a:moveTo>
                  <a:pt x="155829" y="143255"/>
                </a:moveTo>
                <a:lnTo>
                  <a:pt x="140589" y="143255"/>
                </a:lnTo>
                <a:lnTo>
                  <a:pt x="140589" y="170687"/>
                </a:lnTo>
                <a:lnTo>
                  <a:pt x="152019" y="174688"/>
                </a:lnTo>
                <a:lnTo>
                  <a:pt x="163449" y="177546"/>
                </a:lnTo>
                <a:lnTo>
                  <a:pt x="174879" y="179260"/>
                </a:lnTo>
                <a:lnTo>
                  <a:pt x="186309" y="179831"/>
                </a:lnTo>
                <a:lnTo>
                  <a:pt x="194929" y="179308"/>
                </a:lnTo>
                <a:lnTo>
                  <a:pt x="227556" y="167639"/>
                </a:lnTo>
                <a:lnTo>
                  <a:pt x="177165" y="167639"/>
                </a:lnTo>
                <a:lnTo>
                  <a:pt x="171069" y="164591"/>
                </a:lnTo>
                <a:lnTo>
                  <a:pt x="168021" y="161544"/>
                </a:lnTo>
                <a:lnTo>
                  <a:pt x="161925" y="158495"/>
                </a:lnTo>
                <a:lnTo>
                  <a:pt x="158877" y="152400"/>
                </a:lnTo>
                <a:lnTo>
                  <a:pt x="155829" y="143255"/>
                </a:lnTo>
                <a:close/>
              </a:path>
              <a:path w="387985" h="180339">
                <a:moveTo>
                  <a:pt x="230287" y="91439"/>
                </a:moveTo>
                <a:lnTo>
                  <a:pt x="192405" y="91439"/>
                </a:lnTo>
                <a:lnTo>
                  <a:pt x="198501" y="94487"/>
                </a:lnTo>
                <a:lnTo>
                  <a:pt x="201549" y="94487"/>
                </a:lnTo>
                <a:lnTo>
                  <a:pt x="207645" y="97535"/>
                </a:lnTo>
                <a:lnTo>
                  <a:pt x="216789" y="106679"/>
                </a:lnTo>
                <a:lnTo>
                  <a:pt x="219837" y="112775"/>
                </a:lnTo>
                <a:lnTo>
                  <a:pt x="219837" y="128015"/>
                </a:lnTo>
                <a:lnTo>
                  <a:pt x="200787" y="165354"/>
                </a:lnTo>
                <a:lnTo>
                  <a:pt x="186309" y="167639"/>
                </a:lnTo>
                <a:lnTo>
                  <a:pt x="227556" y="167639"/>
                </a:lnTo>
                <a:lnTo>
                  <a:pt x="244221" y="128015"/>
                </a:lnTo>
                <a:lnTo>
                  <a:pt x="244221" y="118871"/>
                </a:lnTo>
                <a:lnTo>
                  <a:pt x="241173" y="109727"/>
                </a:lnTo>
                <a:lnTo>
                  <a:pt x="238125" y="103631"/>
                </a:lnTo>
                <a:lnTo>
                  <a:pt x="235267" y="97345"/>
                </a:lnTo>
                <a:lnTo>
                  <a:pt x="231267" y="92201"/>
                </a:lnTo>
                <a:lnTo>
                  <a:pt x="230287" y="91439"/>
                </a:lnTo>
                <a:close/>
              </a:path>
              <a:path w="387985" h="180339">
                <a:moveTo>
                  <a:pt x="238125" y="0"/>
                </a:moveTo>
                <a:lnTo>
                  <a:pt x="228981" y="0"/>
                </a:lnTo>
                <a:lnTo>
                  <a:pt x="228981" y="3047"/>
                </a:lnTo>
                <a:lnTo>
                  <a:pt x="225933" y="6095"/>
                </a:lnTo>
                <a:lnTo>
                  <a:pt x="225933" y="9143"/>
                </a:lnTo>
                <a:lnTo>
                  <a:pt x="146685" y="9143"/>
                </a:lnTo>
                <a:lnTo>
                  <a:pt x="146685" y="88391"/>
                </a:lnTo>
                <a:lnTo>
                  <a:pt x="155829" y="94487"/>
                </a:lnTo>
                <a:lnTo>
                  <a:pt x="164973" y="94487"/>
                </a:lnTo>
                <a:lnTo>
                  <a:pt x="168021" y="91439"/>
                </a:lnTo>
                <a:lnTo>
                  <a:pt x="230287" y="91439"/>
                </a:lnTo>
                <a:lnTo>
                  <a:pt x="226123" y="88201"/>
                </a:lnTo>
                <a:lnTo>
                  <a:pt x="219837" y="85343"/>
                </a:lnTo>
                <a:lnTo>
                  <a:pt x="161925" y="85343"/>
                </a:lnTo>
                <a:lnTo>
                  <a:pt x="161925" y="30479"/>
                </a:lnTo>
                <a:lnTo>
                  <a:pt x="235077" y="30479"/>
                </a:lnTo>
                <a:lnTo>
                  <a:pt x="238125" y="0"/>
                </a:lnTo>
                <a:close/>
              </a:path>
              <a:path w="387985" h="180339">
                <a:moveTo>
                  <a:pt x="192405" y="79247"/>
                </a:moveTo>
                <a:lnTo>
                  <a:pt x="177165" y="79247"/>
                </a:lnTo>
                <a:lnTo>
                  <a:pt x="171069" y="82295"/>
                </a:lnTo>
                <a:lnTo>
                  <a:pt x="168021" y="82295"/>
                </a:lnTo>
                <a:lnTo>
                  <a:pt x="161925" y="85343"/>
                </a:lnTo>
                <a:lnTo>
                  <a:pt x="219837" y="85343"/>
                </a:lnTo>
                <a:lnTo>
                  <a:pt x="212979" y="83105"/>
                </a:lnTo>
                <a:lnTo>
                  <a:pt x="206121" y="81152"/>
                </a:lnTo>
                <a:lnTo>
                  <a:pt x="199262" y="79771"/>
                </a:lnTo>
                <a:lnTo>
                  <a:pt x="192405" y="79247"/>
                </a:lnTo>
                <a:close/>
              </a:path>
              <a:path w="387985" h="180339">
                <a:moveTo>
                  <a:pt x="332613" y="6095"/>
                </a:moveTo>
                <a:lnTo>
                  <a:pt x="326517" y="6095"/>
                </a:lnTo>
                <a:lnTo>
                  <a:pt x="317373" y="9143"/>
                </a:lnTo>
                <a:lnTo>
                  <a:pt x="285750" y="38861"/>
                </a:lnTo>
                <a:lnTo>
                  <a:pt x="277821" y="82819"/>
                </a:lnTo>
                <a:lnTo>
                  <a:pt x="277838" y="97535"/>
                </a:lnTo>
                <a:lnTo>
                  <a:pt x="284178" y="147637"/>
                </a:lnTo>
                <a:lnTo>
                  <a:pt x="319516" y="178641"/>
                </a:lnTo>
                <a:lnTo>
                  <a:pt x="332613" y="179831"/>
                </a:lnTo>
                <a:lnTo>
                  <a:pt x="345233" y="178641"/>
                </a:lnTo>
                <a:lnTo>
                  <a:pt x="355853" y="174878"/>
                </a:lnTo>
                <a:lnTo>
                  <a:pt x="364759" y="168259"/>
                </a:lnTo>
                <a:lnTo>
                  <a:pt x="365234" y="167639"/>
                </a:lnTo>
                <a:lnTo>
                  <a:pt x="332613" y="167639"/>
                </a:lnTo>
                <a:lnTo>
                  <a:pt x="325850" y="166496"/>
                </a:lnTo>
                <a:lnTo>
                  <a:pt x="304419" y="126111"/>
                </a:lnTo>
                <a:lnTo>
                  <a:pt x="302180" y="82819"/>
                </a:lnTo>
                <a:lnTo>
                  <a:pt x="302513" y="75056"/>
                </a:lnTo>
                <a:lnTo>
                  <a:pt x="303418" y="67865"/>
                </a:lnTo>
                <a:lnTo>
                  <a:pt x="305181" y="60959"/>
                </a:lnTo>
                <a:lnTo>
                  <a:pt x="305181" y="45719"/>
                </a:lnTo>
                <a:lnTo>
                  <a:pt x="308229" y="36575"/>
                </a:lnTo>
                <a:lnTo>
                  <a:pt x="311277" y="30479"/>
                </a:lnTo>
                <a:lnTo>
                  <a:pt x="317373" y="24383"/>
                </a:lnTo>
                <a:lnTo>
                  <a:pt x="323469" y="21335"/>
                </a:lnTo>
                <a:lnTo>
                  <a:pt x="326517" y="18287"/>
                </a:lnTo>
                <a:lnTo>
                  <a:pt x="367835" y="18287"/>
                </a:lnTo>
                <a:lnTo>
                  <a:pt x="367331" y="17668"/>
                </a:lnTo>
                <a:lnTo>
                  <a:pt x="357378" y="11048"/>
                </a:lnTo>
                <a:lnTo>
                  <a:pt x="345709" y="7286"/>
                </a:lnTo>
                <a:lnTo>
                  <a:pt x="332613" y="6095"/>
                </a:lnTo>
                <a:close/>
              </a:path>
              <a:path w="387985" h="180339">
                <a:moveTo>
                  <a:pt x="367835" y="18287"/>
                </a:moveTo>
                <a:lnTo>
                  <a:pt x="338709" y="18287"/>
                </a:lnTo>
                <a:lnTo>
                  <a:pt x="344805" y="21335"/>
                </a:lnTo>
                <a:lnTo>
                  <a:pt x="347853" y="27431"/>
                </a:lnTo>
                <a:lnTo>
                  <a:pt x="362680" y="72008"/>
                </a:lnTo>
                <a:lnTo>
                  <a:pt x="363093" y="97535"/>
                </a:lnTo>
                <a:lnTo>
                  <a:pt x="362569" y="114633"/>
                </a:lnTo>
                <a:lnTo>
                  <a:pt x="352329" y="157352"/>
                </a:lnTo>
                <a:lnTo>
                  <a:pt x="332613" y="167639"/>
                </a:lnTo>
                <a:lnTo>
                  <a:pt x="365234" y="167639"/>
                </a:lnTo>
                <a:lnTo>
                  <a:pt x="383286" y="129539"/>
                </a:lnTo>
                <a:lnTo>
                  <a:pt x="387477" y="91439"/>
                </a:lnTo>
                <a:lnTo>
                  <a:pt x="386857" y="72008"/>
                </a:lnTo>
                <a:lnTo>
                  <a:pt x="384810" y="54863"/>
                </a:lnTo>
                <a:lnTo>
                  <a:pt x="381047" y="40004"/>
                </a:lnTo>
                <a:lnTo>
                  <a:pt x="375285" y="27431"/>
                </a:lnTo>
                <a:lnTo>
                  <a:pt x="36783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247267" y="5262393"/>
            <a:ext cx="479051" cy="159124"/>
          </a:xfrm>
          <a:custGeom>
            <a:avLst/>
            <a:gdLst/>
            <a:ahLst/>
            <a:cxnLst/>
            <a:rect l="l" t="t" r="r" b="b"/>
            <a:pathLst>
              <a:path w="542925" h="180339">
                <a:moveTo>
                  <a:pt x="69494" y="115823"/>
                </a:moveTo>
                <a:lnTo>
                  <a:pt x="48768" y="115823"/>
                </a:lnTo>
                <a:lnTo>
                  <a:pt x="48768" y="118871"/>
                </a:lnTo>
                <a:lnTo>
                  <a:pt x="51815" y="118871"/>
                </a:lnTo>
                <a:lnTo>
                  <a:pt x="51815" y="124967"/>
                </a:lnTo>
                <a:lnTo>
                  <a:pt x="60960" y="158495"/>
                </a:lnTo>
                <a:lnTo>
                  <a:pt x="64008" y="167639"/>
                </a:lnTo>
                <a:lnTo>
                  <a:pt x="70103" y="173735"/>
                </a:lnTo>
                <a:lnTo>
                  <a:pt x="73151" y="179831"/>
                </a:lnTo>
                <a:lnTo>
                  <a:pt x="91439" y="179831"/>
                </a:lnTo>
                <a:lnTo>
                  <a:pt x="97536" y="176783"/>
                </a:lnTo>
                <a:lnTo>
                  <a:pt x="109727" y="164591"/>
                </a:lnTo>
                <a:lnTo>
                  <a:pt x="85344" y="164591"/>
                </a:lnTo>
                <a:lnTo>
                  <a:pt x="85344" y="161544"/>
                </a:lnTo>
                <a:lnTo>
                  <a:pt x="82296" y="161544"/>
                </a:lnTo>
                <a:lnTo>
                  <a:pt x="82296" y="155447"/>
                </a:lnTo>
                <a:lnTo>
                  <a:pt x="79248" y="152400"/>
                </a:lnTo>
                <a:lnTo>
                  <a:pt x="69494" y="115823"/>
                </a:lnTo>
                <a:close/>
              </a:path>
              <a:path w="542925" h="180339">
                <a:moveTo>
                  <a:pt x="57912" y="0"/>
                </a:moveTo>
                <a:lnTo>
                  <a:pt x="21336" y="0"/>
                </a:lnTo>
                <a:lnTo>
                  <a:pt x="18287" y="6095"/>
                </a:lnTo>
                <a:lnTo>
                  <a:pt x="27432" y="6095"/>
                </a:lnTo>
                <a:lnTo>
                  <a:pt x="30480" y="9143"/>
                </a:lnTo>
                <a:lnTo>
                  <a:pt x="33527" y="9143"/>
                </a:lnTo>
                <a:lnTo>
                  <a:pt x="33527" y="30479"/>
                </a:lnTo>
                <a:lnTo>
                  <a:pt x="30480" y="33527"/>
                </a:lnTo>
                <a:lnTo>
                  <a:pt x="0" y="176783"/>
                </a:lnTo>
                <a:lnTo>
                  <a:pt x="21336" y="176783"/>
                </a:lnTo>
                <a:lnTo>
                  <a:pt x="33527" y="115823"/>
                </a:lnTo>
                <a:lnTo>
                  <a:pt x="69494" y="115823"/>
                </a:lnTo>
                <a:lnTo>
                  <a:pt x="67056" y="106679"/>
                </a:lnTo>
                <a:lnTo>
                  <a:pt x="36575" y="106679"/>
                </a:lnTo>
                <a:lnTo>
                  <a:pt x="57912" y="0"/>
                </a:lnTo>
                <a:close/>
              </a:path>
              <a:path w="542925" h="180339">
                <a:moveTo>
                  <a:pt x="106680" y="152400"/>
                </a:moveTo>
                <a:lnTo>
                  <a:pt x="94487" y="164591"/>
                </a:lnTo>
                <a:lnTo>
                  <a:pt x="109727" y="164591"/>
                </a:lnTo>
                <a:lnTo>
                  <a:pt x="115824" y="158495"/>
                </a:lnTo>
                <a:lnTo>
                  <a:pt x="106680" y="152400"/>
                </a:lnTo>
                <a:close/>
              </a:path>
              <a:path w="542925" h="180339">
                <a:moveTo>
                  <a:pt x="118872" y="57911"/>
                </a:moveTo>
                <a:lnTo>
                  <a:pt x="79248" y="57911"/>
                </a:lnTo>
                <a:lnTo>
                  <a:pt x="76200" y="64007"/>
                </a:lnTo>
                <a:lnTo>
                  <a:pt x="82296" y="64007"/>
                </a:lnTo>
                <a:lnTo>
                  <a:pt x="85344" y="67055"/>
                </a:lnTo>
                <a:lnTo>
                  <a:pt x="85344" y="76200"/>
                </a:lnTo>
                <a:lnTo>
                  <a:pt x="82296" y="79247"/>
                </a:lnTo>
                <a:lnTo>
                  <a:pt x="79248" y="85343"/>
                </a:lnTo>
                <a:lnTo>
                  <a:pt x="73151" y="88391"/>
                </a:lnTo>
                <a:lnTo>
                  <a:pt x="67056" y="94487"/>
                </a:lnTo>
                <a:lnTo>
                  <a:pt x="60960" y="97535"/>
                </a:lnTo>
                <a:lnTo>
                  <a:pt x="51815" y="103631"/>
                </a:lnTo>
                <a:lnTo>
                  <a:pt x="45720" y="106679"/>
                </a:lnTo>
                <a:lnTo>
                  <a:pt x="67056" y="106679"/>
                </a:lnTo>
                <a:lnTo>
                  <a:pt x="97536" y="82295"/>
                </a:lnTo>
                <a:lnTo>
                  <a:pt x="103917" y="77724"/>
                </a:lnTo>
                <a:lnTo>
                  <a:pt x="115538" y="68579"/>
                </a:lnTo>
                <a:lnTo>
                  <a:pt x="121920" y="64007"/>
                </a:lnTo>
                <a:lnTo>
                  <a:pt x="118872" y="57911"/>
                </a:lnTo>
                <a:close/>
              </a:path>
              <a:path w="542925" h="180339">
                <a:moveTo>
                  <a:pt x="182880" y="18287"/>
                </a:moveTo>
                <a:lnTo>
                  <a:pt x="149351" y="18287"/>
                </a:lnTo>
                <a:lnTo>
                  <a:pt x="149351" y="21335"/>
                </a:lnTo>
                <a:lnTo>
                  <a:pt x="152400" y="24383"/>
                </a:lnTo>
                <a:lnTo>
                  <a:pt x="152400" y="33527"/>
                </a:lnTo>
                <a:lnTo>
                  <a:pt x="155448" y="36575"/>
                </a:lnTo>
                <a:lnTo>
                  <a:pt x="155448" y="42671"/>
                </a:lnTo>
                <a:lnTo>
                  <a:pt x="161544" y="179831"/>
                </a:lnTo>
                <a:lnTo>
                  <a:pt x="179832" y="179831"/>
                </a:lnTo>
                <a:lnTo>
                  <a:pt x="197442" y="149351"/>
                </a:lnTo>
                <a:lnTo>
                  <a:pt x="179832" y="149351"/>
                </a:lnTo>
                <a:lnTo>
                  <a:pt x="179832" y="140207"/>
                </a:lnTo>
                <a:lnTo>
                  <a:pt x="176885" y="51815"/>
                </a:lnTo>
                <a:lnTo>
                  <a:pt x="176784" y="27431"/>
                </a:lnTo>
                <a:lnTo>
                  <a:pt x="179832" y="24383"/>
                </a:lnTo>
                <a:lnTo>
                  <a:pt x="179832" y="21335"/>
                </a:lnTo>
                <a:lnTo>
                  <a:pt x="182880" y="18287"/>
                </a:lnTo>
                <a:close/>
              </a:path>
              <a:path w="542925" h="180339">
                <a:moveTo>
                  <a:pt x="283463" y="9143"/>
                </a:moveTo>
                <a:lnTo>
                  <a:pt x="234696" y="9143"/>
                </a:lnTo>
                <a:lnTo>
                  <a:pt x="231648" y="15239"/>
                </a:lnTo>
                <a:lnTo>
                  <a:pt x="240792" y="18287"/>
                </a:lnTo>
                <a:lnTo>
                  <a:pt x="243839" y="21335"/>
                </a:lnTo>
                <a:lnTo>
                  <a:pt x="243839" y="39623"/>
                </a:lnTo>
                <a:lnTo>
                  <a:pt x="240792" y="42671"/>
                </a:lnTo>
                <a:lnTo>
                  <a:pt x="237744" y="48767"/>
                </a:lnTo>
                <a:lnTo>
                  <a:pt x="234696" y="51815"/>
                </a:lnTo>
                <a:lnTo>
                  <a:pt x="182880" y="149351"/>
                </a:lnTo>
                <a:lnTo>
                  <a:pt x="197442" y="149351"/>
                </a:lnTo>
                <a:lnTo>
                  <a:pt x="259080" y="42671"/>
                </a:lnTo>
                <a:lnTo>
                  <a:pt x="262127" y="33527"/>
                </a:lnTo>
                <a:lnTo>
                  <a:pt x="271272" y="24383"/>
                </a:lnTo>
                <a:lnTo>
                  <a:pt x="271272" y="21335"/>
                </a:lnTo>
                <a:lnTo>
                  <a:pt x="274320" y="18287"/>
                </a:lnTo>
                <a:lnTo>
                  <a:pt x="277368" y="18287"/>
                </a:lnTo>
                <a:lnTo>
                  <a:pt x="280415" y="15239"/>
                </a:lnTo>
                <a:lnTo>
                  <a:pt x="283463" y="15239"/>
                </a:lnTo>
                <a:lnTo>
                  <a:pt x="283463" y="9143"/>
                </a:lnTo>
                <a:close/>
              </a:path>
              <a:path w="542925" h="180339">
                <a:moveTo>
                  <a:pt x="185927" y="15239"/>
                </a:moveTo>
                <a:lnTo>
                  <a:pt x="143256" y="15239"/>
                </a:lnTo>
                <a:lnTo>
                  <a:pt x="146303" y="18287"/>
                </a:lnTo>
                <a:lnTo>
                  <a:pt x="185927" y="18287"/>
                </a:lnTo>
                <a:lnTo>
                  <a:pt x="185927" y="15239"/>
                </a:lnTo>
                <a:close/>
              </a:path>
              <a:path w="542925" h="180339">
                <a:moveTo>
                  <a:pt x="192024" y="9143"/>
                </a:moveTo>
                <a:lnTo>
                  <a:pt x="140208" y="9143"/>
                </a:lnTo>
                <a:lnTo>
                  <a:pt x="140208" y="15239"/>
                </a:lnTo>
                <a:lnTo>
                  <a:pt x="192024" y="15239"/>
                </a:lnTo>
                <a:lnTo>
                  <a:pt x="192024" y="9143"/>
                </a:lnTo>
                <a:close/>
              </a:path>
              <a:path w="542925" h="180339">
                <a:moveTo>
                  <a:pt x="374903" y="54863"/>
                </a:moveTo>
                <a:lnTo>
                  <a:pt x="362712" y="54863"/>
                </a:lnTo>
                <a:lnTo>
                  <a:pt x="354091" y="55483"/>
                </a:lnTo>
                <a:lnTo>
                  <a:pt x="346329" y="57531"/>
                </a:lnTo>
                <a:lnTo>
                  <a:pt x="339137" y="61293"/>
                </a:lnTo>
                <a:lnTo>
                  <a:pt x="332232" y="67055"/>
                </a:lnTo>
                <a:lnTo>
                  <a:pt x="324135" y="72675"/>
                </a:lnTo>
                <a:lnTo>
                  <a:pt x="303847" y="108489"/>
                </a:lnTo>
                <a:lnTo>
                  <a:pt x="298703" y="140207"/>
                </a:lnTo>
                <a:lnTo>
                  <a:pt x="299275" y="148828"/>
                </a:lnTo>
                <a:lnTo>
                  <a:pt x="300989" y="156591"/>
                </a:lnTo>
                <a:lnTo>
                  <a:pt x="303847" y="163782"/>
                </a:lnTo>
                <a:lnTo>
                  <a:pt x="307848" y="170687"/>
                </a:lnTo>
                <a:lnTo>
                  <a:pt x="310896" y="176783"/>
                </a:lnTo>
                <a:lnTo>
                  <a:pt x="320039" y="179831"/>
                </a:lnTo>
                <a:lnTo>
                  <a:pt x="335280" y="179831"/>
                </a:lnTo>
                <a:lnTo>
                  <a:pt x="344424" y="176783"/>
                </a:lnTo>
                <a:lnTo>
                  <a:pt x="350520" y="170687"/>
                </a:lnTo>
                <a:lnTo>
                  <a:pt x="355568" y="167306"/>
                </a:lnTo>
                <a:lnTo>
                  <a:pt x="358402" y="164591"/>
                </a:lnTo>
                <a:lnTo>
                  <a:pt x="332232" y="164591"/>
                </a:lnTo>
                <a:lnTo>
                  <a:pt x="326136" y="161544"/>
                </a:lnTo>
                <a:lnTo>
                  <a:pt x="326136" y="158495"/>
                </a:lnTo>
                <a:lnTo>
                  <a:pt x="323088" y="155447"/>
                </a:lnTo>
                <a:lnTo>
                  <a:pt x="320039" y="146303"/>
                </a:lnTo>
                <a:lnTo>
                  <a:pt x="320039" y="137159"/>
                </a:lnTo>
                <a:lnTo>
                  <a:pt x="320530" y="130254"/>
                </a:lnTo>
                <a:lnTo>
                  <a:pt x="333756" y="87630"/>
                </a:lnTo>
                <a:lnTo>
                  <a:pt x="365760" y="64007"/>
                </a:lnTo>
                <a:lnTo>
                  <a:pt x="393192" y="64007"/>
                </a:lnTo>
                <a:lnTo>
                  <a:pt x="387096" y="60959"/>
                </a:lnTo>
                <a:lnTo>
                  <a:pt x="384048" y="57911"/>
                </a:lnTo>
                <a:lnTo>
                  <a:pt x="377951" y="57911"/>
                </a:lnTo>
                <a:lnTo>
                  <a:pt x="374903" y="54863"/>
                </a:lnTo>
                <a:close/>
              </a:path>
              <a:path w="542925" h="180339">
                <a:moveTo>
                  <a:pt x="392176" y="146303"/>
                </a:moveTo>
                <a:lnTo>
                  <a:pt x="374903" y="146303"/>
                </a:lnTo>
                <a:lnTo>
                  <a:pt x="371856" y="152400"/>
                </a:lnTo>
                <a:lnTo>
                  <a:pt x="371856" y="170687"/>
                </a:lnTo>
                <a:lnTo>
                  <a:pt x="377951" y="176783"/>
                </a:lnTo>
                <a:lnTo>
                  <a:pt x="384048" y="179831"/>
                </a:lnTo>
                <a:lnTo>
                  <a:pt x="393192" y="179831"/>
                </a:lnTo>
                <a:lnTo>
                  <a:pt x="405384" y="173735"/>
                </a:lnTo>
                <a:lnTo>
                  <a:pt x="409955" y="170878"/>
                </a:lnTo>
                <a:lnTo>
                  <a:pt x="414527" y="166877"/>
                </a:lnTo>
                <a:lnTo>
                  <a:pt x="416560" y="164591"/>
                </a:lnTo>
                <a:lnTo>
                  <a:pt x="393192" y="164591"/>
                </a:lnTo>
                <a:lnTo>
                  <a:pt x="393192" y="161544"/>
                </a:lnTo>
                <a:lnTo>
                  <a:pt x="390144" y="161544"/>
                </a:lnTo>
                <a:lnTo>
                  <a:pt x="390144" y="152400"/>
                </a:lnTo>
                <a:lnTo>
                  <a:pt x="392176" y="146303"/>
                </a:lnTo>
                <a:close/>
              </a:path>
              <a:path w="542925" h="180339">
                <a:moveTo>
                  <a:pt x="405384" y="54863"/>
                </a:moveTo>
                <a:lnTo>
                  <a:pt x="393192" y="64007"/>
                </a:lnTo>
                <a:lnTo>
                  <a:pt x="371856" y="64007"/>
                </a:lnTo>
                <a:lnTo>
                  <a:pt x="377951" y="67055"/>
                </a:lnTo>
                <a:lnTo>
                  <a:pt x="381000" y="70103"/>
                </a:lnTo>
                <a:lnTo>
                  <a:pt x="381000" y="73151"/>
                </a:lnTo>
                <a:lnTo>
                  <a:pt x="384048" y="76200"/>
                </a:lnTo>
                <a:lnTo>
                  <a:pt x="384048" y="97535"/>
                </a:lnTo>
                <a:lnTo>
                  <a:pt x="381000" y="100583"/>
                </a:lnTo>
                <a:lnTo>
                  <a:pt x="381000" y="106679"/>
                </a:lnTo>
                <a:lnTo>
                  <a:pt x="364283" y="143494"/>
                </a:lnTo>
                <a:lnTo>
                  <a:pt x="360045" y="148970"/>
                </a:lnTo>
                <a:lnTo>
                  <a:pt x="356377" y="153876"/>
                </a:lnTo>
                <a:lnTo>
                  <a:pt x="353568" y="158495"/>
                </a:lnTo>
                <a:lnTo>
                  <a:pt x="341375" y="164591"/>
                </a:lnTo>
                <a:lnTo>
                  <a:pt x="358402" y="164591"/>
                </a:lnTo>
                <a:lnTo>
                  <a:pt x="361188" y="161925"/>
                </a:lnTo>
                <a:lnTo>
                  <a:pt x="366807" y="154828"/>
                </a:lnTo>
                <a:lnTo>
                  <a:pt x="371856" y="146303"/>
                </a:lnTo>
                <a:lnTo>
                  <a:pt x="392176" y="146303"/>
                </a:lnTo>
                <a:lnTo>
                  <a:pt x="393112" y="143494"/>
                </a:lnTo>
                <a:lnTo>
                  <a:pt x="393192" y="137159"/>
                </a:lnTo>
                <a:lnTo>
                  <a:pt x="411480" y="57911"/>
                </a:lnTo>
                <a:lnTo>
                  <a:pt x="405384" y="54863"/>
                </a:lnTo>
                <a:close/>
              </a:path>
              <a:path w="542925" h="180339">
                <a:moveTo>
                  <a:pt x="417575" y="149351"/>
                </a:moveTo>
                <a:lnTo>
                  <a:pt x="402336" y="164591"/>
                </a:lnTo>
                <a:lnTo>
                  <a:pt x="416560" y="164591"/>
                </a:lnTo>
                <a:lnTo>
                  <a:pt x="419100" y="161734"/>
                </a:lnTo>
                <a:lnTo>
                  <a:pt x="423672" y="155447"/>
                </a:lnTo>
                <a:lnTo>
                  <a:pt x="417575" y="149351"/>
                </a:lnTo>
                <a:close/>
              </a:path>
              <a:path w="542925" h="180339">
                <a:moveTo>
                  <a:pt x="481584" y="70103"/>
                </a:moveTo>
                <a:lnTo>
                  <a:pt x="460248" y="70103"/>
                </a:lnTo>
                <a:lnTo>
                  <a:pt x="460248" y="73151"/>
                </a:lnTo>
                <a:lnTo>
                  <a:pt x="463296" y="73151"/>
                </a:lnTo>
                <a:lnTo>
                  <a:pt x="463296" y="88391"/>
                </a:lnTo>
                <a:lnTo>
                  <a:pt x="460248" y="94487"/>
                </a:lnTo>
                <a:lnTo>
                  <a:pt x="460248" y="97535"/>
                </a:lnTo>
                <a:lnTo>
                  <a:pt x="441960" y="176783"/>
                </a:lnTo>
                <a:lnTo>
                  <a:pt x="463296" y="176783"/>
                </a:lnTo>
                <a:lnTo>
                  <a:pt x="475488" y="121919"/>
                </a:lnTo>
                <a:lnTo>
                  <a:pt x="478536" y="115823"/>
                </a:lnTo>
                <a:lnTo>
                  <a:pt x="478536" y="106679"/>
                </a:lnTo>
                <a:lnTo>
                  <a:pt x="481584" y="103631"/>
                </a:lnTo>
                <a:lnTo>
                  <a:pt x="487680" y="91439"/>
                </a:lnTo>
                <a:lnTo>
                  <a:pt x="490728" y="88391"/>
                </a:lnTo>
                <a:lnTo>
                  <a:pt x="478536" y="88391"/>
                </a:lnTo>
                <a:lnTo>
                  <a:pt x="481584" y="82295"/>
                </a:lnTo>
                <a:lnTo>
                  <a:pt x="481584" y="70103"/>
                </a:lnTo>
                <a:close/>
              </a:path>
              <a:path w="542925" h="180339">
                <a:moveTo>
                  <a:pt x="542544" y="54863"/>
                </a:moveTo>
                <a:lnTo>
                  <a:pt x="521208" y="54863"/>
                </a:lnTo>
                <a:lnTo>
                  <a:pt x="512063" y="57911"/>
                </a:lnTo>
                <a:lnTo>
                  <a:pt x="505968" y="64007"/>
                </a:lnTo>
                <a:lnTo>
                  <a:pt x="499586" y="67341"/>
                </a:lnTo>
                <a:lnTo>
                  <a:pt x="493775" y="72389"/>
                </a:lnTo>
                <a:lnTo>
                  <a:pt x="481584" y="85343"/>
                </a:lnTo>
                <a:lnTo>
                  <a:pt x="478536" y="88391"/>
                </a:lnTo>
                <a:lnTo>
                  <a:pt x="490728" y="88391"/>
                </a:lnTo>
                <a:lnTo>
                  <a:pt x="496824" y="82295"/>
                </a:lnTo>
                <a:lnTo>
                  <a:pt x="499872" y="76200"/>
                </a:lnTo>
                <a:lnTo>
                  <a:pt x="502920" y="73151"/>
                </a:lnTo>
                <a:lnTo>
                  <a:pt x="509015" y="73151"/>
                </a:lnTo>
                <a:lnTo>
                  <a:pt x="512063" y="70103"/>
                </a:lnTo>
                <a:lnTo>
                  <a:pt x="539157" y="70103"/>
                </a:lnTo>
                <a:lnTo>
                  <a:pt x="542544" y="54863"/>
                </a:lnTo>
                <a:close/>
              </a:path>
              <a:path w="542925" h="180339">
                <a:moveTo>
                  <a:pt x="469392" y="54863"/>
                </a:moveTo>
                <a:lnTo>
                  <a:pt x="460248" y="54863"/>
                </a:lnTo>
                <a:lnTo>
                  <a:pt x="448056" y="60959"/>
                </a:lnTo>
                <a:lnTo>
                  <a:pt x="444769" y="63817"/>
                </a:lnTo>
                <a:lnTo>
                  <a:pt x="440054" y="67817"/>
                </a:lnTo>
                <a:lnTo>
                  <a:pt x="434768" y="72961"/>
                </a:lnTo>
                <a:lnTo>
                  <a:pt x="429768" y="79247"/>
                </a:lnTo>
                <a:lnTo>
                  <a:pt x="435863" y="85343"/>
                </a:lnTo>
                <a:lnTo>
                  <a:pt x="451103" y="70103"/>
                </a:lnTo>
                <a:lnTo>
                  <a:pt x="481584" y="70103"/>
                </a:lnTo>
                <a:lnTo>
                  <a:pt x="481584" y="64007"/>
                </a:lnTo>
                <a:lnTo>
                  <a:pt x="475488" y="57911"/>
                </a:lnTo>
                <a:lnTo>
                  <a:pt x="469392" y="54863"/>
                </a:lnTo>
                <a:close/>
              </a:path>
              <a:path w="542925" h="180339">
                <a:moveTo>
                  <a:pt x="539157" y="70103"/>
                </a:moveTo>
                <a:lnTo>
                  <a:pt x="518160" y="70103"/>
                </a:lnTo>
                <a:lnTo>
                  <a:pt x="521208" y="73151"/>
                </a:lnTo>
                <a:lnTo>
                  <a:pt x="521208" y="76200"/>
                </a:lnTo>
                <a:lnTo>
                  <a:pt x="524256" y="76200"/>
                </a:lnTo>
                <a:lnTo>
                  <a:pt x="524256" y="82295"/>
                </a:lnTo>
                <a:lnTo>
                  <a:pt x="536448" y="82295"/>
                </a:lnTo>
                <a:lnTo>
                  <a:pt x="539157" y="70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3175860" y="5682167"/>
            <a:ext cx="182879" cy="19903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463625" y="574539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463625" y="579111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3686847" y="5682167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90">
                <a:moveTo>
                  <a:pt x="94524" y="12192"/>
                </a:moveTo>
                <a:lnTo>
                  <a:pt x="64008" y="12192"/>
                </a:lnTo>
                <a:lnTo>
                  <a:pt x="76200" y="18288"/>
                </a:lnTo>
                <a:lnTo>
                  <a:pt x="79248" y="21336"/>
                </a:lnTo>
                <a:lnTo>
                  <a:pt x="82296" y="30480"/>
                </a:lnTo>
                <a:lnTo>
                  <a:pt x="85343" y="36576"/>
                </a:lnTo>
                <a:lnTo>
                  <a:pt x="87106" y="43482"/>
                </a:lnTo>
                <a:lnTo>
                  <a:pt x="88011" y="50676"/>
                </a:lnTo>
                <a:lnTo>
                  <a:pt x="88344" y="58446"/>
                </a:lnTo>
                <a:lnTo>
                  <a:pt x="88392" y="79273"/>
                </a:lnTo>
                <a:lnTo>
                  <a:pt x="85343" y="79273"/>
                </a:lnTo>
                <a:lnTo>
                  <a:pt x="85343" y="82321"/>
                </a:lnTo>
                <a:lnTo>
                  <a:pt x="82296" y="82321"/>
                </a:lnTo>
                <a:lnTo>
                  <a:pt x="79248" y="85369"/>
                </a:lnTo>
                <a:lnTo>
                  <a:pt x="79248" y="88417"/>
                </a:lnTo>
                <a:lnTo>
                  <a:pt x="76200" y="88417"/>
                </a:lnTo>
                <a:lnTo>
                  <a:pt x="73152" y="91465"/>
                </a:lnTo>
                <a:lnTo>
                  <a:pt x="88392" y="91465"/>
                </a:lnTo>
                <a:lnTo>
                  <a:pt x="86058" y="104086"/>
                </a:lnTo>
                <a:lnTo>
                  <a:pt x="83438" y="114706"/>
                </a:lnTo>
                <a:lnTo>
                  <a:pt x="80248" y="123612"/>
                </a:lnTo>
                <a:lnTo>
                  <a:pt x="76200" y="131089"/>
                </a:lnTo>
                <a:lnTo>
                  <a:pt x="72913" y="139185"/>
                </a:lnTo>
                <a:lnTo>
                  <a:pt x="36052" y="161045"/>
                </a:lnTo>
                <a:lnTo>
                  <a:pt x="27431" y="161569"/>
                </a:lnTo>
                <a:lnTo>
                  <a:pt x="27431" y="167665"/>
                </a:lnTo>
                <a:lnTo>
                  <a:pt x="33528" y="173761"/>
                </a:lnTo>
                <a:lnTo>
                  <a:pt x="44910" y="172666"/>
                </a:lnTo>
                <a:lnTo>
                  <a:pt x="56007" y="169570"/>
                </a:lnTo>
                <a:lnTo>
                  <a:pt x="91058" y="144043"/>
                </a:lnTo>
                <a:lnTo>
                  <a:pt x="110490" y="99847"/>
                </a:lnTo>
                <a:lnTo>
                  <a:pt x="112733" y="71269"/>
                </a:lnTo>
                <a:lnTo>
                  <a:pt x="112653" y="67081"/>
                </a:lnTo>
                <a:lnTo>
                  <a:pt x="112156" y="54731"/>
                </a:lnTo>
                <a:lnTo>
                  <a:pt x="110108" y="40770"/>
                </a:lnTo>
                <a:lnTo>
                  <a:pt x="106346" y="28527"/>
                </a:lnTo>
                <a:lnTo>
                  <a:pt x="100584" y="18288"/>
                </a:lnTo>
                <a:lnTo>
                  <a:pt x="94524" y="12192"/>
                </a:lnTo>
                <a:close/>
              </a:path>
              <a:path w="393700" h="173990">
                <a:moveTo>
                  <a:pt x="57912" y="0"/>
                </a:moveTo>
                <a:lnTo>
                  <a:pt x="48768" y="0"/>
                </a:lnTo>
                <a:lnTo>
                  <a:pt x="39624" y="3048"/>
                </a:lnTo>
                <a:lnTo>
                  <a:pt x="21336" y="12192"/>
                </a:lnTo>
                <a:lnTo>
                  <a:pt x="15240" y="18288"/>
                </a:lnTo>
                <a:lnTo>
                  <a:pt x="9143" y="21336"/>
                </a:lnTo>
                <a:lnTo>
                  <a:pt x="3048" y="33528"/>
                </a:lnTo>
                <a:lnTo>
                  <a:pt x="0" y="42672"/>
                </a:lnTo>
                <a:lnTo>
                  <a:pt x="0" y="54864"/>
                </a:lnTo>
                <a:lnTo>
                  <a:pt x="532" y="63498"/>
                </a:lnTo>
                <a:lnTo>
                  <a:pt x="1905" y="70888"/>
                </a:lnTo>
                <a:lnTo>
                  <a:pt x="3857" y="77177"/>
                </a:lnTo>
                <a:lnTo>
                  <a:pt x="6096" y="82321"/>
                </a:lnTo>
                <a:lnTo>
                  <a:pt x="9143" y="91465"/>
                </a:lnTo>
                <a:lnTo>
                  <a:pt x="12192" y="97561"/>
                </a:lnTo>
                <a:lnTo>
                  <a:pt x="21336" y="100609"/>
                </a:lnTo>
                <a:lnTo>
                  <a:pt x="33528" y="106705"/>
                </a:lnTo>
                <a:lnTo>
                  <a:pt x="57912" y="106705"/>
                </a:lnTo>
                <a:lnTo>
                  <a:pt x="67056" y="103657"/>
                </a:lnTo>
                <a:lnTo>
                  <a:pt x="79248" y="97561"/>
                </a:lnTo>
                <a:lnTo>
                  <a:pt x="82296" y="94513"/>
                </a:lnTo>
                <a:lnTo>
                  <a:pt x="42672" y="94513"/>
                </a:lnTo>
                <a:lnTo>
                  <a:pt x="36575" y="91465"/>
                </a:lnTo>
                <a:lnTo>
                  <a:pt x="24384" y="54864"/>
                </a:lnTo>
                <a:lnTo>
                  <a:pt x="24384" y="42672"/>
                </a:lnTo>
                <a:lnTo>
                  <a:pt x="27431" y="39624"/>
                </a:lnTo>
                <a:lnTo>
                  <a:pt x="27431" y="33528"/>
                </a:lnTo>
                <a:lnTo>
                  <a:pt x="30480" y="27432"/>
                </a:lnTo>
                <a:lnTo>
                  <a:pt x="33528" y="24384"/>
                </a:lnTo>
                <a:lnTo>
                  <a:pt x="33528" y="21336"/>
                </a:lnTo>
                <a:lnTo>
                  <a:pt x="39624" y="18288"/>
                </a:lnTo>
                <a:lnTo>
                  <a:pt x="45720" y="12192"/>
                </a:lnTo>
                <a:lnTo>
                  <a:pt x="94524" y="12192"/>
                </a:lnTo>
                <a:lnTo>
                  <a:pt x="92630" y="10287"/>
                </a:lnTo>
                <a:lnTo>
                  <a:pt x="82677" y="4571"/>
                </a:lnTo>
                <a:lnTo>
                  <a:pt x="71008" y="1143"/>
                </a:lnTo>
                <a:lnTo>
                  <a:pt x="57912" y="0"/>
                </a:lnTo>
                <a:close/>
              </a:path>
              <a:path w="393700" h="173990">
                <a:moveTo>
                  <a:pt x="85343" y="91465"/>
                </a:moveTo>
                <a:lnTo>
                  <a:pt x="67056" y="91465"/>
                </a:lnTo>
                <a:lnTo>
                  <a:pt x="64008" y="94513"/>
                </a:lnTo>
                <a:lnTo>
                  <a:pt x="82296" y="94513"/>
                </a:lnTo>
                <a:lnTo>
                  <a:pt x="85343" y="91465"/>
                </a:lnTo>
                <a:close/>
              </a:path>
              <a:path w="393700" h="173990">
                <a:moveTo>
                  <a:pt x="198120" y="0"/>
                </a:moveTo>
                <a:lnTo>
                  <a:pt x="192024" y="0"/>
                </a:lnTo>
                <a:lnTo>
                  <a:pt x="182880" y="3048"/>
                </a:lnTo>
                <a:lnTo>
                  <a:pt x="151257" y="32766"/>
                </a:lnTo>
                <a:lnTo>
                  <a:pt x="143328" y="76748"/>
                </a:lnTo>
                <a:lnTo>
                  <a:pt x="143345" y="91465"/>
                </a:lnTo>
                <a:lnTo>
                  <a:pt x="149685" y="141566"/>
                </a:lnTo>
                <a:lnTo>
                  <a:pt x="185023" y="172570"/>
                </a:lnTo>
                <a:lnTo>
                  <a:pt x="198120" y="173761"/>
                </a:lnTo>
                <a:lnTo>
                  <a:pt x="210740" y="172570"/>
                </a:lnTo>
                <a:lnTo>
                  <a:pt x="221361" y="168808"/>
                </a:lnTo>
                <a:lnTo>
                  <a:pt x="230266" y="162188"/>
                </a:lnTo>
                <a:lnTo>
                  <a:pt x="230741" y="161569"/>
                </a:lnTo>
                <a:lnTo>
                  <a:pt x="198120" y="161569"/>
                </a:lnTo>
                <a:lnTo>
                  <a:pt x="191357" y="160426"/>
                </a:lnTo>
                <a:lnTo>
                  <a:pt x="169925" y="120040"/>
                </a:lnTo>
                <a:lnTo>
                  <a:pt x="167687" y="76748"/>
                </a:lnTo>
                <a:lnTo>
                  <a:pt x="168021" y="68983"/>
                </a:lnTo>
                <a:lnTo>
                  <a:pt x="168925" y="61784"/>
                </a:lnTo>
                <a:lnTo>
                  <a:pt x="170687" y="54864"/>
                </a:lnTo>
                <a:lnTo>
                  <a:pt x="170687" y="39624"/>
                </a:lnTo>
                <a:lnTo>
                  <a:pt x="173736" y="30480"/>
                </a:lnTo>
                <a:lnTo>
                  <a:pt x="176784" y="24384"/>
                </a:lnTo>
                <a:lnTo>
                  <a:pt x="182880" y="18288"/>
                </a:lnTo>
                <a:lnTo>
                  <a:pt x="188975" y="15240"/>
                </a:lnTo>
                <a:lnTo>
                  <a:pt x="192024" y="12192"/>
                </a:lnTo>
                <a:lnTo>
                  <a:pt x="233342" y="12192"/>
                </a:lnTo>
                <a:lnTo>
                  <a:pt x="232838" y="11572"/>
                </a:lnTo>
                <a:lnTo>
                  <a:pt x="222885" y="4953"/>
                </a:lnTo>
                <a:lnTo>
                  <a:pt x="211216" y="1190"/>
                </a:lnTo>
                <a:lnTo>
                  <a:pt x="198120" y="0"/>
                </a:lnTo>
                <a:close/>
              </a:path>
              <a:path w="393700" h="173990">
                <a:moveTo>
                  <a:pt x="233342" y="12192"/>
                </a:moveTo>
                <a:lnTo>
                  <a:pt x="204216" y="12192"/>
                </a:lnTo>
                <a:lnTo>
                  <a:pt x="210312" y="15240"/>
                </a:lnTo>
                <a:lnTo>
                  <a:pt x="213360" y="21336"/>
                </a:lnTo>
                <a:lnTo>
                  <a:pt x="228187" y="65923"/>
                </a:lnTo>
                <a:lnTo>
                  <a:pt x="228600" y="91465"/>
                </a:lnTo>
                <a:lnTo>
                  <a:pt x="228076" y="108562"/>
                </a:lnTo>
                <a:lnTo>
                  <a:pt x="217836" y="151282"/>
                </a:lnTo>
                <a:lnTo>
                  <a:pt x="198120" y="161569"/>
                </a:lnTo>
                <a:lnTo>
                  <a:pt x="230741" y="161569"/>
                </a:lnTo>
                <a:lnTo>
                  <a:pt x="248793" y="123469"/>
                </a:lnTo>
                <a:lnTo>
                  <a:pt x="252984" y="85369"/>
                </a:lnTo>
                <a:lnTo>
                  <a:pt x="252364" y="65923"/>
                </a:lnTo>
                <a:lnTo>
                  <a:pt x="250316" y="48768"/>
                </a:lnTo>
                <a:lnTo>
                  <a:pt x="246554" y="33909"/>
                </a:lnTo>
                <a:lnTo>
                  <a:pt x="240792" y="21336"/>
                </a:lnTo>
                <a:lnTo>
                  <a:pt x="233342" y="12192"/>
                </a:lnTo>
                <a:close/>
              </a:path>
              <a:path w="393700" h="173990">
                <a:moveTo>
                  <a:pt x="338328" y="0"/>
                </a:moveTo>
                <a:lnTo>
                  <a:pt x="332231" y="0"/>
                </a:lnTo>
                <a:lnTo>
                  <a:pt x="323088" y="3048"/>
                </a:lnTo>
                <a:lnTo>
                  <a:pt x="291465" y="32766"/>
                </a:lnTo>
                <a:lnTo>
                  <a:pt x="283536" y="76748"/>
                </a:lnTo>
                <a:lnTo>
                  <a:pt x="283553" y="91465"/>
                </a:lnTo>
                <a:lnTo>
                  <a:pt x="289893" y="141566"/>
                </a:lnTo>
                <a:lnTo>
                  <a:pt x="325231" y="172570"/>
                </a:lnTo>
                <a:lnTo>
                  <a:pt x="338328" y="173761"/>
                </a:lnTo>
                <a:lnTo>
                  <a:pt x="350988" y="172570"/>
                </a:lnTo>
                <a:lnTo>
                  <a:pt x="361696" y="168808"/>
                </a:lnTo>
                <a:lnTo>
                  <a:pt x="370689" y="162188"/>
                </a:lnTo>
                <a:lnTo>
                  <a:pt x="371165" y="161569"/>
                </a:lnTo>
                <a:lnTo>
                  <a:pt x="338328" y="161569"/>
                </a:lnTo>
                <a:lnTo>
                  <a:pt x="331565" y="160426"/>
                </a:lnTo>
                <a:lnTo>
                  <a:pt x="310133" y="120040"/>
                </a:lnTo>
                <a:lnTo>
                  <a:pt x="307895" y="76748"/>
                </a:lnTo>
                <a:lnTo>
                  <a:pt x="308229" y="68983"/>
                </a:lnTo>
                <a:lnTo>
                  <a:pt x="309133" y="61784"/>
                </a:lnTo>
                <a:lnTo>
                  <a:pt x="310896" y="54864"/>
                </a:lnTo>
                <a:lnTo>
                  <a:pt x="310896" y="39624"/>
                </a:lnTo>
                <a:lnTo>
                  <a:pt x="313944" y="30480"/>
                </a:lnTo>
                <a:lnTo>
                  <a:pt x="316992" y="24384"/>
                </a:lnTo>
                <a:lnTo>
                  <a:pt x="323088" y="18288"/>
                </a:lnTo>
                <a:lnTo>
                  <a:pt x="329184" y="15240"/>
                </a:lnTo>
                <a:lnTo>
                  <a:pt x="332231" y="12192"/>
                </a:lnTo>
                <a:lnTo>
                  <a:pt x="373767" y="12192"/>
                </a:lnTo>
                <a:lnTo>
                  <a:pt x="373260" y="11572"/>
                </a:lnTo>
                <a:lnTo>
                  <a:pt x="363220" y="4953"/>
                </a:lnTo>
                <a:lnTo>
                  <a:pt x="351464" y="1190"/>
                </a:lnTo>
                <a:lnTo>
                  <a:pt x="338328" y="0"/>
                </a:lnTo>
                <a:close/>
              </a:path>
              <a:path w="393700" h="173990">
                <a:moveTo>
                  <a:pt x="373767" y="12192"/>
                </a:moveTo>
                <a:lnTo>
                  <a:pt x="344424" y="12192"/>
                </a:lnTo>
                <a:lnTo>
                  <a:pt x="350520" y="15240"/>
                </a:lnTo>
                <a:lnTo>
                  <a:pt x="353568" y="21336"/>
                </a:lnTo>
                <a:lnTo>
                  <a:pt x="368649" y="65923"/>
                </a:lnTo>
                <a:lnTo>
                  <a:pt x="369062" y="91465"/>
                </a:lnTo>
                <a:lnTo>
                  <a:pt x="368538" y="108562"/>
                </a:lnTo>
                <a:lnTo>
                  <a:pt x="358151" y="151282"/>
                </a:lnTo>
                <a:lnTo>
                  <a:pt x="338328" y="161569"/>
                </a:lnTo>
                <a:lnTo>
                  <a:pt x="371165" y="161569"/>
                </a:lnTo>
                <a:lnTo>
                  <a:pt x="389255" y="123469"/>
                </a:lnTo>
                <a:lnTo>
                  <a:pt x="393446" y="85369"/>
                </a:lnTo>
                <a:lnTo>
                  <a:pt x="392826" y="65923"/>
                </a:lnTo>
                <a:lnTo>
                  <a:pt x="390778" y="48768"/>
                </a:lnTo>
                <a:lnTo>
                  <a:pt x="387016" y="33909"/>
                </a:lnTo>
                <a:lnTo>
                  <a:pt x="381254" y="21336"/>
                </a:lnTo>
                <a:lnTo>
                  <a:pt x="373767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058210" y="5676787"/>
            <a:ext cx="322729" cy="159124"/>
          </a:xfrm>
          <a:custGeom>
            <a:avLst/>
            <a:gdLst/>
            <a:ahLst/>
            <a:cxnLst/>
            <a:rect l="l" t="t" r="r" b="b"/>
            <a:pathLst>
              <a:path w="365760" h="180340">
                <a:moveTo>
                  <a:pt x="69494" y="115849"/>
                </a:moveTo>
                <a:lnTo>
                  <a:pt x="48768" y="115849"/>
                </a:lnTo>
                <a:lnTo>
                  <a:pt x="48768" y="118897"/>
                </a:lnTo>
                <a:lnTo>
                  <a:pt x="51815" y="118897"/>
                </a:lnTo>
                <a:lnTo>
                  <a:pt x="51815" y="124993"/>
                </a:lnTo>
                <a:lnTo>
                  <a:pt x="60959" y="158521"/>
                </a:lnTo>
                <a:lnTo>
                  <a:pt x="64007" y="167665"/>
                </a:lnTo>
                <a:lnTo>
                  <a:pt x="70103" y="173761"/>
                </a:lnTo>
                <a:lnTo>
                  <a:pt x="73151" y="179857"/>
                </a:lnTo>
                <a:lnTo>
                  <a:pt x="91439" y="179857"/>
                </a:lnTo>
                <a:lnTo>
                  <a:pt x="97536" y="176809"/>
                </a:lnTo>
                <a:lnTo>
                  <a:pt x="109728" y="164617"/>
                </a:lnTo>
                <a:lnTo>
                  <a:pt x="85343" y="164617"/>
                </a:lnTo>
                <a:lnTo>
                  <a:pt x="85343" y="161569"/>
                </a:lnTo>
                <a:lnTo>
                  <a:pt x="82295" y="161569"/>
                </a:lnTo>
                <a:lnTo>
                  <a:pt x="82295" y="155473"/>
                </a:lnTo>
                <a:lnTo>
                  <a:pt x="79247" y="152425"/>
                </a:lnTo>
                <a:lnTo>
                  <a:pt x="69494" y="115849"/>
                </a:lnTo>
                <a:close/>
              </a:path>
              <a:path w="365760" h="180340">
                <a:moveTo>
                  <a:pt x="57912" y="0"/>
                </a:moveTo>
                <a:lnTo>
                  <a:pt x="21336" y="0"/>
                </a:lnTo>
                <a:lnTo>
                  <a:pt x="18287" y="6095"/>
                </a:lnTo>
                <a:lnTo>
                  <a:pt x="27431" y="6095"/>
                </a:lnTo>
                <a:lnTo>
                  <a:pt x="30480" y="9143"/>
                </a:lnTo>
                <a:lnTo>
                  <a:pt x="33527" y="9143"/>
                </a:lnTo>
                <a:lnTo>
                  <a:pt x="33527" y="30479"/>
                </a:lnTo>
                <a:lnTo>
                  <a:pt x="30480" y="33527"/>
                </a:lnTo>
                <a:lnTo>
                  <a:pt x="0" y="176809"/>
                </a:lnTo>
                <a:lnTo>
                  <a:pt x="21336" y="176809"/>
                </a:lnTo>
                <a:lnTo>
                  <a:pt x="33527" y="115849"/>
                </a:lnTo>
                <a:lnTo>
                  <a:pt x="69494" y="115849"/>
                </a:lnTo>
                <a:lnTo>
                  <a:pt x="67056" y="106705"/>
                </a:lnTo>
                <a:lnTo>
                  <a:pt x="36575" y="106705"/>
                </a:lnTo>
                <a:lnTo>
                  <a:pt x="57912" y="0"/>
                </a:lnTo>
                <a:close/>
              </a:path>
              <a:path w="365760" h="180340">
                <a:moveTo>
                  <a:pt x="106680" y="152425"/>
                </a:moveTo>
                <a:lnTo>
                  <a:pt x="94487" y="164617"/>
                </a:lnTo>
                <a:lnTo>
                  <a:pt x="109728" y="164617"/>
                </a:lnTo>
                <a:lnTo>
                  <a:pt x="115824" y="158521"/>
                </a:lnTo>
                <a:lnTo>
                  <a:pt x="106680" y="152425"/>
                </a:lnTo>
                <a:close/>
              </a:path>
              <a:path w="365760" h="180340">
                <a:moveTo>
                  <a:pt x="118871" y="57911"/>
                </a:moveTo>
                <a:lnTo>
                  <a:pt x="79247" y="57911"/>
                </a:lnTo>
                <a:lnTo>
                  <a:pt x="76200" y="64007"/>
                </a:lnTo>
                <a:lnTo>
                  <a:pt x="82295" y="64007"/>
                </a:lnTo>
                <a:lnTo>
                  <a:pt x="85343" y="67055"/>
                </a:lnTo>
                <a:lnTo>
                  <a:pt x="85343" y="76225"/>
                </a:lnTo>
                <a:lnTo>
                  <a:pt x="82295" y="79273"/>
                </a:lnTo>
                <a:lnTo>
                  <a:pt x="79247" y="85369"/>
                </a:lnTo>
                <a:lnTo>
                  <a:pt x="73151" y="88417"/>
                </a:lnTo>
                <a:lnTo>
                  <a:pt x="67056" y="94513"/>
                </a:lnTo>
                <a:lnTo>
                  <a:pt x="60959" y="97561"/>
                </a:lnTo>
                <a:lnTo>
                  <a:pt x="51815" y="103657"/>
                </a:lnTo>
                <a:lnTo>
                  <a:pt x="45719" y="106705"/>
                </a:lnTo>
                <a:lnTo>
                  <a:pt x="67056" y="106705"/>
                </a:lnTo>
                <a:lnTo>
                  <a:pt x="97536" y="82321"/>
                </a:lnTo>
                <a:lnTo>
                  <a:pt x="103917" y="77749"/>
                </a:lnTo>
                <a:lnTo>
                  <a:pt x="115538" y="68594"/>
                </a:lnTo>
                <a:lnTo>
                  <a:pt x="121919" y="64007"/>
                </a:lnTo>
                <a:lnTo>
                  <a:pt x="118871" y="57911"/>
                </a:lnTo>
                <a:close/>
              </a:path>
              <a:path w="365760" h="180340">
                <a:moveTo>
                  <a:pt x="182880" y="18287"/>
                </a:moveTo>
                <a:lnTo>
                  <a:pt x="149351" y="18287"/>
                </a:lnTo>
                <a:lnTo>
                  <a:pt x="152400" y="21335"/>
                </a:lnTo>
                <a:lnTo>
                  <a:pt x="152400" y="27431"/>
                </a:lnTo>
                <a:lnTo>
                  <a:pt x="155447" y="30479"/>
                </a:lnTo>
                <a:lnTo>
                  <a:pt x="155447" y="42671"/>
                </a:lnTo>
                <a:lnTo>
                  <a:pt x="161544" y="179857"/>
                </a:lnTo>
                <a:lnTo>
                  <a:pt x="179831" y="179857"/>
                </a:lnTo>
                <a:lnTo>
                  <a:pt x="194730" y="149377"/>
                </a:lnTo>
                <a:lnTo>
                  <a:pt x="179831" y="149377"/>
                </a:lnTo>
                <a:lnTo>
                  <a:pt x="179831" y="48767"/>
                </a:lnTo>
                <a:lnTo>
                  <a:pt x="176783" y="45719"/>
                </a:lnTo>
                <a:lnTo>
                  <a:pt x="176783" y="33527"/>
                </a:lnTo>
                <a:lnTo>
                  <a:pt x="179831" y="30479"/>
                </a:lnTo>
                <a:lnTo>
                  <a:pt x="179831" y="24383"/>
                </a:lnTo>
                <a:lnTo>
                  <a:pt x="182880" y="21335"/>
                </a:lnTo>
                <a:lnTo>
                  <a:pt x="182880" y="18287"/>
                </a:lnTo>
                <a:close/>
              </a:path>
              <a:path w="365760" h="180340">
                <a:moveTo>
                  <a:pt x="268224" y="42671"/>
                </a:moveTo>
                <a:lnTo>
                  <a:pt x="246887" y="42671"/>
                </a:lnTo>
                <a:lnTo>
                  <a:pt x="246887" y="179857"/>
                </a:lnTo>
                <a:lnTo>
                  <a:pt x="265175" y="179857"/>
                </a:lnTo>
                <a:lnTo>
                  <a:pt x="282106" y="149377"/>
                </a:lnTo>
                <a:lnTo>
                  <a:pt x="265175" y="149377"/>
                </a:lnTo>
                <a:lnTo>
                  <a:pt x="266938" y="132184"/>
                </a:lnTo>
                <a:lnTo>
                  <a:pt x="267843" y="116992"/>
                </a:lnTo>
                <a:lnTo>
                  <a:pt x="268176" y="103514"/>
                </a:lnTo>
                <a:lnTo>
                  <a:pt x="268224" y="42671"/>
                </a:lnTo>
                <a:close/>
              </a:path>
              <a:path w="365760" h="180340">
                <a:moveTo>
                  <a:pt x="268224" y="9143"/>
                </a:moveTo>
                <a:lnTo>
                  <a:pt x="249936" y="9143"/>
                </a:lnTo>
                <a:lnTo>
                  <a:pt x="179831" y="149377"/>
                </a:lnTo>
                <a:lnTo>
                  <a:pt x="194730" y="149377"/>
                </a:lnTo>
                <a:lnTo>
                  <a:pt x="246887" y="42671"/>
                </a:lnTo>
                <a:lnTo>
                  <a:pt x="268224" y="42671"/>
                </a:lnTo>
                <a:lnTo>
                  <a:pt x="268224" y="9143"/>
                </a:lnTo>
                <a:close/>
              </a:path>
              <a:path w="365760" h="180340">
                <a:moveTo>
                  <a:pt x="365759" y="9143"/>
                </a:moveTo>
                <a:lnTo>
                  <a:pt x="316992" y="9143"/>
                </a:lnTo>
                <a:lnTo>
                  <a:pt x="313944" y="15239"/>
                </a:lnTo>
                <a:lnTo>
                  <a:pt x="323088" y="18287"/>
                </a:lnTo>
                <a:lnTo>
                  <a:pt x="326136" y="21335"/>
                </a:lnTo>
                <a:lnTo>
                  <a:pt x="326136" y="36575"/>
                </a:lnTo>
                <a:lnTo>
                  <a:pt x="323088" y="39623"/>
                </a:lnTo>
                <a:lnTo>
                  <a:pt x="323088" y="45719"/>
                </a:lnTo>
                <a:lnTo>
                  <a:pt x="316992" y="51815"/>
                </a:lnTo>
                <a:lnTo>
                  <a:pt x="268224" y="149377"/>
                </a:lnTo>
                <a:lnTo>
                  <a:pt x="282106" y="149377"/>
                </a:lnTo>
                <a:lnTo>
                  <a:pt x="341375" y="42671"/>
                </a:lnTo>
                <a:lnTo>
                  <a:pt x="347471" y="33527"/>
                </a:lnTo>
                <a:lnTo>
                  <a:pt x="350519" y="24383"/>
                </a:lnTo>
                <a:lnTo>
                  <a:pt x="356615" y="18287"/>
                </a:lnTo>
                <a:lnTo>
                  <a:pt x="362712" y="15239"/>
                </a:lnTo>
                <a:lnTo>
                  <a:pt x="365759" y="15239"/>
                </a:lnTo>
                <a:lnTo>
                  <a:pt x="365759" y="9143"/>
                </a:lnTo>
                <a:close/>
              </a:path>
              <a:path w="365760" h="180340">
                <a:moveTo>
                  <a:pt x="188975" y="15239"/>
                </a:moveTo>
                <a:lnTo>
                  <a:pt x="143256" y="15239"/>
                </a:lnTo>
                <a:lnTo>
                  <a:pt x="146303" y="18287"/>
                </a:lnTo>
                <a:lnTo>
                  <a:pt x="185927" y="18287"/>
                </a:lnTo>
                <a:lnTo>
                  <a:pt x="188975" y="15239"/>
                </a:lnTo>
                <a:close/>
              </a:path>
              <a:path w="365760" h="180340">
                <a:moveTo>
                  <a:pt x="195071" y="9143"/>
                </a:moveTo>
                <a:lnTo>
                  <a:pt x="143256" y="9143"/>
                </a:lnTo>
                <a:lnTo>
                  <a:pt x="140207" y="15239"/>
                </a:lnTo>
                <a:lnTo>
                  <a:pt x="192024" y="15239"/>
                </a:lnTo>
                <a:lnTo>
                  <a:pt x="195071" y="91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518100" y="5776319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4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4458932" y="576959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518100" y="570099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4">
                <a:moveTo>
                  <a:pt x="18287" y="0"/>
                </a:moveTo>
                <a:lnTo>
                  <a:pt x="0" y="0"/>
                </a:lnTo>
                <a:lnTo>
                  <a:pt x="0" y="70129"/>
                </a:lnTo>
                <a:lnTo>
                  <a:pt x="18287" y="70129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4644502" y="5682167"/>
            <a:ext cx="88750" cy="19634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757457" y="5676787"/>
            <a:ext cx="342340" cy="159124"/>
          </a:xfrm>
          <a:custGeom>
            <a:avLst/>
            <a:gdLst/>
            <a:ahLst/>
            <a:cxnLst/>
            <a:rect l="l" t="t" r="r" b="b"/>
            <a:pathLst>
              <a:path w="387985" h="180340">
                <a:moveTo>
                  <a:pt x="15239" y="143281"/>
                </a:moveTo>
                <a:lnTo>
                  <a:pt x="0" y="143281"/>
                </a:lnTo>
                <a:lnTo>
                  <a:pt x="0" y="170713"/>
                </a:lnTo>
                <a:lnTo>
                  <a:pt x="11430" y="174713"/>
                </a:lnTo>
                <a:lnTo>
                  <a:pt x="22860" y="177571"/>
                </a:lnTo>
                <a:lnTo>
                  <a:pt x="34289" y="179285"/>
                </a:lnTo>
                <a:lnTo>
                  <a:pt x="45719" y="179857"/>
                </a:lnTo>
                <a:lnTo>
                  <a:pt x="54340" y="179333"/>
                </a:lnTo>
                <a:lnTo>
                  <a:pt x="86967" y="167665"/>
                </a:lnTo>
                <a:lnTo>
                  <a:pt x="36575" y="167665"/>
                </a:lnTo>
                <a:lnTo>
                  <a:pt x="30479" y="164617"/>
                </a:lnTo>
                <a:lnTo>
                  <a:pt x="27431" y="161569"/>
                </a:lnTo>
                <a:lnTo>
                  <a:pt x="21336" y="158521"/>
                </a:lnTo>
                <a:lnTo>
                  <a:pt x="18287" y="152425"/>
                </a:lnTo>
                <a:lnTo>
                  <a:pt x="15239" y="143281"/>
                </a:lnTo>
                <a:close/>
              </a:path>
              <a:path w="387985" h="180340">
                <a:moveTo>
                  <a:pt x="89698" y="91465"/>
                </a:moveTo>
                <a:lnTo>
                  <a:pt x="51815" y="91465"/>
                </a:lnTo>
                <a:lnTo>
                  <a:pt x="57912" y="94513"/>
                </a:lnTo>
                <a:lnTo>
                  <a:pt x="60960" y="94513"/>
                </a:lnTo>
                <a:lnTo>
                  <a:pt x="67055" y="97561"/>
                </a:lnTo>
                <a:lnTo>
                  <a:pt x="76200" y="106705"/>
                </a:lnTo>
                <a:lnTo>
                  <a:pt x="79248" y="112801"/>
                </a:lnTo>
                <a:lnTo>
                  <a:pt x="79248" y="128041"/>
                </a:lnTo>
                <a:lnTo>
                  <a:pt x="60197" y="165379"/>
                </a:lnTo>
                <a:lnTo>
                  <a:pt x="45719" y="167665"/>
                </a:lnTo>
                <a:lnTo>
                  <a:pt x="86967" y="167665"/>
                </a:lnTo>
                <a:lnTo>
                  <a:pt x="103631" y="128041"/>
                </a:lnTo>
                <a:lnTo>
                  <a:pt x="103631" y="118897"/>
                </a:lnTo>
                <a:lnTo>
                  <a:pt x="100584" y="109753"/>
                </a:lnTo>
                <a:lnTo>
                  <a:pt x="97536" y="103657"/>
                </a:lnTo>
                <a:lnTo>
                  <a:pt x="94678" y="97370"/>
                </a:lnTo>
                <a:lnTo>
                  <a:pt x="90677" y="92227"/>
                </a:lnTo>
                <a:lnTo>
                  <a:pt x="89698" y="91465"/>
                </a:lnTo>
                <a:close/>
              </a:path>
              <a:path w="387985" h="180340">
                <a:moveTo>
                  <a:pt x="97536" y="0"/>
                </a:moveTo>
                <a:lnTo>
                  <a:pt x="88391" y="0"/>
                </a:lnTo>
                <a:lnTo>
                  <a:pt x="88391" y="3047"/>
                </a:lnTo>
                <a:lnTo>
                  <a:pt x="85343" y="6095"/>
                </a:lnTo>
                <a:lnTo>
                  <a:pt x="85343" y="9143"/>
                </a:lnTo>
                <a:lnTo>
                  <a:pt x="6095" y="9143"/>
                </a:lnTo>
                <a:lnTo>
                  <a:pt x="6095" y="88417"/>
                </a:lnTo>
                <a:lnTo>
                  <a:pt x="15239" y="94513"/>
                </a:lnTo>
                <a:lnTo>
                  <a:pt x="24384" y="94513"/>
                </a:lnTo>
                <a:lnTo>
                  <a:pt x="27431" y="91465"/>
                </a:lnTo>
                <a:lnTo>
                  <a:pt x="89698" y="91465"/>
                </a:lnTo>
                <a:lnTo>
                  <a:pt x="85534" y="88226"/>
                </a:lnTo>
                <a:lnTo>
                  <a:pt x="79248" y="85369"/>
                </a:lnTo>
                <a:lnTo>
                  <a:pt x="21336" y="85369"/>
                </a:lnTo>
                <a:lnTo>
                  <a:pt x="21336" y="30479"/>
                </a:lnTo>
                <a:lnTo>
                  <a:pt x="94487" y="30479"/>
                </a:lnTo>
                <a:lnTo>
                  <a:pt x="97536" y="0"/>
                </a:lnTo>
                <a:close/>
              </a:path>
              <a:path w="387985" h="180340">
                <a:moveTo>
                  <a:pt x="51815" y="79273"/>
                </a:moveTo>
                <a:lnTo>
                  <a:pt x="36575" y="79273"/>
                </a:lnTo>
                <a:lnTo>
                  <a:pt x="30479" y="82321"/>
                </a:lnTo>
                <a:lnTo>
                  <a:pt x="27431" y="82321"/>
                </a:lnTo>
                <a:lnTo>
                  <a:pt x="21336" y="85369"/>
                </a:lnTo>
                <a:lnTo>
                  <a:pt x="79248" y="85369"/>
                </a:lnTo>
                <a:lnTo>
                  <a:pt x="72390" y="83131"/>
                </a:lnTo>
                <a:lnTo>
                  <a:pt x="65532" y="81178"/>
                </a:lnTo>
                <a:lnTo>
                  <a:pt x="58674" y="79797"/>
                </a:lnTo>
                <a:lnTo>
                  <a:pt x="51815" y="79273"/>
                </a:lnTo>
                <a:close/>
              </a:path>
              <a:path w="387985" h="180340">
                <a:moveTo>
                  <a:pt x="192024" y="6095"/>
                </a:moveTo>
                <a:lnTo>
                  <a:pt x="185927" y="6095"/>
                </a:lnTo>
                <a:lnTo>
                  <a:pt x="176784" y="9143"/>
                </a:lnTo>
                <a:lnTo>
                  <a:pt x="145161" y="38861"/>
                </a:lnTo>
                <a:lnTo>
                  <a:pt x="137232" y="82844"/>
                </a:lnTo>
                <a:lnTo>
                  <a:pt x="137249" y="97561"/>
                </a:lnTo>
                <a:lnTo>
                  <a:pt x="143589" y="147662"/>
                </a:lnTo>
                <a:lnTo>
                  <a:pt x="178927" y="178666"/>
                </a:lnTo>
                <a:lnTo>
                  <a:pt x="192024" y="179857"/>
                </a:lnTo>
                <a:lnTo>
                  <a:pt x="204864" y="178666"/>
                </a:lnTo>
                <a:lnTo>
                  <a:pt x="215598" y="174904"/>
                </a:lnTo>
                <a:lnTo>
                  <a:pt x="224545" y="168284"/>
                </a:lnTo>
                <a:lnTo>
                  <a:pt x="225020" y="167665"/>
                </a:lnTo>
                <a:lnTo>
                  <a:pt x="192024" y="167665"/>
                </a:lnTo>
                <a:lnTo>
                  <a:pt x="185261" y="166522"/>
                </a:lnTo>
                <a:lnTo>
                  <a:pt x="163829" y="126136"/>
                </a:lnTo>
                <a:lnTo>
                  <a:pt x="161591" y="82844"/>
                </a:lnTo>
                <a:lnTo>
                  <a:pt x="161924" y="75079"/>
                </a:lnTo>
                <a:lnTo>
                  <a:pt x="162829" y="67880"/>
                </a:lnTo>
                <a:lnTo>
                  <a:pt x="164591" y="60959"/>
                </a:lnTo>
                <a:lnTo>
                  <a:pt x="164591" y="45719"/>
                </a:lnTo>
                <a:lnTo>
                  <a:pt x="167639" y="36575"/>
                </a:lnTo>
                <a:lnTo>
                  <a:pt x="170687" y="30479"/>
                </a:lnTo>
                <a:lnTo>
                  <a:pt x="176784" y="24383"/>
                </a:lnTo>
                <a:lnTo>
                  <a:pt x="182879" y="21335"/>
                </a:lnTo>
                <a:lnTo>
                  <a:pt x="185927" y="18287"/>
                </a:lnTo>
                <a:lnTo>
                  <a:pt x="227622" y="18287"/>
                </a:lnTo>
                <a:lnTo>
                  <a:pt x="227117" y="17668"/>
                </a:lnTo>
                <a:lnTo>
                  <a:pt x="217122" y="11048"/>
                </a:lnTo>
                <a:lnTo>
                  <a:pt x="205341" y="7286"/>
                </a:lnTo>
                <a:lnTo>
                  <a:pt x="192024" y="6095"/>
                </a:lnTo>
                <a:close/>
              </a:path>
              <a:path w="387985" h="180340">
                <a:moveTo>
                  <a:pt x="227622" y="18287"/>
                </a:moveTo>
                <a:lnTo>
                  <a:pt x="198119" y="18287"/>
                </a:lnTo>
                <a:lnTo>
                  <a:pt x="204215" y="21335"/>
                </a:lnTo>
                <a:lnTo>
                  <a:pt x="207263" y="27431"/>
                </a:lnTo>
                <a:lnTo>
                  <a:pt x="222472" y="72019"/>
                </a:lnTo>
                <a:lnTo>
                  <a:pt x="222885" y="97561"/>
                </a:lnTo>
                <a:lnTo>
                  <a:pt x="222361" y="114658"/>
                </a:lnTo>
                <a:lnTo>
                  <a:pt x="212062" y="157378"/>
                </a:lnTo>
                <a:lnTo>
                  <a:pt x="192024" y="167665"/>
                </a:lnTo>
                <a:lnTo>
                  <a:pt x="225020" y="167665"/>
                </a:lnTo>
                <a:lnTo>
                  <a:pt x="243077" y="129565"/>
                </a:lnTo>
                <a:lnTo>
                  <a:pt x="247268" y="91465"/>
                </a:lnTo>
                <a:lnTo>
                  <a:pt x="246649" y="72019"/>
                </a:lnTo>
                <a:lnTo>
                  <a:pt x="244601" y="54863"/>
                </a:lnTo>
                <a:lnTo>
                  <a:pt x="240839" y="40005"/>
                </a:lnTo>
                <a:lnTo>
                  <a:pt x="235076" y="27431"/>
                </a:lnTo>
                <a:lnTo>
                  <a:pt x="227622" y="18287"/>
                </a:lnTo>
                <a:close/>
              </a:path>
              <a:path w="387985" h="180340">
                <a:moveTo>
                  <a:pt x="332613" y="6095"/>
                </a:moveTo>
                <a:lnTo>
                  <a:pt x="326516" y="6095"/>
                </a:lnTo>
                <a:lnTo>
                  <a:pt x="317373" y="9143"/>
                </a:lnTo>
                <a:lnTo>
                  <a:pt x="285750" y="38861"/>
                </a:lnTo>
                <a:lnTo>
                  <a:pt x="277821" y="82844"/>
                </a:lnTo>
                <a:lnTo>
                  <a:pt x="277838" y="97561"/>
                </a:lnTo>
                <a:lnTo>
                  <a:pt x="284178" y="147662"/>
                </a:lnTo>
                <a:lnTo>
                  <a:pt x="319516" y="178666"/>
                </a:lnTo>
                <a:lnTo>
                  <a:pt x="332613" y="179857"/>
                </a:lnTo>
                <a:lnTo>
                  <a:pt x="345233" y="178666"/>
                </a:lnTo>
                <a:lnTo>
                  <a:pt x="355853" y="174904"/>
                </a:lnTo>
                <a:lnTo>
                  <a:pt x="364759" y="168284"/>
                </a:lnTo>
                <a:lnTo>
                  <a:pt x="365234" y="167665"/>
                </a:lnTo>
                <a:lnTo>
                  <a:pt x="332613" y="167665"/>
                </a:lnTo>
                <a:lnTo>
                  <a:pt x="325850" y="166522"/>
                </a:lnTo>
                <a:lnTo>
                  <a:pt x="304418" y="126136"/>
                </a:lnTo>
                <a:lnTo>
                  <a:pt x="302180" y="82844"/>
                </a:lnTo>
                <a:lnTo>
                  <a:pt x="302513" y="75079"/>
                </a:lnTo>
                <a:lnTo>
                  <a:pt x="303418" y="67880"/>
                </a:lnTo>
                <a:lnTo>
                  <a:pt x="305180" y="60959"/>
                </a:lnTo>
                <a:lnTo>
                  <a:pt x="305180" y="45719"/>
                </a:lnTo>
                <a:lnTo>
                  <a:pt x="308228" y="36575"/>
                </a:lnTo>
                <a:lnTo>
                  <a:pt x="311276" y="30479"/>
                </a:lnTo>
                <a:lnTo>
                  <a:pt x="317373" y="24383"/>
                </a:lnTo>
                <a:lnTo>
                  <a:pt x="323468" y="21335"/>
                </a:lnTo>
                <a:lnTo>
                  <a:pt x="326516" y="18287"/>
                </a:lnTo>
                <a:lnTo>
                  <a:pt x="367835" y="18287"/>
                </a:lnTo>
                <a:lnTo>
                  <a:pt x="367331" y="17668"/>
                </a:lnTo>
                <a:lnTo>
                  <a:pt x="357377" y="11048"/>
                </a:lnTo>
                <a:lnTo>
                  <a:pt x="345709" y="7286"/>
                </a:lnTo>
                <a:lnTo>
                  <a:pt x="332613" y="6095"/>
                </a:lnTo>
                <a:close/>
              </a:path>
              <a:path w="387985" h="180340">
                <a:moveTo>
                  <a:pt x="367835" y="18287"/>
                </a:moveTo>
                <a:lnTo>
                  <a:pt x="338709" y="18287"/>
                </a:lnTo>
                <a:lnTo>
                  <a:pt x="344804" y="21335"/>
                </a:lnTo>
                <a:lnTo>
                  <a:pt x="347852" y="27431"/>
                </a:lnTo>
                <a:lnTo>
                  <a:pt x="362680" y="72019"/>
                </a:lnTo>
                <a:lnTo>
                  <a:pt x="363092" y="97561"/>
                </a:lnTo>
                <a:lnTo>
                  <a:pt x="362569" y="114658"/>
                </a:lnTo>
                <a:lnTo>
                  <a:pt x="352329" y="157378"/>
                </a:lnTo>
                <a:lnTo>
                  <a:pt x="332613" y="167665"/>
                </a:lnTo>
                <a:lnTo>
                  <a:pt x="365234" y="167665"/>
                </a:lnTo>
                <a:lnTo>
                  <a:pt x="383286" y="129565"/>
                </a:lnTo>
                <a:lnTo>
                  <a:pt x="387476" y="91465"/>
                </a:lnTo>
                <a:lnTo>
                  <a:pt x="386857" y="72019"/>
                </a:lnTo>
                <a:lnTo>
                  <a:pt x="384809" y="54863"/>
                </a:lnTo>
                <a:lnTo>
                  <a:pt x="381047" y="40005"/>
                </a:lnTo>
                <a:lnTo>
                  <a:pt x="375285" y="27431"/>
                </a:lnTo>
                <a:lnTo>
                  <a:pt x="36783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5123554" y="5676787"/>
            <a:ext cx="479051" cy="159124"/>
          </a:xfrm>
          <a:custGeom>
            <a:avLst/>
            <a:gdLst/>
            <a:ahLst/>
            <a:cxnLst/>
            <a:rect l="l" t="t" r="r" b="b"/>
            <a:pathLst>
              <a:path w="542925" h="180340">
                <a:moveTo>
                  <a:pt x="69494" y="115849"/>
                </a:moveTo>
                <a:lnTo>
                  <a:pt x="48767" y="115849"/>
                </a:lnTo>
                <a:lnTo>
                  <a:pt x="48767" y="118897"/>
                </a:lnTo>
                <a:lnTo>
                  <a:pt x="51815" y="118897"/>
                </a:lnTo>
                <a:lnTo>
                  <a:pt x="51815" y="124993"/>
                </a:lnTo>
                <a:lnTo>
                  <a:pt x="60959" y="158521"/>
                </a:lnTo>
                <a:lnTo>
                  <a:pt x="64007" y="167665"/>
                </a:lnTo>
                <a:lnTo>
                  <a:pt x="70103" y="173761"/>
                </a:lnTo>
                <a:lnTo>
                  <a:pt x="73151" y="179857"/>
                </a:lnTo>
                <a:lnTo>
                  <a:pt x="91439" y="179857"/>
                </a:lnTo>
                <a:lnTo>
                  <a:pt x="97535" y="176809"/>
                </a:lnTo>
                <a:lnTo>
                  <a:pt x="109727" y="164617"/>
                </a:lnTo>
                <a:lnTo>
                  <a:pt x="85343" y="164617"/>
                </a:lnTo>
                <a:lnTo>
                  <a:pt x="85343" y="161569"/>
                </a:lnTo>
                <a:lnTo>
                  <a:pt x="82295" y="161569"/>
                </a:lnTo>
                <a:lnTo>
                  <a:pt x="82295" y="155473"/>
                </a:lnTo>
                <a:lnTo>
                  <a:pt x="79247" y="152425"/>
                </a:lnTo>
                <a:lnTo>
                  <a:pt x="69494" y="115849"/>
                </a:lnTo>
                <a:close/>
              </a:path>
              <a:path w="542925" h="180340">
                <a:moveTo>
                  <a:pt x="57911" y="0"/>
                </a:moveTo>
                <a:lnTo>
                  <a:pt x="21335" y="0"/>
                </a:lnTo>
                <a:lnTo>
                  <a:pt x="18287" y="6095"/>
                </a:lnTo>
                <a:lnTo>
                  <a:pt x="27431" y="6095"/>
                </a:lnTo>
                <a:lnTo>
                  <a:pt x="30479" y="9143"/>
                </a:lnTo>
                <a:lnTo>
                  <a:pt x="33527" y="9143"/>
                </a:lnTo>
                <a:lnTo>
                  <a:pt x="33527" y="30479"/>
                </a:lnTo>
                <a:lnTo>
                  <a:pt x="30479" y="33527"/>
                </a:lnTo>
                <a:lnTo>
                  <a:pt x="0" y="176809"/>
                </a:lnTo>
                <a:lnTo>
                  <a:pt x="21335" y="176809"/>
                </a:lnTo>
                <a:lnTo>
                  <a:pt x="33527" y="115849"/>
                </a:lnTo>
                <a:lnTo>
                  <a:pt x="69494" y="115849"/>
                </a:lnTo>
                <a:lnTo>
                  <a:pt x="67055" y="106705"/>
                </a:lnTo>
                <a:lnTo>
                  <a:pt x="36575" y="106705"/>
                </a:lnTo>
                <a:lnTo>
                  <a:pt x="57911" y="0"/>
                </a:lnTo>
                <a:close/>
              </a:path>
              <a:path w="542925" h="180340">
                <a:moveTo>
                  <a:pt x="106679" y="152425"/>
                </a:moveTo>
                <a:lnTo>
                  <a:pt x="94487" y="164617"/>
                </a:lnTo>
                <a:lnTo>
                  <a:pt x="109727" y="164617"/>
                </a:lnTo>
                <a:lnTo>
                  <a:pt x="115823" y="158521"/>
                </a:lnTo>
                <a:lnTo>
                  <a:pt x="106679" y="152425"/>
                </a:lnTo>
                <a:close/>
              </a:path>
              <a:path w="542925" h="180340">
                <a:moveTo>
                  <a:pt x="118871" y="57911"/>
                </a:moveTo>
                <a:lnTo>
                  <a:pt x="79247" y="57911"/>
                </a:lnTo>
                <a:lnTo>
                  <a:pt x="76200" y="64007"/>
                </a:lnTo>
                <a:lnTo>
                  <a:pt x="82295" y="64007"/>
                </a:lnTo>
                <a:lnTo>
                  <a:pt x="85343" y="67055"/>
                </a:lnTo>
                <a:lnTo>
                  <a:pt x="85343" y="76225"/>
                </a:lnTo>
                <a:lnTo>
                  <a:pt x="82295" y="79273"/>
                </a:lnTo>
                <a:lnTo>
                  <a:pt x="79247" y="85369"/>
                </a:lnTo>
                <a:lnTo>
                  <a:pt x="73151" y="88417"/>
                </a:lnTo>
                <a:lnTo>
                  <a:pt x="67055" y="94513"/>
                </a:lnTo>
                <a:lnTo>
                  <a:pt x="60959" y="97561"/>
                </a:lnTo>
                <a:lnTo>
                  <a:pt x="51815" y="103657"/>
                </a:lnTo>
                <a:lnTo>
                  <a:pt x="45719" y="106705"/>
                </a:lnTo>
                <a:lnTo>
                  <a:pt x="67055" y="106705"/>
                </a:lnTo>
                <a:lnTo>
                  <a:pt x="97535" y="82321"/>
                </a:lnTo>
                <a:lnTo>
                  <a:pt x="103917" y="77749"/>
                </a:lnTo>
                <a:lnTo>
                  <a:pt x="115538" y="68594"/>
                </a:lnTo>
                <a:lnTo>
                  <a:pt x="121919" y="64007"/>
                </a:lnTo>
                <a:lnTo>
                  <a:pt x="118871" y="57911"/>
                </a:lnTo>
                <a:close/>
              </a:path>
              <a:path w="542925" h="180340">
                <a:moveTo>
                  <a:pt x="182879" y="18287"/>
                </a:moveTo>
                <a:lnTo>
                  <a:pt x="149351" y="18287"/>
                </a:lnTo>
                <a:lnTo>
                  <a:pt x="149351" y="21335"/>
                </a:lnTo>
                <a:lnTo>
                  <a:pt x="152400" y="24383"/>
                </a:lnTo>
                <a:lnTo>
                  <a:pt x="152400" y="33527"/>
                </a:lnTo>
                <a:lnTo>
                  <a:pt x="155447" y="36575"/>
                </a:lnTo>
                <a:lnTo>
                  <a:pt x="155447" y="42671"/>
                </a:lnTo>
                <a:lnTo>
                  <a:pt x="161543" y="179857"/>
                </a:lnTo>
                <a:lnTo>
                  <a:pt x="179831" y="179857"/>
                </a:lnTo>
                <a:lnTo>
                  <a:pt x="197439" y="149377"/>
                </a:lnTo>
                <a:lnTo>
                  <a:pt x="179831" y="149377"/>
                </a:lnTo>
                <a:lnTo>
                  <a:pt x="179831" y="140233"/>
                </a:lnTo>
                <a:lnTo>
                  <a:pt x="176885" y="51815"/>
                </a:lnTo>
                <a:lnTo>
                  <a:pt x="176783" y="27431"/>
                </a:lnTo>
                <a:lnTo>
                  <a:pt x="179831" y="24383"/>
                </a:lnTo>
                <a:lnTo>
                  <a:pt x="179831" y="21335"/>
                </a:lnTo>
                <a:lnTo>
                  <a:pt x="182879" y="18287"/>
                </a:lnTo>
                <a:close/>
              </a:path>
              <a:path w="542925" h="180340">
                <a:moveTo>
                  <a:pt x="283463" y="9143"/>
                </a:moveTo>
                <a:lnTo>
                  <a:pt x="234695" y="9143"/>
                </a:lnTo>
                <a:lnTo>
                  <a:pt x="231647" y="15239"/>
                </a:lnTo>
                <a:lnTo>
                  <a:pt x="240791" y="18287"/>
                </a:lnTo>
                <a:lnTo>
                  <a:pt x="243839" y="21335"/>
                </a:lnTo>
                <a:lnTo>
                  <a:pt x="243839" y="39623"/>
                </a:lnTo>
                <a:lnTo>
                  <a:pt x="240791" y="42671"/>
                </a:lnTo>
                <a:lnTo>
                  <a:pt x="237743" y="48767"/>
                </a:lnTo>
                <a:lnTo>
                  <a:pt x="234695" y="51815"/>
                </a:lnTo>
                <a:lnTo>
                  <a:pt x="182879" y="149377"/>
                </a:lnTo>
                <a:lnTo>
                  <a:pt x="197439" y="149377"/>
                </a:lnTo>
                <a:lnTo>
                  <a:pt x="259079" y="42671"/>
                </a:lnTo>
                <a:lnTo>
                  <a:pt x="262127" y="33527"/>
                </a:lnTo>
                <a:lnTo>
                  <a:pt x="271271" y="24383"/>
                </a:lnTo>
                <a:lnTo>
                  <a:pt x="271271" y="21335"/>
                </a:lnTo>
                <a:lnTo>
                  <a:pt x="274319" y="18287"/>
                </a:lnTo>
                <a:lnTo>
                  <a:pt x="277367" y="18287"/>
                </a:lnTo>
                <a:lnTo>
                  <a:pt x="280415" y="15239"/>
                </a:lnTo>
                <a:lnTo>
                  <a:pt x="283463" y="15239"/>
                </a:lnTo>
                <a:lnTo>
                  <a:pt x="283463" y="9143"/>
                </a:lnTo>
                <a:close/>
              </a:path>
              <a:path w="542925" h="180340">
                <a:moveTo>
                  <a:pt x="185927" y="15239"/>
                </a:moveTo>
                <a:lnTo>
                  <a:pt x="143255" y="15239"/>
                </a:lnTo>
                <a:lnTo>
                  <a:pt x="146303" y="18287"/>
                </a:lnTo>
                <a:lnTo>
                  <a:pt x="185927" y="18287"/>
                </a:lnTo>
                <a:lnTo>
                  <a:pt x="185927" y="15239"/>
                </a:lnTo>
                <a:close/>
              </a:path>
              <a:path w="542925" h="180340">
                <a:moveTo>
                  <a:pt x="192023" y="9143"/>
                </a:moveTo>
                <a:lnTo>
                  <a:pt x="140207" y="9143"/>
                </a:lnTo>
                <a:lnTo>
                  <a:pt x="140207" y="15239"/>
                </a:lnTo>
                <a:lnTo>
                  <a:pt x="192023" y="15239"/>
                </a:lnTo>
                <a:lnTo>
                  <a:pt x="192023" y="9143"/>
                </a:lnTo>
                <a:close/>
              </a:path>
              <a:path w="542925" h="180340">
                <a:moveTo>
                  <a:pt x="374903" y="54863"/>
                </a:moveTo>
                <a:lnTo>
                  <a:pt x="362711" y="54863"/>
                </a:lnTo>
                <a:lnTo>
                  <a:pt x="354091" y="55483"/>
                </a:lnTo>
                <a:lnTo>
                  <a:pt x="346328" y="57530"/>
                </a:lnTo>
                <a:lnTo>
                  <a:pt x="339137" y="61293"/>
                </a:lnTo>
                <a:lnTo>
                  <a:pt x="332231" y="67055"/>
                </a:lnTo>
                <a:lnTo>
                  <a:pt x="324135" y="72690"/>
                </a:lnTo>
                <a:lnTo>
                  <a:pt x="303847" y="108515"/>
                </a:lnTo>
                <a:lnTo>
                  <a:pt x="298703" y="140233"/>
                </a:lnTo>
                <a:lnTo>
                  <a:pt x="299275" y="148853"/>
                </a:lnTo>
                <a:lnTo>
                  <a:pt x="300989" y="156616"/>
                </a:lnTo>
                <a:lnTo>
                  <a:pt x="303847" y="163807"/>
                </a:lnTo>
                <a:lnTo>
                  <a:pt x="307847" y="170713"/>
                </a:lnTo>
                <a:lnTo>
                  <a:pt x="310895" y="176809"/>
                </a:lnTo>
                <a:lnTo>
                  <a:pt x="320039" y="179857"/>
                </a:lnTo>
                <a:lnTo>
                  <a:pt x="335279" y="179857"/>
                </a:lnTo>
                <a:lnTo>
                  <a:pt x="344423" y="176809"/>
                </a:lnTo>
                <a:lnTo>
                  <a:pt x="350519" y="170713"/>
                </a:lnTo>
                <a:lnTo>
                  <a:pt x="355568" y="167332"/>
                </a:lnTo>
                <a:lnTo>
                  <a:pt x="358402" y="164617"/>
                </a:lnTo>
                <a:lnTo>
                  <a:pt x="332231" y="164617"/>
                </a:lnTo>
                <a:lnTo>
                  <a:pt x="326135" y="161569"/>
                </a:lnTo>
                <a:lnTo>
                  <a:pt x="326135" y="158521"/>
                </a:lnTo>
                <a:lnTo>
                  <a:pt x="323088" y="155473"/>
                </a:lnTo>
                <a:lnTo>
                  <a:pt x="320039" y="146329"/>
                </a:lnTo>
                <a:lnTo>
                  <a:pt x="320039" y="137185"/>
                </a:lnTo>
                <a:lnTo>
                  <a:pt x="320530" y="130279"/>
                </a:lnTo>
                <a:lnTo>
                  <a:pt x="333755" y="87655"/>
                </a:lnTo>
                <a:lnTo>
                  <a:pt x="365759" y="64007"/>
                </a:lnTo>
                <a:lnTo>
                  <a:pt x="393191" y="64007"/>
                </a:lnTo>
                <a:lnTo>
                  <a:pt x="387095" y="60959"/>
                </a:lnTo>
                <a:lnTo>
                  <a:pt x="384047" y="57911"/>
                </a:lnTo>
                <a:lnTo>
                  <a:pt x="377951" y="57911"/>
                </a:lnTo>
                <a:lnTo>
                  <a:pt x="374903" y="54863"/>
                </a:lnTo>
                <a:close/>
              </a:path>
              <a:path w="542925" h="180340">
                <a:moveTo>
                  <a:pt x="392175" y="146329"/>
                </a:moveTo>
                <a:lnTo>
                  <a:pt x="374903" y="146329"/>
                </a:lnTo>
                <a:lnTo>
                  <a:pt x="371855" y="152425"/>
                </a:lnTo>
                <a:lnTo>
                  <a:pt x="371855" y="170713"/>
                </a:lnTo>
                <a:lnTo>
                  <a:pt x="377951" y="176809"/>
                </a:lnTo>
                <a:lnTo>
                  <a:pt x="384047" y="179857"/>
                </a:lnTo>
                <a:lnTo>
                  <a:pt x="393191" y="179857"/>
                </a:lnTo>
                <a:lnTo>
                  <a:pt x="405383" y="173761"/>
                </a:lnTo>
                <a:lnTo>
                  <a:pt x="409955" y="170903"/>
                </a:lnTo>
                <a:lnTo>
                  <a:pt x="414527" y="166903"/>
                </a:lnTo>
                <a:lnTo>
                  <a:pt x="416560" y="164617"/>
                </a:lnTo>
                <a:lnTo>
                  <a:pt x="393191" y="164617"/>
                </a:lnTo>
                <a:lnTo>
                  <a:pt x="393191" y="161569"/>
                </a:lnTo>
                <a:lnTo>
                  <a:pt x="390143" y="161569"/>
                </a:lnTo>
                <a:lnTo>
                  <a:pt x="390143" y="152425"/>
                </a:lnTo>
                <a:lnTo>
                  <a:pt x="392175" y="146329"/>
                </a:lnTo>
                <a:close/>
              </a:path>
              <a:path w="542925" h="180340">
                <a:moveTo>
                  <a:pt x="405383" y="54863"/>
                </a:moveTo>
                <a:lnTo>
                  <a:pt x="393191" y="64007"/>
                </a:lnTo>
                <a:lnTo>
                  <a:pt x="371855" y="64007"/>
                </a:lnTo>
                <a:lnTo>
                  <a:pt x="377951" y="67055"/>
                </a:lnTo>
                <a:lnTo>
                  <a:pt x="381000" y="70129"/>
                </a:lnTo>
                <a:lnTo>
                  <a:pt x="381000" y="73177"/>
                </a:lnTo>
                <a:lnTo>
                  <a:pt x="384047" y="76225"/>
                </a:lnTo>
                <a:lnTo>
                  <a:pt x="384047" y="97561"/>
                </a:lnTo>
                <a:lnTo>
                  <a:pt x="381000" y="100609"/>
                </a:lnTo>
                <a:lnTo>
                  <a:pt x="381000" y="106705"/>
                </a:lnTo>
                <a:lnTo>
                  <a:pt x="364283" y="143519"/>
                </a:lnTo>
                <a:lnTo>
                  <a:pt x="360044" y="148996"/>
                </a:lnTo>
                <a:lnTo>
                  <a:pt x="356377" y="153901"/>
                </a:lnTo>
                <a:lnTo>
                  <a:pt x="353567" y="158521"/>
                </a:lnTo>
                <a:lnTo>
                  <a:pt x="341375" y="164617"/>
                </a:lnTo>
                <a:lnTo>
                  <a:pt x="358402" y="164617"/>
                </a:lnTo>
                <a:lnTo>
                  <a:pt x="361188" y="161950"/>
                </a:lnTo>
                <a:lnTo>
                  <a:pt x="366807" y="154854"/>
                </a:lnTo>
                <a:lnTo>
                  <a:pt x="371855" y="146329"/>
                </a:lnTo>
                <a:lnTo>
                  <a:pt x="392175" y="146329"/>
                </a:lnTo>
                <a:lnTo>
                  <a:pt x="393112" y="143519"/>
                </a:lnTo>
                <a:lnTo>
                  <a:pt x="393191" y="137185"/>
                </a:lnTo>
                <a:lnTo>
                  <a:pt x="411479" y="57911"/>
                </a:lnTo>
                <a:lnTo>
                  <a:pt x="405383" y="54863"/>
                </a:lnTo>
                <a:close/>
              </a:path>
              <a:path w="542925" h="180340">
                <a:moveTo>
                  <a:pt x="417575" y="149377"/>
                </a:moveTo>
                <a:lnTo>
                  <a:pt x="402335" y="164617"/>
                </a:lnTo>
                <a:lnTo>
                  <a:pt x="416560" y="164617"/>
                </a:lnTo>
                <a:lnTo>
                  <a:pt x="419100" y="161759"/>
                </a:lnTo>
                <a:lnTo>
                  <a:pt x="423671" y="155473"/>
                </a:lnTo>
                <a:lnTo>
                  <a:pt x="417575" y="149377"/>
                </a:lnTo>
                <a:close/>
              </a:path>
              <a:path w="542925" h="180340">
                <a:moveTo>
                  <a:pt x="481583" y="70129"/>
                </a:moveTo>
                <a:lnTo>
                  <a:pt x="460247" y="70129"/>
                </a:lnTo>
                <a:lnTo>
                  <a:pt x="460247" y="73177"/>
                </a:lnTo>
                <a:lnTo>
                  <a:pt x="463295" y="73177"/>
                </a:lnTo>
                <a:lnTo>
                  <a:pt x="463295" y="88417"/>
                </a:lnTo>
                <a:lnTo>
                  <a:pt x="460247" y="94513"/>
                </a:lnTo>
                <a:lnTo>
                  <a:pt x="460247" y="97561"/>
                </a:lnTo>
                <a:lnTo>
                  <a:pt x="441959" y="176809"/>
                </a:lnTo>
                <a:lnTo>
                  <a:pt x="463295" y="176809"/>
                </a:lnTo>
                <a:lnTo>
                  <a:pt x="475488" y="121945"/>
                </a:lnTo>
                <a:lnTo>
                  <a:pt x="478535" y="115849"/>
                </a:lnTo>
                <a:lnTo>
                  <a:pt x="478535" y="106705"/>
                </a:lnTo>
                <a:lnTo>
                  <a:pt x="481583" y="103657"/>
                </a:lnTo>
                <a:lnTo>
                  <a:pt x="487679" y="91465"/>
                </a:lnTo>
                <a:lnTo>
                  <a:pt x="490727" y="88417"/>
                </a:lnTo>
                <a:lnTo>
                  <a:pt x="478535" y="88417"/>
                </a:lnTo>
                <a:lnTo>
                  <a:pt x="481583" y="82321"/>
                </a:lnTo>
                <a:lnTo>
                  <a:pt x="481583" y="70129"/>
                </a:lnTo>
                <a:close/>
              </a:path>
              <a:path w="542925" h="180340">
                <a:moveTo>
                  <a:pt x="542543" y="54863"/>
                </a:moveTo>
                <a:lnTo>
                  <a:pt x="521207" y="54863"/>
                </a:lnTo>
                <a:lnTo>
                  <a:pt x="512063" y="57911"/>
                </a:lnTo>
                <a:lnTo>
                  <a:pt x="505967" y="64007"/>
                </a:lnTo>
                <a:lnTo>
                  <a:pt x="499586" y="67345"/>
                </a:lnTo>
                <a:lnTo>
                  <a:pt x="493775" y="72402"/>
                </a:lnTo>
                <a:lnTo>
                  <a:pt x="481583" y="85369"/>
                </a:lnTo>
                <a:lnTo>
                  <a:pt x="478535" y="88417"/>
                </a:lnTo>
                <a:lnTo>
                  <a:pt x="490727" y="88417"/>
                </a:lnTo>
                <a:lnTo>
                  <a:pt x="496823" y="82321"/>
                </a:lnTo>
                <a:lnTo>
                  <a:pt x="499871" y="76225"/>
                </a:lnTo>
                <a:lnTo>
                  <a:pt x="502919" y="73177"/>
                </a:lnTo>
                <a:lnTo>
                  <a:pt x="509015" y="73177"/>
                </a:lnTo>
                <a:lnTo>
                  <a:pt x="512063" y="70129"/>
                </a:lnTo>
                <a:lnTo>
                  <a:pt x="539154" y="70129"/>
                </a:lnTo>
                <a:lnTo>
                  <a:pt x="542543" y="54863"/>
                </a:lnTo>
                <a:close/>
              </a:path>
              <a:path w="542925" h="180340">
                <a:moveTo>
                  <a:pt x="469391" y="54863"/>
                </a:moveTo>
                <a:lnTo>
                  <a:pt x="460247" y="54863"/>
                </a:lnTo>
                <a:lnTo>
                  <a:pt x="448055" y="60959"/>
                </a:lnTo>
                <a:lnTo>
                  <a:pt x="444769" y="63821"/>
                </a:lnTo>
                <a:lnTo>
                  <a:pt x="440054" y="67830"/>
                </a:lnTo>
                <a:lnTo>
                  <a:pt x="434768" y="72982"/>
                </a:lnTo>
                <a:lnTo>
                  <a:pt x="429767" y="79273"/>
                </a:lnTo>
                <a:lnTo>
                  <a:pt x="435863" y="85369"/>
                </a:lnTo>
                <a:lnTo>
                  <a:pt x="451103" y="70129"/>
                </a:lnTo>
                <a:lnTo>
                  <a:pt x="481583" y="70129"/>
                </a:lnTo>
                <a:lnTo>
                  <a:pt x="481583" y="64007"/>
                </a:lnTo>
                <a:lnTo>
                  <a:pt x="475488" y="57911"/>
                </a:lnTo>
                <a:lnTo>
                  <a:pt x="469391" y="54863"/>
                </a:lnTo>
                <a:close/>
              </a:path>
              <a:path w="542925" h="180340">
                <a:moveTo>
                  <a:pt x="539154" y="70129"/>
                </a:moveTo>
                <a:lnTo>
                  <a:pt x="518159" y="70129"/>
                </a:lnTo>
                <a:lnTo>
                  <a:pt x="521207" y="73177"/>
                </a:lnTo>
                <a:lnTo>
                  <a:pt x="521207" y="76225"/>
                </a:lnTo>
                <a:lnTo>
                  <a:pt x="524255" y="76225"/>
                </a:lnTo>
                <a:lnTo>
                  <a:pt x="524255" y="82321"/>
                </a:lnTo>
                <a:lnTo>
                  <a:pt x="536447" y="82321"/>
                </a:lnTo>
                <a:lnTo>
                  <a:pt x="539154" y="701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183927" y="957654"/>
            <a:ext cx="147918" cy="1966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28664" y="101816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428664" y="106388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59954" y="954966"/>
            <a:ext cx="465604" cy="154081"/>
          </a:xfrm>
          <a:custGeom>
            <a:avLst/>
            <a:gdLst/>
            <a:ahLst/>
            <a:cxnLst/>
            <a:rect l="l" t="t" r="r" b="b"/>
            <a:pathLst>
              <a:path w="527685" h="174625">
                <a:moveTo>
                  <a:pt x="102843" y="24383"/>
                </a:moveTo>
                <a:lnTo>
                  <a:pt x="85343" y="24383"/>
                </a:lnTo>
                <a:lnTo>
                  <a:pt x="85343" y="27431"/>
                </a:lnTo>
                <a:lnTo>
                  <a:pt x="18287" y="164973"/>
                </a:lnTo>
                <a:lnTo>
                  <a:pt x="18287" y="171069"/>
                </a:lnTo>
                <a:lnTo>
                  <a:pt x="36575" y="171069"/>
                </a:lnTo>
                <a:lnTo>
                  <a:pt x="102843" y="24383"/>
                </a:lnTo>
                <a:close/>
              </a:path>
              <a:path w="527685" h="174625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1"/>
                </a:lnTo>
                <a:lnTo>
                  <a:pt x="18287" y="27431"/>
                </a:lnTo>
                <a:lnTo>
                  <a:pt x="21335" y="24383"/>
                </a:lnTo>
                <a:lnTo>
                  <a:pt x="102843" y="24383"/>
                </a:lnTo>
                <a:lnTo>
                  <a:pt x="109727" y="9144"/>
                </a:lnTo>
                <a:lnTo>
                  <a:pt x="109727" y="3048"/>
                </a:lnTo>
                <a:close/>
              </a:path>
              <a:path w="527685" h="174625">
                <a:moveTo>
                  <a:pt x="228095" y="12191"/>
                </a:moveTo>
                <a:lnTo>
                  <a:pt x="192023" y="12191"/>
                </a:lnTo>
                <a:lnTo>
                  <a:pt x="198119" y="15239"/>
                </a:lnTo>
                <a:lnTo>
                  <a:pt x="201167" y="15239"/>
                </a:lnTo>
                <a:lnTo>
                  <a:pt x="204215" y="18287"/>
                </a:lnTo>
                <a:lnTo>
                  <a:pt x="207263" y="24383"/>
                </a:lnTo>
                <a:lnTo>
                  <a:pt x="210311" y="27431"/>
                </a:lnTo>
                <a:lnTo>
                  <a:pt x="213359" y="33527"/>
                </a:lnTo>
                <a:lnTo>
                  <a:pt x="213359" y="54863"/>
                </a:lnTo>
                <a:lnTo>
                  <a:pt x="210311" y="57911"/>
                </a:lnTo>
                <a:lnTo>
                  <a:pt x="210311" y="64007"/>
                </a:lnTo>
                <a:lnTo>
                  <a:pt x="204215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4" y="92201"/>
                </a:lnTo>
                <a:lnTo>
                  <a:pt x="183118" y="98583"/>
                </a:lnTo>
                <a:lnTo>
                  <a:pt x="176783" y="106679"/>
                </a:lnTo>
                <a:lnTo>
                  <a:pt x="168687" y="115300"/>
                </a:lnTo>
                <a:lnTo>
                  <a:pt x="143636" y="151066"/>
                </a:lnTo>
                <a:lnTo>
                  <a:pt x="137159" y="164973"/>
                </a:lnTo>
                <a:lnTo>
                  <a:pt x="137159" y="171069"/>
                </a:lnTo>
                <a:lnTo>
                  <a:pt x="237744" y="171069"/>
                </a:lnTo>
                <a:lnTo>
                  <a:pt x="239535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8" y="129158"/>
                </a:lnTo>
                <a:lnTo>
                  <a:pt x="184261" y="118062"/>
                </a:lnTo>
                <a:lnTo>
                  <a:pt x="195071" y="106679"/>
                </a:lnTo>
                <a:lnTo>
                  <a:pt x="222503" y="79248"/>
                </a:lnTo>
                <a:lnTo>
                  <a:pt x="225551" y="73151"/>
                </a:lnTo>
                <a:lnTo>
                  <a:pt x="231647" y="67055"/>
                </a:lnTo>
                <a:lnTo>
                  <a:pt x="231647" y="60959"/>
                </a:lnTo>
                <a:lnTo>
                  <a:pt x="234695" y="57911"/>
                </a:lnTo>
                <a:lnTo>
                  <a:pt x="234695" y="54863"/>
                </a:lnTo>
                <a:lnTo>
                  <a:pt x="237744" y="51815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0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4625">
                <a:moveTo>
                  <a:pt x="240791" y="134111"/>
                </a:moveTo>
                <a:lnTo>
                  <a:pt x="231647" y="134111"/>
                </a:lnTo>
                <a:lnTo>
                  <a:pt x="231647" y="137159"/>
                </a:lnTo>
                <a:lnTo>
                  <a:pt x="228600" y="140207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3" y="146303"/>
                </a:lnTo>
                <a:lnTo>
                  <a:pt x="222503" y="149351"/>
                </a:lnTo>
                <a:lnTo>
                  <a:pt x="239535" y="149351"/>
                </a:lnTo>
                <a:lnTo>
                  <a:pt x="240791" y="134111"/>
                </a:lnTo>
                <a:close/>
              </a:path>
              <a:path w="527685" h="174625">
                <a:moveTo>
                  <a:pt x="192023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7" y="36575"/>
                </a:lnTo>
                <a:lnTo>
                  <a:pt x="160639" y="26336"/>
                </a:lnTo>
                <a:lnTo>
                  <a:pt x="167258" y="18668"/>
                </a:lnTo>
                <a:lnTo>
                  <a:pt x="175593" y="13858"/>
                </a:lnTo>
                <a:lnTo>
                  <a:pt x="185927" y="12191"/>
                </a:lnTo>
                <a:lnTo>
                  <a:pt x="228095" y="12191"/>
                </a:lnTo>
                <a:lnTo>
                  <a:pt x="225551" y="9144"/>
                </a:lnTo>
                <a:lnTo>
                  <a:pt x="219884" y="5143"/>
                </a:lnTo>
                <a:lnTo>
                  <a:pt x="212216" y="2285"/>
                </a:lnTo>
                <a:lnTo>
                  <a:pt x="202834" y="571"/>
                </a:lnTo>
                <a:lnTo>
                  <a:pt x="192023" y="0"/>
                </a:lnTo>
                <a:close/>
              </a:path>
              <a:path w="527685" h="174625">
                <a:moveTo>
                  <a:pt x="332231" y="0"/>
                </a:moveTo>
                <a:lnTo>
                  <a:pt x="326135" y="0"/>
                </a:lnTo>
                <a:lnTo>
                  <a:pt x="316991" y="3048"/>
                </a:lnTo>
                <a:lnTo>
                  <a:pt x="285369" y="32765"/>
                </a:lnTo>
                <a:lnTo>
                  <a:pt x="277440" y="76723"/>
                </a:lnTo>
                <a:lnTo>
                  <a:pt x="277457" y="91439"/>
                </a:lnTo>
                <a:lnTo>
                  <a:pt x="283797" y="141702"/>
                </a:lnTo>
                <a:lnTo>
                  <a:pt x="319135" y="172926"/>
                </a:lnTo>
                <a:lnTo>
                  <a:pt x="332231" y="174116"/>
                </a:lnTo>
                <a:lnTo>
                  <a:pt x="344852" y="172926"/>
                </a:lnTo>
                <a:lnTo>
                  <a:pt x="355472" y="169163"/>
                </a:lnTo>
                <a:lnTo>
                  <a:pt x="364378" y="162544"/>
                </a:lnTo>
                <a:lnTo>
                  <a:pt x="364853" y="161925"/>
                </a:lnTo>
                <a:lnTo>
                  <a:pt x="332231" y="161925"/>
                </a:lnTo>
                <a:lnTo>
                  <a:pt x="325469" y="160776"/>
                </a:lnTo>
                <a:lnTo>
                  <a:pt x="304037" y="120014"/>
                </a:lnTo>
                <a:lnTo>
                  <a:pt x="301799" y="76723"/>
                </a:lnTo>
                <a:lnTo>
                  <a:pt x="302132" y="68960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7" y="30479"/>
                </a:lnTo>
                <a:lnTo>
                  <a:pt x="310895" y="24383"/>
                </a:lnTo>
                <a:lnTo>
                  <a:pt x="316991" y="18287"/>
                </a:lnTo>
                <a:lnTo>
                  <a:pt x="323088" y="15239"/>
                </a:lnTo>
                <a:lnTo>
                  <a:pt x="326135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6" y="4952"/>
                </a:lnTo>
                <a:lnTo>
                  <a:pt x="345328" y="1190"/>
                </a:lnTo>
                <a:lnTo>
                  <a:pt x="332231" y="0"/>
                </a:lnTo>
                <a:close/>
              </a:path>
              <a:path w="527685" h="174625">
                <a:moveTo>
                  <a:pt x="367454" y="12191"/>
                </a:moveTo>
                <a:lnTo>
                  <a:pt x="338327" y="12191"/>
                </a:lnTo>
                <a:lnTo>
                  <a:pt x="344423" y="15239"/>
                </a:lnTo>
                <a:lnTo>
                  <a:pt x="347471" y="21335"/>
                </a:lnTo>
                <a:lnTo>
                  <a:pt x="362299" y="65912"/>
                </a:lnTo>
                <a:lnTo>
                  <a:pt x="362711" y="91439"/>
                </a:lnTo>
                <a:lnTo>
                  <a:pt x="362188" y="108537"/>
                </a:lnTo>
                <a:lnTo>
                  <a:pt x="351948" y="151477"/>
                </a:lnTo>
                <a:lnTo>
                  <a:pt x="332231" y="161925"/>
                </a:lnTo>
                <a:lnTo>
                  <a:pt x="364853" y="161925"/>
                </a:lnTo>
                <a:lnTo>
                  <a:pt x="382904" y="123491"/>
                </a:lnTo>
                <a:lnTo>
                  <a:pt x="387095" y="85344"/>
                </a:lnTo>
                <a:lnTo>
                  <a:pt x="386476" y="65912"/>
                </a:lnTo>
                <a:lnTo>
                  <a:pt x="384429" y="48767"/>
                </a:lnTo>
                <a:lnTo>
                  <a:pt x="380666" y="33908"/>
                </a:lnTo>
                <a:lnTo>
                  <a:pt x="374903" y="21335"/>
                </a:lnTo>
                <a:lnTo>
                  <a:pt x="367454" y="12191"/>
                </a:lnTo>
                <a:close/>
              </a:path>
              <a:path w="527685" h="174625">
                <a:moveTo>
                  <a:pt x="472694" y="0"/>
                </a:moveTo>
                <a:lnTo>
                  <a:pt x="466597" y="0"/>
                </a:lnTo>
                <a:lnTo>
                  <a:pt x="457453" y="3048"/>
                </a:lnTo>
                <a:lnTo>
                  <a:pt x="425831" y="32765"/>
                </a:lnTo>
                <a:lnTo>
                  <a:pt x="417902" y="76723"/>
                </a:lnTo>
                <a:lnTo>
                  <a:pt x="417919" y="91439"/>
                </a:lnTo>
                <a:lnTo>
                  <a:pt x="424259" y="141702"/>
                </a:lnTo>
                <a:lnTo>
                  <a:pt x="459597" y="172926"/>
                </a:lnTo>
                <a:lnTo>
                  <a:pt x="472694" y="174116"/>
                </a:lnTo>
                <a:lnTo>
                  <a:pt x="485314" y="172926"/>
                </a:lnTo>
                <a:lnTo>
                  <a:pt x="495934" y="169163"/>
                </a:lnTo>
                <a:lnTo>
                  <a:pt x="504840" y="162544"/>
                </a:lnTo>
                <a:lnTo>
                  <a:pt x="505315" y="161925"/>
                </a:lnTo>
                <a:lnTo>
                  <a:pt x="472694" y="161925"/>
                </a:lnTo>
                <a:lnTo>
                  <a:pt x="465931" y="160776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0"/>
                </a:lnTo>
                <a:lnTo>
                  <a:pt x="443499" y="61769"/>
                </a:lnTo>
                <a:lnTo>
                  <a:pt x="445261" y="54863"/>
                </a:lnTo>
                <a:lnTo>
                  <a:pt x="445261" y="39624"/>
                </a:lnTo>
                <a:lnTo>
                  <a:pt x="448309" y="30479"/>
                </a:lnTo>
                <a:lnTo>
                  <a:pt x="451357" y="24383"/>
                </a:lnTo>
                <a:lnTo>
                  <a:pt x="457453" y="18287"/>
                </a:lnTo>
                <a:lnTo>
                  <a:pt x="463550" y="15239"/>
                </a:lnTo>
                <a:lnTo>
                  <a:pt x="466597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8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4625">
                <a:moveTo>
                  <a:pt x="507916" y="12191"/>
                </a:moveTo>
                <a:lnTo>
                  <a:pt x="478789" y="12191"/>
                </a:lnTo>
                <a:lnTo>
                  <a:pt x="484885" y="15239"/>
                </a:lnTo>
                <a:lnTo>
                  <a:pt x="487933" y="21335"/>
                </a:lnTo>
                <a:lnTo>
                  <a:pt x="502761" y="65912"/>
                </a:lnTo>
                <a:lnTo>
                  <a:pt x="503173" y="91439"/>
                </a:lnTo>
                <a:lnTo>
                  <a:pt x="502650" y="108537"/>
                </a:lnTo>
                <a:lnTo>
                  <a:pt x="492410" y="151477"/>
                </a:lnTo>
                <a:lnTo>
                  <a:pt x="472694" y="161925"/>
                </a:lnTo>
                <a:lnTo>
                  <a:pt x="505315" y="161925"/>
                </a:lnTo>
                <a:lnTo>
                  <a:pt x="523366" y="123491"/>
                </a:lnTo>
                <a:lnTo>
                  <a:pt x="527557" y="85344"/>
                </a:lnTo>
                <a:lnTo>
                  <a:pt x="526938" y="65912"/>
                </a:lnTo>
                <a:lnTo>
                  <a:pt x="524891" y="48767"/>
                </a:lnTo>
                <a:lnTo>
                  <a:pt x="521128" y="33908"/>
                </a:lnTo>
                <a:lnTo>
                  <a:pt x="515365" y="21335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49650" y="957654"/>
            <a:ext cx="126402" cy="1509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454357" y="1282961"/>
            <a:ext cx="1276910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b="1" spc="-9" dirty="0">
                <a:latin typeface="Times New Roman"/>
                <a:cs typeface="Times New Roman"/>
              </a:rPr>
              <a:t>SOLUTION: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54357" y="1545671"/>
            <a:ext cx="1931334" cy="1256520"/>
          </a:xfrm>
          <a:prstGeom prst="rect">
            <a:avLst/>
          </a:prstGeom>
        </p:spPr>
        <p:txBody>
          <a:bodyPr vert="horz" wrap="square" lIns="0" tIns="151279" rIns="0" bIns="0" rtlCol="0">
            <a:spAutoFit/>
          </a:bodyPr>
          <a:lstStyle/>
          <a:p>
            <a:pPr marL="11206" defTabSz="806867">
              <a:spcBef>
                <a:spcPts val="119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FORWARD</a:t>
            </a:r>
            <a:r>
              <a:rPr sz="1765" spc="-6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SWEEP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marR="1195731" defTabSz="806867">
              <a:lnSpc>
                <a:spcPts val="3265"/>
              </a:lnSpc>
              <a:spcBef>
                <a:spcPts val="25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1: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su</a:t>
            </a:r>
            <a:r>
              <a:rPr sz="1765" spc="-4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97375" y="2596402"/>
            <a:ext cx="177500" cy="196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77072" y="265691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477072" y="270263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08362" y="2593713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2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7685" h="173989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8"/>
                </a:lnTo>
                <a:lnTo>
                  <a:pt x="15239" y="30480"/>
                </a:lnTo>
                <a:lnTo>
                  <a:pt x="15239" y="27432"/>
                </a:lnTo>
                <a:lnTo>
                  <a:pt x="18287" y="27432"/>
                </a:lnTo>
                <a:lnTo>
                  <a:pt x="21336" y="24384"/>
                </a:lnTo>
                <a:lnTo>
                  <a:pt x="102826" y="24384"/>
                </a:lnTo>
                <a:lnTo>
                  <a:pt x="109727" y="9144"/>
                </a:lnTo>
                <a:lnTo>
                  <a:pt x="109727" y="3048"/>
                </a:lnTo>
                <a:close/>
              </a:path>
              <a:path w="527685" h="173989">
                <a:moveTo>
                  <a:pt x="228095" y="12192"/>
                </a:moveTo>
                <a:lnTo>
                  <a:pt x="192024" y="12192"/>
                </a:lnTo>
                <a:lnTo>
                  <a:pt x="198119" y="15240"/>
                </a:lnTo>
                <a:lnTo>
                  <a:pt x="201168" y="15240"/>
                </a:lnTo>
                <a:lnTo>
                  <a:pt x="204215" y="18287"/>
                </a:lnTo>
                <a:lnTo>
                  <a:pt x="207263" y="24384"/>
                </a:lnTo>
                <a:lnTo>
                  <a:pt x="210312" y="27432"/>
                </a:lnTo>
                <a:lnTo>
                  <a:pt x="213359" y="33528"/>
                </a:lnTo>
                <a:lnTo>
                  <a:pt x="213359" y="54863"/>
                </a:lnTo>
                <a:lnTo>
                  <a:pt x="210312" y="57912"/>
                </a:lnTo>
                <a:lnTo>
                  <a:pt x="210312" y="64008"/>
                </a:lnTo>
                <a:lnTo>
                  <a:pt x="204215" y="70104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4" y="92202"/>
                </a:lnTo>
                <a:lnTo>
                  <a:pt x="183118" y="98583"/>
                </a:lnTo>
                <a:lnTo>
                  <a:pt x="176783" y="106680"/>
                </a:lnTo>
                <a:lnTo>
                  <a:pt x="168687" y="115300"/>
                </a:lnTo>
                <a:lnTo>
                  <a:pt x="143636" y="150875"/>
                </a:lnTo>
                <a:lnTo>
                  <a:pt x="137159" y="164592"/>
                </a:lnTo>
                <a:lnTo>
                  <a:pt x="137159" y="170687"/>
                </a:lnTo>
                <a:lnTo>
                  <a:pt x="237744" y="170687"/>
                </a:lnTo>
                <a:lnTo>
                  <a:pt x="239521" y="149352"/>
                </a:lnTo>
                <a:lnTo>
                  <a:pt x="161544" y="149352"/>
                </a:lnTo>
                <a:lnTo>
                  <a:pt x="167211" y="139684"/>
                </a:lnTo>
                <a:lnTo>
                  <a:pt x="174878" y="129159"/>
                </a:lnTo>
                <a:lnTo>
                  <a:pt x="184261" y="118062"/>
                </a:lnTo>
                <a:lnTo>
                  <a:pt x="195071" y="106680"/>
                </a:lnTo>
                <a:lnTo>
                  <a:pt x="222503" y="79248"/>
                </a:lnTo>
                <a:lnTo>
                  <a:pt x="225551" y="73152"/>
                </a:lnTo>
                <a:lnTo>
                  <a:pt x="231647" y="67056"/>
                </a:lnTo>
                <a:lnTo>
                  <a:pt x="231647" y="60960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744" y="51816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1"/>
                </a:lnTo>
                <a:lnTo>
                  <a:pt x="231314" y="16049"/>
                </a:lnTo>
                <a:lnTo>
                  <a:pt x="228095" y="12192"/>
                </a:lnTo>
                <a:close/>
              </a:path>
              <a:path w="527685" h="173989">
                <a:moveTo>
                  <a:pt x="240791" y="134112"/>
                </a:moveTo>
                <a:lnTo>
                  <a:pt x="231647" y="134112"/>
                </a:lnTo>
                <a:lnTo>
                  <a:pt x="231647" y="137160"/>
                </a:lnTo>
                <a:lnTo>
                  <a:pt x="228600" y="140208"/>
                </a:lnTo>
                <a:lnTo>
                  <a:pt x="228600" y="143256"/>
                </a:lnTo>
                <a:lnTo>
                  <a:pt x="225551" y="146304"/>
                </a:lnTo>
                <a:lnTo>
                  <a:pt x="222503" y="146304"/>
                </a:lnTo>
                <a:lnTo>
                  <a:pt x="222503" y="149352"/>
                </a:lnTo>
                <a:lnTo>
                  <a:pt x="239521" y="149352"/>
                </a:lnTo>
                <a:lnTo>
                  <a:pt x="240791" y="134112"/>
                </a:lnTo>
                <a:close/>
              </a:path>
              <a:path w="527685" h="173989">
                <a:moveTo>
                  <a:pt x="192024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40"/>
                </a:lnTo>
                <a:lnTo>
                  <a:pt x="140207" y="36575"/>
                </a:lnTo>
                <a:lnTo>
                  <a:pt x="155447" y="36575"/>
                </a:lnTo>
                <a:lnTo>
                  <a:pt x="160639" y="26336"/>
                </a:lnTo>
                <a:lnTo>
                  <a:pt x="167258" y="18669"/>
                </a:lnTo>
                <a:lnTo>
                  <a:pt x="175593" y="13858"/>
                </a:lnTo>
                <a:lnTo>
                  <a:pt x="185927" y="12192"/>
                </a:lnTo>
                <a:lnTo>
                  <a:pt x="228095" y="12192"/>
                </a:lnTo>
                <a:lnTo>
                  <a:pt x="225551" y="9144"/>
                </a:lnTo>
                <a:lnTo>
                  <a:pt x="219884" y="5143"/>
                </a:lnTo>
                <a:lnTo>
                  <a:pt x="212217" y="2286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3989">
                <a:moveTo>
                  <a:pt x="332231" y="0"/>
                </a:moveTo>
                <a:lnTo>
                  <a:pt x="326136" y="0"/>
                </a:lnTo>
                <a:lnTo>
                  <a:pt x="316991" y="3048"/>
                </a:lnTo>
                <a:lnTo>
                  <a:pt x="285369" y="32766"/>
                </a:lnTo>
                <a:lnTo>
                  <a:pt x="277440" y="76723"/>
                </a:lnTo>
                <a:lnTo>
                  <a:pt x="277457" y="91440"/>
                </a:lnTo>
                <a:lnTo>
                  <a:pt x="283797" y="141541"/>
                </a:lnTo>
                <a:lnTo>
                  <a:pt x="319135" y="172545"/>
                </a:lnTo>
                <a:lnTo>
                  <a:pt x="332231" y="173736"/>
                </a:lnTo>
                <a:lnTo>
                  <a:pt x="344999" y="172545"/>
                </a:lnTo>
                <a:lnTo>
                  <a:pt x="355695" y="168783"/>
                </a:lnTo>
                <a:lnTo>
                  <a:pt x="364628" y="162163"/>
                </a:lnTo>
                <a:lnTo>
                  <a:pt x="365103" y="161544"/>
                </a:lnTo>
                <a:lnTo>
                  <a:pt x="332231" y="161544"/>
                </a:lnTo>
                <a:lnTo>
                  <a:pt x="325469" y="160401"/>
                </a:lnTo>
                <a:lnTo>
                  <a:pt x="304037" y="120014"/>
                </a:lnTo>
                <a:lnTo>
                  <a:pt x="301799" y="76723"/>
                </a:lnTo>
                <a:lnTo>
                  <a:pt x="302132" y="68961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7" y="30480"/>
                </a:lnTo>
                <a:lnTo>
                  <a:pt x="310895" y="24384"/>
                </a:lnTo>
                <a:lnTo>
                  <a:pt x="316991" y="18287"/>
                </a:lnTo>
                <a:lnTo>
                  <a:pt x="323088" y="15240"/>
                </a:lnTo>
                <a:lnTo>
                  <a:pt x="326136" y="12192"/>
                </a:lnTo>
                <a:lnTo>
                  <a:pt x="367705" y="12192"/>
                </a:lnTo>
                <a:lnTo>
                  <a:pt x="367200" y="11572"/>
                </a:lnTo>
                <a:lnTo>
                  <a:pt x="357219" y="4952"/>
                </a:lnTo>
                <a:lnTo>
                  <a:pt x="345475" y="1190"/>
                </a:lnTo>
                <a:lnTo>
                  <a:pt x="332231" y="0"/>
                </a:lnTo>
                <a:close/>
              </a:path>
              <a:path w="527685" h="173989">
                <a:moveTo>
                  <a:pt x="367705" y="12192"/>
                </a:moveTo>
                <a:lnTo>
                  <a:pt x="338581" y="12192"/>
                </a:lnTo>
                <a:lnTo>
                  <a:pt x="344677" y="15240"/>
                </a:lnTo>
                <a:lnTo>
                  <a:pt x="347725" y="21336"/>
                </a:lnTo>
                <a:lnTo>
                  <a:pt x="362553" y="65913"/>
                </a:lnTo>
                <a:lnTo>
                  <a:pt x="362965" y="91440"/>
                </a:lnTo>
                <a:lnTo>
                  <a:pt x="362442" y="108537"/>
                </a:lnTo>
                <a:lnTo>
                  <a:pt x="352198" y="151257"/>
                </a:lnTo>
                <a:lnTo>
                  <a:pt x="332231" y="161544"/>
                </a:lnTo>
                <a:lnTo>
                  <a:pt x="365103" y="161544"/>
                </a:lnTo>
                <a:lnTo>
                  <a:pt x="383158" y="123444"/>
                </a:lnTo>
                <a:lnTo>
                  <a:pt x="387350" y="85344"/>
                </a:lnTo>
                <a:lnTo>
                  <a:pt x="386730" y="65913"/>
                </a:lnTo>
                <a:lnTo>
                  <a:pt x="384683" y="48768"/>
                </a:lnTo>
                <a:lnTo>
                  <a:pt x="380920" y="33909"/>
                </a:lnTo>
                <a:lnTo>
                  <a:pt x="375157" y="21336"/>
                </a:lnTo>
                <a:lnTo>
                  <a:pt x="367705" y="12192"/>
                </a:lnTo>
                <a:close/>
              </a:path>
              <a:path w="527685" h="173989">
                <a:moveTo>
                  <a:pt x="472694" y="0"/>
                </a:moveTo>
                <a:lnTo>
                  <a:pt x="466597" y="0"/>
                </a:lnTo>
                <a:lnTo>
                  <a:pt x="457453" y="3048"/>
                </a:lnTo>
                <a:lnTo>
                  <a:pt x="425831" y="32766"/>
                </a:lnTo>
                <a:lnTo>
                  <a:pt x="417902" y="76723"/>
                </a:lnTo>
                <a:lnTo>
                  <a:pt x="417919" y="91440"/>
                </a:lnTo>
                <a:lnTo>
                  <a:pt x="424259" y="141541"/>
                </a:lnTo>
                <a:lnTo>
                  <a:pt x="459597" y="172545"/>
                </a:lnTo>
                <a:lnTo>
                  <a:pt x="472694" y="173736"/>
                </a:lnTo>
                <a:lnTo>
                  <a:pt x="485314" y="172545"/>
                </a:lnTo>
                <a:lnTo>
                  <a:pt x="495934" y="168783"/>
                </a:lnTo>
                <a:lnTo>
                  <a:pt x="504840" y="162163"/>
                </a:lnTo>
                <a:lnTo>
                  <a:pt x="505315" y="161544"/>
                </a:lnTo>
                <a:lnTo>
                  <a:pt x="472694" y="161544"/>
                </a:lnTo>
                <a:lnTo>
                  <a:pt x="465931" y="160401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1"/>
                </a:lnTo>
                <a:lnTo>
                  <a:pt x="443499" y="61769"/>
                </a:lnTo>
                <a:lnTo>
                  <a:pt x="445262" y="54863"/>
                </a:lnTo>
                <a:lnTo>
                  <a:pt x="445262" y="39624"/>
                </a:lnTo>
                <a:lnTo>
                  <a:pt x="448309" y="30480"/>
                </a:lnTo>
                <a:lnTo>
                  <a:pt x="451357" y="24384"/>
                </a:lnTo>
                <a:lnTo>
                  <a:pt x="457453" y="18287"/>
                </a:lnTo>
                <a:lnTo>
                  <a:pt x="463550" y="15240"/>
                </a:lnTo>
                <a:lnTo>
                  <a:pt x="466597" y="12192"/>
                </a:lnTo>
                <a:lnTo>
                  <a:pt x="507916" y="12192"/>
                </a:lnTo>
                <a:lnTo>
                  <a:pt x="507412" y="11572"/>
                </a:lnTo>
                <a:lnTo>
                  <a:pt x="497458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3989">
                <a:moveTo>
                  <a:pt x="507916" y="12192"/>
                </a:moveTo>
                <a:lnTo>
                  <a:pt x="478789" y="12192"/>
                </a:lnTo>
                <a:lnTo>
                  <a:pt x="484886" y="15240"/>
                </a:lnTo>
                <a:lnTo>
                  <a:pt x="487933" y="21336"/>
                </a:lnTo>
                <a:lnTo>
                  <a:pt x="502761" y="65913"/>
                </a:lnTo>
                <a:lnTo>
                  <a:pt x="503174" y="91440"/>
                </a:lnTo>
                <a:lnTo>
                  <a:pt x="502650" y="108537"/>
                </a:lnTo>
                <a:lnTo>
                  <a:pt x="492410" y="151257"/>
                </a:lnTo>
                <a:lnTo>
                  <a:pt x="472694" y="161544"/>
                </a:lnTo>
                <a:lnTo>
                  <a:pt x="505315" y="161544"/>
                </a:lnTo>
                <a:lnTo>
                  <a:pt x="523366" y="123444"/>
                </a:lnTo>
                <a:lnTo>
                  <a:pt x="527557" y="85344"/>
                </a:lnTo>
                <a:lnTo>
                  <a:pt x="526938" y="65913"/>
                </a:lnTo>
                <a:lnTo>
                  <a:pt x="524891" y="48768"/>
                </a:lnTo>
                <a:lnTo>
                  <a:pt x="521128" y="33909"/>
                </a:lnTo>
                <a:lnTo>
                  <a:pt x="515365" y="21336"/>
                </a:lnTo>
                <a:lnTo>
                  <a:pt x="507916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65295" y="2612539"/>
            <a:ext cx="134471" cy="137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93959" y="2593714"/>
            <a:ext cx="96754" cy="153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14917" y="2580266"/>
            <a:ext cx="75304" cy="833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03220" y="2509893"/>
            <a:ext cx="7844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78056" y="3180005"/>
            <a:ext cx="142539" cy="1965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25482" y="324051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25482" y="328646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59462" y="3042845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79">
                <a:moveTo>
                  <a:pt x="88391" y="0"/>
                </a:moveTo>
                <a:lnTo>
                  <a:pt x="56768" y="36575"/>
                </a:lnTo>
                <a:lnTo>
                  <a:pt x="27431" y="91439"/>
                </a:lnTo>
                <a:lnTo>
                  <a:pt x="6857" y="162687"/>
                </a:lnTo>
                <a:lnTo>
                  <a:pt x="1714" y="204168"/>
                </a:lnTo>
                <a:lnTo>
                  <a:pt x="0" y="249936"/>
                </a:lnTo>
                <a:lnTo>
                  <a:pt x="1714" y="295850"/>
                </a:lnTo>
                <a:lnTo>
                  <a:pt x="6857" y="337407"/>
                </a:lnTo>
                <a:lnTo>
                  <a:pt x="15430" y="374915"/>
                </a:lnTo>
                <a:lnTo>
                  <a:pt x="41671" y="438403"/>
                </a:lnTo>
                <a:lnTo>
                  <a:pt x="72437" y="484124"/>
                </a:lnTo>
                <a:lnTo>
                  <a:pt x="88391" y="500125"/>
                </a:lnTo>
                <a:lnTo>
                  <a:pt x="97535" y="490981"/>
                </a:lnTo>
                <a:lnTo>
                  <a:pt x="82153" y="475027"/>
                </a:lnTo>
                <a:lnTo>
                  <a:pt x="68199" y="454787"/>
                </a:lnTo>
                <a:lnTo>
                  <a:pt x="45719" y="402589"/>
                </a:lnTo>
                <a:lnTo>
                  <a:pt x="29336" y="333216"/>
                </a:lnTo>
                <a:lnTo>
                  <a:pt x="25574" y="293612"/>
                </a:lnTo>
                <a:lnTo>
                  <a:pt x="24383" y="249936"/>
                </a:lnTo>
                <a:lnTo>
                  <a:pt x="25574" y="206406"/>
                </a:lnTo>
                <a:lnTo>
                  <a:pt x="29336" y="166877"/>
                </a:lnTo>
                <a:lnTo>
                  <a:pt x="45719" y="97536"/>
                </a:lnTo>
                <a:lnTo>
                  <a:pt x="68199" y="45338"/>
                </a:lnTo>
                <a:lnTo>
                  <a:pt x="97535" y="9143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53590" y="3005193"/>
            <a:ext cx="183104" cy="1990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61660" y="3330836"/>
            <a:ext cx="177724" cy="19632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50900" y="3264811"/>
            <a:ext cx="212912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55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68968" y="3042845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79">
                <a:moveTo>
                  <a:pt x="9143" y="0"/>
                </a:moveTo>
                <a:lnTo>
                  <a:pt x="0" y="9143"/>
                </a:lnTo>
                <a:lnTo>
                  <a:pt x="15382" y="25098"/>
                </a:lnTo>
                <a:lnTo>
                  <a:pt x="29336" y="45338"/>
                </a:lnTo>
                <a:lnTo>
                  <a:pt x="51815" y="97536"/>
                </a:lnTo>
                <a:lnTo>
                  <a:pt x="68198" y="166877"/>
                </a:lnTo>
                <a:lnTo>
                  <a:pt x="71961" y="206406"/>
                </a:lnTo>
                <a:lnTo>
                  <a:pt x="73151" y="249936"/>
                </a:lnTo>
                <a:lnTo>
                  <a:pt x="71961" y="293612"/>
                </a:lnTo>
                <a:lnTo>
                  <a:pt x="68198" y="333216"/>
                </a:lnTo>
                <a:lnTo>
                  <a:pt x="51815" y="402589"/>
                </a:lnTo>
                <a:lnTo>
                  <a:pt x="29336" y="454786"/>
                </a:lnTo>
                <a:lnTo>
                  <a:pt x="0" y="490981"/>
                </a:lnTo>
                <a:lnTo>
                  <a:pt x="9143" y="500125"/>
                </a:lnTo>
                <a:lnTo>
                  <a:pt x="41909" y="463550"/>
                </a:lnTo>
                <a:lnTo>
                  <a:pt x="70103" y="408686"/>
                </a:lnTo>
                <a:lnTo>
                  <a:pt x="90677" y="337407"/>
                </a:lnTo>
                <a:lnTo>
                  <a:pt x="95821" y="295850"/>
                </a:lnTo>
                <a:lnTo>
                  <a:pt x="97535" y="249936"/>
                </a:lnTo>
                <a:lnTo>
                  <a:pt x="95821" y="204168"/>
                </a:lnTo>
                <a:lnTo>
                  <a:pt x="90677" y="162687"/>
                </a:lnTo>
                <a:lnTo>
                  <a:pt x="82105" y="125206"/>
                </a:lnTo>
                <a:lnTo>
                  <a:pt x="56292" y="61722"/>
                </a:lnTo>
                <a:lnTo>
                  <a:pt x="26384" y="1600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184612" y="2980988"/>
            <a:ext cx="56477" cy="591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78056" y="3825687"/>
            <a:ext cx="142539" cy="1965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525482" y="388619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525482" y="393192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759462" y="3623982"/>
            <a:ext cx="102534" cy="570379"/>
          </a:xfrm>
          <a:custGeom>
            <a:avLst/>
            <a:gdLst/>
            <a:ahLst/>
            <a:cxnLst/>
            <a:rect l="l" t="t" r="r" b="b"/>
            <a:pathLst>
              <a:path w="116205" h="646429">
                <a:moveTo>
                  <a:pt x="109727" y="0"/>
                </a:moveTo>
                <a:lnTo>
                  <a:pt x="64388" y="55245"/>
                </a:lnTo>
                <a:lnTo>
                  <a:pt x="45862" y="90439"/>
                </a:lnTo>
                <a:lnTo>
                  <a:pt x="30479" y="131064"/>
                </a:lnTo>
                <a:lnTo>
                  <a:pt x="16716" y="175640"/>
                </a:lnTo>
                <a:lnTo>
                  <a:pt x="7238" y="222503"/>
                </a:lnTo>
                <a:lnTo>
                  <a:pt x="1762" y="271652"/>
                </a:lnTo>
                <a:lnTo>
                  <a:pt x="0" y="323088"/>
                </a:lnTo>
                <a:lnTo>
                  <a:pt x="1762" y="374562"/>
                </a:lnTo>
                <a:lnTo>
                  <a:pt x="7238" y="423799"/>
                </a:lnTo>
                <a:lnTo>
                  <a:pt x="16716" y="470749"/>
                </a:lnTo>
                <a:lnTo>
                  <a:pt x="30479" y="515366"/>
                </a:lnTo>
                <a:lnTo>
                  <a:pt x="45862" y="556418"/>
                </a:lnTo>
                <a:lnTo>
                  <a:pt x="64388" y="592328"/>
                </a:lnTo>
                <a:lnTo>
                  <a:pt x="109727" y="646430"/>
                </a:lnTo>
                <a:lnTo>
                  <a:pt x="115824" y="637286"/>
                </a:lnTo>
                <a:lnTo>
                  <a:pt x="94630" y="612140"/>
                </a:lnTo>
                <a:lnTo>
                  <a:pt x="76581" y="582422"/>
                </a:lnTo>
                <a:lnTo>
                  <a:pt x="48768" y="509270"/>
                </a:lnTo>
                <a:lnTo>
                  <a:pt x="38528" y="465177"/>
                </a:lnTo>
                <a:lnTo>
                  <a:pt x="30860" y="419608"/>
                </a:lnTo>
                <a:lnTo>
                  <a:pt x="26050" y="372324"/>
                </a:lnTo>
                <a:lnTo>
                  <a:pt x="24383" y="323088"/>
                </a:lnTo>
                <a:lnTo>
                  <a:pt x="26050" y="273462"/>
                </a:lnTo>
                <a:lnTo>
                  <a:pt x="30861" y="225552"/>
                </a:lnTo>
                <a:lnTo>
                  <a:pt x="38528" y="179927"/>
                </a:lnTo>
                <a:lnTo>
                  <a:pt x="48768" y="137160"/>
                </a:lnTo>
                <a:lnTo>
                  <a:pt x="61388" y="98297"/>
                </a:lnTo>
                <a:lnTo>
                  <a:pt x="94630" y="34289"/>
                </a:lnTo>
                <a:lnTo>
                  <a:pt x="115824" y="9144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88552" y="3634739"/>
            <a:ext cx="69925" cy="2070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71924" y="3650875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89">
                <a:moveTo>
                  <a:pt x="94778" y="12191"/>
                </a:moveTo>
                <a:lnTo>
                  <a:pt x="64262" y="12191"/>
                </a:lnTo>
                <a:lnTo>
                  <a:pt x="76454" y="18287"/>
                </a:lnTo>
                <a:lnTo>
                  <a:pt x="79502" y="21336"/>
                </a:lnTo>
                <a:lnTo>
                  <a:pt x="82550" y="30479"/>
                </a:lnTo>
                <a:lnTo>
                  <a:pt x="85598" y="36575"/>
                </a:lnTo>
                <a:lnTo>
                  <a:pt x="87360" y="43481"/>
                </a:lnTo>
                <a:lnTo>
                  <a:pt x="88265" y="50673"/>
                </a:lnTo>
                <a:lnTo>
                  <a:pt x="88598" y="58435"/>
                </a:lnTo>
                <a:lnTo>
                  <a:pt x="88646" y="79248"/>
                </a:lnTo>
                <a:lnTo>
                  <a:pt x="85598" y="79248"/>
                </a:lnTo>
                <a:lnTo>
                  <a:pt x="85598" y="82295"/>
                </a:lnTo>
                <a:lnTo>
                  <a:pt x="82550" y="82295"/>
                </a:lnTo>
                <a:lnTo>
                  <a:pt x="79502" y="85343"/>
                </a:lnTo>
                <a:lnTo>
                  <a:pt x="79502" y="88391"/>
                </a:lnTo>
                <a:lnTo>
                  <a:pt x="76454" y="88391"/>
                </a:lnTo>
                <a:lnTo>
                  <a:pt x="73406" y="91439"/>
                </a:lnTo>
                <a:lnTo>
                  <a:pt x="88646" y="91439"/>
                </a:lnTo>
                <a:lnTo>
                  <a:pt x="86312" y="104060"/>
                </a:lnTo>
                <a:lnTo>
                  <a:pt x="83693" y="114680"/>
                </a:lnTo>
                <a:lnTo>
                  <a:pt x="80502" y="123586"/>
                </a:lnTo>
                <a:lnTo>
                  <a:pt x="76454" y="131063"/>
                </a:lnTo>
                <a:lnTo>
                  <a:pt x="73167" y="139160"/>
                </a:lnTo>
                <a:lnTo>
                  <a:pt x="36198" y="161020"/>
                </a:lnTo>
                <a:lnTo>
                  <a:pt x="27432" y="161543"/>
                </a:lnTo>
                <a:lnTo>
                  <a:pt x="27432" y="167639"/>
                </a:lnTo>
                <a:lnTo>
                  <a:pt x="33528" y="173736"/>
                </a:lnTo>
                <a:lnTo>
                  <a:pt x="45057" y="172640"/>
                </a:lnTo>
                <a:lnTo>
                  <a:pt x="56229" y="169545"/>
                </a:lnTo>
                <a:lnTo>
                  <a:pt x="91312" y="144017"/>
                </a:lnTo>
                <a:lnTo>
                  <a:pt x="110744" y="99821"/>
                </a:lnTo>
                <a:lnTo>
                  <a:pt x="112987" y="71246"/>
                </a:lnTo>
                <a:lnTo>
                  <a:pt x="112907" y="67055"/>
                </a:lnTo>
                <a:lnTo>
                  <a:pt x="112410" y="54721"/>
                </a:lnTo>
                <a:lnTo>
                  <a:pt x="110363" y="40766"/>
                </a:lnTo>
                <a:lnTo>
                  <a:pt x="106600" y="28527"/>
                </a:lnTo>
                <a:lnTo>
                  <a:pt x="100837" y="18287"/>
                </a:lnTo>
                <a:lnTo>
                  <a:pt x="94778" y="12191"/>
                </a:lnTo>
                <a:close/>
              </a:path>
              <a:path w="393700" h="173989">
                <a:moveTo>
                  <a:pt x="58166" y="0"/>
                </a:moveTo>
                <a:lnTo>
                  <a:pt x="49022" y="0"/>
                </a:lnTo>
                <a:lnTo>
                  <a:pt x="39878" y="3048"/>
                </a:lnTo>
                <a:lnTo>
                  <a:pt x="33528" y="6095"/>
                </a:lnTo>
                <a:lnTo>
                  <a:pt x="21336" y="12191"/>
                </a:lnTo>
                <a:lnTo>
                  <a:pt x="15240" y="18287"/>
                </a:lnTo>
                <a:lnTo>
                  <a:pt x="9143" y="21336"/>
                </a:lnTo>
                <a:lnTo>
                  <a:pt x="3048" y="33527"/>
                </a:lnTo>
                <a:lnTo>
                  <a:pt x="0" y="42672"/>
                </a:lnTo>
                <a:lnTo>
                  <a:pt x="0" y="54863"/>
                </a:lnTo>
                <a:lnTo>
                  <a:pt x="532" y="63484"/>
                </a:lnTo>
                <a:lnTo>
                  <a:pt x="1905" y="70865"/>
                </a:lnTo>
                <a:lnTo>
                  <a:pt x="3857" y="77152"/>
                </a:lnTo>
                <a:lnTo>
                  <a:pt x="6096" y="82295"/>
                </a:lnTo>
                <a:lnTo>
                  <a:pt x="9143" y="91439"/>
                </a:lnTo>
                <a:lnTo>
                  <a:pt x="12192" y="97536"/>
                </a:lnTo>
                <a:lnTo>
                  <a:pt x="21336" y="100584"/>
                </a:lnTo>
                <a:lnTo>
                  <a:pt x="33528" y="106679"/>
                </a:lnTo>
                <a:lnTo>
                  <a:pt x="58166" y="106679"/>
                </a:lnTo>
                <a:lnTo>
                  <a:pt x="67310" y="103631"/>
                </a:lnTo>
                <a:lnTo>
                  <a:pt x="79502" y="97536"/>
                </a:lnTo>
                <a:lnTo>
                  <a:pt x="82550" y="94487"/>
                </a:lnTo>
                <a:lnTo>
                  <a:pt x="42926" y="94487"/>
                </a:lnTo>
                <a:lnTo>
                  <a:pt x="36830" y="91439"/>
                </a:lnTo>
                <a:lnTo>
                  <a:pt x="24384" y="54863"/>
                </a:lnTo>
                <a:lnTo>
                  <a:pt x="24384" y="42672"/>
                </a:lnTo>
                <a:lnTo>
                  <a:pt x="27432" y="39624"/>
                </a:lnTo>
                <a:lnTo>
                  <a:pt x="27432" y="33527"/>
                </a:lnTo>
                <a:lnTo>
                  <a:pt x="30480" y="27431"/>
                </a:lnTo>
                <a:lnTo>
                  <a:pt x="33528" y="24384"/>
                </a:lnTo>
                <a:lnTo>
                  <a:pt x="33528" y="21336"/>
                </a:lnTo>
                <a:lnTo>
                  <a:pt x="39878" y="18287"/>
                </a:lnTo>
                <a:lnTo>
                  <a:pt x="45974" y="12191"/>
                </a:lnTo>
                <a:lnTo>
                  <a:pt x="94778" y="12191"/>
                </a:lnTo>
                <a:lnTo>
                  <a:pt x="92884" y="10286"/>
                </a:lnTo>
                <a:lnTo>
                  <a:pt x="82931" y="4571"/>
                </a:lnTo>
                <a:lnTo>
                  <a:pt x="71262" y="1142"/>
                </a:lnTo>
                <a:lnTo>
                  <a:pt x="58166" y="0"/>
                </a:lnTo>
                <a:close/>
              </a:path>
              <a:path w="393700" h="173989">
                <a:moveTo>
                  <a:pt x="85598" y="91439"/>
                </a:moveTo>
                <a:lnTo>
                  <a:pt x="67310" y="91439"/>
                </a:lnTo>
                <a:lnTo>
                  <a:pt x="64262" y="94487"/>
                </a:lnTo>
                <a:lnTo>
                  <a:pt x="82550" y="94487"/>
                </a:lnTo>
                <a:lnTo>
                  <a:pt x="85598" y="91439"/>
                </a:lnTo>
                <a:close/>
              </a:path>
              <a:path w="393700" h="173989">
                <a:moveTo>
                  <a:pt x="198374" y="0"/>
                </a:moveTo>
                <a:lnTo>
                  <a:pt x="192278" y="0"/>
                </a:lnTo>
                <a:lnTo>
                  <a:pt x="183134" y="3048"/>
                </a:lnTo>
                <a:lnTo>
                  <a:pt x="151511" y="32765"/>
                </a:lnTo>
                <a:lnTo>
                  <a:pt x="143582" y="76723"/>
                </a:lnTo>
                <a:lnTo>
                  <a:pt x="143599" y="91439"/>
                </a:lnTo>
                <a:lnTo>
                  <a:pt x="149939" y="141541"/>
                </a:lnTo>
                <a:lnTo>
                  <a:pt x="185277" y="172545"/>
                </a:lnTo>
                <a:lnTo>
                  <a:pt x="198374" y="173736"/>
                </a:lnTo>
                <a:lnTo>
                  <a:pt x="210994" y="172545"/>
                </a:lnTo>
                <a:lnTo>
                  <a:pt x="221614" y="168783"/>
                </a:lnTo>
                <a:lnTo>
                  <a:pt x="230520" y="162163"/>
                </a:lnTo>
                <a:lnTo>
                  <a:pt x="230995" y="161543"/>
                </a:lnTo>
                <a:lnTo>
                  <a:pt x="198374" y="161543"/>
                </a:lnTo>
                <a:lnTo>
                  <a:pt x="191611" y="160400"/>
                </a:lnTo>
                <a:lnTo>
                  <a:pt x="170179" y="120014"/>
                </a:lnTo>
                <a:lnTo>
                  <a:pt x="167941" y="76723"/>
                </a:lnTo>
                <a:lnTo>
                  <a:pt x="168275" y="68961"/>
                </a:lnTo>
                <a:lnTo>
                  <a:pt x="169179" y="61769"/>
                </a:lnTo>
                <a:lnTo>
                  <a:pt x="170942" y="54863"/>
                </a:lnTo>
                <a:lnTo>
                  <a:pt x="170942" y="39624"/>
                </a:lnTo>
                <a:lnTo>
                  <a:pt x="173990" y="30479"/>
                </a:lnTo>
                <a:lnTo>
                  <a:pt x="177037" y="24384"/>
                </a:lnTo>
                <a:lnTo>
                  <a:pt x="183134" y="18287"/>
                </a:lnTo>
                <a:lnTo>
                  <a:pt x="189230" y="15239"/>
                </a:lnTo>
                <a:lnTo>
                  <a:pt x="192278" y="12191"/>
                </a:lnTo>
                <a:lnTo>
                  <a:pt x="233596" y="12191"/>
                </a:lnTo>
                <a:lnTo>
                  <a:pt x="233092" y="11572"/>
                </a:lnTo>
                <a:lnTo>
                  <a:pt x="223139" y="4952"/>
                </a:lnTo>
                <a:lnTo>
                  <a:pt x="211470" y="1190"/>
                </a:lnTo>
                <a:lnTo>
                  <a:pt x="198374" y="0"/>
                </a:lnTo>
                <a:close/>
              </a:path>
              <a:path w="393700" h="173989">
                <a:moveTo>
                  <a:pt x="233596" y="12191"/>
                </a:moveTo>
                <a:lnTo>
                  <a:pt x="204470" y="12191"/>
                </a:lnTo>
                <a:lnTo>
                  <a:pt x="210566" y="15239"/>
                </a:lnTo>
                <a:lnTo>
                  <a:pt x="213614" y="21336"/>
                </a:lnTo>
                <a:lnTo>
                  <a:pt x="228441" y="65912"/>
                </a:lnTo>
                <a:lnTo>
                  <a:pt x="228854" y="91439"/>
                </a:lnTo>
                <a:lnTo>
                  <a:pt x="228330" y="108537"/>
                </a:lnTo>
                <a:lnTo>
                  <a:pt x="218090" y="151257"/>
                </a:lnTo>
                <a:lnTo>
                  <a:pt x="198374" y="161543"/>
                </a:lnTo>
                <a:lnTo>
                  <a:pt x="230995" y="161543"/>
                </a:lnTo>
                <a:lnTo>
                  <a:pt x="249046" y="123443"/>
                </a:lnTo>
                <a:lnTo>
                  <a:pt x="253237" y="85343"/>
                </a:lnTo>
                <a:lnTo>
                  <a:pt x="252618" y="65912"/>
                </a:lnTo>
                <a:lnTo>
                  <a:pt x="250570" y="48768"/>
                </a:lnTo>
                <a:lnTo>
                  <a:pt x="246808" y="33909"/>
                </a:lnTo>
                <a:lnTo>
                  <a:pt x="241046" y="21336"/>
                </a:lnTo>
                <a:lnTo>
                  <a:pt x="233596" y="12191"/>
                </a:lnTo>
                <a:close/>
              </a:path>
              <a:path w="393700" h="173989">
                <a:moveTo>
                  <a:pt x="338582" y="0"/>
                </a:moveTo>
                <a:lnTo>
                  <a:pt x="332486" y="0"/>
                </a:lnTo>
                <a:lnTo>
                  <a:pt x="323342" y="3048"/>
                </a:lnTo>
                <a:lnTo>
                  <a:pt x="291719" y="32765"/>
                </a:lnTo>
                <a:lnTo>
                  <a:pt x="283790" y="76723"/>
                </a:lnTo>
                <a:lnTo>
                  <a:pt x="283807" y="91439"/>
                </a:lnTo>
                <a:lnTo>
                  <a:pt x="290147" y="141541"/>
                </a:lnTo>
                <a:lnTo>
                  <a:pt x="325485" y="172545"/>
                </a:lnTo>
                <a:lnTo>
                  <a:pt x="338582" y="173736"/>
                </a:lnTo>
                <a:lnTo>
                  <a:pt x="351202" y="172545"/>
                </a:lnTo>
                <a:lnTo>
                  <a:pt x="361823" y="168783"/>
                </a:lnTo>
                <a:lnTo>
                  <a:pt x="370728" y="162163"/>
                </a:lnTo>
                <a:lnTo>
                  <a:pt x="371203" y="161543"/>
                </a:lnTo>
                <a:lnTo>
                  <a:pt x="338582" y="161543"/>
                </a:lnTo>
                <a:lnTo>
                  <a:pt x="331819" y="160400"/>
                </a:lnTo>
                <a:lnTo>
                  <a:pt x="310388" y="120014"/>
                </a:lnTo>
                <a:lnTo>
                  <a:pt x="308149" y="76723"/>
                </a:lnTo>
                <a:lnTo>
                  <a:pt x="308483" y="68961"/>
                </a:lnTo>
                <a:lnTo>
                  <a:pt x="309387" y="61769"/>
                </a:lnTo>
                <a:lnTo>
                  <a:pt x="311150" y="54863"/>
                </a:lnTo>
                <a:lnTo>
                  <a:pt x="311150" y="39624"/>
                </a:lnTo>
                <a:lnTo>
                  <a:pt x="314198" y="30479"/>
                </a:lnTo>
                <a:lnTo>
                  <a:pt x="317246" y="24384"/>
                </a:lnTo>
                <a:lnTo>
                  <a:pt x="323342" y="18287"/>
                </a:lnTo>
                <a:lnTo>
                  <a:pt x="329438" y="15239"/>
                </a:lnTo>
                <a:lnTo>
                  <a:pt x="332486" y="12191"/>
                </a:lnTo>
                <a:lnTo>
                  <a:pt x="373804" y="12191"/>
                </a:lnTo>
                <a:lnTo>
                  <a:pt x="373300" y="11572"/>
                </a:lnTo>
                <a:lnTo>
                  <a:pt x="363347" y="4952"/>
                </a:lnTo>
                <a:lnTo>
                  <a:pt x="351678" y="1190"/>
                </a:lnTo>
                <a:lnTo>
                  <a:pt x="338582" y="0"/>
                </a:lnTo>
                <a:close/>
              </a:path>
              <a:path w="393700" h="173989">
                <a:moveTo>
                  <a:pt x="373804" y="12191"/>
                </a:moveTo>
                <a:lnTo>
                  <a:pt x="344678" y="12191"/>
                </a:lnTo>
                <a:lnTo>
                  <a:pt x="350774" y="15239"/>
                </a:lnTo>
                <a:lnTo>
                  <a:pt x="353822" y="21336"/>
                </a:lnTo>
                <a:lnTo>
                  <a:pt x="368649" y="65912"/>
                </a:lnTo>
                <a:lnTo>
                  <a:pt x="369062" y="91439"/>
                </a:lnTo>
                <a:lnTo>
                  <a:pt x="368538" y="108537"/>
                </a:lnTo>
                <a:lnTo>
                  <a:pt x="358298" y="151257"/>
                </a:lnTo>
                <a:lnTo>
                  <a:pt x="338582" y="161543"/>
                </a:lnTo>
                <a:lnTo>
                  <a:pt x="371203" y="161543"/>
                </a:lnTo>
                <a:lnTo>
                  <a:pt x="389255" y="123443"/>
                </a:lnTo>
                <a:lnTo>
                  <a:pt x="393446" y="85343"/>
                </a:lnTo>
                <a:lnTo>
                  <a:pt x="392826" y="65912"/>
                </a:lnTo>
                <a:lnTo>
                  <a:pt x="390779" y="48768"/>
                </a:lnTo>
                <a:lnTo>
                  <a:pt x="387016" y="33909"/>
                </a:lnTo>
                <a:lnTo>
                  <a:pt x="381254" y="21336"/>
                </a:lnTo>
                <a:lnTo>
                  <a:pt x="373804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458933" y="3745006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99765" y="373828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458933" y="366970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585335" y="3650876"/>
            <a:ext cx="88751" cy="19632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698290" y="3645497"/>
            <a:ext cx="342340" cy="159124"/>
          </a:xfrm>
          <a:custGeom>
            <a:avLst/>
            <a:gdLst/>
            <a:ahLst/>
            <a:cxnLst/>
            <a:rect l="l" t="t" r="r" b="b"/>
            <a:pathLst>
              <a:path w="387985" h="180339">
                <a:moveTo>
                  <a:pt x="15240" y="143256"/>
                </a:moveTo>
                <a:lnTo>
                  <a:pt x="0" y="143256"/>
                </a:lnTo>
                <a:lnTo>
                  <a:pt x="0" y="170687"/>
                </a:lnTo>
                <a:lnTo>
                  <a:pt x="11430" y="174688"/>
                </a:lnTo>
                <a:lnTo>
                  <a:pt x="22860" y="177546"/>
                </a:lnTo>
                <a:lnTo>
                  <a:pt x="34290" y="179260"/>
                </a:lnTo>
                <a:lnTo>
                  <a:pt x="45720" y="179832"/>
                </a:lnTo>
                <a:lnTo>
                  <a:pt x="54340" y="179308"/>
                </a:lnTo>
                <a:lnTo>
                  <a:pt x="86967" y="167639"/>
                </a:lnTo>
                <a:lnTo>
                  <a:pt x="36575" y="167639"/>
                </a:lnTo>
                <a:lnTo>
                  <a:pt x="30480" y="164591"/>
                </a:lnTo>
                <a:lnTo>
                  <a:pt x="27432" y="161544"/>
                </a:lnTo>
                <a:lnTo>
                  <a:pt x="21336" y="158496"/>
                </a:lnTo>
                <a:lnTo>
                  <a:pt x="18287" y="152400"/>
                </a:lnTo>
                <a:lnTo>
                  <a:pt x="15240" y="143256"/>
                </a:lnTo>
                <a:close/>
              </a:path>
              <a:path w="387985" h="180339">
                <a:moveTo>
                  <a:pt x="89698" y="91439"/>
                </a:moveTo>
                <a:lnTo>
                  <a:pt x="51816" y="91439"/>
                </a:lnTo>
                <a:lnTo>
                  <a:pt x="57912" y="94487"/>
                </a:lnTo>
                <a:lnTo>
                  <a:pt x="60960" y="94487"/>
                </a:lnTo>
                <a:lnTo>
                  <a:pt x="67056" y="97536"/>
                </a:lnTo>
                <a:lnTo>
                  <a:pt x="76200" y="106680"/>
                </a:lnTo>
                <a:lnTo>
                  <a:pt x="79248" y="112775"/>
                </a:lnTo>
                <a:lnTo>
                  <a:pt x="79248" y="128015"/>
                </a:lnTo>
                <a:lnTo>
                  <a:pt x="60198" y="165353"/>
                </a:lnTo>
                <a:lnTo>
                  <a:pt x="45720" y="167639"/>
                </a:lnTo>
                <a:lnTo>
                  <a:pt x="86967" y="167639"/>
                </a:lnTo>
                <a:lnTo>
                  <a:pt x="103632" y="128015"/>
                </a:lnTo>
                <a:lnTo>
                  <a:pt x="103632" y="118872"/>
                </a:lnTo>
                <a:lnTo>
                  <a:pt x="100584" y="109727"/>
                </a:lnTo>
                <a:lnTo>
                  <a:pt x="97536" y="103632"/>
                </a:lnTo>
                <a:lnTo>
                  <a:pt x="94678" y="97345"/>
                </a:lnTo>
                <a:lnTo>
                  <a:pt x="90677" y="92201"/>
                </a:lnTo>
                <a:lnTo>
                  <a:pt x="89698" y="91439"/>
                </a:lnTo>
                <a:close/>
              </a:path>
              <a:path w="387985" h="180339">
                <a:moveTo>
                  <a:pt x="97536" y="0"/>
                </a:moveTo>
                <a:lnTo>
                  <a:pt x="88392" y="0"/>
                </a:lnTo>
                <a:lnTo>
                  <a:pt x="88392" y="3048"/>
                </a:lnTo>
                <a:lnTo>
                  <a:pt x="85344" y="6096"/>
                </a:lnTo>
                <a:lnTo>
                  <a:pt x="85344" y="9144"/>
                </a:lnTo>
                <a:lnTo>
                  <a:pt x="6096" y="9144"/>
                </a:lnTo>
                <a:lnTo>
                  <a:pt x="6096" y="88391"/>
                </a:lnTo>
                <a:lnTo>
                  <a:pt x="15240" y="94487"/>
                </a:lnTo>
                <a:lnTo>
                  <a:pt x="24384" y="94487"/>
                </a:lnTo>
                <a:lnTo>
                  <a:pt x="27432" y="91439"/>
                </a:lnTo>
                <a:lnTo>
                  <a:pt x="89698" y="91439"/>
                </a:lnTo>
                <a:lnTo>
                  <a:pt x="85534" y="88201"/>
                </a:lnTo>
                <a:lnTo>
                  <a:pt x="79248" y="85344"/>
                </a:lnTo>
                <a:lnTo>
                  <a:pt x="21336" y="85344"/>
                </a:lnTo>
                <a:lnTo>
                  <a:pt x="21336" y="30480"/>
                </a:lnTo>
                <a:lnTo>
                  <a:pt x="94487" y="30480"/>
                </a:lnTo>
                <a:lnTo>
                  <a:pt x="97536" y="0"/>
                </a:lnTo>
                <a:close/>
              </a:path>
              <a:path w="387985" h="180339">
                <a:moveTo>
                  <a:pt x="51816" y="79248"/>
                </a:moveTo>
                <a:lnTo>
                  <a:pt x="36575" y="79248"/>
                </a:lnTo>
                <a:lnTo>
                  <a:pt x="30480" y="82296"/>
                </a:lnTo>
                <a:lnTo>
                  <a:pt x="27432" y="82296"/>
                </a:lnTo>
                <a:lnTo>
                  <a:pt x="21336" y="85344"/>
                </a:lnTo>
                <a:lnTo>
                  <a:pt x="79248" y="85344"/>
                </a:lnTo>
                <a:lnTo>
                  <a:pt x="72390" y="83105"/>
                </a:lnTo>
                <a:lnTo>
                  <a:pt x="65532" y="81152"/>
                </a:lnTo>
                <a:lnTo>
                  <a:pt x="58674" y="79771"/>
                </a:lnTo>
                <a:lnTo>
                  <a:pt x="51816" y="79248"/>
                </a:lnTo>
                <a:close/>
              </a:path>
              <a:path w="387985" h="180339">
                <a:moveTo>
                  <a:pt x="192024" y="6096"/>
                </a:moveTo>
                <a:lnTo>
                  <a:pt x="185928" y="6096"/>
                </a:lnTo>
                <a:lnTo>
                  <a:pt x="176784" y="9144"/>
                </a:lnTo>
                <a:lnTo>
                  <a:pt x="145161" y="38862"/>
                </a:lnTo>
                <a:lnTo>
                  <a:pt x="137232" y="82819"/>
                </a:lnTo>
                <a:lnTo>
                  <a:pt x="137249" y="97536"/>
                </a:lnTo>
                <a:lnTo>
                  <a:pt x="143589" y="147637"/>
                </a:lnTo>
                <a:lnTo>
                  <a:pt x="178927" y="178641"/>
                </a:lnTo>
                <a:lnTo>
                  <a:pt x="192024" y="179832"/>
                </a:lnTo>
                <a:lnTo>
                  <a:pt x="204644" y="178641"/>
                </a:lnTo>
                <a:lnTo>
                  <a:pt x="215264" y="174879"/>
                </a:lnTo>
                <a:lnTo>
                  <a:pt x="224170" y="168259"/>
                </a:lnTo>
                <a:lnTo>
                  <a:pt x="224645" y="167639"/>
                </a:lnTo>
                <a:lnTo>
                  <a:pt x="192024" y="167639"/>
                </a:lnTo>
                <a:lnTo>
                  <a:pt x="185261" y="166497"/>
                </a:lnTo>
                <a:lnTo>
                  <a:pt x="163830" y="126111"/>
                </a:lnTo>
                <a:lnTo>
                  <a:pt x="161591" y="82819"/>
                </a:lnTo>
                <a:lnTo>
                  <a:pt x="161925" y="75057"/>
                </a:lnTo>
                <a:lnTo>
                  <a:pt x="162829" y="67865"/>
                </a:lnTo>
                <a:lnTo>
                  <a:pt x="164592" y="60960"/>
                </a:lnTo>
                <a:lnTo>
                  <a:pt x="164592" y="45720"/>
                </a:lnTo>
                <a:lnTo>
                  <a:pt x="167640" y="36575"/>
                </a:lnTo>
                <a:lnTo>
                  <a:pt x="170687" y="30480"/>
                </a:lnTo>
                <a:lnTo>
                  <a:pt x="176784" y="24384"/>
                </a:lnTo>
                <a:lnTo>
                  <a:pt x="182880" y="21336"/>
                </a:lnTo>
                <a:lnTo>
                  <a:pt x="185928" y="18287"/>
                </a:lnTo>
                <a:lnTo>
                  <a:pt x="227246" y="18287"/>
                </a:lnTo>
                <a:lnTo>
                  <a:pt x="226742" y="17668"/>
                </a:lnTo>
                <a:lnTo>
                  <a:pt x="216788" y="11049"/>
                </a:lnTo>
                <a:lnTo>
                  <a:pt x="205120" y="7286"/>
                </a:lnTo>
                <a:lnTo>
                  <a:pt x="192024" y="6096"/>
                </a:lnTo>
                <a:close/>
              </a:path>
              <a:path w="387985" h="180339">
                <a:moveTo>
                  <a:pt x="227246" y="18287"/>
                </a:moveTo>
                <a:lnTo>
                  <a:pt x="198120" y="18287"/>
                </a:lnTo>
                <a:lnTo>
                  <a:pt x="204216" y="21336"/>
                </a:lnTo>
                <a:lnTo>
                  <a:pt x="207263" y="27432"/>
                </a:lnTo>
                <a:lnTo>
                  <a:pt x="222091" y="72009"/>
                </a:lnTo>
                <a:lnTo>
                  <a:pt x="222504" y="97536"/>
                </a:lnTo>
                <a:lnTo>
                  <a:pt x="221980" y="114633"/>
                </a:lnTo>
                <a:lnTo>
                  <a:pt x="211740" y="157353"/>
                </a:lnTo>
                <a:lnTo>
                  <a:pt x="192024" y="167639"/>
                </a:lnTo>
                <a:lnTo>
                  <a:pt x="224645" y="167639"/>
                </a:lnTo>
                <a:lnTo>
                  <a:pt x="242697" y="129539"/>
                </a:lnTo>
                <a:lnTo>
                  <a:pt x="246887" y="91439"/>
                </a:lnTo>
                <a:lnTo>
                  <a:pt x="246268" y="72009"/>
                </a:lnTo>
                <a:lnTo>
                  <a:pt x="244221" y="54864"/>
                </a:lnTo>
                <a:lnTo>
                  <a:pt x="240458" y="40005"/>
                </a:lnTo>
                <a:lnTo>
                  <a:pt x="234696" y="27432"/>
                </a:lnTo>
                <a:lnTo>
                  <a:pt x="227246" y="18287"/>
                </a:lnTo>
                <a:close/>
              </a:path>
              <a:path w="387985" h="180339">
                <a:moveTo>
                  <a:pt x="332613" y="6096"/>
                </a:moveTo>
                <a:lnTo>
                  <a:pt x="326517" y="6096"/>
                </a:lnTo>
                <a:lnTo>
                  <a:pt x="317373" y="9144"/>
                </a:lnTo>
                <a:lnTo>
                  <a:pt x="285750" y="38862"/>
                </a:lnTo>
                <a:lnTo>
                  <a:pt x="277821" y="82819"/>
                </a:lnTo>
                <a:lnTo>
                  <a:pt x="277838" y="97536"/>
                </a:lnTo>
                <a:lnTo>
                  <a:pt x="284178" y="147637"/>
                </a:lnTo>
                <a:lnTo>
                  <a:pt x="319516" y="178641"/>
                </a:lnTo>
                <a:lnTo>
                  <a:pt x="332613" y="179832"/>
                </a:lnTo>
                <a:lnTo>
                  <a:pt x="345233" y="178641"/>
                </a:lnTo>
                <a:lnTo>
                  <a:pt x="355853" y="174879"/>
                </a:lnTo>
                <a:lnTo>
                  <a:pt x="364759" y="168259"/>
                </a:lnTo>
                <a:lnTo>
                  <a:pt x="365234" y="167639"/>
                </a:lnTo>
                <a:lnTo>
                  <a:pt x="332613" y="167639"/>
                </a:lnTo>
                <a:lnTo>
                  <a:pt x="325850" y="166497"/>
                </a:lnTo>
                <a:lnTo>
                  <a:pt x="304419" y="126111"/>
                </a:lnTo>
                <a:lnTo>
                  <a:pt x="302180" y="82819"/>
                </a:lnTo>
                <a:lnTo>
                  <a:pt x="302513" y="75057"/>
                </a:lnTo>
                <a:lnTo>
                  <a:pt x="303418" y="67865"/>
                </a:lnTo>
                <a:lnTo>
                  <a:pt x="305181" y="60960"/>
                </a:lnTo>
                <a:lnTo>
                  <a:pt x="305181" y="45720"/>
                </a:lnTo>
                <a:lnTo>
                  <a:pt x="308229" y="36575"/>
                </a:lnTo>
                <a:lnTo>
                  <a:pt x="311276" y="30480"/>
                </a:lnTo>
                <a:lnTo>
                  <a:pt x="317373" y="24384"/>
                </a:lnTo>
                <a:lnTo>
                  <a:pt x="323469" y="21336"/>
                </a:lnTo>
                <a:lnTo>
                  <a:pt x="326517" y="18287"/>
                </a:lnTo>
                <a:lnTo>
                  <a:pt x="367835" y="18287"/>
                </a:lnTo>
                <a:lnTo>
                  <a:pt x="367331" y="17668"/>
                </a:lnTo>
                <a:lnTo>
                  <a:pt x="357377" y="11049"/>
                </a:lnTo>
                <a:lnTo>
                  <a:pt x="345709" y="7286"/>
                </a:lnTo>
                <a:lnTo>
                  <a:pt x="332613" y="6096"/>
                </a:lnTo>
                <a:close/>
              </a:path>
              <a:path w="387985" h="180339">
                <a:moveTo>
                  <a:pt x="367835" y="18287"/>
                </a:moveTo>
                <a:lnTo>
                  <a:pt x="338709" y="18287"/>
                </a:lnTo>
                <a:lnTo>
                  <a:pt x="344805" y="21336"/>
                </a:lnTo>
                <a:lnTo>
                  <a:pt x="347853" y="27432"/>
                </a:lnTo>
                <a:lnTo>
                  <a:pt x="362680" y="72009"/>
                </a:lnTo>
                <a:lnTo>
                  <a:pt x="363093" y="97536"/>
                </a:lnTo>
                <a:lnTo>
                  <a:pt x="362569" y="114633"/>
                </a:lnTo>
                <a:lnTo>
                  <a:pt x="352329" y="157353"/>
                </a:lnTo>
                <a:lnTo>
                  <a:pt x="332613" y="167639"/>
                </a:lnTo>
                <a:lnTo>
                  <a:pt x="365234" y="167639"/>
                </a:lnTo>
                <a:lnTo>
                  <a:pt x="383286" y="129539"/>
                </a:lnTo>
                <a:lnTo>
                  <a:pt x="387476" y="91439"/>
                </a:lnTo>
                <a:lnTo>
                  <a:pt x="386857" y="72009"/>
                </a:lnTo>
                <a:lnTo>
                  <a:pt x="384810" y="54864"/>
                </a:lnTo>
                <a:lnTo>
                  <a:pt x="381047" y="40005"/>
                </a:lnTo>
                <a:lnTo>
                  <a:pt x="375285" y="27432"/>
                </a:lnTo>
                <a:lnTo>
                  <a:pt x="367835" y="18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056319" y="3634739"/>
            <a:ext cx="69924" cy="20708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158516" y="3777278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252644" y="3650875"/>
            <a:ext cx="460001" cy="153521"/>
          </a:xfrm>
          <a:custGeom>
            <a:avLst/>
            <a:gdLst/>
            <a:ahLst/>
            <a:cxnLst/>
            <a:rect l="l" t="t" r="r" b="b"/>
            <a:pathLst>
              <a:path w="521335" h="173989">
                <a:moveTo>
                  <a:pt x="94487" y="161543"/>
                </a:moveTo>
                <a:lnTo>
                  <a:pt x="6096" y="161543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3"/>
                </a:lnTo>
                <a:close/>
              </a:path>
              <a:path w="521335" h="173989">
                <a:moveTo>
                  <a:pt x="73151" y="158495"/>
                </a:moveTo>
                <a:lnTo>
                  <a:pt x="30479" y="158495"/>
                </a:lnTo>
                <a:lnTo>
                  <a:pt x="24384" y="161543"/>
                </a:lnTo>
                <a:lnTo>
                  <a:pt x="76200" y="161543"/>
                </a:lnTo>
                <a:lnTo>
                  <a:pt x="73151" y="158495"/>
                </a:lnTo>
                <a:close/>
              </a:path>
              <a:path w="521335" h="173989">
                <a:moveTo>
                  <a:pt x="64007" y="152400"/>
                </a:moveTo>
                <a:lnTo>
                  <a:pt x="36575" y="152400"/>
                </a:lnTo>
                <a:lnTo>
                  <a:pt x="36575" y="155448"/>
                </a:lnTo>
                <a:lnTo>
                  <a:pt x="33527" y="158495"/>
                </a:lnTo>
                <a:lnTo>
                  <a:pt x="67055" y="158495"/>
                </a:lnTo>
                <a:lnTo>
                  <a:pt x="67055" y="155448"/>
                </a:lnTo>
                <a:lnTo>
                  <a:pt x="64007" y="155448"/>
                </a:lnTo>
                <a:lnTo>
                  <a:pt x="64007" y="152400"/>
                </a:lnTo>
                <a:close/>
              </a:path>
              <a:path w="521335" h="173989">
                <a:moveTo>
                  <a:pt x="60960" y="27431"/>
                </a:moveTo>
                <a:lnTo>
                  <a:pt x="36575" y="27431"/>
                </a:lnTo>
                <a:lnTo>
                  <a:pt x="36575" y="30479"/>
                </a:lnTo>
                <a:lnTo>
                  <a:pt x="39624" y="33527"/>
                </a:lnTo>
                <a:lnTo>
                  <a:pt x="39624" y="152400"/>
                </a:lnTo>
                <a:lnTo>
                  <a:pt x="60960" y="152400"/>
                </a:lnTo>
                <a:lnTo>
                  <a:pt x="60960" y="27431"/>
                </a:lnTo>
                <a:close/>
              </a:path>
              <a:path w="521335" h="173989">
                <a:moveTo>
                  <a:pt x="60960" y="0"/>
                </a:moveTo>
                <a:lnTo>
                  <a:pt x="54863" y="0"/>
                </a:lnTo>
                <a:lnTo>
                  <a:pt x="0" y="33527"/>
                </a:lnTo>
                <a:lnTo>
                  <a:pt x="6096" y="42672"/>
                </a:lnTo>
                <a:lnTo>
                  <a:pt x="12191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79"/>
                </a:lnTo>
                <a:lnTo>
                  <a:pt x="30479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521335" h="173989">
                <a:moveTo>
                  <a:pt x="185927" y="0"/>
                </a:moveTo>
                <a:lnTo>
                  <a:pt x="179831" y="0"/>
                </a:lnTo>
                <a:lnTo>
                  <a:pt x="170687" y="3048"/>
                </a:lnTo>
                <a:lnTo>
                  <a:pt x="139064" y="32765"/>
                </a:lnTo>
                <a:lnTo>
                  <a:pt x="131136" y="76723"/>
                </a:lnTo>
                <a:lnTo>
                  <a:pt x="131153" y="91439"/>
                </a:lnTo>
                <a:lnTo>
                  <a:pt x="137493" y="141541"/>
                </a:lnTo>
                <a:lnTo>
                  <a:pt x="172831" y="172545"/>
                </a:lnTo>
                <a:lnTo>
                  <a:pt x="185927" y="173736"/>
                </a:lnTo>
                <a:lnTo>
                  <a:pt x="198548" y="172545"/>
                </a:lnTo>
                <a:lnTo>
                  <a:pt x="209168" y="168783"/>
                </a:lnTo>
                <a:lnTo>
                  <a:pt x="218074" y="162163"/>
                </a:lnTo>
                <a:lnTo>
                  <a:pt x="218549" y="161543"/>
                </a:lnTo>
                <a:lnTo>
                  <a:pt x="185927" y="161543"/>
                </a:lnTo>
                <a:lnTo>
                  <a:pt x="179165" y="160400"/>
                </a:lnTo>
                <a:lnTo>
                  <a:pt x="157734" y="120014"/>
                </a:lnTo>
                <a:lnTo>
                  <a:pt x="155495" y="76723"/>
                </a:lnTo>
                <a:lnTo>
                  <a:pt x="155828" y="68961"/>
                </a:lnTo>
                <a:lnTo>
                  <a:pt x="156733" y="61769"/>
                </a:lnTo>
                <a:lnTo>
                  <a:pt x="158496" y="54863"/>
                </a:lnTo>
                <a:lnTo>
                  <a:pt x="158496" y="39624"/>
                </a:lnTo>
                <a:lnTo>
                  <a:pt x="161543" y="30479"/>
                </a:lnTo>
                <a:lnTo>
                  <a:pt x="164591" y="24384"/>
                </a:lnTo>
                <a:lnTo>
                  <a:pt x="170687" y="18287"/>
                </a:lnTo>
                <a:lnTo>
                  <a:pt x="176784" y="15239"/>
                </a:lnTo>
                <a:lnTo>
                  <a:pt x="179831" y="12191"/>
                </a:lnTo>
                <a:lnTo>
                  <a:pt x="221150" y="12191"/>
                </a:lnTo>
                <a:lnTo>
                  <a:pt x="220646" y="11572"/>
                </a:lnTo>
                <a:lnTo>
                  <a:pt x="210692" y="4952"/>
                </a:lnTo>
                <a:lnTo>
                  <a:pt x="199024" y="1190"/>
                </a:lnTo>
                <a:lnTo>
                  <a:pt x="185927" y="0"/>
                </a:lnTo>
                <a:close/>
              </a:path>
              <a:path w="521335" h="173989">
                <a:moveTo>
                  <a:pt x="221150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7" y="21336"/>
                </a:lnTo>
                <a:lnTo>
                  <a:pt x="215995" y="65912"/>
                </a:lnTo>
                <a:lnTo>
                  <a:pt x="216407" y="91439"/>
                </a:lnTo>
                <a:lnTo>
                  <a:pt x="215884" y="108537"/>
                </a:lnTo>
                <a:lnTo>
                  <a:pt x="205644" y="151257"/>
                </a:lnTo>
                <a:lnTo>
                  <a:pt x="185927" y="161543"/>
                </a:lnTo>
                <a:lnTo>
                  <a:pt x="218549" y="161543"/>
                </a:lnTo>
                <a:lnTo>
                  <a:pt x="236600" y="123443"/>
                </a:lnTo>
                <a:lnTo>
                  <a:pt x="240791" y="85343"/>
                </a:lnTo>
                <a:lnTo>
                  <a:pt x="240172" y="65912"/>
                </a:lnTo>
                <a:lnTo>
                  <a:pt x="238124" y="48768"/>
                </a:lnTo>
                <a:lnTo>
                  <a:pt x="234362" y="33909"/>
                </a:lnTo>
                <a:lnTo>
                  <a:pt x="228600" y="21336"/>
                </a:lnTo>
                <a:lnTo>
                  <a:pt x="221150" y="12191"/>
                </a:lnTo>
                <a:close/>
              </a:path>
              <a:path w="521335" h="173989">
                <a:moveTo>
                  <a:pt x="326136" y="0"/>
                </a:moveTo>
                <a:lnTo>
                  <a:pt x="320039" y="0"/>
                </a:lnTo>
                <a:lnTo>
                  <a:pt x="310896" y="3048"/>
                </a:lnTo>
                <a:lnTo>
                  <a:pt x="279273" y="32765"/>
                </a:lnTo>
                <a:lnTo>
                  <a:pt x="271344" y="76723"/>
                </a:lnTo>
                <a:lnTo>
                  <a:pt x="271361" y="91439"/>
                </a:lnTo>
                <a:lnTo>
                  <a:pt x="277701" y="141541"/>
                </a:lnTo>
                <a:lnTo>
                  <a:pt x="313039" y="172545"/>
                </a:lnTo>
                <a:lnTo>
                  <a:pt x="326136" y="173736"/>
                </a:lnTo>
                <a:lnTo>
                  <a:pt x="338756" y="172545"/>
                </a:lnTo>
                <a:lnTo>
                  <a:pt x="349376" y="168783"/>
                </a:lnTo>
                <a:lnTo>
                  <a:pt x="358282" y="162163"/>
                </a:lnTo>
                <a:lnTo>
                  <a:pt x="358757" y="161543"/>
                </a:lnTo>
                <a:lnTo>
                  <a:pt x="326136" y="161543"/>
                </a:lnTo>
                <a:lnTo>
                  <a:pt x="319373" y="160400"/>
                </a:lnTo>
                <a:lnTo>
                  <a:pt x="297941" y="120014"/>
                </a:lnTo>
                <a:lnTo>
                  <a:pt x="295703" y="76723"/>
                </a:lnTo>
                <a:lnTo>
                  <a:pt x="296036" y="68961"/>
                </a:lnTo>
                <a:lnTo>
                  <a:pt x="296941" y="61769"/>
                </a:lnTo>
                <a:lnTo>
                  <a:pt x="298703" y="54863"/>
                </a:lnTo>
                <a:lnTo>
                  <a:pt x="298703" y="39624"/>
                </a:lnTo>
                <a:lnTo>
                  <a:pt x="301751" y="30479"/>
                </a:lnTo>
                <a:lnTo>
                  <a:pt x="304800" y="24384"/>
                </a:lnTo>
                <a:lnTo>
                  <a:pt x="310896" y="18287"/>
                </a:lnTo>
                <a:lnTo>
                  <a:pt x="316991" y="15239"/>
                </a:lnTo>
                <a:lnTo>
                  <a:pt x="320039" y="12191"/>
                </a:lnTo>
                <a:lnTo>
                  <a:pt x="361358" y="12191"/>
                </a:lnTo>
                <a:lnTo>
                  <a:pt x="360854" y="11572"/>
                </a:lnTo>
                <a:lnTo>
                  <a:pt x="350900" y="4952"/>
                </a:lnTo>
                <a:lnTo>
                  <a:pt x="339232" y="1190"/>
                </a:lnTo>
                <a:lnTo>
                  <a:pt x="326136" y="0"/>
                </a:lnTo>
                <a:close/>
              </a:path>
              <a:path w="521335" h="173989">
                <a:moveTo>
                  <a:pt x="361358" y="12191"/>
                </a:moveTo>
                <a:lnTo>
                  <a:pt x="332231" y="12191"/>
                </a:lnTo>
                <a:lnTo>
                  <a:pt x="338327" y="15239"/>
                </a:lnTo>
                <a:lnTo>
                  <a:pt x="341375" y="21336"/>
                </a:lnTo>
                <a:lnTo>
                  <a:pt x="356203" y="65912"/>
                </a:lnTo>
                <a:lnTo>
                  <a:pt x="356615" y="91439"/>
                </a:lnTo>
                <a:lnTo>
                  <a:pt x="356092" y="108537"/>
                </a:lnTo>
                <a:lnTo>
                  <a:pt x="345852" y="151257"/>
                </a:lnTo>
                <a:lnTo>
                  <a:pt x="326136" y="161543"/>
                </a:lnTo>
                <a:lnTo>
                  <a:pt x="358757" y="161543"/>
                </a:lnTo>
                <a:lnTo>
                  <a:pt x="376809" y="123443"/>
                </a:lnTo>
                <a:lnTo>
                  <a:pt x="381000" y="85343"/>
                </a:lnTo>
                <a:lnTo>
                  <a:pt x="380380" y="65912"/>
                </a:lnTo>
                <a:lnTo>
                  <a:pt x="378332" y="48768"/>
                </a:lnTo>
                <a:lnTo>
                  <a:pt x="374570" y="33909"/>
                </a:lnTo>
                <a:lnTo>
                  <a:pt x="368807" y="21336"/>
                </a:lnTo>
                <a:lnTo>
                  <a:pt x="361358" y="12191"/>
                </a:lnTo>
                <a:close/>
              </a:path>
              <a:path w="521335" h="173989">
                <a:moveTo>
                  <a:pt x="466343" y="0"/>
                </a:moveTo>
                <a:lnTo>
                  <a:pt x="460248" y="0"/>
                </a:lnTo>
                <a:lnTo>
                  <a:pt x="451103" y="3048"/>
                </a:lnTo>
                <a:lnTo>
                  <a:pt x="419481" y="32765"/>
                </a:lnTo>
                <a:lnTo>
                  <a:pt x="411552" y="76723"/>
                </a:lnTo>
                <a:lnTo>
                  <a:pt x="411569" y="91439"/>
                </a:lnTo>
                <a:lnTo>
                  <a:pt x="417909" y="141541"/>
                </a:lnTo>
                <a:lnTo>
                  <a:pt x="453247" y="172545"/>
                </a:lnTo>
                <a:lnTo>
                  <a:pt x="466343" y="173736"/>
                </a:lnTo>
                <a:lnTo>
                  <a:pt x="478964" y="172545"/>
                </a:lnTo>
                <a:lnTo>
                  <a:pt x="489584" y="168783"/>
                </a:lnTo>
                <a:lnTo>
                  <a:pt x="498490" y="162163"/>
                </a:lnTo>
                <a:lnTo>
                  <a:pt x="498965" y="161543"/>
                </a:lnTo>
                <a:lnTo>
                  <a:pt x="466343" y="161543"/>
                </a:lnTo>
                <a:lnTo>
                  <a:pt x="459581" y="160400"/>
                </a:lnTo>
                <a:lnTo>
                  <a:pt x="438150" y="120014"/>
                </a:lnTo>
                <a:lnTo>
                  <a:pt x="435911" y="76723"/>
                </a:lnTo>
                <a:lnTo>
                  <a:pt x="436244" y="68961"/>
                </a:lnTo>
                <a:lnTo>
                  <a:pt x="437149" y="61769"/>
                </a:lnTo>
                <a:lnTo>
                  <a:pt x="438912" y="54863"/>
                </a:lnTo>
                <a:lnTo>
                  <a:pt x="438912" y="39624"/>
                </a:lnTo>
                <a:lnTo>
                  <a:pt x="441960" y="30479"/>
                </a:lnTo>
                <a:lnTo>
                  <a:pt x="445007" y="24384"/>
                </a:lnTo>
                <a:lnTo>
                  <a:pt x="451103" y="18287"/>
                </a:lnTo>
                <a:lnTo>
                  <a:pt x="457200" y="15239"/>
                </a:lnTo>
                <a:lnTo>
                  <a:pt x="460248" y="12191"/>
                </a:lnTo>
                <a:lnTo>
                  <a:pt x="501566" y="12191"/>
                </a:lnTo>
                <a:lnTo>
                  <a:pt x="501062" y="11572"/>
                </a:lnTo>
                <a:lnTo>
                  <a:pt x="491108" y="4952"/>
                </a:lnTo>
                <a:lnTo>
                  <a:pt x="479440" y="1190"/>
                </a:lnTo>
                <a:lnTo>
                  <a:pt x="466343" y="0"/>
                </a:lnTo>
                <a:close/>
              </a:path>
              <a:path w="521335" h="173989">
                <a:moveTo>
                  <a:pt x="501566" y="12191"/>
                </a:moveTo>
                <a:lnTo>
                  <a:pt x="472439" y="12191"/>
                </a:lnTo>
                <a:lnTo>
                  <a:pt x="478536" y="15239"/>
                </a:lnTo>
                <a:lnTo>
                  <a:pt x="481584" y="21336"/>
                </a:lnTo>
                <a:lnTo>
                  <a:pt x="496411" y="65912"/>
                </a:lnTo>
                <a:lnTo>
                  <a:pt x="496824" y="91439"/>
                </a:lnTo>
                <a:lnTo>
                  <a:pt x="496300" y="108537"/>
                </a:lnTo>
                <a:lnTo>
                  <a:pt x="486060" y="151257"/>
                </a:lnTo>
                <a:lnTo>
                  <a:pt x="466343" y="161543"/>
                </a:lnTo>
                <a:lnTo>
                  <a:pt x="498965" y="161543"/>
                </a:lnTo>
                <a:lnTo>
                  <a:pt x="517016" y="123443"/>
                </a:lnTo>
                <a:lnTo>
                  <a:pt x="521207" y="85343"/>
                </a:lnTo>
                <a:lnTo>
                  <a:pt x="520588" y="65912"/>
                </a:lnTo>
                <a:lnTo>
                  <a:pt x="518540" y="48768"/>
                </a:lnTo>
                <a:lnTo>
                  <a:pt x="514778" y="33909"/>
                </a:lnTo>
                <a:lnTo>
                  <a:pt x="509015" y="21336"/>
                </a:lnTo>
                <a:lnTo>
                  <a:pt x="50156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302947" y="3973606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722" y="24637"/>
                </a:moveTo>
                <a:lnTo>
                  <a:pt x="85343" y="24637"/>
                </a:lnTo>
                <a:lnTo>
                  <a:pt x="85343" y="27685"/>
                </a:lnTo>
                <a:lnTo>
                  <a:pt x="18287" y="164845"/>
                </a:lnTo>
                <a:lnTo>
                  <a:pt x="18287" y="170941"/>
                </a:lnTo>
                <a:lnTo>
                  <a:pt x="36575" y="170941"/>
                </a:lnTo>
                <a:lnTo>
                  <a:pt x="102722" y="24637"/>
                </a:lnTo>
                <a:close/>
              </a:path>
              <a:path w="527685" h="173989">
                <a:moveTo>
                  <a:pt x="109727" y="3047"/>
                </a:moveTo>
                <a:lnTo>
                  <a:pt x="3047" y="3047"/>
                </a:lnTo>
                <a:lnTo>
                  <a:pt x="0" y="42925"/>
                </a:lnTo>
                <a:lnTo>
                  <a:pt x="9143" y="42925"/>
                </a:lnTo>
                <a:lnTo>
                  <a:pt x="12191" y="36829"/>
                </a:lnTo>
                <a:lnTo>
                  <a:pt x="12191" y="33781"/>
                </a:lnTo>
                <a:lnTo>
                  <a:pt x="15239" y="30733"/>
                </a:lnTo>
                <a:lnTo>
                  <a:pt x="15239" y="27685"/>
                </a:lnTo>
                <a:lnTo>
                  <a:pt x="18287" y="27685"/>
                </a:lnTo>
                <a:lnTo>
                  <a:pt x="21335" y="24637"/>
                </a:lnTo>
                <a:lnTo>
                  <a:pt x="102722" y="24637"/>
                </a:lnTo>
                <a:lnTo>
                  <a:pt x="109727" y="9143"/>
                </a:lnTo>
                <a:lnTo>
                  <a:pt x="109727" y="3047"/>
                </a:lnTo>
                <a:close/>
              </a:path>
              <a:path w="527685" h="173989">
                <a:moveTo>
                  <a:pt x="228080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8" y="15239"/>
                </a:lnTo>
                <a:lnTo>
                  <a:pt x="204215" y="18287"/>
                </a:lnTo>
                <a:lnTo>
                  <a:pt x="207263" y="24637"/>
                </a:lnTo>
                <a:lnTo>
                  <a:pt x="210312" y="27685"/>
                </a:lnTo>
                <a:lnTo>
                  <a:pt x="213359" y="33781"/>
                </a:lnTo>
                <a:lnTo>
                  <a:pt x="213359" y="55117"/>
                </a:lnTo>
                <a:lnTo>
                  <a:pt x="210312" y="58165"/>
                </a:lnTo>
                <a:lnTo>
                  <a:pt x="210312" y="64261"/>
                </a:lnTo>
                <a:lnTo>
                  <a:pt x="204215" y="70357"/>
                </a:lnTo>
                <a:lnTo>
                  <a:pt x="198119" y="82549"/>
                </a:lnTo>
                <a:lnTo>
                  <a:pt x="193500" y="87217"/>
                </a:lnTo>
                <a:lnTo>
                  <a:pt x="188594" y="92455"/>
                </a:lnTo>
                <a:lnTo>
                  <a:pt x="183118" y="98837"/>
                </a:lnTo>
                <a:lnTo>
                  <a:pt x="176783" y="106933"/>
                </a:lnTo>
                <a:lnTo>
                  <a:pt x="168687" y="115554"/>
                </a:lnTo>
                <a:lnTo>
                  <a:pt x="143636" y="151129"/>
                </a:lnTo>
                <a:lnTo>
                  <a:pt x="137159" y="164845"/>
                </a:lnTo>
                <a:lnTo>
                  <a:pt x="137159" y="170941"/>
                </a:lnTo>
                <a:lnTo>
                  <a:pt x="237744" y="170941"/>
                </a:lnTo>
                <a:lnTo>
                  <a:pt x="239521" y="149605"/>
                </a:lnTo>
                <a:lnTo>
                  <a:pt x="161544" y="149605"/>
                </a:lnTo>
                <a:lnTo>
                  <a:pt x="167211" y="139938"/>
                </a:lnTo>
                <a:lnTo>
                  <a:pt x="174878" y="129412"/>
                </a:lnTo>
                <a:lnTo>
                  <a:pt x="184261" y="118316"/>
                </a:lnTo>
                <a:lnTo>
                  <a:pt x="195071" y="106933"/>
                </a:lnTo>
                <a:lnTo>
                  <a:pt x="222503" y="79501"/>
                </a:lnTo>
                <a:lnTo>
                  <a:pt x="225551" y="73405"/>
                </a:lnTo>
                <a:lnTo>
                  <a:pt x="231647" y="67309"/>
                </a:lnTo>
                <a:lnTo>
                  <a:pt x="231647" y="61213"/>
                </a:lnTo>
                <a:lnTo>
                  <a:pt x="234695" y="58165"/>
                </a:lnTo>
                <a:lnTo>
                  <a:pt x="234695" y="55117"/>
                </a:lnTo>
                <a:lnTo>
                  <a:pt x="237744" y="52069"/>
                </a:lnTo>
                <a:lnTo>
                  <a:pt x="237744" y="39877"/>
                </a:lnTo>
                <a:lnTo>
                  <a:pt x="237124" y="31218"/>
                </a:lnTo>
                <a:lnTo>
                  <a:pt x="235077" y="23367"/>
                </a:lnTo>
                <a:lnTo>
                  <a:pt x="231314" y="16089"/>
                </a:lnTo>
                <a:lnTo>
                  <a:pt x="228080" y="12191"/>
                </a:lnTo>
                <a:close/>
              </a:path>
              <a:path w="527685" h="173989">
                <a:moveTo>
                  <a:pt x="240791" y="134365"/>
                </a:moveTo>
                <a:lnTo>
                  <a:pt x="231647" y="134365"/>
                </a:lnTo>
                <a:lnTo>
                  <a:pt x="231647" y="137413"/>
                </a:lnTo>
                <a:lnTo>
                  <a:pt x="228600" y="140461"/>
                </a:lnTo>
                <a:lnTo>
                  <a:pt x="228600" y="143509"/>
                </a:lnTo>
                <a:lnTo>
                  <a:pt x="225551" y="146557"/>
                </a:lnTo>
                <a:lnTo>
                  <a:pt x="222503" y="146557"/>
                </a:lnTo>
                <a:lnTo>
                  <a:pt x="222503" y="149605"/>
                </a:lnTo>
                <a:lnTo>
                  <a:pt x="239521" y="149605"/>
                </a:lnTo>
                <a:lnTo>
                  <a:pt x="240791" y="134365"/>
                </a:lnTo>
                <a:close/>
              </a:path>
              <a:path w="527685" h="173989">
                <a:moveTo>
                  <a:pt x="192024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829"/>
                </a:lnTo>
                <a:lnTo>
                  <a:pt x="155447" y="36829"/>
                </a:lnTo>
                <a:lnTo>
                  <a:pt x="160639" y="26443"/>
                </a:lnTo>
                <a:lnTo>
                  <a:pt x="167258" y="18700"/>
                </a:lnTo>
                <a:lnTo>
                  <a:pt x="175593" y="13862"/>
                </a:lnTo>
                <a:lnTo>
                  <a:pt x="185927" y="12191"/>
                </a:lnTo>
                <a:lnTo>
                  <a:pt x="228080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7" y="2286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3989">
                <a:moveTo>
                  <a:pt x="332231" y="0"/>
                </a:moveTo>
                <a:lnTo>
                  <a:pt x="326136" y="0"/>
                </a:lnTo>
                <a:lnTo>
                  <a:pt x="316991" y="3047"/>
                </a:lnTo>
                <a:lnTo>
                  <a:pt x="285369" y="32988"/>
                </a:lnTo>
                <a:lnTo>
                  <a:pt x="277440" y="76977"/>
                </a:lnTo>
                <a:lnTo>
                  <a:pt x="277457" y="91693"/>
                </a:lnTo>
                <a:lnTo>
                  <a:pt x="283797" y="141795"/>
                </a:lnTo>
                <a:lnTo>
                  <a:pt x="319135" y="172799"/>
                </a:lnTo>
                <a:lnTo>
                  <a:pt x="332231" y="173989"/>
                </a:lnTo>
                <a:lnTo>
                  <a:pt x="344852" y="172799"/>
                </a:lnTo>
                <a:lnTo>
                  <a:pt x="355472" y="169036"/>
                </a:lnTo>
                <a:lnTo>
                  <a:pt x="364378" y="162417"/>
                </a:lnTo>
                <a:lnTo>
                  <a:pt x="364853" y="161797"/>
                </a:lnTo>
                <a:lnTo>
                  <a:pt x="332231" y="161797"/>
                </a:lnTo>
                <a:lnTo>
                  <a:pt x="325469" y="160654"/>
                </a:lnTo>
                <a:lnTo>
                  <a:pt x="304038" y="120268"/>
                </a:lnTo>
                <a:lnTo>
                  <a:pt x="301799" y="76977"/>
                </a:lnTo>
                <a:lnTo>
                  <a:pt x="302132" y="69214"/>
                </a:lnTo>
                <a:lnTo>
                  <a:pt x="303037" y="62023"/>
                </a:lnTo>
                <a:lnTo>
                  <a:pt x="304800" y="55117"/>
                </a:lnTo>
                <a:lnTo>
                  <a:pt x="304800" y="39877"/>
                </a:lnTo>
                <a:lnTo>
                  <a:pt x="323088" y="15239"/>
                </a:lnTo>
                <a:lnTo>
                  <a:pt x="326136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6" y="4952"/>
                </a:lnTo>
                <a:lnTo>
                  <a:pt x="345328" y="1190"/>
                </a:lnTo>
                <a:lnTo>
                  <a:pt x="332231" y="0"/>
                </a:lnTo>
                <a:close/>
              </a:path>
              <a:path w="527685" h="173989">
                <a:moveTo>
                  <a:pt x="367454" y="12191"/>
                </a:moveTo>
                <a:lnTo>
                  <a:pt x="338327" y="12191"/>
                </a:lnTo>
                <a:lnTo>
                  <a:pt x="344424" y="15239"/>
                </a:lnTo>
                <a:lnTo>
                  <a:pt x="347472" y="21335"/>
                </a:lnTo>
                <a:lnTo>
                  <a:pt x="362298" y="66163"/>
                </a:lnTo>
                <a:lnTo>
                  <a:pt x="362712" y="91693"/>
                </a:lnTo>
                <a:lnTo>
                  <a:pt x="362188" y="108791"/>
                </a:lnTo>
                <a:lnTo>
                  <a:pt x="351948" y="151510"/>
                </a:lnTo>
                <a:lnTo>
                  <a:pt x="332231" y="161797"/>
                </a:lnTo>
                <a:lnTo>
                  <a:pt x="364853" y="161797"/>
                </a:lnTo>
                <a:lnTo>
                  <a:pt x="382904" y="123697"/>
                </a:lnTo>
                <a:lnTo>
                  <a:pt x="387096" y="85597"/>
                </a:lnTo>
                <a:lnTo>
                  <a:pt x="386476" y="66163"/>
                </a:lnTo>
                <a:lnTo>
                  <a:pt x="384428" y="48990"/>
                </a:lnTo>
                <a:lnTo>
                  <a:pt x="380666" y="34055"/>
                </a:lnTo>
                <a:lnTo>
                  <a:pt x="374903" y="21335"/>
                </a:lnTo>
                <a:lnTo>
                  <a:pt x="367454" y="12191"/>
                </a:lnTo>
                <a:close/>
              </a:path>
              <a:path w="527685" h="173989">
                <a:moveTo>
                  <a:pt x="472439" y="0"/>
                </a:moveTo>
                <a:lnTo>
                  <a:pt x="466343" y="0"/>
                </a:lnTo>
                <a:lnTo>
                  <a:pt x="457200" y="3047"/>
                </a:lnTo>
                <a:lnTo>
                  <a:pt x="425576" y="32988"/>
                </a:lnTo>
                <a:lnTo>
                  <a:pt x="417648" y="76977"/>
                </a:lnTo>
                <a:lnTo>
                  <a:pt x="417665" y="91693"/>
                </a:lnTo>
                <a:lnTo>
                  <a:pt x="424005" y="141795"/>
                </a:lnTo>
                <a:lnTo>
                  <a:pt x="459343" y="172799"/>
                </a:lnTo>
                <a:lnTo>
                  <a:pt x="472439" y="173989"/>
                </a:lnTo>
                <a:lnTo>
                  <a:pt x="485060" y="172799"/>
                </a:lnTo>
                <a:lnTo>
                  <a:pt x="495680" y="169036"/>
                </a:lnTo>
                <a:lnTo>
                  <a:pt x="504586" y="162417"/>
                </a:lnTo>
                <a:lnTo>
                  <a:pt x="505061" y="161797"/>
                </a:lnTo>
                <a:lnTo>
                  <a:pt x="472439" y="161797"/>
                </a:lnTo>
                <a:lnTo>
                  <a:pt x="465677" y="160654"/>
                </a:lnTo>
                <a:lnTo>
                  <a:pt x="444246" y="120268"/>
                </a:lnTo>
                <a:lnTo>
                  <a:pt x="442007" y="76977"/>
                </a:lnTo>
                <a:lnTo>
                  <a:pt x="442341" y="69214"/>
                </a:lnTo>
                <a:lnTo>
                  <a:pt x="443245" y="62023"/>
                </a:lnTo>
                <a:lnTo>
                  <a:pt x="445007" y="55117"/>
                </a:lnTo>
                <a:lnTo>
                  <a:pt x="445007" y="39877"/>
                </a:lnTo>
                <a:lnTo>
                  <a:pt x="463296" y="15239"/>
                </a:lnTo>
                <a:lnTo>
                  <a:pt x="466343" y="12191"/>
                </a:lnTo>
                <a:lnTo>
                  <a:pt x="507662" y="12191"/>
                </a:lnTo>
                <a:lnTo>
                  <a:pt x="507158" y="11572"/>
                </a:lnTo>
                <a:lnTo>
                  <a:pt x="497204" y="4952"/>
                </a:lnTo>
                <a:lnTo>
                  <a:pt x="485536" y="1190"/>
                </a:lnTo>
                <a:lnTo>
                  <a:pt x="472439" y="0"/>
                </a:lnTo>
                <a:close/>
              </a:path>
              <a:path w="527685" h="173989">
                <a:moveTo>
                  <a:pt x="507662" y="12191"/>
                </a:moveTo>
                <a:lnTo>
                  <a:pt x="478536" y="12191"/>
                </a:lnTo>
                <a:lnTo>
                  <a:pt x="484631" y="15239"/>
                </a:lnTo>
                <a:lnTo>
                  <a:pt x="487679" y="21335"/>
                </a:lnTo>
                <a:lnTo>
                  <a:pt x="502506" y="66163"/>
                </a:lnTo>
                <a:lnTo>
                  <a:pt x="502919" y="91693"/>
                </a:lnTo>
                <a:lnTo>
                  <a:pt x="502396" y="108791"/>
                </a:lnTo>
                <a:lnTo>
                  <a:pt x="492156" y="151510"/>
                </a:lnTo>
                <a:lnTo>
                  <a:pt x="472439" y="161797"/>
                </a:lnTo>
                <a:lnTo>
                  <a:pt x="505061" y="161797"/>
                </a:lnTo>
                <a:lnTo>
                  <a:pt x="523113" y="123697"/>
                </a:lnTo>
                <a:lnTo>
                  <a:pt x="527303" y="85597"/>
                </a:lnTo>
                <a:lnTo>
                  <a:pt x="526684" y="66163"/>
                </a:lnTo>
                <a:lnTo>
                  <a:pt x="524636" y="48990"/>
                </a:lnTo>
                <a:lnTo>
                  <a:pt x="520874" y="34055"/>
                </a:lnTo>
                <a:lnTo>
                  <a:pt x="515112" y="21335"/>
                </a:lnTo>
                <a:lnTo>
                  <a:pt x="507662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862344" y="3992431"/>
            <a:ext cx="134806" cy="13738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088655" y="3973606"/>
            <a:ext cx="96754" cy="15352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209614" y="3976294"/>
            <a:ext cx="75304" cy="835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69727" y="3910404"/>
            <a:ext cx="1859056" cy="0"/>
          </a:xfrm>
          <a:custGeom>
            <a:avLst/>
            <a:gdLst/>
            <a:ahLst/>
            <a:cxnLst/>
            <a:rect l="l" t="t" r="r" b="b"/>
            <a:pathLst>
              <a:path w="2106929">
                <a:moveTo>
                  <a:pt x="0" y="0"/>
                </a:moveTo>
                <a:lnTo>
                  <a:pt x="2106803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736740" y="3623982"/>
            <a:ext cx="102534" cy="570379"/>
          </a:xfrm>
          <a:custGeom>
            <a:avLst/>
            <a:gdLst/>
            <a:ahLst/>
            <a:cxnLst/>
            <a:rect l="l" t="t" r="r" b="b"/>
            <a:pathLst>
              <a:path w="116204" h="646429">
                <a:moveTo>
                  <a:pt x="6096" y="0"/>
                </a:moveTo>
                <a:lnTo>
                  <a:pt x="0" y="9144"/>
                </a:lnTo>
                <a:lnTo>
                  <a:pt x="21193" y="34290"/>
                </a:lnTo>
                <a:lnTo>
                  <a:pt x="39242" y="64008"/>
                </a:lnTo>
                <a:lnTo>
                  <a:pt x="67056" y="137160"/>
                </a:lnTo>
                <a:lnTo>
                  <a:pt x="77295" y="179927"/>
                </a:lnTo>
                <a:lnTo>
                  <a:pt x="84962" y="225552"/>
                </a:lnTo>
                <a:lnTo>
                  <a:pt x="89773" y="273462"/>
                </a:lnTo>
                <a:lnTo>
                  <a:pt x="91439" y="323088"/>
                </a:lnTo>
                <a:lnTo>
                  <a:pt x="89773" y="372324"/>
                </a:lnTo>
                <a:lnTo>
                  <a:pt x="84962" y="419608"/>
                </a:lnTo>
                <a:lnTo>
                  <a:pt x="77295" y="465177"/>
                </a:lnTo>
                <a:lnTo>
                  <a:pt x="67056" y="509270"/>
                </a:lnTo>
                <a:lnTo>
                  <a:pt x="54435" y="548132"/>
                </a:lnTo>
                <a:lnTo>
                  <a:pt x="21193" y="612140"/>
                </a:lnTo>
                <a:lnTo>
                  <a:pt x="0" y="637286"/>
                </a:lnTo>
                <a:lnTo>
                  <a:pt x="6096" y="646430"/>
                </a:lnTo>
                <a:lnTo>
                  <a:pt x="51435" y="592328"/>
                </a:lnTo>
                <a:lnTo>
                  <a:pt x="69961" y="556418"/>
                </a:lnTo>
                <a:lnTo>
                  <a:pt x="85344" y="515366"/>
                </a:lnTo>
                <a:lnTo>
                  <a:pt x="99107" y="470749"/>
                </a:lnTo>
                <a:lnTo>
                  <a:pt x="108585" y="423799"/>
                </a:lnTo>
                <a:lnTo>
                  <a:pt x="114061" y="374562"/>
                </a:lnTo>
                <a:lnTo>
                  <a:pt x="115824" y="323088"/>
                </a:lnTo>
                <a:lnTo>
                  <a:pt x="114061" y="271653"/>
                </a:lnTo>
                <a:lnTo>
                  <a:pt x="108584" y="222504"/>
                </a:lnTo>
                <a:lnTo>
                  <a:pt x="99107" y="175641"/>
                </a:lnTo>
                <a:lnTo>
                  <a:pt x="85344" y="131064"/>
                </a:lnTo>
                <a:lnTo>
                  <a:pt x="69961" y="90439"/>
                </a:lnTo>
                <a:lnTo>
                  <a:pt x="51435" y="55245"/>
                </a:lnTo>
                <a:lnTo>
                  <a:pt x="30051" y="25193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868520" y="3599777"/>
            <a:ext cx="56702" cy="5916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278056" y="4495576"/>
            <a:ext cx="142539" cy="19632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525482" y="455608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525482" y="460180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759462" y="4293869"/>
            <a:ext cx="102534" cy="570940"/>
          </a:xfrm>
          <a:custGeom>
            <a:avLst/>
            <a:gdLst/>
            <a:ahLst/>
            <a:cxnLst/>
            <a:rect l="l" t="t" r="r" b="b"/>
            <a:pathLst>
              <a:path w="116205" h="647064">
                <a:moveTo>
                  <a:pt x="109727" y="0"/>
                </a:moveTo>
                <a:lnTo>
                  <a:pt x="64388" y="55244"/>
                </a:lnTo>
                <a:lnTo>
                  <a:pt x="45862" y="90439"/>
                </a:lnTo>
                <a:lnTo>
                  <a:pt x="30479" y="131063"/>
                </a:lnTo>
                <a:lnTo>
                  <a:pt x="16716" y="175640"/>
                </a:lnTo>
                <a:lnTo>
                  <a:pt x="7238" y="222503"/>
                </a:lnTo>
                <a:lnTo>
                  <a:pt x="1762" y="271652"/>
                </a:lnTo>
                <a:lnTo>
                  <a:pt x="0" y="323088"/>
                </a:lnTo>
                <a:lnTo>
                  <a:pt x="1762" y="374528"/>
                </a:lnTo>
                <a:lnTo>
                  <a:pt x="7238" y="423719"/>
                </a:lnTo>
                <a:lnTo>
                  <a:pt x="16716" y="470695"/>
                </a:lnTo>
                <a:lnTo>
                  <a:pt x="30479" y="515493"/>
                </a:lnTo>
                <a:lnTo>
                  <a:pt x="45862" y="556545"/>
                </a:lnTo>
                <a:lnTo>
                  <a:pt x="64388" y="592455"/>
                </a:lnTo>
                <a:lnTo>
                  <a:pt x="109727" y="646557"/>
                </a:lnTo>
                <a:lnTo>
                  <a:pt x="115824" y="637413"/>
                </a:lnTo>
                <a:lnTo>
                  <a:pt x="94630" y="612266"/>
                </a:lnTo>
                <a:lnTo>
                  <a:pt x="76581" y="582548"/>
                </a:lnTo>
                <a:lnTo>
                  <a:pt x="48768" y="509396"/>
                </a:lnTo>
                <a:lnTo>
                  <a:pt x="38528" y="465123"/>
                </a:lnTo>
                <a:lnTo>
                  <a:pt x="30860" y="419528"/>
                </a:lnTo>
                <a:lnTo>
                  <a:pt x="26050" y="372290"/>
                </a:lnTo>
                <a:lnTo>
                  <a:pt x="24383" y="323088"/>
                </a:lnTo>
                <a:lnTo>
                  <a:pt x="26050" y="273462"/>
                </a:lnTo>
                <a:lnTo>
                  <a:pt x="30861" y="225551"/>
                </a:lnTo>
                <a:lnTo>
                  <a:pt x="38528" y="179927"/>
                </a:lnTo>
                <a:lnTo>
                  <a:pt x="48768" y="137159"/>
                </a:lnTo>
                <a:lnTo>
                  <a:pt x="61388" y="98297"/>
                </a:lnTo>
                <a:lnTo>
                  <a:pt x="94630" y="34289"/>
                </a:lnTo>
                <a:lnTo>
                  <a:pt x="115824" y="9143"/>
                </a:lnTo>
                <a:lnTo>
                  <a:pt x="1097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891243" y="4315386"/>
            <a:ext cx="828563" cy="15867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746700" y="44471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797862" y="4320763"/>
            <a:ext cx="350184" cy="153521"/>
          </a:xfrm>
          <a:custGeom>
            <a:avLst/>
            <a:gdLst/>
            <a:ahLst/>
            <a:cxnLst/>
            <a:rect l="l" t="t" r="r" b="b"/>
            <a:pathLst>
              <a:path w="396875" h="173989">
                <a:moveTo>
                  <a:pt x="54791" y="0"/>
                </a:moveTo>
                <a:lnTo>
                  <a:pt x="48695" y="0"/>
                </a:lnTo>
                <a:lnTo>
                  <a:pt x="39551" y="3047"/>
                </a:lnTo>
                <a:lnTo>
                  <a:pt x="7928" y="32765"/>
                </a:lnTo>
                <a:lnTo>
                  <a:pt x="0" y="76723"/>
                </a:lnTo>
                <a:lnTo>
                  <a:pt x="16" y="91439"/>
                </a:lnTo>
                <a:lnTo>
                  <a:pt x="6356" y="141541"/>
                </a:lnTo>
                <a:lnTo>
                  <a:pt x="41694" y="172545"/>
                </a:lnTo>
                <a:lnTo>
                  <a:pt x="54791" y="173735"/>
                </a:lnTo>
                <a:lnTo>
                  <a:pt x="67411" y="172545"/>
                </a:lnTo>
                <a:lnTo>
                  <a:pt x="78032" y="168782"/>
                </a:lnTo>
                <a:lnTo>
                  <a:pt x="86937" y="162163"/>
                </a:lnTo>
                <a:lnTo>
                  <a:pt x="87412" y="161543"/>
                </a:lnTo>
                <a:lnTo>
                  <a:pt x="54791" y="161543"/>
                </a:lnTo>
                <a:lnTo>
                  <a:pt x="48028" y="160400"/>
                </a:lnTo>
                <a:lnTo>
                  <a:pt x="26597" y="120014"/>
                </a:lnTo>
                <a:lnTo>
                  <a:pt x="24358" y="76723"/>
                </a:lnTo>
                <a:lnTo>
                  <a:pt x="24692" y="68960"/>
                </a:lnTo>
                <a:lnTo>
                  <a:pt x="25596" y="61769"/>
                </a:lnTo>
                <a:lnTo>
                  <a:pt x="27359" y="54863"/>
                </a:lnTo>
                <a:lnTo>
                  <a:pt x="27359" y="39623"/>
                </a:lnTo>
                <a:lnTo>
                  <a:pt x="30407" y="30479"/>
                </a:lnTo>
                <a:lnTo>
                  <a:pt x="33455" y="24383"/>
                </a:lnTo>
                <a:lnTo>
                  <a:pt x="39551" y="18287"/>
                </a:lnTo>
                <a:lnTo>
                  <a:pt x="45647" y="15239"/>
                </a:lnTo>
                <a:lnTo>
                  <a:pt x="48695" y="12191"/>
                </a:lnTo>
                <a:lnTo>
                  <a:pt x="90014" y="12191"/>
                </a:lnTo>
                <a:lnTo>
                  <a:pt x="89509" y="11572"/>
                </a:lnTo>
                <a:lnTo>
                  <a:pt x="79556" y="4952"/>
                </a:lnTo>
                <a:lnTo>
                  <a:pt x="67887" y="1190"/>
                </a:lnTo>
                <a:lnTo>
                  <a:pt x="54791" y="0"/>
                </a:lnTo>
                <a:close/>
              </a:path>
              <a:path w="396875" h="173989">
                <a:moveTo>
                  <a:pt x="90014" y="12191"/>
                </a:moveTo>
                <a:lnTo>
                  <a:pt x="60887" y="12191"/>
                </a:lnTo>
                <a:lnTo>
                  <a:pt x="66983" y="15239"/>
                </a:lnTo>
                <a:lnTo>
                  <a:pt x="70031" y="21335"/>
                </a:lnTo>
                <a:lnTo>
                  <a:pt x="84858" y="65912"/>
                </a:lnTo>
                <a:lnTo>
                  <a:pt x="85271" y="91439"/>
                </a:lnTo>
                <a:lnTo>
                  <a:pt x="84747" y="108537"/>
                </a:lnTo>
                <a:lnTo>
                  <a:pt x="74507" y="151256"/>
                </a:lnTo>
                <a:lnTo>
                  <a:pt x="54791" y="161543"/>
                </a:lnTo>
                <a:lnTo>
                  <a:pt x="87412" y="161543"/>
                </a:lnTo>
                <a:lnTo>
                  <a:pt x="105464" y="123443"/>
                </a:lnTo>
                <a:lnTo>
                  <a:pt x="109655" y="85343"/>
                </a:lnTo>
                <a:lnTo>
                  <a:pt x="109035" y="65912"/>
                </a:lnTo>
                <a:lnTo>
                  <a:pt x="106988" y="48767"/>
                </a:lnTo>
                <a:lnTo>
                  <a:pt x="103225" y="33908"/>
                </a:lnTo>
                <a:lnTo>
                  <a:pt x="97463" y="21335"/>
                </a:lnTo>
                <a:lnTo>
                  <a:pt x="90014" y="12191"/>
                </a:lnTo>
                <a:close/>
              </a:path>
              <a:path w="396875" h="173989">
                <a:moveTo>
                  <a:pt x="244148" y="161543"/>
                </a:moveTo>
                <a:lnTo>
                  <a:pt x="155375" y="161543"/>
                </a:lnTo>
                <a:lnTo>
                  <a:pt x="155375" y="170687"/>
                </a:lnTo>
                <a:lnTo>
                  <a:pt x="244148" y="170687"/>
                </a:lnTo>
                <a:lnTo>
                  <a:pt x="244148" y="161543"/>
                </a:lnTo>
                <a:close/>
              </a:path>
              <a:path w="396875" h="173989">
                <a:moveTo>
                  <a:pt x="222812" y="158495"/>
                </a:moveTo>
                <a:lnTo>
                  <a:pt x="180140" y="158495"/>
                </a:lnTo>
                <a:lnTo>
                  <a:pt x="174044" y="161543"/>
                </a:lnTo>
                <a:lnTo>
                  <a:pt x="225860" y="161543"/>
                </a:lnTo>
                <a:lnTo>
                  <a:pt x="222812" y="158495"/>
                </a:lnTo>
                <a:close/>
              </a:path>
              <a:path w="396875" h="173989">
                <a:moveTo>
                  <a:pt x="213668" y="152399"/>
                </a:moveTo>
                <a:lnTo>
                  <a:pt x="186236" y="152399"/>
                </a:lnTo>
                <a:lnTo>
                  <a:pt x="186236" y="155447"/>
                </a:lnTo>
                <a:lnTo>
                  <a:pt x="183188" y="158495"/>
                </a:lnTo>
                <a:lnTo>
                  <a:pt x="216716" y="158495"/>
                </a:lnTo>
                <a:lnTo>
                  <a:pt x="216716" y="155447"/>
                </a:lnTo>
                <a:lnTo>
                  <a:pt x="213668" y="155447"/>
                </a:lnTo>
                <a:lnTo>
                  <a:pt x="213668" y="152399"/>
                </a:lnTo>
                <a:close/>
              </a:path>
              <a:path w="396875" h="173989">
                <a:moveTo>
                  <a:pt x="210620" y="27431"/>
                </a:moveTo>
                <a:lnTo>
                  <a:pt x="186236" y="27431"/>
                </a:lnTo>
                <a:lnTo>
                  <a:pt x="186236" y="30479"/>
                </a:lnTo>
                <a:lnTo>
                  <a:pt x="189284" y="33527"/>
                </a:lnTo>
                <a:lnTo>
                  <a:pt x="189284" y="152399"/>
                </a:lnTo>
                <a:lnTo>
                  <a:pt x="210620" y="152399"/>
                </a:lnTo>
                <a:lnTo>
                  <a:pt x="210620" y="27431"/>
                </a:lnTo>
                <a:close/>
              </a:path>
              <a:path w="396875" h="173989">
                <a:moveTo>
                  <a:pt x="210620" y="0"/>
                </a:moveTo>
                <a:lnTo>
                  <a:pt x="204524" y="0"/>
                </a:lnTo>
                <a:lnTo>
                  <a:pt x="149279" y="33527"/>
                </a:lnTo>
                <a:lnTo>
                  <a:pt x="155375" y="42671"/>
                </a:lnTo>
                <a:lnTo>
                  <a:pt x="161471" y="39623"/>
                </a:lnTo>
                <a:lnTo>
                  <a:pt x="167948" y="33527"/>
                </a:lnTo>
                <a:lnTo>
                  <a:pt x="170996" y="33527"/>
                </a:lnTo>
                <a:lnTo>
                  <a:pt x="177092" y="30479"/>
                </a:lnTo>
                <a:lnTo>
                  <a:pt x="180140" y="27431"/>
                </a:lnTo>
                <a:lnTo>
                  <a:pt x="210620" y="27431"/>
                </a:lnTo>
                <a:lnTo>
                  <a:pt x="210620" y="0"/>
                </a:lnTo>
                <a:close/>
              </a:path>
              <a:path w="396875" h="173989">
                <a:moveTo>
                  <a:pt x="381308" y="164591"/>
                </a:moveTo>
                <a:lnTo>
                  <a:pt x="329492" y="164591"/>
                </a:lnTo>
                <a:lnTo>
                  <a:pt x="329492" y="170687"/>
                </a:lnTo>
                <a:lnTo>
                  <a:pt x="381308" y="170687"/>
                </a:lnTo>
                <a:lnTo>
                  <a:pt x="381308" y="164591"/>
                </a:lnTo>
                <a:close/>
              </a:path>
              <a:path w="396875" h="173989">
                <a:moveTo>
                  <a:pt x="375212" y="161543"/>
                </a:moveTo>
                <a:lnTo>
                  <a:pt x="338636" y="161543"/>
                </a:lnTo>
                <a:lnTo>
                  <a:pt x="335588" y="164591"/>
                </a:lnTo>
                <a:lnTo>
                  <a:pt x="378260" y="164591"/>
                </a:lnTo>
                <a:lnTo>
                  <a:pt x="375212" y="161543"/>
                </a:lnTo>
                <a:close/>
              </a:path>
              <a:path w="396875" h="173989">
                <a:moveTo>
                  <a:pt x="366068" y="118871"/>
                </a:moveTo>
                <a:lnTo>
                  <a:pt x="344732" y="118871"/>
                </a:lnTo>
                <a:lnTo>
                  <a:pt x="344732" y="155447"/>
                </a:lnTo>
                <a:lnTo>
                  <a:pt x="341684" y="158495"/>
                </a:lnTo>
                <a:lnTo>
                  <a:pt x="341684" y="161543"/>
                </a:lnTo>
                <a:lnTo>
                  <a:pt x="372164" y="161543"/>
                </a:lnTo>
                <a:lnTo>
                  <a:pt x="369116" y="158495"/>
                </a:lnTo>
                <a:lnTo>
                  <a:pt x="369116" y="155447"/>
                </a:lnTo>
                <a:lnTo>
                  <a:pt x="366068" y="155447"/>
                </a:lnTo>
                <a:lnTo>
                  <a:pt x="366068" y="118871"/>
                </a:lnTo>
                <a:close/>
              </a:path>
              <a:path w="396875" h="173989">
                <a:moveTo>
                  <a:pt x="366068" y="3047"/>
                </a:moveTo>
                <a:lnTo>
                  <a:pt x="347780" y="3047"/>
                </a:lnTo>
                <a:lnTo>
                  <a:pt x="274628" y="109727"/>
                </a:lnTo>
                <a:lnTo>
                  <a:pt x="274628" y="118871"/>
                </a:lnTo>
                <a:lnTo>
                  <a:pt x="396548" y="118871"/>
                </a:lnTo>
                <a:lnTo>
                  <a:pt x="396548" y="106679"/>
                </a:lnTo>
                <a:lnTo>
                  <a:pt x="295964" y="106679"/>
                </a:lnTo>
                <a:lnTo>
                  <a:pt x="344732" y="30479"/>
                </a:lnTo>
                <a:lnTo>
                  <a:pt x="366068" y="30479"/>
                </a:lnTo>
                <a:lnTo>
                  <a:pt x="366068" y="3047"/>
                </a:lnTo>
                <a:close/>
              </a:path>
              <a:path w="396875" h="173989">
                <a:moveTo>
                  <a:pt x="366068" y="30479"/>
                </a:moveTo>
                <a:lnTo>
                  <a:pt x="344732" y="30479"/>
                </a:lnTo>
                <a:lnTo>
                  <a:pt x="344732" y="106679"/>
                </a:lnTo>
                <a:lnTo>
                  <a:pt x="366068" y="106679"/>
                </a:lnTo>
                <a:lnTo>
                  <a:pt x="366068" y="30479"/>
                </a:lnTo>
                <a:close/>
              </a:path>
              <a:path w="396875" h="173989">
                <a:moveTo>
                  <a:pt x="396548" y="94487"/>
                </a:moveTo>
                <a:lnTo>
                  <a:pt x="387404" y="94487"/>
                </a:lnTo>
                <a:lnTo>
                  <a:pt x="387404" y="97535"/>
                </a:lnTo>
                <a:lnTo>
                  <a:pt x="384356" y="100583"/>
                </a:lnTo>
                <a:lnTo>
                  <a:pt x="384356" y="103631"/>
                </a:lnTo>
                <a:lnTo>
                  <a:pt x="381308" y="103631"/>
                </a:lnTo>
                <a:lnTo>
                  <a:pt x="381308" y="106679"/>
                </a:lnTo>
                <a:lnTo>
                  <a:pt x="396548" y="106679"/>
                </a:lnTo>
                <a:lnTo>
                  <a:pt x="396548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233818" y="4339590"/>
            <a:ext cx="134471" cy="137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462419" y="4320763"/>
            <a:ext cx="220494" cy="1532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707156" y="44471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755629" y="4315386"/>
            <a:ext cx="218002" cy="15867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6000526" y="4307317"/>
            <a:ext cx="75303" cy="8337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488517" y="4643494"/>
            <a:ext cx="465604" cy="154081"/>
          </a:xfrm>
          <a:custGeom>
            <a:avLst/>
            <a:gdLst/>
            <a:ahLst/>
            <a:cxnLst/>
            <a:rect l="l" t="t" r="r" b="b"/>
            <a:pathLst>
              <a:path w="527685" h="174625">
                <a:moveTo>
                  <a:pt x="102843" y="24384"/>
                </a:moveTo>
                <a:lnTo>
                  <a:pt x="85343" y="24384"/>
                </a:lnTo>
                <a:lnTo>
                  <a:pt x="85343" y="27431"/>
                </a:lnTo>
                <a:lnTo>
                  <a:pt x="18287" y="164973"/>
                </a:lnTo>
                <a:lnTo>
                  <a:pt x="18287" y="171069"/>
                </a:lnTo>
                <a:lnTo>
                  <a:pt x="36575" y="171069"/>
                </a:lnTo>
                <a:lnTo>
                  <a:pt x="102843" y="24384"/>
                </a:lnTo>
                <a:close/>
              </a:path>
              <a:path w="527685" h="174625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8"/>
                </a:lnTo>
                <a:lnTo>
                  <a:pt x="15239" y="30480"/>
                </a:lnTo>
                <a:lnTo>
                  <a:pt x="15239" y="27431"/>
                </a:lnTo>
                <a:lnTo>
                  <a:pt x="18287" y="27431"/>
                </a:lnTo>
                <a:lnTo>
                  <a:pt x="21335" y="24384"/>
                </a:lnTo>
                <a:lnTo>
                  <a:pt x="102843" y="24384"/>
                </a:lnTo>
                <a:lnTo>
                  <a:pt x="109727" y="9143"/>
                </a:lnTo>
                <a:lnTo>
                  <a:pt x="109727" y="3048"/>
                </a:lnTo>
                <a:close/>
              </a:path>
              <a:path w="527685" h="174625">
                <a:moveTo>
                  <a:pt x="228095" y="12192"/>
                </a:moveTo>
                <a:lnTo>
                  <a:pt x="192024" y="12192"/>
                </a:lnTo>
                <a:lnTo>
                  <a:pt x="198119" y="15240"/>
                </a:lnTo>
                <a:lnTo>
                  <a:pt x="201167" y="15240"/>
                </a:lnTo>
                <a:lnTo>
                  <a:pt x="204215" y="18287"/>
                </a:lnTo>
                <a:lnTo>
                  <a:pt x="207263" y="24384"/>
                </a:lnTo>
                <a:lnTo>
                  <a:pt x="210312" y="27431"/>
                </a:lnTo>
                <a:lnTo>
                  <a:pt x="213360" y="33528"/>
                </a:lnTo>
                <a:lnTo>
                  <a:pt x="213360" y="54863"/>
                </a:lnTo>
                <a:lnTo>
                  <a:pt x="210312" y="57912"/>
                </a:lnTo>
                <a:lnTo>
                  <a:pt x="210312" y="64007"/>
                </a:lnTo>
                <a:lnTo>
                  <a:pt x="204215" y="70104"/>
                </a:lnTo>
                <a:lnTo>
                  <a:pt x="198119" y="82296"/>
                </a:lnTo>
                <a:lnTo>
                  <a:pt x="193500" y="87183"/>
                </a:lnTo>
                <a:lnTo>
                  <a:pt x="188594" y="92535"/>
                </a:lnTo>
                <a:lnTo>
                  <a:pt x="183118" y="98958"/>
                </a:lnTo>
                <a:lnTo>
                  <a:pt x="176784" y="107061"/>
                </a:lnTo>
                <a:lnTo>
                  <a:pt x="168687" y="115681"/>
                </a:lnTo>
                <a:lnTo>
                  <a:pt x="143637" y="151257"/>
                </a:lnTo>
                <a:lnTo>
                  <a:pt x="137160" y="164973"/>
                </a:lnTo>
                <a:lnTo>
                  <a:pt x="137160" y="171069"/>
                </a:lnTo>
                <a:lnTo>
                  <a:pt x="237743" y="171069"/>
                </a:lnTo>
                <a:lnTo>
                  <a:pt x="239521" y="149732"/>
                </a:lnTo>
                <a:lnTo>
                  <a:pt x="161543" y="149732"/>
                </a:lnTo>
                <a:lnTo>
                  <a:pt x="167211" y="140065"/>
                </a:lnTo>
                <a:lnTo>
                  <a:pt x="174878" y="129540"/>
                </a:lnTo>
                <a:lnTo>
                  <a:pt x="184261" y="118443"/>
                </a:lnTo>
                <a:lnTo>
                  <a:pt x="195072" y="107061"/>
                </a:lnTo>
                <a:lnTo>
                  <a:pt x="206882" y="95202"/>
                </a:lnTo>
                <a:lnTo>
                  <a:pt x="211788" y="90183"/>
                </a:lnTo>
                <a:lnTo>
                  <a:pt x="216407" y="85343"/>
                </a:lnTo>
                <a:lnTo>
                  <a:pt x="222503" y="79248"/>
                </a:lnTo>
                <a:lnTo>
                  <a:pt x="225551" y="73151"/>
                </a:lnTo>
                <a:lnTo>
                  <a:pt x="231648" y="67056"/>
                </a:lnTo>
                <a:lnTo>
                  <a:pt x="231648" y="60960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743" y="51816"/>
                </a:lnTo>
                <a:lnTo>
                  <a:pt x="237743" y="39624"/>
                </a:lnTo>
                <a:lnTo>
                  <a:pt x="237124" y="31003"/>
                </a:lnTo>
                <a:lnTo>
                  <a:pt x="235076" y="23240"/>
                </a:lnTo>
                <a:lnTo>
                  <a:pt x="231314" y="16049"/>
                </a:lnTo>
                <a:lnTo>
                  <a:pt x="228095" y="12192"/>
                </a:lnTo>
                <a:close/>
              </a:path>
              <a:path w="527685" h="174625">
                <a:moveTo>
                  <a:pt x="240791" y="134493"/>
                </a:moveTo>
                <a:lnTo>
                  <a:pt x="231648" y="134493"/>
                </a:lnTo>
                <a:lnTo>
                  <a:pt x="231648" y="137541"/>
                </a:lnTo>
                <a:lnTo>
                  <a:pt x="228600" y="140588"/>
                </a:lnTo>
                <a:lnTo>
                  <a:pt x="228600" y="143637"/>
                </a:lnTo>
                <a:lnTo>
                  <a:pt x="225551" y="146685"/>
                </a:lnTo>
                <a:lnTo>
                  <a:pt x="222503" y="146685"/>
                </a:lnTo>
                <a:lnTo>
                  <a:pt x="222503" y="149732"/>
                </a:lnTo>
                <a:lnTo>
                  <a:pt x="239521" y="149732"/>
                </a:lnTo>
                <a:lnTo>
                  <a:pt x="240791" y="134493"/>
                </a:lnTo>
                <a:close/>
              </a:path>
              <a:path w="527685" h="174625">
                <a:moveTo>
                  <a:pt x="192024" y="0"/>
                </a:moveTo>
                <a:lnTo>
                  <a:pt x="176784" y="0"/>
                </a:lnTo>
                <a:lnTo>
                  <a:pt x="160782" y="5381"/>
                </a:lnTo>
                <a:lnTo>
                  <a:pt x="153924" y="8001"/>
                </a:lnTo>
                <a:lnTo>
                  <a:pt x="147065" y="11191"/>
                </a:lnTo>
                <a:lnTo>
                  <a:pt x="140207" y="15240"/>
                </a:lnTo>
                <a:lnTo>
                  <a:pt x="140207" y="36575"/>
                </a:lnTo>
                <a:lnTo>
                  <a:pt x="155448" y="36575"/>
                </a:lnTo>
                <a:lnTo>
                  <a:pt x="160639" y="26336"/>
                </a:lnTo>
                <a:lnTo>
                  <a:pt x="167259" y="18668"/>
                </a:lnTo>
                <a:lnTo>
                  <a:pt x="175593" y="13858"/>
                </a:lnTo>
                <a:lnTo>
                  <a:pt x="185927" y="12192"/>
                </a:lnTo>
                <a:lnTo>
                  <a:pt x="228095" y="12192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6" y="2285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4625">
                <a:moveTo>
                  <a:pt x="332231" y="0"/>
                </a:moveTo>
                <a:lnTo>
                  <a:pt x="326136" y="0"/>
                </a:lnTo>
                <a:lnTo>
                  <a:pt x="316991" y="3048"/>
                </a:lnTo>
                <a:lnTo>
                  <a:pt x="285369" y="32765"/>
                </a:lnTo>
                <a:lnTo>
                  <a:pt x="277445" y="76723"/>
                </a:lnTo>
                <a:lnTo>
                  <a:pt x="277457" y="91821"/>
                </a:lnTo>
                <a:lnTo>
                  <a:pt x="283797" y="141922"/>
                </a:lnTo>
                <a:lnTo>
                  <a:pt x="319135" y="172926"/>
                </a:lnTo>
                <a:lnTo>
                  <a:pt x="332231" y="174117"/>
                </a:lnTo>
                <a:lnTo>
                  <a:pt x="344852" y="172926"/>
                </a:lnTo>
                <a:lnTo>
                  <a:pt x="355472" y="169164"/>
                </a:lnTo>
                <a:lnTo>
                  <a:pt x="364378" y="162544"/>
                </a:lnTo>
                <a:lnTo>
                  <a:pt x="364853" y="161925"/>
                </a:lnTo>
                <a:lnTo>
                  <a:pt x="332231" y="161925"/>
                </a:lnTo>
                <a:lnTo>
                  <a:pt x="325469" y="160781"/>
                </a:lnTo>
                <a:lnTo>
                  <a:pt x="304038" y="120348"/>
                </a:lnTo>
                <a:lnTo>
                  <a:pt x="301799" y="76723"/>
                </a:lnTo>
                <a:lnTo>
                  <a:pt x="302132" y="68960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8" y="30480"/>
                </a:lnTo>
                <a:lnTo>
                  <a:pt x="310895" y="24384"/>
                </a:lnTo>
                <a:lnTo>
                  <a:pt x="316991" y="18287"/>
                </a:lnTo>
                <a:lnTo>
                  <a:pt x="323088" y="15240"/>
                </a:lnTo>
                <a:lnTo>
                  <a:pt x="326136" y="12192"/>
                </a:lnTo>
                <a:lnTo>
                  <a:pt x="367454" y="12192"/>
                </a:lnTo>
                <a:lnTo>
                  <a:pt x="366950" y="11572"/>
                </a:lnTo>
                <a:lnTo>
                  <a:pt x="356996" y="4953"/>
                </a:lnTo>
                <a:lnTo>
                  <a:pt x="345328" y="1190"/>
                </a:lnTo>
                <a:lnTo>
                  <a:pt x="332231" y="0"/>
                </a:lnTo>
                <a:close/>
              </a:path>
              <a:path w="527685" h="174625">
                <a:moveTo>
                  <a:pt x="367454" y="12192"/>
                </a:moveTo>
                <a:lnTo>
                  <a:pt x="338327" y="12192"/>
                </a:lnTo>
                <a:lnTo>
                  <a:pt x="344424" y="15240"/>
                </a:lnTo>
                <a:lnTo>
                  <a:pt x="347472" y="21336"/>
                </a:lnTo>
                <a:lnTo>
                  <a:pt x="362295" y="65912"/>
                </a:lnTo>
                <a:lnTo>
                  <a:pt x="362712" y="91821"/>
                </a:lnTo>
                <a:lnTo>
                  <a:pt x="362188" y="108918"/>
                </a:lnTo>
                <a:lnTo>
                  <a:pt x="351948" y="151637"/>
                </a:lnTo>
                <a:lnTo>
                  <a:pt x="332231" y="161925"/>
                </a:lnTo>
                <a:lnTo>
                  <a:pt x="364853" y="161925"/>
                </a:lnTo>
                <a:lnTo>
                  <a:pt x="382904" y="123777"/>
                </a:lnTo>
                <a:lnTo>
                  <a:pt x="387095" y="85343"/>
                </a:lnTo>
                <a:lnTo>
                  <a:pt x="386476" y="65912"/>
                </a:lnTo>
                <a:lnTo>
                  <a:pt x="384428" y="48768"/>
                </a:lnTo>
                <a:lnTo>
                  <a:pt x="380666" y="33908"/>
                </a:lnTo>
                <a:lnTo>
                  <a:pt x="374903" y="21336"/>
                </a:lnTo>
                <a:lnTo>
                  <a:pt x="367454" y="12192"/>
                </a:lnTo>
                <a:close/>
              </a:path>
              <a:path w="527685" h="174625">
                <a:moveTo>
                  <a:pt x="472439" y="0"/>
                </a:moveTo>
                <a:lnTo>
                  <a:pt x="466343" y="0"/>
                </a:lnTo>
                <a:lnTo>
                  <a:pt x="457200" y="3048"/>
                </a:lnTo>
                <a:lnTo>
                  <a:pt x="425576" y="32765"/>
                </a:lnTo>
                <a:lnTo>
                  <a:pt x="417653" y="76723"/>
                </a:lnTo>
                <a:lnTo>
                  <a:pt x="417665" y="91821"/>
                </a:lnTo>
                <a:lnTo>
                  <a:pt x="424005" y="141922"/>
                </a:lnTo>
                <a:lnTo>
                  <a:pt x="459343" y="172926"/>
                </a:lnTo>
                <a:lnTo>
                  <a:pt x="472439" y="174117"/>
                </a:lnTo>
                <a:lnTo>
                  <a:pt x="485060" y="172926"/>
                </a:lnTo>
                <a:lnTo>
                  <a:pt x="495680" y="169164"/>
                </a:lnTo>
                <a:lnTo>
                  <a:pt x="504586" y="162544"/>
                </a:lnTo>
                <a:lnTo>
                  <a:pt x="505061" y="161925"/>
                </a:lnTo>
                <a:lnTo>
                  <a:pt x="472439" y="161925"/>
                </a:lnTo>
                <a:lnTo>
                  <a:pt x="465677" y="160781"/>
                </a:lnTo>
                <a:lnTo>
                  <a:pt x="444246" y="120348"/>
                </a:lnTo>
                <a:lnTo>
                  <a:pt x="442007" y="76723"/>
                </a:lnTo>
                <a:lnTo>
                  <a:pt x="442341" y="68960"/>
                </a:lnTo>
                <a:lnTo>
                  <a:pt x="443245" y="61769"/>
                </a:lnTo>
                <a:lnTo>
                  <a:pt x="445007" y="54863"/>
                </a:lnTo>
                <a:lnTo>
                  <a:pt x="445007" y="39624"/>
                </a:lnTo>
                <a:lnTo>
                  <a:pt x="448055" y="30480"/>
                </a:lnTo>
                <a:lnTo>
                  <a:pt x="451103" y="24384"/>
                </a:lnTo>
                <a:lnTo>
                  <a:pt x="457200" y="18287"/>
                </a:lnTo>
                <a:lnTo>
                  <a:pt x="463295" y="15240"/>
                </a:lnTo>
                <a:lnTo>
                  <a:pt x="466343" y="12192"/>
                </a:lnTo>
                <a:lnTo>
                  <a:pt x="507837" y="12192"/>
                </a:lnTo>
                <a:lnTo>
                  <a:pt x="507319" y="11572"/>
                </a:lnTo>
                <a:lnTo>
                  <a:pt x="497252" y="4953"/>
                </a:lnTo>
                <a:lnTo>
                  <a:pt x="485542" y="1190"/>
                </a:lnTo>
                <a:lnTo>
                  <a:pt x="472439" y="0"/>
                </a:lnTo>
                <a:close/>
              </a:path>
              <a:path w="527685" h="174625">
                <a:moveTo>
                  <a:pt x="507837" y="12192"/>
                </a:moveTo>
                <a:lnTo>
                  <a:pt x="478536" y="12192"/>
                </a:lnTo>
                <a:lnTo>
                  <a:pt x="484631" y="15240"/>
                </a:lnTo>
                <a:lnTo>
                  <a:pt x="487679" y="21336"/>
                </a:lnTo>
                <a:lnTo>
                  <a:pt x="502503" y="65912"/>
                </a:lnTo>
                <a:lnTo>
                  <a:pt x="502919" y="91821"/>
                </a:lnTo>
                <a:lnTo>
                  <a:pt x="502396" y="108918"/>
                </a:lnTo>
                <a:lnTo>
                  <a:pt x="492156" y="151637"/>
                </a:lnTo>
                <a:lnTo>
                  <a:pt x="472439" y="161925"/>
                </a:lnTo>
                <a:lnTo>
                  <a:pt x="505061" y="161925"/>
                </a:lnTo>
                <a:lnTo>
                  <a:pt x="523446" y="123777"/>
                </a:lnTo>
                <a:lnTo>
                  <a:pt x="527685" y="85343"/>
                </a:lnTo>
                <a:lnTo>
                  <a:pt x="527065" y="65912"/>
                </a:lnTo>
                <a:lnTo>
                  <a:pt x="525017" y="48768"/>
                </a:lnTo>
                <a:lnTo>
                  <a:pt x="521255" y="33908"/>
                </a:lnTo>
                <a:lnTo>
                  <a:pt x="515492" y="21336"/>
                </a:lnTo>
                <a:lnTo>
                  <a:pt x="507837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048250" y="4662319"/>
            <a:ext cx="134471" cy="13749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395183" y="4646182"/>
            <a:ext cx="75304" cy="8370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274229" y="4643494"/>
            <a:ext cx="96750" cy="15363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869728" y="4580291"/>
            <a:ext cx="2230531" cy="0"/>
          </a:xfrm>
          <a:custGeom>
            <a:avLst/>
            <a:gdLst/>
            <a:ahLst/>
            <a:cxnLst/>
            <a:rect l="l" t="t" r="r" b="b"/>
            <a:pathLst>
              <a:path w="2527935">
                <a:moveTo>
                  <a:pt x="0" y="0"/>
                </a:moveTo>
                <a:lnTo>
                  <a:pt x="252768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108102" y="4293869"/>
            <a:ext cx="102534" cy="570940"/>
          </a:xfrm>
          <a:custGeom>
            <a:avLst/>
            <a:gdLst/>
            <a:ahLst/>
            <a:cxnLst/>
            <a:rect l="l" t="t" r="r" b="b"/>
            <a:pathLst>
              <a:path w="116204" h="647064">
                <a:moveTo>
                  <a:pt x="6096" y="0"/>
                </a:moveTo>
                <a:lnTo>
                  <a:pt x="0" y="9143"/>
                </a:lnTo>
                <a:lnTo>
                  <a:pt x="21193" y="34289"/>
                </a:lnTo>
                <a:lnTo>
                  <a:pt x="39243" y="64007"/>
                </a:lnTo>
                <a:lnTo>
                  <a:pt x="67056" y="137159"/>
                </a:lnTo>
                <a:lnTo>
                  <a:pt x="77295" y="179927"/>
                </a:lnTo>
                <a:lnTo>
                  <a:pt x="84962" y="225551"/>
                </a:lnTo>
                <a:lnTo>
                  <a:pt x="89773" y="273462"/>
                </a:lnTo>
                <a:lnTo>
                  <a:pt x="91439" y="323088"/>
                </a:lnTo>
                <a:lnTo>
                  <a:pt x="89773" y="372290"/>
                </a:lnTo>
                <a:lnTo>
                  <a:pt x="84962" y="419528"/>
                </a:lnTo>
                <a:lnTo>
                  <a:pt x="77295" y="465123"/>
                </a:lnTo>
                <a:lnTo>
                  <a:pt x="67056" y="509396"/>
                </a:lnTo>
                <a:lnTo>
                  <a:pt x="54435" y="548259"/>
                </a:lnTo>
                <a:lnTo>
                  <a:pt x="21193" y="612267"/>
                </a:lnTo>
                <a:lnTo>
                  <a:pt x="0" y="637413"/>
                </a:lnTo>
                <a:lnTo>
                  <a:pt x="6096" y="646557"/>
                </a:lnTo>
                <a:lnTo>
                  <a:pt x="51435" y="592454"/>
                </a:lnTo>
                <a:lnTo>
                  <a:pt x="69961" y="556545"/>
                </a:lnTo>
                <a:lnTo>
                  <a:pt x="85344" y="515493"/>
                </a:lnTo>
                <a:lnTo>
                  <a:pt x="99107" y="470695"/>
                </a:lnTo>
                <a:lnTo>
                  <a:pt x="108585" y="423719"/>
                </a:lnTo>
                <a:lnTo>
                  <a:pt x="114061" y="374528"/>
                </a:lnTo>
                <a:lnTo>
                  <a:pt x="115824" y="323088"/>
                </a:lnTo>
                <a:lnTo>
                  <a:pt x="114061" y="271652"/>
                </a:lnTo>
                <a:lnTo>
                  <a:pt x="108585" y="222503"/>
                </a:lnTo>
                <a:lnTo>
                  <a:pt x="99107" y="175640"/>
                </a:lnTo>
                <a:lnTo>
                  <a:pt x="85344" y="131063"/>
                </a:lnTo>
                <a:lnTo>
                  <a:pt x="69961" y="90439"/>
                </a:lnTo>
                <a:lnTo>
                  <a:pt x="51435" y="55245"/>
                </a:lnTo>
                <a:lnTo>
                  <a:pt x="30051" y="25193"/>
                </a:lnTo>
                <a:lnTo>
                  <a:pt x="6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6239882" y="4269664"/>
            <a:ext cx="56478" cy="591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278056" y="4969249"/>
            <a:ext cx="142539" cy="19632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525482" y="502976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525482" y="507547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759462" y="4950422"/>
            <a:ext cx="69924" cy="20708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853590" y="4966559"/>
            <a:ext cx="331134" cy="150719"/>
          </a:xfrm>
          <a:custGeom>
            <a:avLst/>
            <a:gdLst/>
            <a:ahLst/>
            <a:cxnLst/>
            <a:rect l="l" t="t" r="r" b="b"/>
            <a:pathLst>
              <a:path w="375285" h="170814">
                <a:moveTo>
                  <a:pt x="94488" y="161543"/>
                </a:moveTo>
                <a:lnTo>
                  <a:pt x="6096" y="161543"/>
                </a:lnTo>
                <a:lnTo>
                  <a:pt x="6096" y="170687"/>
                </a:lnTo>
                <a:lnTo>
                  <a:pt x="94488" y="170687"/>
                </a:lnTo>
                <a:lnTo>
                  <a:pt x="94488" y="161543"/>
                </a:lnTo>
                <a:close/>
              </a:path>
              <a:path w="375285" h="170814">
                <a:moveTo>
                  <a:pt x="73152" y="158495"/>
                </a:moveTo>
                <a:lnTo>
                  <a:pt x="30480" y="158495"/>
                </a:lnTo>
                <a:lnTo>
                  <a:pt x="24384" y="161543"/>
                </a:lnTo>
                <a:lnTo>
                  <a:pt x="76200" y="161543"/>
                </a:lnTo>
                <a:lnTo>
                  <a:pt x="73152" y="158495"/>
                </a:lnTo>
                <a:close/>
              </a:path>
              <a:path w="375285" h="170814">
                <a:moveTo>
                  <a:pt x="64008" y="152399"/>
                </a:moveTo>
                <a:lnTo>
                  <a:pt x="36576" y="152399"/>
                </a:lnTo>
                <a:lnTo>
                  <a:pt x="36576" y="155447"/>
                </a:lnTo>
                <a:lnTo>
                  <a:pt x="33528" y="158495"/>
                </a:lnTo>
                <a:lnTo>
                  <a:pt x="67056" y="158495"/>
                </a:lnTo>
                <a:lnTo>
                  <a:pt x="67056" y="155447"/>
                </a:lnTo>
                <a:lnTo>
                  <a:pt x="64008" y="155447"/>
                </a:lnTo>
                <a:lnTo>
                  <a:pt x="64008" y="152399"/>
                </a:lnTo>
                <a:close/>
              </a:path>
              <a:path w="375285" h="170814">
                <a:moveTo>
                  <a:pt x="60960" y="27431"/>
                </a:moveTo>
                <a:lnTo>
                  <a:pt x="36576" y="27431"/>
                </a:lnTo>
                <a:lnTo>
                  <a:pt x="36576" y="30479"/>
                </a:lnTo>
                <a:lnTo>
                  <a:pt x="39624" y="33527"/>
                </a:lnTo>
                <a:lnTo>
                  <a:pt x="39624" y="152399"/>
                </a:lnTo>
                <a:lnTo>
                  <a:pt x="60960" y="152399"/>
                </a:lnTo>
                <a:lnTo>
                  <a:pt x="60960" y="27431"/>
                </a:lnTo>
                <a:close/>
              </a:path>
              <a:path w="375285" h="170814">
                <a:moveTo>
                  <a:pt x="60960" y="0"/>
                </a:moveTo>
                <a:lnTo>
                  <a:pt x="54864" y="0"/>
                </a:lnTo>
                <a:lnTo>
                  <a:pt x="0" y="33527"/>
                </a:lnTo>
                <a:lnTo>
                  <a:pt x="6096" y="42671"/>
                </a:lnTo>
                <a:lnTo>
                  <a:pt x="12192" y="39623"/>
                </a:lnTo>
                <a:lnTo>
                  <a:pt x="18288" y="33527"/>
                </a:lnTo>
                <a:lnTo>
                  <a:pt x="21336" y="33527"/>
                </a:lnTo>
                <a:lnTo>
                  <a:pt x="27432" y="30479"/>
                </a:lnTo>
                <a:lnTo>
                  <a:pt x="30480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75285" h="170814">
                <a:moveTo>
                  <a:pt x="231902" y="164591"/>
                </a:moveTo>
                <a:lnTo>
                  <a:pt x="180086" y="164591"/>
                </a:lnTo>
                <a:lnTo>
                  <a:pt x="180086" y="170687"/>
                </a:lnTo>
                <a:lnTo>
                  <a:pt x="231902" y="170687"/>
                </a:lnTo>
                <a:lnTo>
                  <a:pt x="231902" y="164591"/>
                </a:lnTo>
                <a:close/>
              </a:path>
              <a:path w="375285" h="170814">
                <a:moveTo>
                  <a:pt x="225806" y="161543"/>
                </a:moveTo>
                <a:lnTo>
                  <a:pt x="189230" y="161543"/>
                </a:lnTo>
                <a:lnTo>
                  <a:pt x="186182" y="164591"/>
                </a:lnTo>
                <a:lnTo>
                  <a:pt x="228854" y="164591"/>
                </a:lnTo>
                <a:lnTo>
                  <a:pt x="225806" y="161543"/>
                </a:lnTo>
                <a:close/>
              </a:path>
              <a:path w="375285" h="170814">
                <a:moveTo>
                  <a:pt x="216662" y="118871"/>
                </a:moveTo>
                <a:lnTo>
                  <a:pt x="195326" y="118871"/>
                </a:lnTo>
                <a:lnTo>
                  <a:pt x="195326" y="155447"/>
                </a:lnTo>
                <a:lnTo>
                  <a:pt x="192278" y="158495"/>
                </a:lnTo>
                <a:lnTo>
                  <a:pt x="192278" y="161543"/>
                </a:lnTo>
                <a:lnTo>
                  <a:pt x="222758" y="161543"/>
                </a:lnTo>
                <a:lnTo>
                  <a:pt x="219710" y="158495"/>
                </a:lnTo>
                <a:lnTo>
                  <a:pt x="219710" y="155447"/>
                </a:lnTo>
                <a:lnTo>
                  <a:pt x="216662" y="155447"/>
                </a:lnTo>
                <a:lnTo>
                  <a:pt x="216662" y="118871"/>
                </a:lnTo>
                <a:close/>
              </a:path>
              <a:path w="375285" h="170814">
                <a:moveTo>
                  <a:pt x="216662" y="3047"/>
                </a:moveTo>
                <a:lnTo>
                  <a:pt x="198374" y="3047"/>
                </a:lnTo>
                <a:lnTo>
                  <a:pt x="124968" y="109727"/>
                </a:lnTo>
                <a:lnTo>
                  <a:pt x="124968" y="118871"/>
                </a:lnTo>
                <a:lnTo>
                  <a:pt x="247142" y="118871"/>
                </a:lnTo>
                <a:lnTo>
                  <a:pt x="247142" y="106679"/>
                </a:lnTo>
                <a:lnTo>
                  <a:pt x="146304" y="106679"/>
                </a:lnTo>
                <a:lnTo>
                  <a:pt x="195326" y="30479"/>
                </a:lnTo>
                <a:lnTo>
                  <a:pt x="216662" y="30479"/>
                </a:lnTo>
                <a:lnTo>
                  <a:pt x="216662" y="3047"/>
                </a:lnTo>
                <a:close/>
              </a:path>
              <a:path w="375285" h="170814">
                <a:moveTo>
                  <a:pt x="216662" y="30479"/>
                </a:moveTo>
                <a:lnTo>
                  <a:pt x="195326" y="30479"/>
                </a:lnTo>
                <a:lnTo>
                  <a:pt x="195326" y="106679"/>
                </a:lnTo>
                <a:lnTo>
                  <a:pt x="216662" y="106679"/>
                </a:lnTo>
                <a:lnTo>
                  <a:pt x="216662" y="30479"/>
                </a:lnTo>
                <a:close/>
              </a:path>
              <a:path w="375285" h="170814">
                <a:moveTo>
                  <a:pt x="247142" y="94487"/>
                </a:moveTo>
                <a:lnTo>
                  <a:pt x="237998" y="94487"/>
                </a:lnTo>
                <a:lnTo>
                  <a:pt x="237998" y="97535"/>
                </a:lnTo>
                <a:lnTo>
                  <a:pt x="234950" y="100583"/>
                </a:lnTo>
                <a:lnTo>
                  <a:pt x="234950" y="103631"/>
                </a:lnTo>
                <a:lnTo>
                  <a:pt x="231902" y="103631"/>
                </a:lnTo>
                <a:lnTo>
                  <a:pt x="231902" y="106679"/>
                </a:lnTo>
                <a:lnTo>
                  <a:pt x="247142" y="106679"/>
                </a:lnTo>
                <a:lnTo>
                  <a:pt x="247142" y="94487"/>
                </a:lnTo>
                <a:close/>
              </a:path>
              <a:path w="375285" h="170814">
                <a:moveTo>
                  <a:pt x="362461" y="12191"/>
                </a:moveTo>
                <a:lnTo>
                  <a:pt x="326390" y="12191"/>
                </a:lnTo>
                <a:lnTo>
                  <a:pt x="332486" y="15239"/>
                </a:lnTo>
                <a:lnTo>
                  <a:pt x="335534" y="15239"/>
                </a:lnTo>
                <a:lnTo>
                  <a:pt x="338582" y="18287"/>
                </a:lnTo>
                <a:lnTo>
                  <a:pt x="341630" y="24383"/>
                </a:lnTo>
                <a:lnTo>
                  <a:pt x="344678" y="27431"/>
                </a:lnTo>
                <a:lnTo>
                  <a:pt x="347726" y="33527"/>
                </a:lnTo>
                <a:lnTo>
                  <a:pt x="347726" y="54863"/>
                </a:lnTo>
                <a:lnTo>
                  <a:pt x="344678" y="57911"/>
                </a:lnTo>
                <a:lnTo>
                  <a:pt x="344678" y="64007"/>
                </a:lnTo>
                <a:lnTo>
                  <a:pt x="338582" y="70103"/>
                </a:lnTo>
                <a:lnTo>
                  <a:pt x="332486" y="82295"/>
                </a:lnTo>
                <a:lnTo>
                  <a:pt x="327866" y="86963"/>
                </a:lnTo>
                <a:lnTo>
                  <a:pt x="322961" y="92201"/>
                </a:lnTo>
                <a:lnTo>
                  <a:pt x="317484" y="98583"/>
                </a:lnTo>
                <a:lnTo>
                  <a:pt x="311150" y="106679"/>
                </a:lnTo>
                <a:lnTo>
                  <a:pt x="303053" y="115300"/>
                </a:lnTo>
                <a:lnTo>
                  <a:pt x="278003" y="150875"/>
                </a:lnTo>
                <a:lnTo>
                  <a:pt x="271526" y="164591"/>
                </a:lnTo>
                <a:lnTo>
                  <a:pt x="271526" y="170687"/>
                </a:lnTo>
                <a:lnTo>
                  <a:pt x="372110" y="170687"/>
                </a:lnTo>
                <a:lnTo>
                  <a:pt x="373888" y="149351"/>
                </a:lnTo>
                <a:lnTo>
                  <a:pt x="295910" y="149351"/>
                </a:lnTo>
                <a:lnTo>
                  <a:pt x="301577" y="139684"/>
                </a:lnTo>
                <a:lnTo>
                  <a:pt x="309244" y="129158"/>
                </a:lnTo>
                <a:lnTo>
                  <a:pt x="318627" y="118062"/>
                </a:lnTo>
                <a:lnTo>
                  <a:pt x="329438" y="106679"/>
                </a:lnTo>
                <a:lnTo>
                  <a:pt x="356870" y="79247"/>
                </a:lnTo>
                <a:lnTo>
                  <a:pt x="359918" y="73151"/>
                </a:lnTo>
                <a:lnTo>
                  <a:pt x="366014" y="67055"/>
                </a:lnTo>
                <a:lnTo>
                  <a:pt x="366014" y="60959"/>
                </a:lnTo>
                <a:lnTo>
                  <a:pt x="369062" y="57911"/>
                </a:lnTo>
                <a:lnTo>
                  <a:pt x="369062" y="54863"/>
                </a:lnTo>
                <a:lnTo>
                  <a:pt x="372110" y="51815"/>
                </a:lnTo>
                <a:lnTo>
                  <a:pt x="372110" y="39623"/>
                </a:lnTo>
                <a:lnTo>
                  <a:pt x="371490" y="31003"/>
                </a:lnTo>
                <a:lnTo>
                  <a:pt x="369443" y="23240"/>
                </a:lnTo>
                <a:lnTo>
                  <a:pt x="365680" y="16049"/>
                </a:lnTo>
                <a:lnTo>
                  <a:pt x="362461" y="12191"/>
                </a:lnTo>
                <a:close/>
              </a:path>
              <a:path w="375285" h="170814">
                <a:moveTo>
                  <a:pt x="375158" y="134111"/>
                </a:moveTo>
                <a:lnTo>
                  <a:pt x="366014" y="134111"/>
                </a:lnTo>
                <a:lnTo>
                  <a:pt x="366014" y="137159"/>
                </a:lnTo>
                <a:lnTo>
                  <a:pt x="362966" y="140207"/>
                </a:lnTo>
                <a:lnTo>
                  <a:pt x="362966" y="143255"/>
                </a:lnTo>
                <a:lnTo>
                  <a:pt x="359918" y="146303"/>
                </a:lnTo>
                <a:lnTo>
                  <a:pt x="356870" y="146303"/>
                </a:lnTo>
                <a:lnTo>
                  <a:pt x="356870" y="149351"/>
                </a:lnTo>
                <a:lnTo>
                  <a:pt x="373888" y="149351"/>
                </a:lnTo>
                <a:lnTo>
                  <a:pt x="375158" y="134111"/>
                </a:lnTo>
                <a:close/>
              </a:path>
              <a:path w="375285" h="170814">
                <a:moveTo>
                  <a:pt x="326390" y="0"/>
                </a:moveTo>
                <a:lnTo>
                  <a:pt x="311150" y="0"/>
                </a:lnTo>
                <a:lnTo>
                  <a:pt x="295147" y="5381"/>
                </a:lnTo>
                <a:lnTo>
                  <a:pt x="288289" y="8000"/>
                </a:lnTo>
                <a:lnTo>
                  <a:pt x="281431" y="11191"/>
                </a:lnTo>
                <a:lnTo>
                  <a:pt x="274574" y="15239"/>
                </a:lnTo>
                <a:lnTo>
                  <a:pt x="274574" y="36575"/>
                </a:lnTo>
                <a:lnTo>
                  <a:pt x="289814" y="36575"/>
                </a:lnTo>
                <a:lnTo>
                  <a:pt x="295005" y="26336"/>
                </a:lnTo>
                <a:lnTo>
                  <a:pt x="301625" y="18668"/>
                </a:lnTo>
                <a:lnTo>
                  <a:pt x="309959" y="13858"/>
                </a:lnTo>
                <a:lnTo>
                  <a:pt x="320294" y="12191"/>
                </a:lnTo>
                <a:lnTo>
                  <a:pt x="362461" y="12191"/>
                </a:lnTo>
                <a:lnTo>
                  <a:pt x="359918" y="9143"/>
                </a:lnTo>
                <a:lnTo>
                  <a:pt x="354250" y="5143"/>
                </a:lnTo>
                <a:lnTo>
                  <a:pt x="346583" y="2285"/>
                </a:lnTo>
                <a:lnTo>
                  <a:pt x="337200" y="571"/>
                </a:lnTo>
                <a:lnTo>
                  <a:pt x="3263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16885" y="509296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262604" y="4966558"/>
            <a:ext cx="597274" cy="153521"/>
          </a:xfrm>
          <a:custGeom>
            <a:avLst/>
            <a:gdLst/>
            <a:ahLst/>
            <a:cxnLst/>
            <a:rect l="l" t="t" r="r" b="b"/>
            <a:pathLst>
              <a:path w="676910" h="173989">
                <a:moveTo>
                  <a:pt x="94524" y="12191"/>
                </a:moveTo>
                <a:lnTo>
                  <a:pt x="64008" y="12191"/>
                </a:lnTo>
                <a:lnTo>
                  <a:pt x="76200" y="18287"/>
                </a:lnTo>
                <a:lnTo>
                  <a:pt x="79248" y="21335"/>
                </a:lnTo>
                <a:lnTo>
                  <a:pt x="82296" y="30479"/>
                </a:lnTo>
                <a:lnTo>
                  <a:pt x="85344" y="36575"/>
                </a:lnTo>
                <a:lnTo>
                  <a:pt x="87106" y="43481"/>
                </a:lnTo>
                <a:lnTo>
                  <a:pt x="88011" y="50672"/>
                </a:lnTo>
                <a:lnTo>
                  <a:pt x="88344" y="58435"/>
                </a:lnTo>
                <a:lnTo>
                  <a:pt x="88392" y="79247"/>
                </a:lnTo>
                <a:lnTo>
                  <a:pt x="85344" y="79247"/>
                </a:lnTo>
                <a:lnTo>
                  <a:pt x="85344" y="82295"/>
                </a:lnTo>
                <a:lnTo>
                  <a:pt x="82296" y="82295"/>
                </a:lnTo>
                <a:lnTo>
                  <a:pt x="79248" y="85343"/>
                </a:lnTo>
                <a:lnTo>
                  <a:pt x="79248" y="88391"/>
                </a:lnTo>
                <a:lnTo>
                  <a:pt x="76200" y="88391"/>
                </a:lnTo>
                <a:lnTo>
                  <a:pt x="73152" y="91439"/>
                </a:lnTo>
                <a:lnTo>
                  <a:pt x="88392" y="91439"/>
                </a:lnTo>
                <a:lnTo>
                  <a:pt x="86058" y="104060"/>
                </a:lnTo>
                <a:lnTo>
                  <a:pt x="83439" y="114680"/>
                </a:lnTo>
                <a:lnTo>
                  <a:pt x="80248" y="123586"/>
                </a:lnTo>
                <a:lnTo>
                  <a:pt x="76200" y="131063"/>
                </a:lnTo>
                <a:lnTo>
                  <a:pt x="72913" y="139160"/>
                </a:lnTo>
                <a:lnTo>
                  <a:pt x="36052" y="161020"/>
                </a:lnTo>
                <a:lnTo>
                  <a:pt x="27432" y="161543"/>
                </a:lnTo>
                <a:lnTo>
                  <a:pt x="27432" y="167639"/>
                </a:lnTo>
                <a:lnTo>
                  <a:pt x="33528" y="173735"/>
                </a:lnTo>
                <a:lnTo>
                  <a:pt x="44910" y="172640"/>
                </a:lnTo>
                <a:lnTo>
                  <a:pt x="56007" y="169544"/>
                </a:lnTo>
                <a:lnTo>
                  <a:pt x="91059" y="144017"/>
                </a:lnTo>
                <a:lnTo>
                  <a:pt x="110490" y="99821"/>
                </a:lnTo>
                <a:lnTo>
                  <a:pt x="112733" y="71246"/>
                </a:lnTo>
                <a:lnTo>
                  <a:pt x="112653" y="67055"/>
                </a:lnTo>
                <a:lnTo>
                  <a:pt x="112156" y="54721"/>
                </a:lnTo>
                <a:lnTo>
                  <a:pt x="110109" y="40766"/>
                </a:lnTo>
                <a:lnTo>
                  <a:pt x="106346" y="28527"/>
                </a:lnTo>
                <a:lnTo>
                  <a:pt x="100584" y="18287"/>
                </a:lnTo>
                <a:lnTo>
                  <a:pt x="94524" y="12191"/>
                </a:lnTo>
                <a:close/>
              </a:path>
              <a:path w="676910" h="173989">
                <a:moveTo>
                  <a:pt x="57912" y="0"/>
                </a:moveTo>
                <a:lnTo>
                  <a:pt x="48768" y="0"/>
                </a:lnTo>
                <a:lnTo>
                  <a:pt x="39624" y="3047"/>
                </a:lnTo>
                <a:lnTo>
                  <a:pt x="21336" y="12191"/>
                </a:lnTo>
                <a:lnTo>
                  <a:pt x="15240" y="18287"/>
                </a:lnTo>
                <a:lnTo>
                  <a:pt x="9144" y="21335"/>
                </a:lnTo>
                <a:lnTo>
                  <a:pt x="3048" y="33527"/>
                </a:lnTo>
                <a:lnTo>
                  <a:pt x="0" y="42671"/>
                </a:lnTo>
                <a:lnTo>
                  <a:pt x="0" y="54863"/>
                </a:lnTo>
                <a:lnTo>
                  <a:pt x="532" y="63484"/>
                </a:lnTo>
                <a:lnTo>
                  <a:pt x="1905" y="70865"/>
                </a:lnTo>
                <a:lnTo>
                  <a:pt x="3857" y="77152"/>
                </a:lnTo>
                <a:lnTo>
                  <a:pt x="6096" y="82295"/>
                </a:lnTo>
                <a:lnTo>
                  <a:pt x="9144" y="91439"/>
                </a:lnTo>
                <a:lnTo>
                  <a:pt x="12192" y="97535"/>
                </a:lnTo>
                <a:lnTo>
                  <a:pt x="21336" y="100583"/>
                </a:lnTo>
                <a:lnTo>
                  <a:pt x="33528" y="106679"/>
                </a:lnTo>
                <a:lnTo>
                  <a:pt x="57912" y="106679"/>
                </a:lnTo>
                <a:lnTo>
                  <a:pt x="67056" y="103631"/>
                </a:lnTo>
                <a:lnTo>
                  <a:pt x="79248" y="97535"/>
                </a:lnTo>
                <a:lnTo>
                  <a:pt x="82295" y="94487"/>
                </a:lnTo>
                <a:lnTo>
                  <a:pt x="42672" y="94487"/>
                </a:lnTo>
                <a:lnTo>
                  <a:pt x="36576" y="91439"/>
                </a:lnTo>
                <a:lnTo>
                  <a:pt x="24384" y="54863"/>
                </a:lnTo>
                <a:lnTo>
                  <a:pt x="24384" y="42671"/>
                </a:lnTo>
                <a:lnTo>
                  <a:pt x="27432" y="39623"/>
                </a:lnTo>
                <a:lnTo>
                  <a:pt x="27432" y="33527"/>
                </a:lnTo>
                <a:lnTo>
                  <a:pt x="30480" y="27431"/>
                </a:lnTo>
                <a:lnTo>
                  <a:pt x="33528" y="24383"/>
                </a:lnTo>
                <a:lnTo>
                  <a:pt x="33528" y="21335"/>
                </a:lnTo>
                <a:lnTo>
                  <a:pt x="39624" y="18287"/>
                </a:lnTo>
                <a:lnTo>
                  <a:pt x="45720" y="12191"/>
                </a:lnTo>
                <a:lnTo>
                  <a:pt x="94524" y="12191"/>
                </a:lnTo>
                <a:lnTo>
                  <a:pt x="92630" y="10286"/>
                </a:lnTo>
                <a:lnTo>
                  <a:pt x="82677" y="4571"/>
                </a:lnTo>
                <a:lnTo>
                  <a:pt x="71008" y="1142"/>
                </a:lnTo>
                <a:lnTo>
                  <a:pt x="57912" y="0"/>
                </a:lnTo>
                <a:close/>
              </a:path>
              <a:path w="676910" h="173989">
                <a:moveTo>
                  <a:pt x="85344" y="91439"/>
                </a:moveTo>
                <a:lnTo>
                  <a:pt x="67056" y="91439"/>
                </a:lnTo>
                <a:lnTo>
                  <a:pt x="64008" y="94487"/>
                </a:lnTo>
                <a:lnTo>
                  <a:pt x="82295" y="94487"/>
                </a:lnTo>
                <a:lnTo>
                  <a:pt x="85344" y="91439"/>
                </a:lnTo>
                <a:close/>
              </a:path>
              <a:path w="676910" h="173989">
                <a:moveTo>
                  <a:pt x="234732" y="12191"/>
                </a:moveTo>
                <a:lnTo>
                  <a:pt x="204216" y="12191"/>
                </a:lnTo>
                <a:lnTo>
                  <a:pt x="216408" y="18287"/>
                </a:lnTo>
                <a:lnTo>
                  <a:pt x="219456" y="21335"/>
                </a:lnTo>
                <a:lnTo>
                  <a:pt x="222504" y="30479"/>
                </a:lnTo>
                <a:lnTo>
                  <a:pt x="225552" y="36575"/>
                </a:lnTo>
                <a:lnTo>
                  <a:pt x="227314" y="43481"/>
                </a:lnTo>
                <a:lnTo>
                  <a:pt x="228219" y="50672"/>
                </a:lnTo>
                <a:lnTo>
                  <a:pt x="228552" y="58435"/>
                </a:lnTo>
                <a:lnTo>
                  <a:pt x="228600" y="79247"/>
                </a:lnTo>
                <a:lnTo>
                  <a:pt x="225552" y="79247"/>
                </a:lnTo>
                <a:lnTo>
                  <a:pt x="225552" y="82295"/>
                </a:lnTo>
                <a:lnTo>
                  <a:pt x="222504" y="82295"/>
                </a:lnTo>
                <a:lnTo>
                  <a:pt x="219456" y="85343"/>
                </a:lnTo>
                <a:lnTo>
                  <a:pt x="219456" y="88391"/>
                </a:lnTo>
                <a:lnTo>
                  <a:pt x="216408" y="88391"/>
                </a:lnTo>
                <a:lnTo>
                  <a:pt x="213360" y="91439"/>
                </a:lnTo>
                <a:lnTo>
                  <a:pt x="228600" y="91439"/>
                </a:lnTo>
                <a:lnTo>
                  <a:pt x="226266" y="104060"/>
                </a:lnTo>
                <a:lnTo>
                  <a:pt x="223647" y="114680"/>
                </a:lnTo>
                <a:lnTo>
                  <a:pt x="220456" y="123586"/>
                </a:lnTo>
                <a:lnTo>
                  <a:pt x="216408" y="131063"/>
                </a:lnTo>
                <a:lnTo>
                  <a:pt x="213121" y="139160"/>
                </a:lnTo>
                <a:lnTo>
                  <a:pt x="176260" y="161020"/>
                </a:lnTo>
                <a:lnTo>
                  <a:pt x="167640" y="161543"/>
                </a:lnTo>
                <a:lnTo>
                  <a:pt x="167640" y="167639"/>
                </a:lnTo>
                <a:lnTo>
                  <a:pt x="173736" y="173735"/>
                </a:lnTo>
                <a:lnTo>
                  <a:pt x="185118" y="172640"/>
                </a:lnTo>
                <a:lnTo>
                  <a:pt x="196215" y="169544"/>
                </a:lnTo>
                <a:lnTo>
                  <a:pt x="231267" y="144017"/>
                </a:lnTo>
                <a:lnTo>
                  <a:pt x="250698" y="99821"/>
                </a:lnTo>
                <a:lnTo>
                  <a:pt x="252941" y="71246"/>
                </a:lnTo>
                <a:lnTo>
                  <a:pt x="252861" y="67055"/>
                </a:lnTo>
                <a:lnTo>
                  <a:pt x="252364" y="54721"/>
                </a:lnTo>
                <a:lnTo>
                  <a:pt x="250317" y="40766"/>
                </a:lnTo>
                <a:lnTo>
                  <a:pt x="246554" y="28527"/>
                </a:lnTo>
                <a:lnTo>
                  <a:pt x="240792" y="18287"/>
                </a:lnTo>
                <a:lnTo>
                  <a:pt x="234732" y="12191"/>
                </a:lnTo>
                <a:close/>
              </a:path>
              <a:path w="676910" h="173989">
                <a:moveTo>
                  <a:pt x="198120" y="0"/>
                </a:moveTo>
                <a:lnTo>
                  <a:pt x="188976" y="0"/>
                </a:lnTo>
                <a:lnTo>
                  <a:pt x="179832" y="3047"/>
                </a:lnTo>
                <a:lnTo>
                  <a:pt x="161544" y="12191"/>
                </a:lnTo>
                <a:lnTo>
                  <a:pt x="155448" y="18287"/>
                </a:lnTo>
                <a:lnTo>
                  <a:pt x="149352" y="21335"/>
                </a:lnTo>
                <a:lnTo>
                  <a:pt x="143256" y="33527"/>
                </a:lnTo>
                <a:lnTo>
                  <a:pt x="140208" y="42671"/>
                </a:lnTo>
                <a:lnTo>
                  <a:pt x="140208" y="54863"/>
                </a:lnTo>
                <a:lnTo>
                  <a:pt x="140740" y="63484"/>
                </a:lnTo>
                <a:lnTo>
                  <a:pt x="142112" y="70865"/>
                </a:lnTo>
                <a:lnTo>
                  <a:pt x="144065" y="77152"/>
                </a:lnTo>
                <a:lnTo>
                  <a:pt x="146304" y="82295"/>
                </a:lnTo>
                <a:lnTo>
                  <a:pt x="149352" y="91439"/>
                </a:lnTo>
                <a:lnTo>
                  <a:pt x="152400" y="97535"/>
                </a:lnTo>
                <a:lnTo>
                  <a:pt x="161544" y="100583"/>
                </a:lnTo>
                <a:lnTo>
                  <a:pt x="173736" y="106679"/>
                </a:lnTo>
                <a:lnTo>
                  <a:pt x="198120" y="106679"/>
                </a:lnTo>
                <a:lnTo>
                  <a:pt x="207264" y="103631"/>
                </a:lnTo>
                <a:lnTo>
                  <a:pt x="219456" y="97535"/>
                </a:lnTo>
                <a:lnTo>
                  <a:pt x="222503" y="94487"/>
                </a:lnTo>
                <a:lnTo>
                  <a:pt x="182880" y="94487"/>
                </a:lnTo>
                <a:lnTo>
                  <a:pt x="176784" y="91439"/>
                </a:lnTo>
                <a:lnTo>
                  <a:pt x="164592" y="54863"/>
                </a:lnTo>
                <a:lnTo>
                  <a:pt x="164592" y="42671"/>
                </a:lnTo>
                <a:lnTo>
                  <a:pt x="167640" y="39623"/>
                </a:lnTo>
                <a:lnTo>
                  <a:pt x="167640" y="33527"/>
                </a:lnTo>
                <a:lnTo>
                  <a:pt x="170688" y="27431"/>
                </a:lnTo>
                <a:lnTo>
                  <a:pt x="173736" y="24383"/>
                </a:lnTo>
                <a:lnTo>
                  <a:pt x="173736" y="21335"/>
                </a:lnTo>
                <a:lnTo>
                  <a:pt x="179832" y="18287"/>
                </a:lnTo>
                <a:lnTo>
                  <a:pt x="185928" y="12191"/>
                </a:lnTo>
                <a:lnTo>
                  <a:pt x="234732" y="12191"/>
                </a:lnTo>
                <a:lnTo>
                  <a:pt x="232838" y="10286"/>
                </a:lnTo>
                <a:lnTo>
                  <a:pt x="222885" y="4571"/>
                </a:lnTo>
                <a:lnTo>
                  <a:pt x="211216" y="1142"/>
                </a:lnTo>
                <a:lnTo>
                  <a:pt x="198120" y="0"/>
                </a:lnTo>
                <a:close/>
              </a:path>
              <a:path w="676910" h="173989">
                <a:moveTo>
                  <a:pt x="225552" y="91439"/>
                </a:moveTo>
                <a:lnTo>
                  <a:pt x="207264" y="91439"/>
                </a:lnTo>
                <a:lnTo>
                  <a:pt x="204216" y="94487"/>
                </a:lnTo>
                <a:lnTo>
                  <a:pt x="222503" y="94487"/>
                </a:lnTo>
                <a:lnTo>
                  <a:pt x="225552" y="91439"/>
                </a:lnTo>
                <a:close/>
              </a:path>
              <a:path w="676910" h="173989">
                <a:moveTo>
                  <a:pt x="384048" y="164591"/>
                </a:moveTo>
                <a:lnTo>
                  <a:pt x="332232" y="164591"/>
                </a:lnTo>
                <a:lnTo>
                  <a:pt x="332232" y="170687"/>
                </a:lnTo>
                <a:lnTo>
                  <a:pt x="384048" y="170687"/>
                </a:lnTo>
                <a:lnTo>
                  <a:pt x="384048" y="164591"/>
                </a:lnTo>
                <a:close/>
              </a:path>
              <a:path w="676910" h="173989">
                <a:moveTo>
                  <a:pt x="377951" y="161543"/>
                </a:moveTo>
                <a:lnTo>
                  <a:pt x="341375" y="161543"/>
                </a:lnTo>
                <a:lnTo>
                  <a:pt x="338327" y="164591"/>
                </a:lnTo>
                <a:lnTo>
                  <a:pt x="381000" y="164591"/>
                </a:lnTo>
                <a:lnTo>
                  <a:pt x="377951" y="161543"/>
                </a:lnTo>
                <a:close/>
              </a:path>
              <a:path w="676910" h="173989">
                <a:moveTo>
                  <a:pt x="368808" y="118871"/>
                </a:moveTo>
                <a:lnTo>
                  <a:pt x="347472" y="118871"/>
                </a:lnTo>
                <a:lnTo>
                  <a:pt x="347472" y="155447"/>
                </a:lnTo>
                <a:lnTo>
                  <a:pt x="344424" y="158495"/>
                </a:lnTo>
                <a:lnTo>
                  <a:pt x="344424" y="161543"/>
                </a:lnTo>
                <a:lnTo>
                  <a:pt x="374904" y="161543"/>
                </a:lnTo>
                <a:lnTo>
                  <a:pt x="371856" y="158495"/>
                </a:lnTo>
                <a:lnTo>
                  <a:pt x="371856" y="155447"/>
                </a:lnTo>
                <a:lnTo>
                  <a:pt x="368808" y="155447"/>
                </a:lnTo>
                <a:lnTo>
                  <a:pt x="368808" y="118871"/>
                </a:lnTo>
                <a:close/>
              </a:path>
              <a:path w="676910" h="173989">
                <a:moveTo>
                  <a:pt x="368808" y="3047"/>
                </a:moveTo>
                <a:lnTo>
                  <a:pt x="350520" y="3047"/>
                </a:lnTo>
                <a:lnTo>
                  <a:pt x="277368" y="109727"/>
                </a:lnTo>
                <a:lnTo>
                  <a:pt x="277368" y="118871"/>
                </a:lnTo>
                <a:lnTo>
                  <a:pt x="399288" y="118871"/>
                </a:lnTo>
                <a:lnTo>
                  <a:pt x="399288" y="106679"/>
                </a:lnTo>
                <a:lnTo>
                  <a:pt x="298704" y="106679"/>
                </a:lnTo>
                <a:lnTo>
                  <a:pt x="347472" y="30479"/>
                </a:lnTo>
                <a:lnTo>
                  <a:pt x="368808" y="30479"/>
                </a:lnTo>
                <a:lnTo>
                  <a:pt x="368808" y="3047"/>
                </a:lnTo>
                <a:close/>
              </a:path>
              <a:path w="676910" h="173989">
                <a:moveTo>
                  <a:pt x="368808" y="30479"/>
                </a:moveTo>
                <a:lnTo>
                  <a:pt x="347472" y="30479"/>
                </a:lnTo>
                <a:lnTo>
                  <a:pt x="347472" y="106679"/>
                </a:lnTo>
                <a:lnTo>
                  <a:pt x="368808" y="106679"/>
                </a:lnTo>
                <a:lnTo>
                  <a:pt x="368808" y="30479"/>
                </a:lnTo>
                <a:close/>
              </a:path>
              <a:path w="676910" h="173989">
                <a:moveTo>
                  <a:pt x="399288" y="94487"/>
                </a:moveTo>
                <a:lnTo>
                  <a:pt x="390144" y="94487"/>
                </a:lnTo>
                <a:lnTo>
                  <a:pt x="390144" y="97535"/>
                </a:lnTo>
                <a:lnTo>
                  <a:pt x="387096" y="100583"/>
                </a:lnTo>
                <a:lnTo>
                  <a:pt x="387096" y="103631"/>
                </a:lnTo>
                <a:lnTo>
                  <a:pt x="384048" y="103631"/>
                </a:lnTo>
                <a:lnTo>
                  <a:pt x="384048" y="106679"/>
                </a:lnTo>
                <a:lnTo>
                  <a:pt x="399288" y="106679"/>
                </a:lnTo>
                <a:lnTo>
                  <a:pt x="399288" y="94487"/>
                </a:lnTo>
                <a:close/>
              </a:path>
              <a:path w="676910" h="173989">
                <a:moveTo>
                  <a:pt x="481584" y="0"/>
                </a:moveTo>
                <a:lnTo>
                  <a:pt x="442341" y="12572"/>
                </a:lnTo>
                <a:lnTo>
                  <a:pt x="429768" y="30479"/>
                </a:lnTo>
                <a:lnTo>
                  <a:pt x="426720" y="36575"/>
                </a:lnTo>
                <a:lnTo>
                  <a:pt x="426720" y="45719"/>
                </a:lnTo>
                <a:lnTo>
                  <a:pt x="428434" y="58769"/>
                </a:lnTo>
                <a:lnTo>
                  <a:pt x="433577" y="70103"/>
                </a:lnTo>
                <a:lnTo>
                  <a:pt x="442150" y="79152"/>
                </a:lnTo>
                <a:lnTo>
                  <a:pt x="454151" y="85343"/>
                </a:lnTo>
                <a:lnTo>
                  <a:pt x="454151" y="88391"/>
                </a:lnTo>
                <a:lnTo>
                  <a:pt x="441960" y="94487"/>
                </a:lnTo>
                <a:lnTo>
                  <a:pt x="435863" y="100583"/>
                </a:lnTo>
                <a:lnTo>
                  <a:pt x="429768" y="103631"/>
                </a:lnTo>
                <a:lnTo>
                  <a:pt x="426720" y="109727"/>
                </a:lnTo>
                <a:lnTo>
                  <a:pt x="426720" y="115823"/>
                </a:lnTo>
                <a:lnTo>
                  <a:pt x="423672" y="121919"/>
                </a:lnTo>
                <a:lnTo>
                  <a:pt x="423672" y="137159"/>
                </a:lnTo>
                <a:lnTo>
                  <a:pt x="426720" y="146303"/>
                </a:lnTo>
                <a:lnTo>
                  <a:pt x="462534" y="171830"/>
                </a:lnTo>
                <a:lnTo>
                  <a:pt x="478536" y="173735"/>
                </a:lnTo>
                <a:lnTo>
                  <a:pt x="487156" y="173212"/>
                </a:lnTo>
                <a:lnTo>
                  <a:pt x="520257" y="161543"/>
                </a:lnTo>
                <a:lnTo>
                  <a:pt x="469392" y="161543"/>
                </a:lnTo>
                <a:lnTo>
                  <a:pt x="466344" y="158495"/>
                </a:lnTo>
                <a:lnTo>
                  <a:pt x="460248" y="158495"/>
                </a:lnTo>
                <a:lnTo>
                  <a:pt x="457200" y="155447"/>
                </a:lnTo>
                <a:lnTo>
                  <a:pt x="457200" y="152399"/>
                </a:lnTo>
                <a:lnTo>
                  <a:pt x="454151" y="149351"/>
                </a:lnTo>
                <a:lnTo>
                  <a:pt x="451104" y="143255"/>
                </a:lnTo>
                <a:lnTo>
                  <a:pt x="451104" y="140207"/>
                </a:lnTo>
                <a:lnTo>
                  <a:pt x="448056" y="137159"/>
                </a:lnTo>
                <a:lnTo>
                  <a:pt x="448056" y="115823"/>
                </a:lnTo>
                <a:lnTo>
                  <a:pt x="451104" y="112775"/>
                </a:lnTo>
                <a:lnTo>
                  <a:pt x="451104" y="109727"/>
                </a:lnTo>
                <a:lnTo>
                  <a:pt x="454151" y="103631"/>
                </a:lnTo>
                <a:lnTo>
                  <a:pt x="454151" y="100583"/>
                </a:lnTo>
                <a:lnTo>
                  <a:pt x="457200" y="97535"/>
                </a:lnTo>
                <a:lnTo>
                  <a:pt x="460248" y="97535"/>
                </a:lnTo>
                <a:lnTo>
                  <a:pt x="466344" y="94487"/>
                </a:lnTo>
                <a:lnTo>
                  <a:pt x="469392" y="91439"/>
                </a:lnTo>
                <a:lnTo>
                  <a:pt x="520257" y="91439"/>
                </a:lnTo>
                <a:lnTo>
                  <a:pt x="515350" y="88153"/>
                </a:lnTo>
                <a:lnTo>
                  <a:pt x="509016" y="85343"/>
                </a:lnTo>
                <a:lnTo>
                  <a:pt x="509016" y="82295"/>
                </a:lnTo>
                <a:lnTo>
                  <a:pt x="515350" y="79486"/>
                </a:lnTo>
                <a:lnTo>
                  <a:pt x="515705" y="79247"/>
                </a:lnTo>
                <a:lnTo>
                  <a:pt x="472439" y="79247"/>
                </a:lnTo>
                <a:lnTo>
                  <a:pt x="466344" y="76199"/>
                </a:lnTo>
                <a:lnTo>
                  <a:pt x="463296" y="76199"/>
                </a:lnTo>
                <a:lnTo>
                  <a:pt x="457200" y="70103"/>
                </a:lnTo>
                <a:lnTo>
                  <a:pt x="457200" y="67055"/>
                </a:lnTo>
                <a:lnTo>
                  <a:pt x="454151" y="64007"/>
                </a:lnTo>
                <a:lnTo>
                  <a:pt x="454151" y="57911"/>
                </a:lnTo>
                <a:lnTo>
                  <a:pt x="451104" y="54863"/>
                </a:lnTo>
                <a:lnTo>
                  <a:pt x="451104" y="45719"/>
                </a:lnTo>
                <a:lnTo>
                  <a:pt x="451675" y="37623"/>
                </a:lnTo>
                <a:lnTo>
                  <a:pt x="453390" y="31241"/>
                </a:lnTo>
                <a:lnTo>
                  <a:pt x="456247" y="26003"/>
                </a:lnTo>
                <a:lnTo>
                  <a:pt x="460248" y="21335"/>
                </a:lnTo>
                <a:lnTo>
                  <a:pt x="463296" y="15239"/>
                </a:lnTo>
                <a:lnTo>
                  <a:pt x="472439" y="12191"/>
                </a:lnTo>
                <a:lnTo>
                  <a:pt x="524256" y="12191"/>
                </a:lnTo>
                <a:lnTo>
                  <a:pt x="521208" y="9143"/>
                </a:lnTo>
                <a:lnTo>
                  <a:pt x="505158" y="3857"/>
                </a:lnTo>
                <a:lnTo>
                  <a:pt x="497966" y="1904"/>
                </a:lnTo>
                <a:lnTo>
                  <a:pt x="490204" y="523"/>
                </a:lnTo>
                <a:lnTo>
                  <a:pt x="481584" y="0"/>
                </a:lnTo>
                <a:close/>
              </a:path>
              <a:path w="676910" h="173989">
                <a:moveTo>
                  <a:pt x="520257" y="91439"/>
                </a:moveTo>
                <a:lnTo>
                  <a:pt x="487680" y="91439"/>
                </a:lnTo>
                <a:lnTo>
                  <a:pt x="490727" y="94487"/>
                </a:lnTo>
                <a:lnTo>
                  <a:pt x="496824" y="94487"/>
                </a:lnTo>
                <a:lnTo>
                  <a:pt x="502920" y="97535"/>
                </a:lnTo>
                <a:lnTo>
                  <a:pt x="509016" y="109727"/>
                </a:lnTo>
                <a:lnTo>
                  <a:pt x="512063" y="112775"/>
                </a:lnTo>
                <a:lnTo>
                  <a:pt x="512063" y="140207"/>
                </a:lnTo>
                <a:lnTo>
                  <a:pt x="505968" y="152399"/>
                </a:lnTo>
                <a:lnTo>
                  <a:pt x="502920" y="155447"/>
                </a:lnTo>
                <a:lnTo>
                  <a:pt x="496824" y="158495"/>
                </a:lnTo>
                <a:lnTo>
                  <a:pt x="493775" y="161543"/>
                </a:lnTo>
                <a:lnTo>
                  <a:pt x="520257" y="161543"/>
                </a:lnTo>
                <a:lnTo>
                  <a:pt x="520826" y="161162"/>
                </a:lnTo>
                <a:lnTo>
                  <a:pt x="536448" y="124967"/>
                </a:lnTo>
                <a:lnTo>
                  <a:pt x="536448" y="115823"/>
                </a:lnTo>
                <a:lnTo>
                  <a:pt x="533400" y="109727"/>
                </a:lnTo>
                <a:lnTo>
                  <a:pt x="530351" y="100583"/>
                </a:lnTo>
                <a:lnTo>
                  <a:pt x="525732" y="96059"/>
                </a:lnTo>
                <a:lnTo>
                  <a:pt x="520826" y="91820"/>
                </a:lnTo>
                <a:lnTo>
                  <a:pt x="520257" y="91439"/>
                </a:lnTo>
                <a:close/>
              </a:path>
              <a:path w="676910" h="173989">
                <a:moveTo>
                  <a:pt x="524256" y="12191"/>
                </a:moveTo>
                <a:lnTo>
                  <a:pt x="487680" y="12191"/>
                </a:lnTo>
                <a:lnTo>
                  <a:pt x="493775" y="15239"/>
                </a:lnTo>
                <a:lnTo>
                  <a:pt x="496824" y="15239"/>
                </a:lnTo>
                <a:lnTo>
                  <a:pt x="502920" y="18287"/>
                </a:lnTo>
                <a:lnTo>
                  <a:pt x="505968" y="21335"/>
                </a:lnTo>
                <a:lnTo>
                  <a:pt x="512063" y="33527"/>
                </a:lnTo>
                <a:lnTo>
                  <a:pt x="512063" y="57911"/>
                </a:lnTo>
                <a:lnTo>
                  <a:pt x="505968" y="70103"/>
                </a:lnTo>
                <a:lnTo>
                  <a:pt x="499872" y="76199"/>
                </a:lnTo>
                <a:lnTo>
                  <a:pt x="493775" y="79247"/>
                </a:lnTo>
                <a:lnTo>
                  <a:pt x="515705" y="79247"/>
                </a:lnTo>
                <a:lnTo>
                  <a:pt x="536448" y="51815"/>
                </a:lnTo>
                <a:lnTo>
                  <a:pt x="536448" y="33527"/>
                </a:lnTo>
                <a:lnTo>
                  <a:pt x="527304" y="15239"/>
                </a:lnTo>
                <a:lnTo>
                  <a:pt x="524256" y="12191"/>
                </a:lnTo>
                <a:close/>
              </a:path>
              <a:path w="676910" h="173989">
                <a:moveTo>
                  <a:pt x="655320" y="0"/>
                </a:moveTo>
                <a:lnTo>
                  <a:pt x="613171" y="13811"/>
                </a:lnTo>
                <a:lnTo>
                  <a:pt x="591312" y="33527"/>
                </a:lnTo>
                <a:lnTo>
                  <a:pt x="584977" y="40481"/>
                </a:lnTo>
                <a:lnTo>
                  <a:pt x="567737" y="76247"/>
                </a:lnTo>
                <a:lnTo>
                  <a:pt x="563880" y="106679"/>
                </a:lnTo>
                <a:lnTo>
                  <a:pt x="564975" y="122062"/>
                </a:lnTo>
                <a:lnTo>
                  <a:pt x="579120" y="158495"/>
                </a:lnTo>
                <a:lnTo>
                  <a:pt x="618744" y="173735"/>
                </a:lnTo>
                <a:lnTo>
                  <a:pt x="627840" y="173212"/>
                </a:lnTo>
                <a:lnTo>
                  <a:pt x="660106" y="161543"/>
                </a:lnTo>
                <a:lnTo>
                  <a:pt x="609600" y="161543"/>
                </a:lnTo>
                <a:lnTo>
                  <a:pt x="600456" y="158495"/>
                </a:lnTo>
                <a:lnTo>
                  <a:pt x="597408" y="149351"/>
                </a:lnTo>
                <a:lnTo>
                  <a:pt x="593407" y="141922"/>
                </a:lnTo>
                <a:lnTo>
                  <a:pt x="590550" y="133349"/>
                </a:lnTo>
                <a:lnTo>
                  <a:pt x="588835" y="123634"/>
                </a:lnTo>
                <a:lnTo>
                  <a:pt x="588263" y="112775"/>
                </a:lnTo>
                <a:lnTo>
                  <a:pt x="588263" y="97535"/>
                </a:lnTo>
                <a:lnTo>
                  <a:pt x="591312" y="94487"/>
                </a:lnTo>
                <a:lnTo>
                  <a:pt x="591312" y="91439"/>
                </a:lnTo>
                <a:lnTo>
                  <a:pt x="594360" y="88391"/>
                </a:lnTo>
                <a:lnTo>
                  <a:pt x="597408" y="88391"/>
                </a:lnTo>
                <a:lnTo>
                  <a:pt x="603504" y="85343"/>
                </a:lnTo>
                <a:lnTo>
                  <a:pt x="606551" y="82295"/>
                </a:lnTo>
                <a:lnTo>
                  <a:pt x="588263" y="82295"/>
                </a:lnTo>
                <a:lnTo>
                  <a:pt x="591073" y="71437"/>
                </a:lnTo>
                <a:lnTo>
                  <a:pt x="614552" y="31241"/>
                </a:lnTo>
                <a:lnTo>
                  <a:pt x="652319" y="12763"/>
                </a:lnTo>
                <a:lnTo>
                  <a:pt x="661416" y="12191"/>
                </a:lnTo>
                <a:lnTo>
                  <a:pt x="661416" y="6095"/>
                </a:lnTo>
                <a:lnTo>
                  <a:pt x="655320" y="0"/>
                </a:lnTo>
                <a:close/>
              </a:path>
              <a:path w="676910" h="173989">
                <a:moveTo>
                  <a:pt x="664463" y="79247"/>
                </a:moveTo>
                <a:lnTo>
                  <a:pt x="633984" y="79247"/>
                </a:lnTo>
                <a:lnTo>
                  <a:pt x="640080" y="82295"/>
                </a:lnTo>
                <a:lnTo>
                  <a:pt x="646176" y="91439"/>
                </a:lnTo>
                <a:lnTo>
                  <a:pt x="648414" y="96583"/>
                </a:lnTo>
                <a:lnTo>
                  <a:pt x="650367" y="102869"/>
                </a:lnTo>
                <a:lnTo>
                  <a:pt x="651748" y="110299"/>
                </a:lnTo>
                <a:lnTo>
                  <a:pt x="652272" y="118871"/>
                </a:lnTo>
                <a:lnTo>
                  <a:pt x="652272" y="131063"/>
                </a:lnTo>
                <a:lnTo>
                  <a:pt x="649224" y="137159"/>
                </a:lnTo>
                <a:lnTo>
                  <a:pt x="649224" y="146303"/>
                </a:lnTo>
                <a:lnTo>
                  <a:pt x="640080" y="155447"/>
                </a:lnTo>
                <a:lnTo>
                  <a:pt x="633984" y="158495"/>
                </a:lnTo>
                <a:lnTo>
                  <a:pt x="630936" y="161543"/>
                </a:lnTo>
                <a:lnTo>
                  <a:pt x="660106" y="161543"/>
                </a:lnTo>
                <a:lnTo>
                  <a:pt x="663701" y="158114"/>
                </a:lnTo>
                <a:lnTo>
                  <a:pt x="676656" y="118871"/>
                </a:lnTo>
                <a:lnTo>
                  <a:pt x="676560" y="110299"/>
                </a:lnTo>
                <a:lnTo>
                  <a:pt x="675894" y="102869"/>
                </a:lnTo>
                <a:lnTo>
                  <a:pt x="674084" y="96583"/>
                </a:lnTo>
                <a:lnTo>
                  <a:pt x="670560" y="91439"/>
                </a:lnTo>
                <a:lnTo>
                  <a:pt x="667512" y="82295"/>
                </a:lnTo>
                <a:lnTo>
                  <a:pt x="664463" y="79247"/>
                </a:lnTo>
                <a:close/>
              </a:path>
              <a:path w="676910" h="173989">
                <a:moveTo>
                  <a:pt x="643127" y="67055"/>
                </a:moveTo>
                <a:lnTo>
                  <a:pt x="624839" y="67055"/>
                </a:lnTo>
                <a:lnTo>
                  <a:pt x="618744" y="70103"/>
                </a:lnTo>
                <a:lnTo>
                  <a:pt x="612648" y="70103"/>
                </a:lnTo>
                <a:lnTo>
                  <a:pt x="603504" y="73151"/>
                </a:lnTo>
                <a:lnTo>
                  <a:pt x="597408" y="76199"/>
                </a:lnTo>
                <a:lnTo>
                  <a:pt x="591312" y="82295"/>
                </a:lnTo>
                <a:lnTo>
                  <a:pt x="612648" y="82295"/>
                </a:lnTo>
                <a:lnTo>
                  <a:pt x="615696" y="79247"/>
                </a:lnTo>
                <a:lnTo>
                  <a:pt x="664463" y="79247"/>
                </a:lnTo>
                <a:lnTo>
                  <a:pt x="658368" y="73151"/>
                </a:lnTo>
                <a:lnTo>
                  <a:pt x="649224" y="70103"/>
                </a:lnTo>
                <a:lnTo>
                  <a:pt x="643127" y="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951430" y="4985385"/>
            <a:ext cx="134471" cy="13716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177341" y="4966558"/>
            <a:ext cx="220494" cy="15329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422078" y="509296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473242" y="4961181"/>
            <a:ext cx="217778" cy="15867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717913" y="4953112"/>
            <a:ext cx="75304" cy="8337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817422" y="4950422"/>
            <a:ext cx="70148" cy="207084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919842" y="4958490"/>
            <a:ext cx="56478" cy="5916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278056" y="5270462"/>
            <a:ext cx="142539" cy="19655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3525482" y="533097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3525482" y="537669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762150" y="5267773"/>
            <a:ext cx="331134" cy="150719"/>
          </a:xfrm>
          <a:custGeom>
            <a:avLst/>
            <a:gdLst/>
            <a:ahLst/>
            <a:cxnLst/>
            <a:rect l="l" t="t" r="r" b="b"/>
            <a:pathLst>
              <a:path w="375285" h="170814">
                <a:moveTo>
                  <a:pt x="94487" y="161543"/>
                </a:moveTo>
                <a:lnTo>
                  <a:pt x="6096" y="161543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3"/>
                </a:lnTo>
                <a:close/>
              </a:path>
              <a:path w="375285" h="170814">
                <a:moveTo>
                  <a:pt x="73152" y="158495"/>
                </a:moveTo>
                <a:lnTo>
                  <a:pt x="30480" y="158495"/>
                </a:lnTo>
                <a:lnTo>
                  <a:pt x="24384" y="161543"/>
                </a:lnTo>
                <a:lnTo>
                  <a:pt x="76200" y="161543"/>
                </a:lnTo>
                <a:lnTo>
                  <a:pt x="73152" y="158495"/>
                </a:lnTo>
                <a:close/>
              </a:path>
              <a:path w="375285" h="170814">
                <a:moveTo>
                  <a:pt x="64008" y="152399"/>
                </a:moveTo>
                <a:lnTo>
                  <a:pt x="36576" y="152399"/>
                </a:lnTo>
                <a:lnTo>
                  <a:pt x="36576" y="155447"/>
                </a:lnTo>
                <a:lnTo>
                  <a:pt x="33528" y="158495"/>
                </a:lnTo>
                <a:lnTo>
                  <a:pt x="67056" y="158495"/>
                </a:lnTo>
                <a:lnTo>
                  <a:pt x="67056" y="155447"/>
                </a:lnTo>
                <a:lnTo>
                  <a:pt x="64008" y="155447"/>
                </a:lnTo>
                <a:lnTo>
                  <a:pt x="64008" y="152399"/>
                </a:lnTo>
                <a:close/>
              </a:path>
              <a:path w="375285" h="170814">
                <a:moveTo>
                  <a:pt x="60960" y="27431"/>
                </a:moveTo>
                <a:lnTo>
                  <a:pt x="36576" y="27431"/>
                </a:lnTo>
                <a:lnTo>
                  <a:pt x="36576" y="30479"/>
                </a:lnTo>
                <a:lnTo>
                  <a:pt x="39624" y="33527"/>
                </a:lnTo>
                <a:lnTo>
                  <a:pt x="39624" y="152399"/>
                </a:lnTo>
                <a:lnTo>
                  <a:pt x="60960" y="152399"/>
                </a:lnTo>
                <a:lnTo>
                  <a:pt x="60960" y="27431"/>
                </a:lnTo>
                <a:close/>
              </a:path>
              <a:path w="375285" h="170814">
                <a:moveTo>
                  <a:pt x="60960" y="0"/>
                </a:moveTo>
                <a:lnTo>
                  <a:pt x="54864" y="0"/>
                </a:lnTo>
                <a:lnTo>
                  <a:pt x="0" y="33527"/>
                </a:lnTo>
                <a:lnTo>
                  <a:pt x="6096" y="42671"/>
                </a:lnTo>
                <a:lnTo>
                  <a:pt x="12192" y="39623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79"/>
                </a:lnTo>
                <a:lnTo>
                  <a:pt x="30480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75285" h="170814">
                <a:moveTo>
                  <a:pt x="231648" y="164591"/>
                </a:moveTo>
                <a:lnTo>
                  <a:pt x="179831" y="164591"/>
                </a:lnTo>
                <a:lnTo>
                  <a:pt x="179831" y="170687"/>
                </a:lnTo>
                <a:lnTo>
                  <a:pt x="231648" y="170687"/>
                </a:lnTo>
                <a:lnTo>
                  <a:pt x="231648" y="164591"/>
                </a:lnTo>
                <a:close/>
              </a:path>
              <a:path w="375285" h="170814">
                <a:moveTo>
                  <a:pt x="225552" y="161543"/>
                </a:moveTo>
                <a:lnTo>
                  <a:pt x="188976" y="161543"/>
                </a:lnTo>
                <a:lnTo>
                  <a:pt x="185928" y="164591"/>
                </a:lnTo>
                <a:lnTo>
                  <a:pt x="228600" y="164591"/>
                </a:lnTo>
                <a:lnTo>
                  <a:pt x="225552" y="161543"/>
                </a:lnTo>
                <a:close/>
              </a:path>
              <a:path w="375285" h="170814">
                <a:moveTo>
                  <a:pt x="216408" y="118871"/>
                </a:moveTo>
                <a:lnTo>
                  <a:pt x="195072" y="118871"/>
                </a:lnTo>
                <a:lnTo>
                  <a:pt x="195072" y="155447"/>
                </a:lnTo>
                <a:lnTo>
                  <a:pt x="192024" y="158495"/>
                </a:lnTo>
                <a:lnTo>
                  <a:pt x="192024" y="161543"/>
                </a:lnTo>
                <a:lnTo>
                  <a:pt x="222504" y="161543"/>
                </a:lnTo>
                <a:lnTo>
                  <a:pt x="219456" y="158495"/>
                </a:lnTo>
                <a:lnTo>
                  <a:pt x="219456" y="155447"/>
                </a:lnTo>
                <a:lnTo>
                  <a:pt x="216408" y="155447"/>
                </a:lnTo>
                <a:lnTo>
                  <a:pt x="216408" y="118871"/>
                </a:lnTo>
                <a:close/>
              </a:path>
              <a:path w="375285" h="170814">
                <a:moveTo>
                  <a:pt x="216408" y="3047"/>
                </a:moveTo>
                <a:lnTo>
                  <a:pt x="198120" y="3047"/>
                </a:lnTo>
                <a:lnTo>
                  <a:pt x="124968" y="109727"/>
                </a:lnTo>
                <a:lnTo>
                  <a:pt x="124968" y="118871"/>
                </a:lnTo>
                <a:lnTo>
                  <a:pt x="246887" y="118871"/>
                </a:lnTo>
                <a:lnTo>
                  <a:pt x="246887" y="106679"/>
                </a:lnTo>
                <a:lnTo>
                  <a:pt x="146304" y="106679"/>
                </a:lnTo>
                <a:lnTo>
                  <a:pt x="195072" y="30479"/>
                </a:lnTo>
                <a:lnTo>
                  <a:pt x="216408" y="30479"/>
                </a:lnTo>
                <a:lnTo>
                  <a:pt x="216408" y="3047"/>
                </a:lnTo>
                <a:close/>
              </a:path>
              <a:path w="375285" h="170814">
                <a:moveTo>
                  <a:pt x="216408" y="30479"/>
                </a:moveTo>
                <a:lnTo>
                  <a:pt x="195072" y="30479"/>
                </a:lnTo>
                <a:lnTo>
                  <a:pt x="195072" y="106679"/>
                </a:lnTo>
                <a:lnTo>
                  <a:pt x="216408" y="106679"/>
                </a:lnTo>
                <a:lnTo>
                  <a:pt x="216408" y="30479"/>
                </a:lnTo>
                <a:close/>
              </a:path>
              <a:path w="375285" h="170814">
                <a:moveTo>
                  <a:pt x="246887" y="94487"/>
                </a:moveTo>
                <a:lnTo>
                  <a:pt x="237744" y="94487"/>
                </a:lnTo>
                <a:lnTo>
                  <a:pt x="237744" y="97535"/>
                </a:lnTo>
                <a:lnTo>
                  <a:pt x="234696" y="100583"/>
                </a:lnTo>
                <a:lnTo>
                  <a:pt x="234696" y="103631"/>
                </a:lnTo>
                <a:lnTo>
                  <a:pt x="231648" y="103631"/>
                </a:lnTo>
                <a:lnTo>
                  <a:pt x="231648" y="106679"/>
                </a:lnTo>
                <a:lnTo>
                  <a:pt x="246887" y="106679"/>
                </a:lnTo>
                <a:lnTo>
                  <a:pt x="246887" y="94487"/>
                </a:lnTo>
                <a:close/>
              </a:path>
              <a:path w="375285" h="170814">
                <a:moveTo>
                  <a:pt x="362461" y="12191"/>
                </a:moveTo>
                <a:lnTo>
                  <a:pt x="326390" y="12191"/>
                </a:lnTo>
                <a:lnTo>
                  <a:pt x="332486" y="15239"/>
                </a:lnTo>
                <a:lnTo>
                  <a:pt x="335534" y="15239"/>
                </a:lnTo>
                <a:lnTo>
                  <a:pt x="338581" y="18287"/>
                </a:lnTo>
                <a:lnTo>
                  <a:pt x="341630" y="24383"/>
                </a:lnTo>
                <a:lnTo>
                  <a:pt x="344678" y="27431"/>
                </a:lnTo>
                <a:lnTo>
                  <a:pt x="347726" y="33527"/>
                </a:lnTo>
                <a:lnTo>
                  <a:pt x="347726" y="54863"/>
                </a:lnTo>
                <a:lnTo>
                  <a:pt x="344678" y="57911"/>
                </a:lnTo>
                <a:lnTo>
                  <a:pt x="344678" y="64007"/>
                </a:lnTo>
                <a:lnTo>
                  <a:pt x="338581" y="70103"/>
                </a:lnTo>
                <a:lnTo>
                  <a:pt x="332486" y="82295"/>
                </a:lnTo>
                <a:lnTo>
                  <a:pt x="327866" y="86963"/>
                </a:lnTo>
                <a:lnTo>
                  <a:pt x="322961" y="92201"/>
                </a:lnTo>
                <a:lnTo>
                  <a:pt x="317484" y="98583"/>
                </a:lnTo>
                <a:lnTo>
                  <a:pt x="311150" y="106679"/>
                </a:lnTo>
                <a:lnTo>
                  <a:pt x="303053" y="115300"/>
                </a:lnTo>
                <a:lnTo>
                  <a:pt x="277971" y="150875"/>
                </a:lnTo>
                <a:lnTo>
                  <a:pt x="271272" y="164591"/>
                </a:lnTo>
                <a:lnTo>
                  <a:pt x="271272" y="170687"/>
                </a:lnTo>
                <a:lnTo>
                  <a:pt x="372110" y="170687"/>
                </a:lnTo>
                <a:lnTo>
                  <a:pt x="373888" y="149351"/>
                </a:lnTo>
                <a:lnTo>
                  <a:pt x="295910" y="149351"/>
                </a:lnTo>
                <a:lnTo>
                  <a:pt x="301577" y="139684"/>
                </a:lnTo>
                <a:lnTo>
                  <a:pt x="309244" y="129158"/>
                </a:lnTo>
                <a:lnTo>
                  <a:pt x="318627" y="118062"/>
                </a:lnTo>
                <a:lnTo>
                  <a:pt x="329438" y="106679"/>
                </a:lnTo>
                <a:lnTo>
                  <a:pt x="356870" y="79247"/>
                </a:lnTo>
                <a:lnTo>
                  <a:pt x="359918" y="73151"/>
                </a:lnTo>
                <a:lnTo>
                  <a:pt x="366014" y="67055"/>
                </a:lnTo>
                <a:lnTo>
                  <a:pt x="366014" y="60959"/>
                </a:lnTo>
                <a:lnTo>
                  <a:pt x="369062" y="57911"/>
                </a:lnTo>
                <a:lnTo>
                  <a:pt x="369062" y="54863"/>
                </a:lnTo>
                <a:lnTo>
                  <a:pt x="372110" y="51815"/>
                </a:lnTo>
                <a:lnTo>
                  <a:pt x="372110" y="39623"/>
                </a:lnTo>
                <a:lnTo>
                  <a:pt x="371490" y="31003"/>
                </a:lnTo>
                <a:lnTo>
                  <a:pt x="369443" y="23240"/>
                </a:lnTo>
                <a:lnTo>
                  <a:pt x="365680" y="16049"/>
                </a:lnTo>
                <a:lnTo>
                  <a:pt x="362461" y="12191"/>
                </a:lnTo>
                <a:close/>
              </a:path>
              <a:path w="375285" h="170814">
                <a:moveTo>
                  <a:pt x="375158" y="134111"/>
                </a:moveTo>
                <a:lnTo>
                  <a:pt x="366014" y="134111"/>
                </a:lnTo>
                <a:lnTo>
                  <a:pt x="366014" y="137159"/>
                </a:lnTo>
                <a:lnTo>
                  <a:pt x="362966" y="140207"/>
                </a:lnTo>
                <a:lnTo>
                  <a:pt x="362966" y="143255"/>
                </a:lnTo>
                <a:lnTo>
                  <a:pt x="359918" y="146303"/>
                </a:lnTo>
                <a:lnTo>
                  <a:pt x="356870" y="146303"/>
                </a:lnTo>
                <a:lnTo>
                  <a:pt x="356870" y="149351"/>
                </a:lnTo>
                <a:lnTo>
                  <a:pt x="373888" y="149351"/>
                </a:lnTo>
                <a:lnTo>
                  <a:pt x="375158" y="134111"/>
                </a:lnTo>
                <a:close/>
              </a:path>
              <a:path w="375285" h="170814">
                <a:moveTo>
                  <a:pt x="326390" y="0"/>
                </a:moveTo>
                <a:lnTo>
                  <a:pt x="311150" y="0"/>
                </a:lnTo>
                <a:lnTo>
                  <a:pt x="295147" y="5381"/>
                </a:lnTo>
                <a:lnTo>
                  <a:pt x="288289" y="8000"/>
                </a:lnTo>
                <a:lnTo>
                  <a:pt x="281431" y="11191"/>
                </a:lnTo>
                <a:lnTo>
                  <a:pt x="274574" y="15239"/>
                </a:lnTo>
                <a:lnTo>
                  <a:pt x="274574" y="36575"/>
                </a:lnTo>
                <a:lnTo>
                  <a:pt x="289814" y="36575"/>
                </a:lnTo>
                <a:lnTo>
                  <a:pt x="295005" y="26336"/>
                </a:lnTo>
                <a:lnTo>
                  <a:pt x="301625" y="18668"/>
                </a:lnTo>
                <a:lnTo>
                  <a:pt x="309959" y="13858"/>
                </a:lnTo>
                <a:lnTo>
                  <a:pt x="320294" y="12191"/>
                </a:lnTo>
                <a:lnTo>
                  <a:pt x="362461" y="12191"/>
                </a:lnTo>
                <a:lnTo>
                  <a:pt x="359918" y="9143"/>
                </a:lnTo>
                <a:lnTo>
                  <a:pt x="354250" y="5143"/>
                </a:lnTo>
                <a:lnTo>
                  <a:pt x="346583" y="2285"/>
                </a:lnTo>
                <a:lnTo>
                  <a:pt x="337200" y="571"/>
                </a:lnTo>
                <a:lnTo>
                  <a:pt x="3263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122757" y="539417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168476" y="5267772"/>
            <a:ext cx="597274" cy="153521"/>
          </a:xfrm>
          <a:custGeom>
            <a:avLst/>
            <a:gdLst/>
            <a:ahLst/>
            <a:cxnLst/>
            <a:rect l="l" t="t" r="r" b="b"/>
            <a:pathLst>
              <a:path w="676910" h="173989">
                <a:moveTo>
                  <a:pt x="94524" y="12191"/>
                </a:moveTo>
                <a:lnTo>
                  <a:pt x="64007" y="12191"/>
                </a:lnTo>
                <a:lnTo>
                  <a:pt x="76200" y="18287"/>
                </a:lnTo>
                <a:lnTo>
                  <a:pt x="79247" y="21335"/>
                </a:lnTo>
                <a:lnTo>
                  <a:pt x="82295" y="30479"/>
                </a:lnTo>
                <a:lnTo>
                  <a:pt x="85343" y="36575"/>
                </a:lnTo>
                <a:lnTo>
                  <a:pt x="87106" y="43481"/>
                </a:lnTo>
                <a:lnTo>
                  <a:pt x="88010" y="50672"/>
                </a:lnTo>
                <a:lnTo>
                  <a:pt x="88344" y="58435"/>
                </a:lnTo>
                <a:lnTo>
                  <a:pt x="88391" y="79247"/>
                </a:lnTo>
                <a:lnTo>
                  <a:pt x="85343" y="79247"/>
                </a:lnTo>
                <a:lnTo>
                  <a:pt x="85343" y="82295"/>
                </a:lnTo>
                <a:lnTo>
                  <a:pt x="82295" y="82295"/>
                </a:lnTo>
                <a:lnTo>
                  <a:pt x="79247" y="85343"/>
                </a:lnTo>
                <a:lnTo>
                  <a:pt x="79247" y="88391"/>
                </a:lnTo>
                <a:lnTo>
                  <a:pt x="76200" y="88391"/>
                </a:lnTo>
                <a:lnTo>
                  <a:pt x="73151" y="91439"/>
                </a:lnTo>
                <a:lnTo>
                  <a:pt x="88391" y="91439"/>
                </a:lnTo>
                <a:lnTo>
                  <a:pt x="86058" y="104060"/>
                </a:lnTo>
                <a:lnTo>
                  <a:pt x="83438" y="114680"/>
                </a:lnTo>
                <a:lnTo>
                  <a:pt x="80248" y="123586"/>
                </a:lnTo>
                <a:lnTo>
                  <a:pt x="76200" y="131063"/>
                </a:lnTo>
                <a:lnTo>
                  <a:pt x="72913" y="139160"/>
                </a:lnTo>
                <a:lnTo>
                  <a:pt x="36052" y="161020"/>
                </a:lnTo>
                <a:lnTo>
                  <a:pt x="27431" y="161543"/>
                </a:lnTo>
                <a:lnTo>
                  <a:pt x="27431" y="167639"/>
                </a:lnTo>
                <a:lnTo>
                  <a:pt x="33527" y="173735"/>
                </a:lnTo>
                <a:lnTo>
                  <a:pt x="44910" y="172640"/>
                </a:lnTo>
                <a:lnTo>
                  <a:pt x="56006" y="169544"/>
                </a:lnTo>
                <a:lnTo>
                  <a:pt x="91058" y="144017"/>
                </a:lnTo>
                <a:lnTo>
                  <a:pt x="110490" y="99821"/>
                </a:lnTo>
                <a:lnTo>
                  <a:pt x="112733" y="71246"/>
                </a:lnTo>
                <a:lnTo>
                  <a:pt x="112653" y="67055"/>
                </a:lnTo>
                <a:lnTo>
                  <a:pt x="112156" y="54721"/>
                </a:lnTo>
                <a:lnTo>
                  <a:pt x="110109" y="40766"/>
                </a:lnTo>
                <a:lnTo>
                  <a:pt x="106346" y="28527"/>
                </a:lnTo>
                <a:lnTo>
                  <a:pt x="100583" y="18287"/>
                </a:lnTo>
                <a:lnTo>
                  <a:pt x="94524" y="12191"/>
                </a:lnTo>
                <a:close/>
              </a:path>
              <a:path w="676910" h="173989">
                <a:moveTo>
                  <a:pt x="57912" y="0"/>
                </a:moveTo>
                <a:lnTo>
                  <a:pt x="48768" y="0"/>
                </a:lnTo>
                <a:lnTo>
                  <a:pt x="39624" y="3047"/>
                </a:lnTo>
                <a:lnTo>
                  <a:pt x="21335" y="12191"/>
                </a:lnTo>
                <a:lnTo>
                  <a:pt x="15239" y="18287"/>
                </a:lnTo>
                <a:lnTo>
                  <a:pt x="9143" y="21335"/>
                </a:lnTo>
                <a:lnTo>
                  <a:pt x="3047" y="33527"/>
                </a:lnTo>
                <a:lnTo>
                  <a:pt x="0" y="42671"/>
                </a:lnTo>
                <a:lnTo>
                  <a:pt x="0" y="54863"/>
                </a:lnTo>
                <a:lnTo>
                  <a:pt x="532" y="63484"/>
                </a:lnTo>
                <a:lnTo>
                  <a:pt x="1904" y="70865"/>
                </a:lnTo>
                <a:lnTo>
                  <a:pt x="3857" y="77152"/>
                </a:lnTo>
                <a:lnTo>
                  <a:pt x="6095" y="82295"/>
                </a:lnTo>
                <a:lnTo>
                  <a:pt x="9143" y="91439"/>
                </a:lnTo>
                <a:lnTo>
                  <a:pt x="12191" y="97535"/>
                </a:lnTo>
                <a:lnTo>
                  <a:pt x="21335" y="100583"/>
                </a:lnTo>
                <a:lnTo>
                  <a:pt x="33527" y="106679"/>
                </a:lnTo>
                <a:lnTo>
                  <a:pt x="57912" y="106679"/>
                </a:lnTo>
                <a:lnTo>
                  <a:pt x="67056" y="103631"/>
                </a:lnTo>
                <a:lnTo>
                  <a:pt x="79247" y="97535"/>
                </a:lnTo>
                <a:lnTo>
                  <a:pt x="82295" y="94487"/>
                </a:lnTo>
                <a:lnTo>
                  <a:pt x="42671" y="94487"/>
                </a:lnTo>
                <a:lnTo>
                  <a:pt x="36575" y="91439"/>
                </a:lnTo>
                <a:lnTo>
                  <a:pt x="24383" y="54863"/>
                </a:lnTo>
                <a:lnTo>
                  <a:pt x="24383" y="42671"/>
                </a:lnTo>
                <a:lnTo>
                  <a:pt x="27431" y="39623"/>
                </a:lnTo>
                <a:lnTo>
                  <a:pt x="27431" y="33527"/>
                </a:lnTo>
                <a:lnTo>
                  <a:pt x="30479" y="27431"/>
                </a:lnTo>
                <a:lnTo>
                  <a:pt x="33527" y="24383"/>
                </a:lnTo>
                <a:lnTo>
                  <a:pt x="33527" y="21335"/>
                </a:lnTo>
                <a:lnTo>
                  <a:pt x="39624" y="18287"/>
                </a:lnTo>
                <a:lnTo>
                  <a:pt x="45719" y="12191"/>
                </a:lnTo>
                <a:lnTo>
                  <a:pt x="94524" y="12191"/>
                </a:lnTo>
                <a:lnTo>
                  <a:pt x="92630" y="10286"/>
                </a:lnTo>
                <a:lnTo>
                  <a:pt x="82676" y="4571"/>
                </a:lnTo>
                <a:lnTo>
                  <a:pt x="71008" y="1142"/>
                </a:lnTo>
                <a:lnTo>
                  <a:pt x="57912" y="0"/>
                </a:lnTo>
                <a:close/>
              </a:path>
              <a:path w="676910" h="173989">
                <a:moveTo>
                  <a:pt x="85343" y="91439"/>
                </a:moveTo>
                <a:lnTo>
                  <a:pt x="67056" y="91439"/>
                </a:lnTo>
                <a:lnTo>
                  <a:pt x="64007" y="94487"/>
                </a:lnTo>
                <a:lnTo>
                  <a:pt x="82295" y="94487"/>
                </a:lnTo>
                <a:lnTo>
                  <a:pt x="85343" y="91439"/>
                </a:lnTo>
                <a:close/>
              </a:path>
              <a:path w="676910" h="173989">
                <a:moveTo>
                  <a:pt x="234732" y="12191"/>
                </a:moveTo>
                <a:lnTo>
                  <a:pt x="204215" y="12191"/>
                </a:lnTo>
                <a:lnTo>
                  <a:pt x="216407" y="18287"/>
                </a:lnTo>
                <a:lnTo>
                  <a:pt x="219456" y="21335"/>
                </a:lnTo>
                <a:lnTo>
                  <a:pt x="222503" y="30479"/>
                </a:lnTo>
                <a:lnTo>
                  <a:pt x="225551" y="36575"/>
                </a:lnTo>
                <a:lnTo>
                  <a:pt x="227314" y="43481"/>
                </a:lnTo>
                <a:lnTo>
                  <a:pt x="228219" y="50672"/>
                </a:lnTo>
                <a:lnTo>
                  <a:pt x="228552" y="58435"/>
                </a:lnTo>
                <a:lnTo>
                  <a:pt x="228600" y="79247"/>
                </a:lnTo>
                <a:lnTo>
                  <a:pt x="225551" y="79247"/>
                </a:lnTo>
                <a:lnTo>
                  <a:pt x="225551" y="82295"/>
                </a:lnTo>
                <a:lnTo>
                  <a:pt x="222503" y="82295"/>
                </a:lnTo>
                <a:lnTo>
                  <a:pt x="219456" y="85343"/>
                </a:lnTo>
                <a:lnTo>
                  <a:pt x="219456" y="88391"/>
                </a:lnTo>
                <a:lnTo>
                  <a:pt x="216407" y="88391"/>
                </a:lnTo>
                <a:lnTo>
                  <a:pt x="213359" y="91439"/>
                </a:lnTo>
                <a:lnTo>
                  <a:pt x="228600" y="91439"/>
                </a:lnTo>
                <a:lnTo>
                  <a:pt x="226266" y="104060"/>
                </a:lnTo>
                <a:lnTo>
                  <a:pt x="223646" y="114680"/>
                </a:lnTo>
                <a:lnTo>
                  <a:pt x="220456" y="123586"/>
                </a:lnTo>
                <a:lnTo>
                  <a:pt x="216407" y="131063"/>
                </a:lnTo>
                <a:lnTo>
                  <a:pt x="213121" y="139160"/>
                </a:lnTo>
                <a:lnTo>
                  <a:pt x="176260" y="161020"/>
                </a:lnTo>
                <a:lnTo>
                  <a:pt x="167639" y="161543"/>
                </a:lnTo>
                <a:lnTo>
                  <a:pt x="167639" y="167639"/>
                </a:lnTo>
                <a:lnTo>
                  <a:pt x="173735" y="173735"/>
                </a:lnTo>
                <a:lnTo>
                  <a:pt x="185118" y="172640"/>
                </a:lnTo>
                <a:lnTo>
                  <a:pt x="196214" y="169544"/>
                </a:lnTo>
                <a:lnTo>
                  <a:pt x="231266" y="144017"/>
                </a:lnTo>
                <a:lnTo>
                  <a:pt x="250698" y="99821"/>
                </a:lnTo>
                <a:lnTo>
                  <a:pt x="252941" y="71246"/>
                </a:lnTo>
                <a:lnTo>
                  <a:pt x="252861" y="67055"/>
                </a:lnTo>
                <a:lnTo>
                  <a:pt x="252364" y="54721"/>
                </a:lnTo>
                <a:lnTo>
                  <a:pt x="250317" y="40766"/>
                </a:lnTo>
                <a:lnTo>
                  <a:pt x="246554" y="28527"/>
                </a:lnTo>
                <a:lnTo>
                  <a:pt x="240791" y="18287"/>
                </a:lnTo>
                <a:lnTo>
                  <a:pt x="234732" y="12191"/>
                </a:lnTo>
                <a:close/>
              </a:path>
              <a:path w="676910" h="173989">
                <a:moveTo>
                  <a:pt x="198119" y="0"/>
                </a:moveTo>
                <a:lnTo>
                  <a:pt x="188975" y="0"/>
                </a:lnTo>
                <a:lnTo>
                  <a:pt x="179831" y="3047"/>
                </a:lnTo>
                <a:lnTo>
                  <a:pt x="161544" y="12191"/>
                </a:lnTo>
                <a:lnTo>
                  <a:pt x="155447" y="18287"/>
                </a:lnTo>
                <a:lnTo>
                  <a:pt x="149351" y="21335"/>
                </a:lnTo>
                <a:lnTo>
                  <a:pt x="143256" y="33527"/>
                </a:lnTo>
                <a:lnTo>
                  <a:pt x="140207" y="42671"/>
                </a:lnTo>
                <a:lnTo>
                  <a:pt x="140207" y="54863"/>
                </a:lnTo>
                <a:lnTo>
                  <a:pt x="140740" y="63484"/>
                </a:lnTo>
                <a:lnTo>
                  <a:pt x="142112" y="70865"/>
                </a:lnTo>
                <a:lnTo>
                  <a:pt x="144065" y="77152"/>
                </a:lnTo>
                <a:lnTo>
                  <a:pt x="146303" y="82295"/>
                </a:lnTo>
                <a:lnTo>
                  <a:pt x="149351" y="91439"/>
                </a:lnTo>
                <a:lnTo>
                  <a:pt x="152400" y="97535"/>
                </a:lnTo>
                <a:lnTo>
                  <a:pt x="161544" y="100583"/>
                </a:lnTo>
                <a:lnTo>
                  <a:pt x="173735" y="106679"/>
                </a:lnTo>
                <a:lnTo>
                  <a:pt x="198119" y="106679"/>
                </a:lnTo>
                <a:lnTo>
                  <a:pt x="207263" y="103631"/>
                </a:lnTo>
                <a:lnTo>
                  <a:pt x="219456" y="97535"/>
                </a:lnTo>
                <a:lnTo>
                  <a:pt x="222503" y="94487"/>
                </a:lnTo>
                <a:lnTo>
                  <a:pt x="182879" y="94487"/>
                </a:lnTo>
                <a:lnTo>
                  <a:pt x="176783" y="91439"/>
                </a:lnTo>
                <a:lnTo>
                  <a:pt x="164591" y="54863"/>
                </a:lnTo>
                <a:lnTo>
                  <a:pt x="164591" y="42671"/>
                </a:lnTo>
                <a:lnTo>
                  <a:pt x="167639" y="39623"/>
                </a:lnTo>
                <a:lnTo>
                  <a:pt x="167639" y="33527"/>
                </a:lnTo>
                <a:lnTo>
                  <a:pt x="170687" y="27431"/>
                </a:lnTo>
                <a:lnTo>
                  <a:pt x="173735" y="24383"/>
                </a:lnTo>
                <a:lnTo>
                  <a:pt x="173735" y="21335"/>
                </a:lnTo>
                <a:lnTo>
                  <a:pt x="179831" y="18287"/>
                </a:lnTo>
                <a:lnTo>
                  <a:pt x="185927" y="12191"/>
                </a:lnTo>
                <a:lnTo>
                  <a:pt x="234732" y="12191"/>
                </a:lnTo>
                <a:lnTo>
                  <a:pt x="232838" y="10286"/>
                </a:lnTo>
                <a:lnTo>
                  <a:pt x="222884" y="4571"/>
                </a:lnTo>
                <a:lnTo>
                  <a:pt x="211216" y="1142"/>
                </a:lnTo>
                <a:lnTo>
                  <a:pt x="198119" y="0"/>
                </a:lnTo>
                <a:close/>
              </a:path>
              <a:path w="676910" h="173989">
                <a:moveTo>
                  <a:pt x="225551" y="91439"/>
                </a:moveTo>
                <a:lnTo>
                  <a:pt x="207263" y="91439"/>
                </a:lnTo>
                <a:lnTo>
                  <a:pt x="204215" y="94487"/>
                </a:lnTo>
                <a:lnTo>
                  <a:pt x="222503" y="94487"/>
                </a:lnTo>
                <a:lnTo>
                  <a:pt x="225551" y="91439"/>
                </a:lnTo>
                <a:close/>
              </a:path>
              <a:path w="676910" h="173989">
                <a:moveTo>
                  <a:pt x="384047" y="164591"/>
                </a:moveTo>
                <a:lnTo>
                  <a:pt x="332231" y="164591"/>
                </a:lnTo>
                <a:lnTo>
                  <a:pt x="332231" y="170687"/>
                </a:lnTo>
                <a:lnTo>
                  <a:pt x="384047" y="170687"/>
                </a:lnTo>
                <a:lnTo>
                  <a:pt x="384047" y="164591"/>
                </a:lnTo>
                <a:close/>
              </a:path>
              <a:path w="676910" h="173989">
                <a:moveTo>
                  <a:pt x="377951" y="161543"/>
                </a:moveTo>
                <a:lnTo>
                  <a:pt x="341375" y="161543"/>
                </a:lnTo>
                <a:lnTo>
                  <a:pt x="338327" y="164591"/>
                </a:lnTo>
                <a:lnTo>
                  <a:pt x="381000" y="164591"/>
                </a:lnTo>
                <a:lnTo>
                  <a:pt x="377951" y="161543"/>
                </a:lnTo>
                <a:close/>
              </a:path>
              <a:path w="676910" h="173989">
                <a:moveTo>
                  <a:pt x="368807" y="118871"/>
                </a:moveTo>
                <a:lnTo>
                  <a:pt x="347471" y="118871"/>
                </a:lnTo>
                <a:lnTo>
                  <a:pt x="347471" y="155447"/>
                </a:lnTo>
                <a:lnTo>
                  <a:pt x="344424" y="158495"/>
                </a:lnTo>
                <a:lnTo>
                  <a:pt x="344424" y="161543"/>
                </a:lnTo>
                <a:lnTo>
                  <a:pt x="374903" y="161543"/>
                </a:lnTo>
                <a:lnTo>
                  <a:pt x="371856" y="158495"/>
                </a:lnTo>
                <a:lnTo>
                  <a:pt x="371856" y="155447"/>
                </a:lnTo>
                <a:lnTo>
                  <a:pt x="368807" y="155447"/>
                </a:lnTo>
                <a:lnTo>
                  <a:pt x="368807" y="118871"/>
                </a:lnTo>
                <a:close/>
              </a:path>
              <a:path w="676910" h="173989">
                <a:moveTo>
                  <a:pt x="368807" y="3047"/>
                </a:moveTo>
                <a:lnTo>
                  <a:pt x="350519" y="3047"/>
                </a:lnTo>
                <a:lnTo>
                  <a:pt x="277368" y="109727"/>
                </a:lnTo>
                <a:lnTo>
                  <a:pt x="277368" y="118871"/>
                </a:lnTo>
                <a:lnTo>
                  <a:pt x="399288" y="118871"/>
                </a:lnTo>
                <a:lnTo>
                  <a:pt x="399288" y="106679"/>
                </a:lnTo>
                <a:lnTo>
                  <a:pt x="298703" y="106679"/>
                </a:lnTo>
                <a:lnTo>
                  <a:pt x="347471" y="30479"/>
                </a:lnTo>
                <a:lnTo>
                  <a:pt x="368807" y="30479"/>
                </a:lnTo>
                <a:lnTo>
                  <a:pt x="368807" y="3047"/>
                </a:lnTo>
                <a:close/>
              </a:path>
              <a:path w="676910" h="173989">
                <a:moveTo>
                  <a:pt x="368807" y="30479"/>
                </a:moveTo>
                <a:lnTo>
                  <a:pt x="347471" y="30479"/>
                </a:lnTo>
                <a:lnTo>
                  <a:pt x="347471" y="106679"/>
                </a:lnTo>
                <a:lnTo>
                  <a:pt x="368807" y="106679"/>
                </a:lnTo>
                <a:lnTo>
                  <a:pt x="368807" y="30479"/>
                </a:lnTo>
                <a:close/>
              </a:path>
              <a:path w="676910" h="173989">
                <a:moveTo>
                  <a:pt x="399288" y="94487"/>
                </a:moveTo>
                <a:lnTo>
                  <a:pt x="390144" y="94487"/>
                </a:lnTo>
                <a:lnTo>
                  <a:pt x="390144" y="97535"/>
                </a:lnTo>
                <a:lnTo>
                  <a:pt x="387095" y="100583"/>
                </a:lnTo>
                <a:lnTo>
                  <a:pt x="387095" y="103631"/>
                </a:lnTo>
                <a:lnTo>
                  <a:pt x="384047" y="103631"/>
                </a:lnTo>
                <a:lnTo>
                  <a:pt x="384047" y="106679"/>
                </a:lnTo>
                <a:lnTo>
                  <a:pt x="399288" y="106679"/>
                </a:lnTo>
                <a:lnTo>
                  <a:pt x="399288" y="94487"/>
                </a:lnTo>
                <a:close/>
              </a:path>
              <a:path w="676910" h="173989">
                <a:moveTo>
                  <a:pt x="481584" y="0"/>
                </a:moveTo>
                <a:lnTo>
                  <a:pt x="442340" y="12572"/>
                </a:lnTo>
                <a:lnTo>
                  <a:pt x="429767" y="30479"/>
                </a:lnTo>
                <a:lnTo>
                  <a:pt x="426719" y="36575"/>
                </a:lnTo>
                <a:lnTo>
                  <a:pt x="426719" y="45719"/>
                </a:lnTo>
                <a:lnTo>
                  <a:pt x="428434" y="58769"/>
                </a:lnTo>
                <a:lnTo>
                  <a:pt x="433577" y="70103"/>
                </a:lnTo>
                <a:lnTo>
                  <a:pt x="442150" y="79152"/>
                </a:lnTo>
                <a:lnTo>
                  <a:pt x="454151" y="85343"/>
                </a:lnTo>
                <a:lnTo>
                  <a:pt x="454151" y="88391"/>
                </a:lnTo>
                <a:lnTo>
                  <a:pt x="441960" y="94487"/>
                </a:lnTo>
                <a:lnTo>
                  <a:pt x="435863" y="100583"/>
                </a:lnTo>
                <a:lnTo>
                  <a:pt x="429767" y="103631"/>
                </a:lnTo>
                <a:lnTo>
                  <a:pt x="426719" y="109727"/>
                </a:lnTo>
                <a:lnTo>
                  <a:pt x="426719" y="115823"/>
                </a:lnTo>
                <a:lnTo>
                  <a:pt x="423672" y="121919"/>
                </a:lnTo>
                <a:lnTo>
                  <a:pt x="423672" y="137159"/>
                </a:lnTo>
                <a:lnTo>
                  <a:pt x="426719" y="146303"/>
                </a:lnTo>
                <a:lnTo>
                  <a:pt x="462534" y="171830"/>
                </a:lnTo>
                <a:lnTo>
                  <a:pt x="478536" y="173735"/>
                </a:lnTo>
                <a:lnTo>
                  <a:pt x="487156" y="173212"/>
                </a:lnTo>
                <a:lnTo>
                  <a:pt x="520257" y="161543"/>
                </a:lnTo>
                <a:lnTo>
                  <a:pt x="469391" y="161543"/>
                </a:lnTo>
                <a:lnTo>
                  <a:pt x="466343" y="158495"/>
                </a:lnTo>
                <a:lnTo>
                  <a:pt x="460248" y="158495"/>
                </a:lnTo>
                <a:lnTo>
                  <a:pt x="457200" y="155447"/>
                </a:lnTo>
                <a:lnTo>
                  <a:pt x="457200" y="152399"/>
                </a:lnTo>
                <a:lnTo>
                  <a:pt x="454151" y="149351"/>
                </a:lnTo>
                <a:lnTo>
                  <a:pt x="451103" y="143255"/>
                </a:lnTo>
                <a:lnTo>
                  <a:pt x="451103" y="140207"/>
                </a:lnTo>
                <a:lnTo>
                  <a:pt x="448055" y="137159"/>
                </a:lnTo>
                <a:lnTo>
                  <a:pt x="448055" y="115823"/>
                </a:lnTo>
                <a:lnTo>
                  <a:pt x="451103" y="112775"/>
                </a:lnTo>
                <a:lnTo>
                  <a:pt x="451103" y="109727"/>
                </a:lnTo>
                <a:lnTo>
                  <a:pt x="454151" y="103631"/>
                </a:lnTo>
                <a:lnTo>
                  <a:pt x="454151" y="100583"/>
                </a:lnTo>
                <a:lnTo>
                  <a:pt x="457200" y="97535"/>
                </a:lnTo>
                <a:lnTo>
                  <a:pt x="460248" y="97535"/>
                </a:lnTo>
                <a:lnTo>
                  <a:pt x="466343" y="94487"/>
                </a:lnTo>
                <a:lnTo>
                  <a:pt x="469391" y="91439"/>
                </a:lnTo>
                <a:lnTo>
                  <a:pt x="520257" y="91439"/>
                </a:lnTo>
                <a:lnTo>
                  <a:pt x="515350" y="88153"/>
                </a:lnTo>
                <a:lnTo>
                  <a:pt x="509015" y="85343"/>
                </a:lnTo>
                <a:lnTo>
                  <a:pt x="509015" y="82295"/>
                </a:lnTo>
                <a:lnTo>
                  <a:pt x="515350" y="79486"/>
                </a:lnTo>
                <a:lnTo>
                  <a:pt x="515705" y="79247"/>
                </a:lnTo>
                <a:lnTo>
                  <a:pt x="472439" y="79247"/>
                </a:lnTo>
                <a:lnTo>
                  <a:pt x="466343" y="76199"/>
                </a:lnTo>
                <a:lnTo>
                  <a:pt x="463296" y="76199"/>
                </a:lnTo>
                <a:lnTo>
                  <a:pt x="457200" y="70103"/>
                </a:lnTo>
                <a:lnTo>
                  <a:pt x="457200" y="67055"/>
                </a:lnTo>
                <a:lnTo>
                  <a:pt x="454151" y="64007"/>
                </a:lnTo>
                <a:lnTo>
                  <a:pt x="454151" y="57911"/>
                </a:lnTo>
                <a:lnTo>
                  <a:pt x="451103" y="54863"/>
                </a:lnTo>
                <a:lnTo>
                  <a:pt x="451103" y="45719"/>
                </a:lnTo>
                <a:lnTo>
                  <a:pt x="451675" y="37623"/>
                </a:lnTo>
                <a:lnTo>
                  <a:pt x="453389" y="31241"/>
                </a:lnTo>
                <a:lnTo>
                  <a:pt x="456247" y="26003"/>
                </a:lnTo>
                <a:lnTo>
                  <a:pt x="460248" y="21335"/>
                </a:lnTo>
                <a:lnTo>
                  <a:pt x="463296" y="15239"/>
                </a:lnTo>
                <a:lnTo>
                  <a:pt x="472439" y="12191"/>
                </a:lnTo>
                <a:lnTo>
                  <a:pt x="524255" y="12191"/>
                </a:lnTo>
                <a:lnTo>
                  <a:pt x="521207" y="9143"/>
                </a:lnTo>
                <a:lnTo>
                  <a:pt x="505158" y="3857"/>
                </a:lnTo>
                <a:lnTo>
                  <a:pt x="497966" y="1904"/>
                </a:lnTo>
                <a:lnTo>
                  <a:pt x="490204" y="523"/>
                </a:lnTo>
                <a:lnTo>
                  <a:pt x="481584" y="0"/>
                </a:lnTo>
                <a:close/>
              </a:path>
              <a:path w="676910" h="173989">
                <a:moveTo>
                  <a:pt x="520257" y="91439"/>
                </a:moveTo>
                <a:lnTo>
                  <a:pt x="487679" y="91439"/>
                </a:lnTo>
                <a:lnTo>
                  <a:pt x="490727" y="94487"/>
                </a:lnTo>
                <a:lnTo>
                  <a:pt x="496824" y="94487"/>
                </a:lnTo>
                <a:lnTo>
                  <a:pt x="502919" y="97535"/>
                </a:lnTo>
                <a:lnTo>
                  <a:pt x="509015" y="109727"/>
                </a:lnTo>
                <a:lnTo>
                  <a:pt x="512063" y="112775"/>
                </a:lnTo>
                <a:lnTo>
                  <a:pt x="512063" y="140207"/>
                </a:lnTo>
                <a:lnTo>
                  <a:pt x="505967" y="152399"/>
                </a:lnTo>
                <a:lnTo>
                  <a:pt x="502919" y="155447"/>
                </a:lnTo>
                <a:lnTo>
                  <a:pt x="496824" y="158495"/>
                </a:lnTo>
                <a:lnTo>
                  <a:pt x="493775" y="161543"/>
                </a:lnTo>
                <a:lnTo>
                  <a:pt x="520257" y="161543"/>
                </a:lnTo>
                <a:lnTo>
                  <a:pt x="520826" y="161162"/>
                </a:lnTo>
                <a:lnTo>
                  <a:pt x="536448" y="124967"/>
                </a:lnTo>
                <a:lnTo>
                  <a:pt x="536448" y="115823"/>
                </a:lnTo>
                <a:lnTo>
                  <a:pt x="533400" y="109727"/>
                </a:lnTo>
                <a:lnTo>
                  <a:pt x="530351" y="100583"/>
                </a:lnTo>
                <a:lnTo>
                  <a:pt x="525732" y="96059"/>
                </a:lnTo>
                <a:lnTo>
                  <a:pt x="520826" y="91820"/>
                </a:lnTo>
                <a:lnTo>
                  <a:pt x="520257" y="91439"/>
                </a:lnTo>
                <a:close/>
              </a:path>
              <a:path w="676910" h="173989">
                <a:moveTo>
                  <a:pt x="524255" y="12191"/>
                </a:moveTo>
                <a:lnTo>
                  <a:pt x="487679" y="12191"/>
                </a:lnTo>
                <a:lnTo>
                  <a:pt x="493775" y="15239"/>
                </a:lnTo>
                <a:lnTo>
                  <a:pt x="496824" y="15239"/>
                </a:lnTo>
                <a:lnTo>
                  <a:pt x="502919" y="18287"/>
                </a:lnTo>
                <a:lnTo>
                  <a:pt x="505967" y="21335"/>
                </a:lnTo>
                <a:lnTo>
                  <a:pt x="512063" y="33527"/>
                </a:lnTo>
                <a:lnTo>
                  <a:pt x="512063" y="57911"/>
                </a:lnTo>
                <a:lnTo>
                  <a:pt x="505967" y="70103"/>
                </a:lnTo>
                <a:lnTo>
                  <a:pt x="499872" y="76199"/>
                </a:lnTo>
                <a:lnTo>
                  <a:pt x="493775" y="79247"/>
                </a:lnTo>
                <a:lnTo>
                  <a:pt x="515705" y="79247"/>
                </a:lnTo>
                <a:lnTo>
                  <a:pt x="536448" y="51815"/>
                </a:lnTo>
                <a:lnTo>
                  <a:pt x="536448" y="33527"/>
                </a:lnTo>
                <a:lnTo>
                  <a:pt x="527303" y="15239"/>
                </a:lnTo>
                <a:lnTo>
                  <a:pt x="524255" y="12191"/>
                </a:lnTo>
                <a:close/>
              </a:path>
              <a:path w="676910" h="173989">
                <a:moveTo>
                  <a:pt x="655319" y="0"/>
                </a:moveTo>
                <a:lnTo>
                  <a:pt x="613171" y="13811"/>
                </a:lnTo>
                <a:lnTo>
                  <a:pt x="591312" y="33527"/>
                </a:lnTo>
                <a:lnTo>
                  <a:pt x="584977" y="40481"/>
                </a:lnTo>
                <a:lnTo>
                  <a:pt x="567737" y="76247"/>
                </a:lnTo>
                <a:lnTo>
                  <a:pt x="563879" y="106679"/>
                </a:lnTo>
                <a:lnTo>
                  <a:pt x="564975" y="122062"/>
                </a:lnTo>
                <a:lnTo>
                  <a:pt x="579119" y="158495"/>
                </a:lnTo>
                <a:lnTo>
                  <a:pt x="618743" y="173735"/>
                </a:lnTo>
                <a:lnTo>
                  <a:pt x="627840" y="173212"/>
                </a:lnTo>
                <a:lnTo>
                  <a:pt x="660106" y="161543"/>
                </a:lnTo>
                <a:lnTo>
                  <a:pt x="609600" y="161543"/>
                </a:lnTo>
                <a:lnTo>
                  <a:pt x="600455" y="158495"/>
                </a:lnTo>
                <a:lnTo>
                  <a:pt x="597407" y="149351"/>
                </a:lnTo>
                <a:lnTo>
                  <a:pt x="593407" y="141922"/>
                </a:lnTo>
                <a:lnTo>
                  <a:pt x="590550" y="133349"/>
                </a:lnTo>
                <a:lnTo>
                  <a:pt x="588835" y="123634"/>
                </a:lnTo>
                <a:lnTo>
                  <a:pt x="588263" y="112775"/>
                </a:lnTo>
                <a:lnTo>
                  <a:pt x="588263" y="97535"/>
                </a:lnTo>
                <a:lnTo>
                  <a:pt x="591312" y="94487"/>
                </a:lnTo>
                <a:lnTo>
                  <a:pt x="591312" y="91439"/>
                </a:lnTo>
                <a:lnTo>
                  <a:pt x="594360" y="88391"/>
                </a:lnTo>
                <a:lnTo>
                  <a:pt x="597407" y="88391"/>
                </a:lnTo>
                <a:lnTo>
                  <a:pt x="603503" y="85343"/>
                </a:lnTo>
                <a:lnTo>
                  <a:pt x="606551" y="82295"/>
                </a:lnTo>
                <a:lnTo>
                  <a:pt x="588263" y="82295"/>
                </a:lnTo>
                <a:lnTo>
                  <a:pt x="591073" y="71437"/>
                </a:lnTo>
                <a:lnTo>
                  <a:pt x="614552" y="31241"/>
                </a:lnTo>
                <a:lnTo>
                  <a:pt x="652319" y="12763"/>
                </a:lnTo>
                <a:lnTo>
                  <a:pt x="661415" y="12191"/>
                </a:lnTo>
                <a:lnTo>
                  <a:pt x="661415" y="6095"/>
                </a:lnTo>
                <a:lnTo>
                  <a:pt x="655319" y="0"/>
                </a:lnTo>
                <a:close/>
              </a:path>
              <a:path w="676910" h="173989">
                <a:moveTo>
                  <a:pt x="664463" y="79247"/>
                </a:moveTo>
                <a:lnTo>
                  <a:pt x="633984" y="79247"/>
                </a:lnTo>
                <a:lnTo>
                  <a:pt x="640079" y="82295"/>
                </a:lnTo>
                <a:lnTo>
                  <a:pt x="646176" y="91439"/>
                </a:lnTo>
                <a:lnTo>
                  <a:pt x="648414" y="96583"/>
                </a:lnTo>
                <a:lnTo>
                  <a:pt x="650367" y="102869"/>
                </a:lnTo>
                <a:lnTo>
                  <a:pt x="651748" y="110299"/>
                </a:lnTo>
                <a:lnTo>
                  <a:pt x="652272" y="118871"/>
                </a:lnTo>
                <a:lnTo>
                  <a:pt x="652272" y="131063"/>
                </a:lnTo>
                <a:lnTo>
                  <a:pt x="649224" y="137159"/>
                </a:lnTo>
                <a:lnTo>
                  <a:pt x="649224" y="146303"/>
                </a:lnTo>
                <a:lnTo>
                  <a:pt x="640079" y="155447"/>
                </a:lnTo>
                <a:lnTo>
                  <a:pt x="633984" y="158495"/>
                </a:lnTo>
                <a:lnTo>
                  <a:pt x="630936" y="161543"/>
                </a:lnTo>
                <a:lnTo>
                  <a:pt x="660106" y="161543"/>
                </a:lnTo>
                <a:lnTo>
                  <a:pt x="663701" y="158114"/>
                </a:lnTo>
                <a:lnTo>
                  <a:pt x="676655" y="118871"/>
                </a:lnTo>
                <a:lnTo>
                  <a:pt x="676560" y="110299"/>
                </a:lnTo>
                <a:lnTo>
                  <a:pt x="675893" y="102869"/>
                </a:lnTo>
                <a:lnTo>
                  <a:pt x="674084" y="96583"/>
                </a:lnTo>
                <a:lnTo>
                  <a:pt x="670560" y="91439"/>
                </a:lnTo>
                <a:lnTo>
                  <a:pt x="667512" y="82295"/>
                </a:lnTo>
                <a:lnTo>
                  <a:pt x="664463" y="79247"/>
                </a:lnTo>
                <a:close/>
              </a:path>
              <a:path w="676910" h="173989">
                <a:moveTo>
                  <a:pt x="643127" y="67055"/>
                </a:moveTo>
                <a:lnTo>
                  <a:pt x="624839" y="67055"/>
                </a:lnTo>
                <a:lnTo>
                  <a:pt x="618743" y="70103"/>
                </a:lnTo>
                <a:lnTo>
                  <a:pt x="612648" y="70103"/>
                </a:lnTo>
                <a:lnTo>
                  <a:pt x="603503" y="73151"/>
                </a:lnTo>
                <a:lnTo>
                  <a:pt x="597407" y="76199"/>
                </a:lnTo>
                <a:lnTo>
                  <a:pt x="591312" y="82295"/>
                </a:lnTo>
                <a:lnTo>
                  <a:pt x="612648" y="82295"/>
                </a:lnTo>
                <a:lnTo>
                  <a:pt x="615696" y="79247"/>
                </a:lnTo>
                <a:lnTo>
                  <a:pt x="664463" y="79247"/>
                </a:lnTo>
                <a:lnTo>
                  <a:pt x="658367" y="73151"/>
                </a:lnTo>
                <a:lnTo>
                  <a:pt x="649224" y="70103"/>
                </a:lnTo>
                <a:lnTo>
                  <a:pt x="643127" y="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856965" y="5286599"/>
            <a:ext cx="134806" cy="13715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088591" y="535517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252645" y="5267773"/>
            <a:ext cx="220494" cy="15329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497382" y="539417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545855" y="5262394"/>
            <a:ext cx="217778" cy="15867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790527" y="5254326"/>
            <a:ext cx="75303" cy="8337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278056" y="5574591"/>
            <a:ext cx="142539" cy="196349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3525482" y="563510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3525482" y="568082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3762150" y="5571901"/>
            <a:ext cx="333935" cy="153521"/>
          </a:xfrm>
          <a:custGeom>
            <a:avLst/>
            <a:gdLst/>
            <a:ahLst/>
            <a:cxnLst/>
            <a:rect l="l" t="t" r="r" b="b"/>
            <a:pathLst>
              <a:path w="378460" h="173989">
                <a:moveTo>
                  <a:pt x="94487" y="161543"/>
                </a:moveTo>
                <a:lnTo>
                  <a:pt x="6096" y="161543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3"/>
                </a:lnTo>
                <a:close/>
              </a:path>
              <a:path w="378460" h="173989">
                <a:moveTo>
                  <a:pt x="73152" y="158495"/>
                </a:moveTo>
                <a:lnTo>
                  <a:pt x="30480" y="158495"/>
                </a:lnTo>
                <a:lnTo>
                  <a:pt x="24384" y="161543"/>
                </a:lnTo>
                <a:lnTo>
                  <a:pt x="76200" y="161543"/>
                </a:lnTo>
                <a:lnTo>
                  <a:pt x="73152" y="158495"/>
                </a:lnTo>
                <a:close/>
              </a:path>
              <a:path w="378460" h="173989">
                <a:moveTo>
                  <a:pt x="64008" y="152399"/>
                </a:moveTo>
                <a:lnTo>
                  <a:pt x="36576" y="152399"/>
                </a:lnTo>
                <a:lnTo>
                  <a:pt x="36576" y="155447"/>
                </a:lnTo>
                <a:lnTo>
                  <a:pt x="33528" y="158495"/>
                </a:lnTo>
                <a:lnTo>
                  <a:pt x="67056" y="158495"/>
                </a:lnTo>
                <a:lnTo>
                  <a:pt x="67056" y="155447"/>
                </a:lnTo>
                <a:lnTo>
                  <a:pt x="64008" y="155447"/>
                </a:lnTo>
                <a:lnTo>
                  <a:pt x="64008" y="152399"/>
                </a:lnTo>
                <a:close/>
              </a:path>
              <a:path w="378460" h="173989">
                <a:moveTo>
                  <a:pt x="60960" y="27431"/>
                </a:moveTo>
                <a:lnTo>
                  <a:pt x="36576" y="27431"/>
                </a:lnTo>
                <a:lnTo>
                  <a:pt x="36576" y="30479"/>
                </a:lnTo>
                <a:lnTo>
                  <a:pt x="39624" y="33527"/>
                </a:lnTo>
                <a:lnTo>
                  <a:pt x="39624" y="152399"/>
                </a:lnTo>
                <a:lnTo>
                  <a:pt x="60960" y="152399"/>
                </a:lnTo>
                <a:lnTo>
                  <a:pt x="60960" y="27431"/>
                </a:lnTo>
                <a:close/>
              </a:path>
              <a:path w="378460" h="173989">
                <a:moveTo>
                  <a:pt x="60960" y="0"/>
                </a:moveTo>
                <a:lnTo>
                  <a:pt x="54864" y="0"/>
                </a:lnTo>
                <a:lnTo>
                  <a:pt x="0" y="33527"/>
                </a:lnTo>
                <a:lnTo>
                  <a:pt x="6096" y="42671"/>
                </a:lnTo>
                <a:lnTo>
                  <a:pt x="12192" y="39623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79"/>
                </a:lnTo>
                <a:lnTo>
                  <a:pt x="30480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78460" h="173989">
                <a:moveTo>
                  <a:pt x="231648" y="164591"/>
                </a:moveTo>
                <a:lnTo>
                  <a:pt x="179831" y="164591"/>
                </a:lnTo>
                <a:lnTo>
                  <a:pt x="179831" y="170687"/>
                </a:lnTo>
                <a:lnTo>
                  <a:pt x="231648" y="170687"/>
                </a:lnTo>
                <a:lnTo>
                  <a:pt x="231648" y="164591"/>
                </a:lnTo>
                <a:close/>
              </a:path>
              <a:path w="378460" h="173989">
                <a:moveTo>
                  <a:pt x="225552" y="161543"/>
                </a:moveTo>
                <a:lnTo>
                  <a:pt x="188976" y="161543"/>
                </a:lnTo>
                <a:lnTo>
                  <a:pt x="185928" y="164591"/>
                </a:lnTo>
                <a:lnTo>
                  <a:pt x="228600" y="164591"/>
                </a:lnTo>
                <a:lnTo>
                  <a:pt x="225552" y="161543"/>
                </a:lnTo>
                <a:close/>
              </a:path>
              <a:path w="378460" h="173989">
                <a:moveTo>
                  <a:pt x="216408" y="118871"/>
                </a:moveTo>
                <a:lnTo>
                  <a:pt x="195072" y="118871"/>
                </a:lnTo>
                <a:lnTo>
                  <a:pt x="195072" y="155447"/>
                </a:lnTo>
                <a:lnTo>
                  <a:pt x="192024" y="158495"/>
                </a:lnTo>
                <a:lnTo>
                  <a:pt x="192024" y="161543"/>
                </a:lnTo>
                <a:lnTo>
                  <a:pt x="222504" y="161543"/>
                </a:lnTo>
                <a:lnTo>
                  <a:pt x="219456" y="158495"/>
                </a:lnTo>
                <a:lnTo>
                  <a:pt x="219456" y="155447"/>
                </a:lnTo>
                <a:lnTo>
                  <a:pt x="216408" y="155447"/>
                </a:lnTo>
                <a:lnTo>
                  <a:pt x="216408" y="118871"/>
                </a:lnTo>
                <a:close/>
              </a:path>
              <a:path w="378460" h="173989">
                <a:moveTo>
                  <a:pt x="216408" y="3047"/>
                </a:moveTo>
                <a:lnTo>
                  <a:pt x="198120" y="3047"/>
                </a:lnTo>
                <a:lnTo>
                  <a:pt x="124968" y="109727"/>
                </a:lnTo>
                <a:lnTo>
                  <a:pt x="124968" y="118871"/>
                </a:lnTo>
                <a:lnTo>
                  <a:pt x="246887" y="118871"/>
                </a:lnTo>
                <a:lnTo>
                  <a:pt x="246887" y="106679"/>
                </a:lnTo>
                <a:lnTo>
                  <a:pt x="146304" y="106679"/>
                </a:lnTo>
                <a:lnTo>
                  <a:pt x="195072" y="30479"/>
                </a:lnTo>
                <a:lnTo>
                  <a:pt x="216408" y="30479"/>
                </a:lnTo>
                <a:lnTo>
                  <a:pt x="216408" y="3047"/>
                </a:lnTo>
                <a:close/>
              </a:path>
              <a:path w="378460" h="173989">
                <a:moveTo>
                  <a:pt x="216408" y="30479"/>
                </a:moveTo>
                <a:lnTo>
                  <a:pt x="195072" y="30479"/>
                </a:lnTo>
                <a:lnTo>
                  <a:pt x="195072" y="106679"/>
                </a:lnTo>
                <a:lnTo>
                  <a:pt x="216408" y="106679"/>
                </a:lnTo>
                <a:lnTo>
                  <a:pt x="216408" y="30479"/>
                </a:lnTo>
                <a:close/>
              </a:path>
              <a:path w="378460" h="173989">
                <a:moveTo>
                  <a:pt x="246887" y="94487"/>
                </a:moveTo>
                <a:lnTo>
                  <a:pt x="237744" y="94487"/>
                </a:lnTo>
                <a:lnTo>
                  <a:pt x="237744" y="97535"/>
                </a:lnTo>
                <a:lnTo>
                  <a:pt x="234696" y="100583"/>
                </a:lnTo>
                <a:lnTo>
                  <a:pt x="234696" y="103631"/>
                </a:lnTo>
                <a:lnTo>
                  <a:pt x="231648" y="103631"/>
                </a:lnTo>
                <a:lnTo>
                  <a:pt x="231648" y="106679"/>
                </a:lnTo>
                <a:lnTo>
                  <a:pt x="246887" y="106679"/>
                </a:lnTo>
                <a:lnTo>
                  <a:pt x="246887" y="94487"/>
                </a:lnTo>
                <a:close/>
              </a:path>
              <a:path w="378460" h="173989">
                <a:moveTo>
                  <a:pt x="289814" y="137159"/>
                </a:moveTo>
                <a:lnTo>
                  <a:pt x="274574" y="137159"/>
                </a:lnTo>
                <a:lnTo>
                  <a:pt x="274574" y="164591"/>
                </a:lnTo>
                <a:lnTo>
                  <a:pt x="280670" y="167639"/>
                </a:lnTo>
                <a:lnTo>
                  <a:pt x="289814" y="170687"/>
                </a:lnTo>
                <a:lnTo>
                  <a:pt x="298958" y="170687"/>
                </a:lnTo>
                <a:lnTo>
                  <a:pt x="305054" y="173735"/>
                </a:lnTo>
                <a:lnTo>
                  <a:pt x="320294" y="173735"/>
                </a:lnTo>
                <a:lnTo>
                  <a:pt x="329390" y="173212"/>
                </a:lnTo>
                <a:lnTo>
                  <a:pt x="363102" y="161543"/>
                </a:lnTo>
                <a:lnTo>
                  <a:pt x="314198" y="161543"/>
                </a:lnTo>
                <a:lnTo>
                  <a:pt x="305054" y="158495"/>
                </a:lnTo>
                <a:lnTo>
                  <a:pt x="302006" y="155447"/>
                </a:lnTo>
                <a:lnTo>
                  <a:pt x="295910" y="152399"/>
                </a:lnTo>
                <a:lnTo>
                  <a:pt x="292862" y="146303"/>
                </a:lnTo>
                <a:lnTo>
                  <a:pt x="289814" y="137159"/>
                </a:lnTo>
                <a:close/>
              </a:path>
              <a:path w="378460" h="173989">
                <a:moveTo>
                  <a:pt x="366014" y="12191"/>
                </a:moveTo>
                <a:lnTo>
                  <a:pt x="332486" y="12191"/>
                </a:lnTo>
                <a:lnTo>
                  <a:pt x="344678" y="18287"/>
                </a:lnTo>
                <a:lnTo>
                  <a:pt x="350774" y="30479"/>
                </a:lnTo>
                <a:lnTo>
                  <a:pt x="350774" y="48767"/>
                </a:lnTo>
                <a:lnTo>
                  <a:pt x="344678" y="60959"/>
                </a:lnTo>
                <a:lnTo>
                  <a:pt x="335534" y="70103"/>
                </a:lnTo>
                <a:lnTo>
                  <a:pt x="326390" y="73151"/>
                </a:lnTo>
                <a:lnTo>
                  <a:pt x="321246" y="75390"/>
                </a:lnTo>
                <a:lnTo>
                  <a:pt x="314960" y="77342"/>
                </a:lnTo>
                <a:lnTo>
                  <a:pt x="307530" y="78724"/>
                </a:lnTo>
                <a:lnTo>
                  <a:pt x="298958" y="79247"/>
                </a:lnTo>
                <a:lnTo>
                  <a:pt x="298958" y="91439"/>
                </a:lnTo>
                <a:lnTo>
                  <a:pt x="311150" y="91439"/>
                </a:lnTo>
                <a:lnTo>
                  <a:pt x="320198" y="92011"/>
                </a:lnTo>
                <a:lnTo>
                  <a:pt x="353202" y="119443"/>
                </a:lnTo>
                <a:lnTo>
                  <a:pt x="353822" y="128015"/>
                </a:lnTo>
                <a:lnTo>
                  <a:pt x="353250" y="136112"/>
                </a:lnTo>
                <a:lnTo>
                  <a:pt x="320294" y="161543"/>
                </a:lnTo>
                <a:lnTo>
                  <a:pt x="363102" y="161543"/>
                </a:lnTo>
                <a:lnTo>
                  <a:pt x="378206" y="134111"/>
                </a:lnTo>
                <a:lnTo>
                  <a:pt x="378206" y="112775"/>
                </a:lnTo>
                <a:lnTo>
                  <a:pt x="375158" y="106679"/>
                </a:lnTo>
                <a:lnTo>
                  <a:pt x="372110" y="103631"/>
                </a:lnTo>
                <a:lnTo>
                  <a:pt x="369062" y="97535"/>
                </a:lnTo>
                <a:lnTo>
                  <a:pt x="362966" y="91439"/>
                </a:lnTo>
                <a:lnTo>
                  <a:pt x="356870" y="88391"/>
                </a:lnTo>
                <a:lnTo>
                  <a:pt x="353822" y="85343"/>
                </a:lnTo>
                <a:lnTo>
                  <a:pt x="347726" y="85343"/>
                </a:lnTo>
                <a:lnTo>
                  <a:pt x="344678" y="82295"/>
                </a:lnTo>
                <a:lnTo>
                  <a:pt x="338581" y="82295"/>
                </a:lnTo>
                <a:lnTo>
                  <a:pt x="338581" y="79247"/>
                </a:lnTo>
                <a:lnTo>
                  <a:pt x="347726" y="76199"/>
                </a:lnTo>
                <a:lnTo>
                  <a:pt x="359918" y="70103"/>
                </a:lnTo>
                <a:lnTo>
                  <a:pt x="362966" y="64007"/>
                </a:lnTo>
                <a:lnTo>
                  <a:pt x="369062" y="60959"/>
                </a:lnTo>
                <a:lnTo>
                  <a:pt x="375158" y="48767"/>
                </a:lnTo>
                <a:lnTo>
                  <a:pt x="375158" y="30479"/>
                </a:lnTo>
                <a:lnTo>
                  <a:pt x="372110" y="21335"/>
                </a:lnTo>
                <a:lnTo>
                  <a:pt x="369062" y="18287"/>
                </a:lnTo>
                <a:lnTo>
                  <a:pt x="366014" y="12191"/>
                </a:lnTo>
                <a:close/>
              </a:path>
              <a:path w="378460" h="173989">
                <a:moveTo>
                  <a:pt x="338581" y="0"/>
                </a:moveTo>
                <a:lnTo>
                  <a:pt x="320294" y="0"/>
                </a:lnTo>
                <a:lnTo>
                  <a:pt x="314198" y="3047"/>
                </a:lnTo>
                <a:lnTo>
                  <a:pt x="305054" y="3047"/>
                </a:lnTo>
                <a:lnTo>
                  <a:pt x="298195" y="5381"/>
                </a:lnTo>
                <a:lnTo>
                  <a:pt x="291338" y="8000"/>
                </a:lnTo>
                <a:lnTo>
                  <a:pt x="284480" y="11191"/>
                </a:lnTo>
                <a:lnTo>
                  <a:pt x="277622" y="15239"/>
                </a:lnTo>
                <a:lnTo>
                  <a:pt x="277622" y="36575"/>
                </a:lnTo>
                <a:lnTo>
                  <a:pt x="292862" y="36575"/>
                </a:lnTo>
                <a:lnTo>
                  <a:pt x="295910" y="27431"/>
                </a:lnTo>
                <a:lnTo>
                  <a:pt x="298958" y="21335"/>
                </a:lnTo>
                <a:lnTo>
                  <a:pt x="305054" y="18287"/>
                </a:lnTo>
                <a:lnTo>
                  <a:pt x="308102" y="15239"/>
                </a:lnTo>
                <a:lnTo>
                  <a:pt x="314198" y="12191"/>
                </a:lnTo>
                <a:lnTo>
                  <a:pt x="366014" y="12191"/>
                </a:lnTo>
                <a:lnTo>
                  <a:pt x="347726" y="3047"/>
                </a:lnTo>
                <a:lnTo>
                  <a:pt x="3385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189991" y="5590727"/>
            <a:ext cx="134471" cy="13716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421281" y="565930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585335" y="5571901"/>
            <a:ext cx="220494" cy="15329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4830071" y="569830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878544" y="5566523"/>
            <a:ext cx="218114" cy="15867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123554" y="5558453"/>
            <a:ext cx="75303" cy="8337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527986" y="1442758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404437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516273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628095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516273" y="1883302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628095" y="1883302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016735" y="1809165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054018" y="1809165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128570" y="1809165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203504" y="1882556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054017" y="1807596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128570" y="1807596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203504" y="180685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240775" y="188255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822522" y="1883301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795300" y="185623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777214" y="1883301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913640" y="185697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8517136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628919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8740702" y="183347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8628919" y="1883302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740702" y="1883302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129448" y="1809165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166665" y="1809165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241230" y="1809165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316191" y="1882556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166664" y="1807596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8241229" y="1807596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8316191" y="180685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8353408" y="188255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7935208" y="1883301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7907959" y="185623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889833" y="1883301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9026340" y="185697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7940864" y="2866025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6822522" y="2866025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793657" y="1628536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874715" y="1595790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8993068" y="1591474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7046193" y="2087559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7346375" y="205146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8164560" y="2087559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8464664" y="205146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8164560" y="2272907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8128264" y="257141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9282914" y="2272907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9246618" y="257141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7198810" y="2069632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8259115" y="2060373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251094" y="2366192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9322893" y="2366192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7225808" y="1504251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8325527" y="1550676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8954667" y="2095485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5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992805" y="2289073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7812050" y="2132546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5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846492" y="2326148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9053562" y="1884046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30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910840" y="1883902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9057113" y="2651542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7910839" y="2688603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4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6791013" y="2105525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6856819" y="2482159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54357" y="863412"/>
            <a:ext cx="65218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spc="-4" dirty="0">
                <a:latin typeface="Times New Roman"/>
                <a:cs typeface="Times New Roman"/>
              </a:rPr>
              <a:t>Step</a:t>
            </a:r>
            <a:r>
              <a:rPr sz="1765" spc="-57" dirty="0">
                <a:latin typeface="Times New Roman"/>
                <a:cs typeface="Times New Roman"/>
              </a:rPr>
              <a:t> </a:t>
            </a:r>
            <a:r>
              <a:rPr sz="1765" dirty="0">
                <a:latin typeface="Times New Roman"/>
                <a:cs typeface="Times New Roman"/>
              </a:rPr>
              <a:t>2: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724" y="1272204"/>
            <a:ext cx="253869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Look 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74309" y="1775571"/>
            <a:ext cx="237004" cy="196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16199" y="183630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16199" y="188202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36732" y="1775571"/>
            <a:ext cx="142539" cy="196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57723" y="2100767"/>
            <a:ext cx="866774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37454" y="2187276"/>
            <a:ext cx="177725" cy="1936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83435" y="2604471"/>
            <a:ext cx="177501" cy="1936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65824" y="266498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65824" y="271070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89045" y="2604471"/>
            <a:ext cx="177501" cy="19632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17377" y="269591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58209" y="268918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117377" y="2620608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308325" y="2604471"/>
            <a:ext cx="298525" cy="1963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695600" y="2647502"/>
            <a:ext cx="80682" cy="806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846208" y="2604471"/>
            <a:ext cx="237004" cy="196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83435" y="2905685"/>
            <a:ext cx="177501" cy="1936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65824" y="296619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65824" y="301191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94424" y="290299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1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7685" h="173989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2"/>
                </a:lnTo>
                <a:lnTo>
                  <a:pt x="18287" y="27432"/>
                </a:lnTo>
                <a:lnTo>
                  <a:pt x="21335" y="24384"/>
                </a:lnTo>
                <a:lnTo>
                  <a:pt x="102826" y="24384"/>
                </a:lnTo>
                <a:lnTo>
                  <a:pt x="109727" y="9143"/>
                </a:lnTo>
                <a:lnTo>
                  <a:pt x="109727" y="3048"/>
                </a:lnTo>
                <a:close/>
              </a:path>
              <a:path w="527685" h="173989">
                <a:moveTo>
                  <a:pt x="228113" y="12191"/>
                </a:moveTo>
                <a:lnTo>
                  <a:pt x="192023" y="12191"/>
                </a:lnTo>
                <a:lnTo>
                  <a:pt x="198119" y="15239"/>
                </a:lnTo>
                <a:lnTo>
                  <a:pt x="201167" y="15239"/>
                </a:lnTo>
                <a:lnTo>
                  <a:pt x="204215" y="18287"/>
                </a:lnTo>
                <a:lnTo>
                  <a:pt x="207263" y="24384"/>
                </a:lnTo>
                <a:lnTo>
                  <a:pt x="210311" y="27432"/>
                </a:lnTo>
                <a:lnTo>
                  <a:pt x="213359" y="33527"/>
                </a:lnTo>
                <a:lnTo>
                  <a:pt x="213359" y="54863"/>
                </a:lnTo>
                <a:lnTo>
                  <a:pt x="210311" y="57912"/>
                </a:lnTo>
                <a:lnTo>
                  <a:pt x="210311" y="64008"/>
                </a:lnTo>
                <a:lnTo>
                  <a:pt x="204215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4" y="92201"/>
                </a:lnTo>
                <a:lnTo>
                  <a:pt x="183118" y="98583"/>
                </a:lnTo>
                <a:lnTo>
                  <a:pt x="176783" y="106679"/>
                </a:lnTo>
                <a:lnTo>
                  <a:pt x="168687" y="115300"/>
                </a:lnTo>
                <a:lnTo>
                  <a:pt x="143636" y="150875"/>
                </a:lnTo>
                <a:lnTo>
                  <a:pt x="137159" y="164591"/>
                </a:lnTo>
                <a:lnTo>
                  <a:pt x="137159" y="170687"/>
                </a:lnTo>
                <a:lnTo>
                  <a:pt x="237997" y="170687"/>
                </a:lnTo>
                <a:lnTo>
                  <a:pt x="239775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8" y="129159"/>
                </a:lnTo>
                <a:lnTo>
                  <a:pt x="184261" y="118062"/>
                </a:lnTo>
                <a:lnTo>
                  <a:pt x="195071" y="106679"/>
                </a:lnTo>
                <a:lnTo>
                  <a:pt x="222503" y="79248"/>
                </a:lnTo>
                <a:lnTo>
                  <a:pt x="225551" y="73151"/>
                </a:lnTo>
                <a:lnTo>
                  <a:pt x="231647" y="67055"/>
                </a:lnTo>
                <a:lnTo>
                  <a:pt x="231647" y="60960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997" y="51815"/>
                </a:lnTo>
                <a:lnTo>
                  <a:pt x="237997" y="39624"/>
                </a:lnTo>
                <a:lnTo>
                  <a:pt x="237339" y="31003"/>
                </a:lnTo>
                <a:lnTo>
                  <a:pt x="235203" y="23241"/>
                </a:lnTo>
                <a:lnTo>
                  <a:pt x="231354" y="16049"/>
                </a:lnTo>
                <a:lnTo>
                  <a:pt x="228113" y="12191"/>
                </a:lnTo>
                <a:close/>
              </a:path>
              <a:path w="527685" h="173989">
                <a:moveTo>
                  <a:pt x="241045" y="134112"/>
                </a:moveTo>
                <a:lnTo>
                  <a:pt x="231647" y="134112"/>
                </a:lnTo>
                <a:lnTo>
                  <a:pt x="231647" y="137160"/>
                </a:lnTo>
                <a:lnTo>
                  <a:pt x="228600" y="140208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3" y="146303"/>
                </a:lnTo>
                <a:lnTo>
                  <a:pt x="222503" y="149351"/>
                </a:lnTo>
                <a:lnTo>
                  <a:pt x="239775" y="149351"/>
                </a:lnTo>
                <a:lnTo>
                  <a:pt x="241045" y="134112"/>
                </a:lnTo>
                <a:close/>
              </a:path>
              <a:path w="527685" h="173989">
                <a:moveTo>
                  <a:pt x="192023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7" y="36575"/>
                </a:lnTo>
                <a:lnTo>
                  <a:pt x="160639" y="26336"/>
                </a:lnTo>
                <a:lnTo>
                  <a:pt x="167258" y="18669"/>
                </a:lnTo>
                <a:lnTo>
                  <a:pt x="175593" y="13858"/>
                </a:lnTo>
                <a:lnTo>
                  <a:pt x="185927" y="12191"/>
                </a:lnTo>
                <a:lnTo>
                  <a:pt x="228113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6" y="2286"/>
                </a:lnTo>
                <a:lnTo>
                  <a:pt x="202834" y="571"/>
                </a:lnTo>
                <a:lnTo>
                  <a:pt x="192023" y="0"/>
                </a:lnTo>
                <a:close/>
              </a:path>
              <a:path w="527685" h="173989">
                <a:moveTo>
                  <a:pt x="332485" y="0"/>
                </a:moveTo>
                <a:lnTo>
                  <a:pt x="326389" y="0"/>
                </a:lnTo>
                <a:lnTo>
                  <a:pt x="317245" y="3048"/>
                </a:lnTo>
                <a:lnTo>
                  <a:pt x="285622" y="32765"/>
                </a:lnTo>
                <a:lnTo>
                  <a:pt x="277694" y="76723"/>
                </a:lnTo>
                <a:lnTo>
                  <a:pt x="277711" y="91439"/>
                </a:lnTo>
                <a:lnTo>
                  <a:pt x="284051" y="141541"/>
                </a:lnTo>
                <a:lnTo>
                  <a:pt x="319389" y="172545"/>
                </a:lnTo>
                <a:lnTo>
                  <a:pt x="332485" y="173736"/>
                </a:lnTo>
                <a:lnTo>
                  <a:pt x="345106" y="172545"/>
                </a:lnTo>
                <a:lnTo>
                  <a:pt x="355726" y="168783"/>
                </a:lnTo>
                <a:lnTo>
                  <a:pt x="364632" y="162163"/>
                </a:lnTo>
                <a:lnTo>
                  <a:pt x="365107" y="161543"/>
                </a:lnTo>
                <a:lnTo>
                  <a:pt x="332485" y="161543"/>
                </a:lnTo>
                <a:lnTo>
                  <a:pt x="325723" y="160400"/>
                </a:lnTo>
                <a:lnTo>
                  <a:pt x="304291" y="120014"/>
                </a:lnTo>
                <a:lnTo>
                  <a:pt x="302053" y="76723"/>
                </a:lnTo>
                <a:lnTo>
                  <a:pt x="302386" y="68960"/>
                </a:lnTo>
                <a:lnTo>
                  <a:pt x="303291" y="61769"/>
                </a:lnTo>
                <a:lnTo>
                  <a:pt x="305053" y="54863"/>
                </a:lnTo>
                <a:lnTo>
                  <a:pt x="305053" y="39624"/>
                </a:lnTo>
                <a:lnTo>
                  <a:pt x="308101" y="30479"/>
                </a:lnTo>
                <a:lnTo>
                  <a:pt x="311150" y="24384"/>
                </a:lnTo>
                <a:lnTo>
                  <a:pt x="317245" y="18287"/>
                </a:lnTo>
                <a:lnTo>
                  <a:pt x="323341" y="15239"/>
                </a:lnTo>
                <a:lnTo>
                  <a:pt x="326389" y="12191"/>
                </a:lnTo>
                <a:lnTo>
                  <a:pt x="367708" y="12191"/>
                </a:lnTo>
                <a:lnTo>
                  <a:pt x="367204" y="11572"/>
                </a:lnTo>
                <a:lnTo>
                  <a:pt x="357250" y="4952"/>
                </a:lnTo>
                <a:lnTo>
                  <a:pt x="345582" y="1190"/>
                </a:lnTo>
                <a:lnTo>
                  <a:pt x="332485" y="0"/>
                </a:lnTo>
                <a:close/>
              </a:path>
              <a:path w="527685" h="173989">
                <a:moveTo>
                  <a:pt x="367708" y="12191"/>
                </a:moveTo>
                <a:lnTo>
                  <a:pt x="338581" y="12191"/>
                </a:lnTo>
                <a:lnTo>
                  <a:pt x="344677" y="15239"/>
                </a:lnTo>
                <a:lnTo>
                  <a:pt x="347725" y="21336"/>
                </a:lnTo>
                <a:lnTo>
                  <a:pt x="362553" y="65912"/>
                </a:lnTo>
                <a:lnTo>
                  <a:pt x="362965" y="91439"/>
                </a:lnTo>
                <a:lnTo>
                  <a:pt x="362442" y="108537"/>
                </a:lnTo>
                <a:lnTo>
                  <a:pt x="352202" y="151257"/>
                </a:lnTo>
                <a:lnTo>
                  <a:pt x="332485" y="161543"/>
                </a:lnTo>
                <a:lnTo>
                  <a:pt x="365107" y="161543"/>
                </a:lnTo>
                <a:lnTo>
                  <a:pt x="383158" y="123443"/>
                </a:lnTo>
                <a:lnTo>
                  <a:pt x="387350" y="85343"/>
                </a:lnTo>
                <a:lnTo>
                  <a:pt x="386730" y="65912"/>
                </a:lnTo>
                <a:lnTo>
                  <a:pt x="384683" y="48768"/>
                </a:lnTo>
                <a:lnTo>
                  <a:pt x="380920" y="33909"/>
                </a:lnTo>
                <a:lnTo>
                  <a:pt x="375157" y="21336"/>
                </a:lnTo>
                <a:lnTo>
                  <a:pt x="367708" y="12191"/>
                </a:lnTo>
                <a:close/>
              </a:path>
              <a:path w="527685" h="173989">
                <a:moveTo>
                  <a:pt x="472694" y="0"/>
                </a:moveTo>
                <a:lnTo>
                  <a:pt x="466597" y="0"/>
                </a:lnTo>
                <a:lnTo>
                  <a:pt x="457453" y="3048"/>
                </a:lnTo>
                <a:lnTo>
                  <a:pt x="425831" y="32765"/>
                </a:lnTo>
                <a:lnTo>
                  <a:pt x="417902" y="76723"/>
                </a:lnTo>
                <a:lnTo>
                  <a:pt x="417919" y="91439"/>
                </a:lnTo>
                <a:lnTo>
                  <a:pt x="424259" y="141541"/>
                </a:lnTo>
                <a:lnTo>
                  <a:pt x="459597" y="172545"/>
                </a:lnTo>
                <a:lnTo>
                  <a:pt x="472694" y="173736"/>
                </a:lnTo>
                <a:lnTo>
                  <a:pt x="485314" y="172545"/>
                </a:lnTo>
                <a:lnTo>
                  <a:pt x="495934" y="168783"/>
                </a:lnTo>
                <a:lnTo>
                  <a:pt x="504840" y="162163"/>
                </a:lnTo>
                <a:lnTo>
                  <a:pt x="505315" y="161543"/>
                </a:lnTo>
                <a:lnTo>
                  <a:pt x="472694" y="161543"/>
                </a:lnTo>
                <a:lnTo>
                  <a:pt x="465931" y="160400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0"/>
                </a:lnTo>
                <a:lnTo>
                  <a:pt x="443499" y="61769"/>
                </a:lnTo>
                <a:lnTo>
                  <a:pt x="445261" y="54863"/>
                </a:lnTo>
                <a:lnTo>
                  <a:pt x="445261" y="39624"/>
                </a:lnTo>
                <a:lnTo>
                  <a:pt x="448309" y="30479"/>
                </a:lnTo>
                <a:lnTo>
                  <a:pt x="451357" y="24384"/>
                </a:lnTo>
                <a:lnTo>
                  <a:pt x="457453" y="18287"/>
                </a:lnTo>
                <a:lnTo>
                  <a:pt x="463550" y="15239"/>
                </a:lnTo>
                <a:lnTo>
                  <a:pt x="466597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8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3989">
                <a:moveTo>
                  <a:pt x="507916" y="12191"/>
                </a:moveTo>
                <a:lnTo>
                  <a:pt x="478789" y="12191"/>
                </a:lnTo>
                <a:lnTo>
                  <a:pt x="484885" y="15239"/>
                </a:lnTo>
                <a:lnTo>
                  <a:pt x="487933" y="21336"/>
                </a:lnTo>
                <a:lnTo>
                  <a:pt x="502761" y="65912"/>
                </a:lnTo>
                <a:lnTo>
                  <a:pt x="503173" y="91439"/>
                </a:lnTo>
                <a:lnTo>
                  <a:pt x="502650" y="108537"/>
                </a:lnTo>
                <a:lnTo>
                  <a:pt x="492410" y="151257"/>
                </a:lnTo>
                <a:lnTo>
                  <a:pt x="472694" y="161543"/>
                </a:lnTo>
                <a:lnTo>
                  <a:pt x="505315" y="161543"/>
                </a:lnTo>
                <a:lnTo>
                  <a:pt x="523366" y="123443"/>
                </a:lnTo>
                <a:lnTo>
                  <a:pt x="527557" y="85343"/>
                </a:lnTo>
                <a:lnTo>
                  <a:pt x="526938" y="65912"/>
                </a:lnTo>
                <a:lnTo>
                  <a:pt x="524891" y="48768"/>
                </a:lnTo>
                <a:lnTo>
                  <a:pt x="521128" y="33909"/>
                </a:lnTo>
                <a:lnTo>
                  <a:pt x="515365" y="21336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54045" y="2921821"/>
            <a:ext cx="134471" cy="1371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80020" y="2902995"/>
            <a:ext cx="96754" cy="1532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00979" y="2889548"/>
            <a:ext cx="75304" cy="8337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924200" y="2997125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865033" y="2990401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78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24200" y="292182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085901" y="2886858"/>
            <a:ext cx="182879" cy="20708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295676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344085" y="290299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90935" y="12191"/>
                </a:moveTo>
                <a:lnTo>
                  <a:pt x="54864" y="12191"/>
                </a:lnTo>
                <a:lnTo>
                  <a:pt x="60960" y="15239"/>
                </a:lnTo>
                <a:lnTo>
                  <a:pt x="64008" y="15239"/>
                </a:lnTo>
                <a:lnTo>
                  <a:pt x="67056" y="18287"/>
                </a:lnTo>
                <a:lnTo>
                  <a:pt x="70104" y="24384"/>
                </a:lnTo>
                <a:lnTo>
                  <a:pt x="73152" y="27432"/>
                </a:lnTo>
                <a:lnTo>
                  <a:pt x="76200" y="33527"/>
                </a:lnTo>
                <a:lnTo>
                  <a:pt x="76200" y="54863"/>
                </a:lnTo>
                <a:lnTo>
                  <a:pt x="73152" y="57912"/>
                </a:lnTo>
                <a:lnTo>
                  <a:pt x="73152" y="64008"/>
                </a:lnTo>
                <a:lnTo>
                  <a:pt x="67056" y="70103"/>
                </a:lnTo>
                <a:lnTo>
                  <a:pt x="60960" y="82296"/>
                </a:lnTo>
                <a:lnTo>
                  <a:pt x="56340" y="86963"/>
                </a:lnTo>
                <a:lnTo>
                  <a:pt x="51435" y="92201"/>
                </a:lnTo>
                <a:lnTo>
                  <a:pt x="45958" y="98583"/>
                </a:lnTo>
                <a:lnTo>
                  <a:pt x="39624" y="106679"/>
                </a:lnTo>
                <a:lnTo>
                  <a:pt x="31527" y="115300"/>
                </a:lnTo>
                <a:lnTo>
                  <a:pt x="6476" y="150875"/>
                </a:lnTo>
                <a:lnTo>
                  <a:pt x="0" y="164591"/>
                </a:lnTo>
                <a:lnTo>
                  <a:pt x="0" y="170687"/>
                </a:lnTo>
                <a:lnTo>
                  <a:pt x="100584" y="170687"/>
                </a:lnTo>
                <a:lnTo>
                  <a:pt x="102362" y="149351"/>
                </a:lnTo>
                <a:lnTo>
                  <a:pt x="24384" y="149351"/>
                </a:lnTo>
                <a:lnTo>
                  <a:pt x="30051" y="139684"/>
                </a:lnTo>
                <a:lnTo>
                  <a:pt x="37719" y="129159"/>
                </a:lnTo>
                <a:lnTo>
                  <a:pt x="47101" y="118062"/>
                </a:lnTo>
                <a:lnTo>
                  <a:pt x="57912" y="106679"/>
                </a:lnTo>
                <a:lnTo>
                  <a:pt x="85344" y="79248"/>
                </a:lnTo>
                <a:lnTo>
                  <a:pt x="88392" y="73151"/>
                </a:lnTo>
                <a:lnTo>
                  <a:pt x="94487" y="67055"/>
                </a:lnTo>
                <a:lnTo>
                  <a:pt x="94487" y="60960"/>
                </a:lnTo>
                <a:lnTo>
                  <a:pt x="97536" y="57912"/>
                </a:lnTo>
                <a:lnTo>
                  <a:pt x="97536" y="54863"/>
                </a:lnTo>
                <a:lnTo>
                  <a:pt x="100584" y="51815"/>
                </a:lnTo>
                <a:lnTo>
                  <a:pt x="100584" y="39624"/>
                </a:lnTo>
                <a:lnTo>
                  <a:pt x="99964" y="31003"/>
                </a:lnTo>
                <a:lnTo>
                  <a:pt x="97916" y="23241"/>
                </a:lnTo>
                <a:lnTo>
                  <a:pt x="94154" y="16049"/>
                </a:lnTo>
                <a:lnTo>
                  <a:pt x="90935" y="12191"/>
                </a:lnTo>
                <a:close/>
              </a:path>
              <a:path w="527685" h="173989">
                <a:moveTo>
                  <a:pt x="103632" y="134112"/>
                </a:moveTo>
                <a:lnTo>
                  <a:pt x="94487" y="134112"/>
                </a:lnTo>
                <a:lnTo>
                  <a:pt x="94487" y="137160"/>
                </a:lnTo>
                <a:lnTo>
                  <a:pt x="91440" y="140208"/>
                </a:lnTo>
                <a:lnTo>
                  <a:pt x="91440" y="143255"/>
                </a:lnTo>
                <a:lnTo>
                  <a:pt x="88392" y="146303"/>
                </a:lnTo>
                <a:lnTo>
                  <a:pt x="85344" y="146303"/>
                </a:lnTo>
                <a:lnTo>
                  <a:pt x="85344" y="149351"/>
                </a:lnTo>
                <a:lnTo>
                  <a:pt x="102362" y="149351"/>
                </a:lnTo>
                <a:lnTo>
                  <a:pt x="103632" y="134112"/>
                </a:lnTo>
                <a:close/>
              </a:path>
              <a:path w="527685" h="173989">
                <a:moveTo>
                  <a:pt x="54864" y="0"/>
                </a:moveTo>
                <a:lnTo>
                  <a:pt x="39624" y="0"/>
                </a:lnTo>
                <a:lnTo>
                  <a:pt x="23622" y="5381"/>
                </a:lnTo>
                <a:lnTo>
                  <a:pt x="16764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3479" y="26336"/>
                </a:lnTo>
                <a:lnTo>
                  <a:pt x="30099" y="18669"/>
                </a:lnTo>
                <a:lnTo>
                  <a:pt x="38433" y="13858"/>
                </a:lnTo>
                <a:lnTo>
                  <a:pt x="48768" y="12191"/>
                </a:lnTo>
                <a:lnTo>
                  <a:pt x="90935" y="12191"/>
                </a:lnTo>
                <a:lnTo>
                  <a:pt x="88392" y="9143"/>
                </a:lnTo>
                <a:lnTo>
                  <a:pt x="82724" y="5143"/>
                </a:lnTo>
                <a:lnTo>
                  <a:pt x="75057" y="2286"/>
                </a:lnTo>
                <a:lnTo>
                  <a:pt x="65674" y="571"/>
                </a:lnTo>
                <a:lnTo>
                  <a:pt x="54864" y="0"/>
                </a:lnTo>
                <a:close/>
              </a:path>
              <a:path w="527685" h="173989">
                <a:moveTo>
                  <a:pt x="231143" y="12191"/>
                </a:moveTo>
                <a:lnTo>
                  <a:pt x="195072" y="12191"/>
                </a:lnTo>
                <a:lnTo>
                  <a:pt x="201168" y="15239"/>
                </a:lnTo>
                <a:lnTo>
                  <a:pt x="204216" y="15239"/>
                </a:lnTo>
                <a:lnTo>
                  <a:pt x="207264" y="18287"/>
                </a:lnTo>
                <a:lnTo>
                  <a:pt x="210312" y="24384"/>
                </a:lnTo>
                <a:lnTo>
                  <a:pt x="213360" y="27432"/>
                </a:lnTo>
                <a:lnTo>
                  <a:pt x="216408" y="33527"/>
                </a:lnTo>
                <a:lnTo>
                  <a:pt x="216408" y="54863"/>
                </a:lnTo>
                <a:lnTo>
                  <a:pt x="213360" y="57912"/>
                </a:lnTo>
                <a:lnTo>
                  <a:pt x="213360" y="64008"/>
                </a:lnTo>
                <a:lnTo>
                  <a:pt x="207264" y="70103"/>
                </a:lnTo>
                <a:lnTo>
                  <a:pt x="201168" y="82296"/>
                </a:lnTo>
                <a:lnTo>
                  <a:pt x="196548" y="86963"/>
                </a:lnTo>
                <a:lnTo>
                  <a:pt x="191642" y="92201"/>
                </a:lnTo>
                <a:lnTo>
                  <a:pt x="186166" y="98583"/>
                </a:lnTo>
                <a:lnTo>
                  <a:pt x="179832" y="106679"/>
                </a:lnTo>
                <a:lnTo>
                  <a:pt x="171735" y="115300"/>
                </a:lnTo>
                <a:lnTo>
                  <a:pt x="146685" y="150875"/>
                </a:lnTo>
                <a:lnTo>
                  <a:pt x="140208" y="164591"/>
                </a:lnTo>
                <a:lnTo>
                  <a:pt x="140208" y="170687"/>
                </a:lnTo>
                <a:lnTo>
                  <a:pt x="240792" y="170687"/>
                </a:lnTo>
                <a:lnTo>
                  <a:pt x="242570" y="149351"/>
                </a:lnTo>
                <a:lnTo>
                  <a:pt x="164592" y="149351"/>
                </a:lnTo>
                <a:lnTo>
                  <a:pt x="170259" y="139684"/>
                </a:lnTo>
                <a:lnTo>
                  <a:pt x="177927" y="129159"/>
                </a:lnTo>
                <a:lnTo>
                  <a:pt x="187309" y="118062"/>
                </a:lnTo>
                <a:lnTo>
                  <a:pt x="198120" y="106679"/>
                </a:lnTo>
                <a:lnTo>
                  <a:pt x="225552" y="79248"/>
                </a:lnTo>
                <a:lnTo>
                  <a:pt x="228600" y="73151"/>
                </a:lnTo>
                <a:lnTo>
                  <a:pt x="234696" y="67055"/>
                </a:lnTo>
                <a:lnTo>
                  <a:pt x="234696" y="60960"/>
                </a:lnTo>
                <a:lnTo>
                  <a:pt x="237744" y="57912"/>
                </a:lnTo>
                <a:lnTo>
                  <a:pt x="237744" y="54863"/>
                </a:lnTo>
                <a:lnTo>
                  <a:pt x="240792" y="51815"/>
                </a:lnTo>
                <a:lnTo>
                  <a:pt x="240792" y="39624"/>
                </a:lnTo>
                <a:lnTo>
                  <a:pt x="240172" y="31003"/>
                </a:lnTo>
                <a:lnTo>
                  <a:pt x="238125" y="23241"/>
                </a:lnTo>
                <a:lnTo>
                  <a:pt x="234362" y="16049"/>
                </a:lnTo>
                <a:lnTo>
                  <a:pt x="231143" y="12191"/>
                </a:lnTo>
                <a:close/>
              </a:path>
              <a:path w="527685" h="173989">
                <a:moveTo>
                  <a:pt x="243840" y="134112"/>
                </a:moveTo>
                <a:lnTo>
                  <a:pt x="234696" y="134112"/>
                </a:lnTo>
                <a:lnTo>
                  <a:pt x="234696" y="137160"/>
                </a:lnTo>
                <a:lnTo>
                  <a:pt x="231648" y="140208"/>
                </a:lnTo>
                <a:lnTo>
                  <a:pt x="231648" y="143255"/>
                </a:lnTo>
                <a:lnTo>
                  <a:pt x="228600" y="146303"/>
                </a:lnTo>
                <a:lnTo>
                  <a:pt x="225552" y="146303"/>
                </a:lnTo>
                <a:lnTo>
                  <a:pt x="225552" y="149351"/>
                </a:lnTo>
                <a:lnTo>
                  <a:pt x="242570" y="149351"/>
                </a:lnTo>
                <a:lnTo>
                  <a:pt x="243840" y="134112"/>
                </a:lnTo>
                <a:close/>
              </a:path>
              <a:path w="527685" h="173989">
                <a:moveTo>
                  <a:pt x="195072" y="0"/>
                </a:moveTo>
                <a:lnTo>
                  <a:pt x="179832" y="0"/>
                </a:lnTo>
                <a:lnTo>
                  <a:pt x="163830" y="5381"/>
                </a:lnTo>
                <a:lnTo>
                  <a:pt x="156972" y="8000"/>
                </a:lnTo>
                <a:lnTo>
                  <a:pt x="150113" y="11191"/>
                </a:lnTo>
                <a:lnTo>
                  <a:pt x="143256" y="15239"/>
                </a:lnTo>
                <a:lnTo>
                  <a:pt x="143256" y="36575"/>
                </a:lnTo>
                <a:lnTo>
                  <a:pt x="158496" y="36575"/>
                </a:lnTo>
                <a:lnTo>
                  <a:pt x="163687" y="26336"/>
                </a:lnTo>
                <a:lnTo>
                  <a:pt x="170307" y="18669"/>
                </a:lnTo>
                <a:lnTo>
                  <a:pt x="178641" y="13858"/>
                </a:lnTo>
                <a:lnTo>
                  <a:pt x="188975" y="12191"/>
                </a:lnTo>
                <a:lnTo>
                  <a:pt x="231143" y="12191"/>
                </a:lnTo>
                <a:lnTo>
                  <a:pt x="228600" y="9143"/>
                </a:lnTo>
                <a:lnTo>
                  <a:pt x="222932" y="5143"/>
                </a:lnTo>
                <a:lnTo>
                  <a:pt x="215264" y="2286"/>
                </a:lnTo>
                <a:lnTo>
                  <a:pt x="205882" y="571"/>
                </a:lnTo>
                <a:lnTo>
                  <a:pt x="195072" y="0"/>
                </a:lnTo>
                <a:close/>
              </a:path>
              <a:path w="527685" h="173989">
                <a:moveTo>
                  <a:pt x="386290" y="24384"/>
                </a:moveTo>
                <a:lnTo>
                  <a:pt x="368808" y="24384"/>
                </a:lnTo>
                <a:lnTo>
                  <a:pt x="368808" y="27432"/>
                </a:lnTo>
                <a:lnTo>
                  <a:pt x="301752" y="164591"/>
                </a:lnTo>
                <a:lnTo>
                  <a:pt x="301752" y="170687"/>
                </a:lnTo>
                <a:lnTo>
                  <a:pt x="320040" y="170687"/>
                </a:lnTo>
                <a:lnTo>
                  <a:pt x="386290" y="24384"/>
                </a:lnTo>
                <a:close/>
              </a:path>
              <a:path w="527685" h="173989">
                <a:moveTo>
                  <a:pt x="393192" y="3048"/>
                </a:moveTo>
                <a:lnTo>
                  <a:pt x="286512" y="3048"/>
                </a:lnTo>
                <a:lnTo>
                  <a:pt x="283464" y="42672"/>
                </a:lnTo>
                <a:lnTo>
                  <a:pt x="292608" y="42672"/>
                </a:lnTo>
                <a:lnTo>
                  <a:pt x="295656" y="36575"/>
                </a:lnTo>
                <a:lnTo>
                  <a:pt x="295656" y="33527"/>
                </a:lnTo>
                <a:lnTo>
                  <a:pt x="298704" y="30479"/>
                </a:lnTo>
                <a:lnTo>
                  <a:pt x="298704" y="27432"/>
                </a:lnTo>
                <a:lnTo>
                  <a:pt x="301752" y="27432"/>
                </a:lnTo>
                <a:lnTo>
                  <a:pt x="304800" y="24384"/>
                </a:lnTo>
                <a:lnTo>
                  <a:pt x="386290" y="24384"/>
                </a:lnTo>
                <a:lnTo>
                  <a:pt x="393192" y="9143"/>
                </a:lnTo>
                <a:lnTo>
                  <a:pt x="393192" y="3048"/>
                </a:lnTo>
                <a:close/>
              </a:path>
              <a:path w="527685" h="173989">
                <a:moveTo>
                  <a:pt x="438912" y="137160"/>
                </a:moveTo>
                <a:lnTo>
                  <a:pt x="423672" y="137160"/>
                </a:lnTo>
                <a:lnTo>
                  <a:pt x="423672" y="164591"/>
                </a:lnTo>
                <a:lnTo>
                  <a:pt x="429768" y="167639"/>
                </a:lnTo>
                <a:lnTo>
                  <a:pt x="438912" y="170687"/>
                </a:lnTo>
                <a:lnTo>
                  <a:pt x="448056" y="170687"/>
                </a:lnTo>
                <a:lnTo>
                  <a:pt x="454152" y="173736"/>
                </a:lnTo>
                <a:lnTo>
                  <a:pt x="469392" y="173736"/>
                </a:lnTo>
                <a:lnTo>
                  <a:pt x="478488" y="173212"/>
                </a:lnTo>
                <a:lnTo>
                  <a:pt x="512200" y="161543"/>
                </a:lnTo>
                <a:lnTo>
                  <a:pt x="463296" y="161543"/>
                </a:lnTo>
                <a:lnTo>
                  <a:pt x="454152" y="158496"/>
                </a:lnTo>
                <a:lnTo>
                  <a:pt x="451104" y="155448"/>
                </a:lnTo>
                <a:lnTo>
                  <a:pt x="445008" y="152400"/>
                </a:lnTo>
                <a:lnTo>
                  <a:pt x="441960" y="146303"/>
                </a:lnTo>
                <a:lnTo>
                  <a:pt x="438912" y="137160"/>
                </a:lnTo>
                <a:close/>
              </a:path>
              <a:path w="527685" h="173989">
                <a:moveTo>
                  <a:pt x="515112" y="12191"/>
                </a:moveTo>
                <a:lnTo>
                  <a:pt x="481584" y="12191"/>
                </a:lnTo>
                <a:lnTo>
                  <a:pt x="493775" y="18287"/>
                </a:lnTo>
                <a:lnTo>
                  <a:pt x="499872" y="30479"/>
                </a:lnTo>
                <a:lnTo>
                  <a:pt x="499872" y="48767"/>
                </a:lnTo>
                <a:lnTo>
                  <a:pt x="493775" y="60960"/>
                </a:lnTo>
                <a:lnTo>
                  <a:pt x="484632" y="70103"/>
                </a:lnTo>
                <a:lnTo>
                  <a:pt x="475488" y="73151"/>
                </a:lnTo>
                <a:lnTo>
                  <a:pt x="470344" y="75390"/>
                </a:lnTo>
                <a:lnTo>
                  <a:pt x="464058" y="77343"/>
                </a:lnTo>
                <a:lnTo>
                  <a:pt x="456628" y="78724"/>
                </a:lnTo>
                <a:lnTo>
                  <a:pt x="448056" y="79248"/>
                </a:lnTo>
                <a:lnTo>
                  <a:pt x="448056" y="91439"/>
                </a:lnTo>
                <a:lnTo>
                  <a:pt x="460248" y="91439"/>
                </a:lnTo>
                <a:lnTo>
                  <a:pt x="469296" y="92011"/>
                </a:lnTo>
                <a:lnTo>
                  <a:pt x="502300" y="119443"/>
                </a:lnTo>
                <a:lnTo>
                  <a:pt x="502920" y="128015"/>
                </a:lnTo>
                <a:lnTo>
                  <a:pt x="502348" y="136112"/>
                </a:lnTo>
                <a:lnTo>
                  <a:pt x="469392" y="161543"/>
                </a:lnTo>
                <a:lnTo>
                  <a:pt x="512200" y="161543"/>
                </a:lnTo>
                <a:lnTo>
                  <a:pt x="527304" y="134112"/>
                </a:lnTo>
                <a:lnTo>
                  <a:pt x="527304" y="112775"/>
                </a:lnTo>
                <a:lnTo>
                  <a:pt x="524256" y="106679"/>
                </a:lnTo>
                <a:lnTo>
                  <a:pt x="521208" y="103632"/>
                </a:lnTo>
                <a:lnTo>
                  <a:pt x="518160" y="97536"/>
                </a:lnTo>
                <a:lnTo>
                  <a:pt x="512064" y="91439"/>
                </a:lnTo>
                <a:lnTo>
                  <a:pt x="505968" y="88391"/>
                </a:lnTo>
                <a:lnTo>
                  <a:pt x="502920" y="85343"/>
                </a:lnTo>
                <a:lnTo>
                  <a:pt x="496824" y="85343"/>
                </a:lnTo>
                <a:lnTo>
                  <a:pt x="493775" y="82296"/>
                </a:lnTo>
                <a:lnTo>
                  <a:pt x="487680" y="82296"/>
                </a:lnTo>
                <a:lnTo>
                  <a:pt x="487680" y="79248"/>
                </a:lnTo>
                <a:lnTo>
                  <a:pt x="496824" y="76200"/>
                </a:lnTo>
                <a:lnTo>
                  <a:pt x="509016" y="70103"/>
                </a:lnTo>
                <a:lnTo>
                  <a:pt x="512064" y="64008"/>
                </a:lnTo>
                <a:lnTo>
                  <a:pt x="518160" y="60960"/>
                </a:lnTo>
                <a:lnTo>
                  <a:pt x="524256" y="48767"/>
                </a:lnTo>
                <a:lnTo>
                  <a:pt x="524256" y="30479"/>
                </a:lnTo>
                <a:lnTo>
                  <a:pt x="521208" y="21336"/>
                </a:lnTo>
                <a:lnTo>
                  <a:pt x="518160" y="18287"/>
                </a:lnTo>
                <a:lnTo>
                  <a:pt x="515112" y="12191"/>
                </a:lnTo>
                <a:close/>
              </a:path>
              <a:path w="527685" h="173989">
                <a:moveTo>
                  <a:pt x="487680" y="0"/>
                </a:moveTo>
                <a:lnTo>
                  <a:pt x="469392" y="0"/>
                </a:lnTo>
                <a:lnTo>
                  <a:pt x="463296" y="3048"/>
                </a:lnTo>
                <a:lnTo>
                  <a:pt x="454152" y="3048"/>
                </a:lnTo>
                <a:lnTo>
                  <a:pt x="447294" y="5381"/>
                </a:lnTo>
                <a:lnTo>
                  <a:pt x="440436" y="8000"/>
                </a:lnTo>
                <a:lnTo>
                  <a:pt x="433578" y="11191"/>
                </a:lnTo>
                <a:lnTo>
                  <a:pt x="426720" y="15239"/>
                </a:lnTo>
                <a:lnTo>
                  <a:pt x="426720" y="36575"/>
                </a:lnTo>
                <a:lnTo>
                  <a:pt x="441960" y="36575"/>
                </a:lnTo>
                <a:lnTo>
                  <a:pt x="445008" y="27432"/>
                </a:lnTo>
                <a:lnTo>
                  <a:pt x="448056" y="21336"/>
                </a:lnTo>
                <a:lnTo>
                  <a:pt x="454152" y="18287"/>
                </a:lnTo>
                <a:lnTo>
                  <a:pt x="457200" y="15239"/>
                </a:lnTo>
                <a:lnTo>
                  <a:pt x="463296" y="12191"/>
                </a:lnTo>
                <a:lnTo>
                  <a:pt x="515112" y="12191"/>
                </a:lnTo>
                <a:lnTo>
                  <a:pt x="496824" y="3048"/>
                </a:lnTo>
                <a:lnTo>
                  <a:pt x="487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952117" y="2997125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892949" y="299040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952117" y="292182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078519" y="2902996"/>
            <a:ext cx="88751" cy="19632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188849" y="2902995"/>
            <a:ext cx="96754" cy="1532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309808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352839" y="2897616"/>
            <a:ext cx="471207" cy="159124"/>
          </a:xfrm>
          <a:custGeom>
            <a:avLst/>
            <a:gdLst/>
            <a:ahLst/>
            <a:cxnLst/>
            <a:rect l="l" t="t" r="r" b="b"/>
            <a:pathLst>
              <a:path w="534035" h="180339">
                <a:moveTo>
                  <a:pt x="106679" y="170687"/>
                </a:moveTo>
                <a:lnTo>
                  <a:pt x="54863" y="170687"/>
                </a:lnTo>
                <a:lnTo>
                  <a:pt x="54863" y="176784"/>
                </a:lnTo>
                <a:lnTo>
                  <a:pt x="106679" y="176784"/>
                </a:lnTo>
                <a:lnTo>
                  <a:pt x="106679" y="170687"/>
                </a:lnTo>
                <a:close/>
              </a:path>
              <a:path w="534035" h="180339">
                <a:moveTo>
                  <a:pt x="100583" y="167639"/>
                </a:moveTo>
                <a:lnTo>
                  <a:pt x="64007" y="167639"/>
                </a:lnTo>
                <a:lnTo>
                  <a:pt x="60960" y="170687"/>
                </a:lnTo>
                <a:lnTo>
                  <a:pt x="103631" y="170687"/>
                </a:lnTo>
                <a:lnTo>
                  <a:pt x="100583" y="167639"/>
                </a:lnTo>
                <a:close/>
              </a:path>
              <a:path w="534035" h="180339">
                <a:moveTo>
                  <a:pt x="91439" y="124968"/>
                </a:moveTo>
                <a:lnTo>
                  <a:pt x="70103" y="124968"/>
                </a:lnTo>
                <a:lnTo>
                  <a:pt x="70103" y="161544"/>
                </a:lnTo>
                <a:lnTo>
                  <a:pt x="67055" y="164592"/>
                </a:lnTo>
                <a:lnTo>
                  <a:pt x="67055" y="167639"/>
                </a:lnTo>
                <a:lnTo>
                  <a:pt x="97536" y="167639"/>
                </a:lnTo>
                <a:lnTo>
                  <a:pt x="94487" y="164592"/>
                </a:lnTo>
                <a:lnTo>
                  <a:pt x="94487" y="161544"/>
                </a:lnTo>
                <a:lnTo>
                  <a:pt x="91439" y="161544"/>
                </a:lnTo>
                <a:lnTo>
                  <a:pt x="91439" y="124968"/>
                </a:lnTo>
                <a:close/>
              </a:path>
              <a:path w="534035" h="180339">
                <a:moveTo>
                  <a:pt x="91439" y="9144"/>
                </a:moveTo>
                <a:lnTo>
                  <a:pt x="73151" y="9144"/>
                </a:lnTo>
                <a:lnTo>
                  <a:pt x="0" y="115824"/>
                </a:lnTo>
                <a:lnTo>
                  <a:pt x="0" y="124968"/>
                </a:lnTo>
                <a:lnTo>
                  <a:pt x="121919" y="124968"/>
                </a:lnTo>
                <a:lnTo>
                  <a:pt x="121919" y="112775"/>
                </a:lnTo>
                <a:lnTo>
                  <a:pt x="21336" y="112775"/>
                </a:lnTo>
                <a:lnTo>
                  <a:pt x="70103" y="36575"/>
                </a:lnTo>
                <a:lnTo>
                  <a:pt x="91439" y="36575"/>
                </a:lnTo>
                <a:lnTo>
                  <a:pt x="91439" y="9144"/>
                </a:lnTo>
                <a:close/>
              </a:path>
              <a:path w="534035" h="180339">
                <a:moveTo>
                  <a:pt x="91439" y="36575"/>
                </a:moveTo>
                <a:lnTo>
                  <a:pt x="70103" y="36575"/>
                </a:lnTo>
                <a:lnTo>
                  <a:pt x="70103" y="112775"/>
                </a:lnTo>
                <a:lnTo>
                  <a:pt x="91439" y="112775"/>
                </a:lnTo>
                <a:lnTo>
                  <a:pt x="91439" y="36575"/>
                </a:lnTo>
                <a:close/>
              </a:path>
              <a:path w="534035" h="180339">
                <a:moveTo>
                  <a:pt x="121919" y="100584"/>
                </a:moveTo>
                <a:lnTo>
                  <a:pt x="112775" y="100584"/>
                </a:lnTo>
                <a:lnTo>
                  <a:pt x="112775" y="103632"/>
                </a:lnTo>
                <a:lnTo>
                  <a:pt x="109727" y="106680"/>
                </a:lnTo>
                <a:lnTo>
                  <a:pt x="109727" y="109728"/>
                </a:lnTo>
                <a:lnTo>
                  <a:pt x="106679" y="109728"/>
                </a:lnTo>
                <a:lnTo>
                  <a:pt x="106679" y="112775"/>
                </a:lnTo>
                <a:lnTo>
                  <a:pt x="121919" y="112775"/>
                </a:lnTo>
                <a:lnTo>
                  <a:pt x="121919" y="100584"/>
                </a:lnTo>
                <a:close/>
              </a:path>
              <a:path w="534035" h="180339">
                <a:moveTo>
                  <a:pt x="164591" y="143256"/>
                </a:moveTo>
                <a:lnTo>
                  <a:pt x="149351" y="143256"/>
                </a:lnTo>
                <a:lnTo>
                  <a:pt x="149351" y="170687"/>
                </a:lnTo>
                <a:lnTo>
                  <a:pt x="160782" y="174688"/>
                </a:lnTo>
                <a:lnTo>
                  <a:pt x="172212" y="177546"/>
                </a:lnTo>
                <a:lnTo>
                  <a:pt x="183641" y="179260"/>
                </a:lnTo>
                <a:lnTo>
                  <a:pt x="195071" y="179832"/>
                </a:lnTo>
                <a:lnTo>
                  <a:pt x="203692" y="179308"/>
                </a:lnTo>
                <a:lnTo>
                  <a:pt x="236319" y="167639"/>
                </a:lnTo>
                <a:lnTo>
                  <a:pt x="185927" y="167639"/>
                </a:lnTo>
                <a:lnTo>
                  <a:pt x="179831" y="164592"/>
                </a:lnTo>
                <a:lnTo>
                  <a:pt x="176783" y="161544"/>
                </a:lnTo>
                <a:lnTo>
                  <a:pt x="170687" y="158496"/>
                </a:lnTo>
                <a:lnTo>
                  <a:pt x="167639" y="152400"/>
                </a:lnTo>
                <a:lnTo>
                  <a:pt x="164591" y="143256"/>
                </a:lnTo>
                <a:close/>
              </a:path>
              <a:path w="534035" h="180339">
                <a:moveTo>
                  <a:pt x="239050" y="91439"/>
                </a:moveTo>
                <a:lnTo>
                  <a:pt x="201167" y="91439"/>
                </a:lnTo>
                <a:lnTo>
                  <a:pt x="207263" y="94487"/>
                </a:lnTo>
                <a:lnTo>
                  <a:pt x="210312" y="94487"/>
                </a:lnTo>
                <a:lnTo>
                  <a:pt x="216407" y="97536"/>
                </a:lnTo>
                <a:lnTo>
                  <a:pt x="225551" y="106680"/>
                </a:lnTo>
                <a:lnTo>
                  <a:pt x="228600" y="112775"/>
                </a:lnTo>
                <a:lnTo>
                  <a:pt x="228600" y="128016"/>
                </a:lnTo>
                <a:lnTo>
                  <a:pt x="209550" y="165353"/>
                </a:lnTo>
                <a:lnTo>
                  <a:pt x="195071" y="167639"/>
                </a:lnTo>
                <a:lnTo>
                  <a:pt x="236319" y="167639"/>
                </a:lnTo>
                <a:lnTo>
                  <a:pt x="252983" y="128016"/>
                </a:lnTo>
                <a:lnTo>
                  <a:pt x="252983" y="118872"/>
                </a:lnTo>
                <a:lnTo>
                  <a:pt x="249936" y="109728"/>
                </a:lnTo>
                <a:lnTo>
                  <a:pt x="246887" y="103632"/>
                </a:lnTo>
                <a:lnTo>
                  <a:pt x="244030" y="97345"/>
                </a:lnTo>
                <a:lnTo>
                  <a:pt x="240029" y="92202"/>
                </a:lnTo>
                <a:lnTo>
                  <a:pt x="239050" y="91439"/>
                </a:lnTo>
                <a:close/>
              </a:path>
              <a:path w="534035" h="180339">
                <a:moveTo>
                  <a:pt x="246887" y="0"/>
                </a:moveTo>
                <a:lnTo>
                  <a:pt x="237743" y="0"/>
                </a:lnTo>
                <a:lnTo>
                  <a:pt x="237743" y="3048"/>
                </a:lnTo>
                <a:lnTo>
                  <a:pt x="234695" y="6096"/>
                </a:lnTo>
                <a:lnTo>
                  <a:pt x="234695" y="9144"/>
                </a:lnTo>
                <a:lnTo>
                  <a:pt x="155448" y="9144"/>
                </a:lnTo>
                <a:lnTo>
                  <a:pt x="155448" y="88392"/>
                </a:lnTo>
                <a:lnTo>
                  <a:pt x="164591" y="94487"/>
                </a:lnTo>
                <a:lnTo>
                  <a:pt x="173736" y="94487"/>
                </a:lnTo>
                <a:lnTo>
                  <a:pt x="176783" y="91439"/>
                </a:lnTo>
                <a:lnTo>
                  <a:pt x="239050" y="91439"/>
                </a:lnTo>
                <a:lnTo>
                  <a:pt x="234886" y="88201"/>
                </a:lnTo>
                <a:lnTo>
                  <a:pt x="228600" y="85344"/>
                </a:lnTo>
                <a:lnTo>
                  <a:pt x="170687" y="85344"/>
                </a:lnTo>
                <a:lnTo>
                  <a:pt x="170687" y="30480"/>
                </a:lnTo>
                <a:lnTo>
                  <a:pt x="243839" y="30480"/>
                </a:lnTo>
                <a:lnTo>
                  <a:pt x="246887" y="0"/>
                </a:lnTo>
                <a:close/>
              </a:path>
              <a:path w="534035" h="180339">
                <a:moveTo>
                  <a:pt x="201167" y="79248"/>
                </a:moveTo>
                <a:lnTo>
                  <a:pt x="185927" y="79248"/>
                </a:lnTo>
                <a:lnTo>
                  <a:pt x="179831" y="82296"/>
                </a:lnTo>
                <a:lnTo>
                  <a:pt x="176783" y="82296"/>
                </a:lnTo>
                <a:lnTo>
                  <a:pt x="170687" y="85344"/>
                </a:lnTo>
                <a:lnTo>
                  <a:pt x="228600" y="85344"/>
                </a:lnTo>
                <a:lnTo>
                  <a:pt x="221742" y="83105"/>
                </a:lnTo>
                <a:lnTo>
                  <a:pt x="214884" y="81152"/>
                </a:lnTo>
                <a:lnTo>
                  <a:pt x="208025" y="79771"/>
                </a:lnTo>
                <a:lnTo>
                  <a:pt x="201167" y="79248"/>
                </a:lnTo>
                <a:close/>
              </a:path>
              <a:path w="534035" h="180339">
                <a:moveTo>
                  <a:pt x="387095" y="170687"/>
                </a:moveTo>
                <a:lnTo>
                  <a:pt x="335279" y="170687"/>
                </a:lnTo>
                <a:lnTo>
                  <a:pt x="335279" y="176784"/>
                </a:lnTo>
                <a:lnTo>
                  <a:pt x="387095" y="176784"/>
                </a:lnTo>
                <a:lnTo>
                  <a:pt x="387095" y="170687"/>
                </a:lnTo>
                <a:close/>
              </a:path>
              <a:path w="534035" h="180339">
                <a:moveTo>
                  <a:pt x="381000" y="167639"/>
                </a:moveTo>
                <a:lnTo>
                  <a:pt x="344424" y="167639"/>
                </a:lnTo>
                <a:lnTo>
                  <a:pt x="341375" y="170687"/>
                </a:lnTo>
                <a:lnTo>
                  <a:pt x="384048" y="170687"/>
                </a:lnTo>
                <a:lnTo>
                  <a:pt x="381000" y="167639"/>
                </a:lnTo>
                <a:close/>
              </a:path>
              <a:path w="534035" h="180339">
                <a:moveTo>
                  <a:pt x="371855" y="124968"/>
                </a:moveTo>
                <a:lnTo>
                  <a:pt x="350519" y="124968"/>
                </a:lnTo>
                <a:lnTo>
                  <a:pt x="350519" y="161544"/>
                </a:lnTo>
                <a:lnTo>
                  <a:pt x="347471" y="164592"/>
                </a:lnTo>
                <a:lnTo>
                  <a:pt x="347471" y="167639"/>
                </a:lnTo>
                <a:lnTo>
                  <a:pt x="377951" y="167639"/>
                </a:lnTo>
                <a:lnTo>
                  <a:pt x="374903" y="164592"/>
                </a:lnTo>
                <a:lnTo>
                  <a:pt x="374903" y="161544"/>
                </a:lnTo>
                <a:lnTo>
                  <a:pt x="371855" y="161544"/>
                </a:lnTo>
                <a:lnTo>
                  <a:pt x="371855" y="124968"/>
                </a:lnTo>
                <a:close/>
              </a:path>
              <a:path w="534035" h="180339">
                <a:moveTo>
                  <a:pt x="371855" y="9144"/>
                </a:moveTo>
                <a:lnTo>
                  <a:pt x="353567" y="9144"/>
                </a:lnTo>
                <a:lnTo>
                  <a:pt x="280415" y="115824"/>
                </a:lnTo>
                <a:lnTo>
                  <a:pt x="280415" y="124968"/>
                </a:lnTo>
                <a:lnTo>
                  <a:pt x="402336" y="124968"/>
                </a:lnTo>
                <a:lnTo>
                  <a:pt x="402336" y="112775"/>
                </a:lnTo>
                <a:lnTo>
                  <a:pt x="301751" y="112775"/>
                </a:lnTo>
                <a:lnTo>
                  <a:pt x="350519" y="36575"/>
                </a:lnTo>
                <a:lnTo>
                  <a:pt x="371855" y="36575"/>
                </a:lnTo>
                <a:lnTo>
                  <a:pt x="371855" y="9144"/>
                </a:lnTo>
                <a:close/>
              </a:path>
              <a:path w="534035" h="180339">
                <a:moveTo>
                  <a:pt x="371855" y="36575"/>
                </a:moveTo>
                <a:lnTo>
                  <a:pt x="350519" y="36575"/>
                </a:lnTo>
                <a:lnTo>
                  <a:pt x="350519" y="112775"/>
                </a:lnTo>
                <a:lnTo>
                  <a:pt x="371855" y="112775"/>
                </a:lnTo>
                <a:lnTo>
                  <a:pt x="371855" y="36575"/>
                </a:lnTo>
                <a:close/>
              </a:path>
              <a:path w="534035" h="180339">
                <a:moveTo>
                  <a:pt x="402336" y="100584"/>
                </a:moveTo>
                <a:lnTo>
                  <a:pt x="393191" y="100584"/>
                </a:lnTo>
                <a:lnTo>
                  <a:pt x="393191" y="103632"/>
                </a:lnTo>
                <a:lnTo>
                  <a:pt x="390143" y="106680"/>
                </a:lnTo>
                <a:lnTo>
                  <a:pt x="390143" y="109728"/>
                </a:lnTo>
                <a:lnTo>
                  <a:pt x="387095" y="109728"/>
                </a:lnTo>
                <a:lnTo>
                  <a:pt x="387095" y="112775"/>
                </a:lnTo>
                <a:lnTo>
                  <a:pt x="402336" y="112775"/>
                </a:lnTo>
                <a:lnTo>
                  <a:pt x="402336" y="100584"/>
                </a:lnTo>
                <a:close/>
              </a:path>
              <a:path w="534035" h="180339">
                <a:moveTo>
                  <a:pt x="445007" y="143256"/>
                </a:moveTo>
                <a:lnTo>
                  <a:pt x="429767" y="143256"/>
                </a:lnTo>
                <a:lnTo>
                  <a:pt x="429767" y="170687"/>
                </a:lnTo>
                <a:lnTo>
                  <a:pt x="441197" y="174688"/>
                </a:lnTo>
                <a:lnTo>
                  <a:pt x="452627" y="177546"/>
                </a:lnTo>
                <a:lnTo>
                  <a:pt x="464058" y="179260"/>
                </a:lnTo>
                <a:lnTo>
                  <a:pt x="475488" y="179832"/>
                </a:lnTo>
                <a:lnTo>
                  <a:pt x="484108" y="179308"/>
                </a:lnTo>
                <a:lnTo>
                  <a:pt x="516762" y="167639"/>
                </a:lnTo>
                <a:lnTo>
                  <a:pt x="466343" y="167639"/>
                </a:lnTo>
                <a:lnTo>
                  <a:pt x="460248" y="164592"/>
                </a:lnTo>
                <a:lnTo>
                  <a:pt x="457200" y="161544"/>
                </a:lnTo>
                <a:lnTo>
                  <a:pt x="451103" y="158496"/>
                </a:lnTo>
                <a:lnTo>
                  <a:pt x="448055" y="152400"/>
                </a:lnTo>
                <a:lnTo>
                  <a:pt x="445007" y="143256"/>
                </a:lnTo>
                <a:close/>
              </a:path>
              <a:path w="534035" h="180339">
                <a:moveTo>
                  <a:pt x="519492" y="91439"/>
                </a:moveTo>
                <a:lnTo>
                  <a:pt x="481583" y="91439"/>
                </a:lnTo>
                <a:lnTo>
                  <a:pt x="487679" y="94487"/>
                </a:lnTo>
                <a:lnTo>
                  <a:pt x="490727" y="94487"/>
                </a:lnTo>
                <a:lnTo>
                  <a:pt x="496824" y="97536"/>
                </a:lnTo>
                <a:lnTo>
                  <a:pt x="505967" y="106680"/>
                </a:lnTo>
                <a:lnTo>
                  <a:pt x="509015" y="112775"/>
                </a:lnTo>
                <a:lnTo>
                  <a:pt x="509015" y="128016"/>
                </a:lnTo>
                <a:lnTo>
                  <a:pt x="489965" y="165353"/>
                </a:lnTo>
                <a:lnTo>
                  <a:pt x="475488" y="167639"/>
                </a:lnTo>
                <a:lnTo>
                  <a:pt x="516762" y="167639"/>
                </a:lnTo>
                <a:lnTo>
                  <a:pt x="533653" y="128016"/>
                </a:lnTo>
                <a:lnTo>
                  <a:pt x="533653" y="118872"/>
                </a:lnTo>
                <a:lnTo>
                  <a:pt x="530605" y="109728"/>
                </a:lnTo>
                <a:lnTo>
                  <a:pt x="527557" y="103632"/>
                </a:lnTo>
                <a:lnTo>
                  <a:pt x="524553" y="97345"/>
                </a:lnTo>
                <a:lnTo>
                  <a:pt x="520477" y="92202"/>
                </a:lnTo>
                <a:lnTo>
                  <a:pt x="519492" y="91439"/>
                </a:lnTo>
                <a:close/>
              </a:path>
              <a:path w="534035" h="180339">
                <a:moveTo>
                  <a:pt x="527557" y="0"/>
                </a:moveTo>
                <a:lnTo>
                  <a:pt x="518160" y="0"/>
                </a:lnTo>
                <a:lnTo>
                  <a:pt x="518160" y="3048"/>
                </a:lnTo>
                <a:lnTo>
                  <a:pt x="515112" y="6096"/>
                </a:lnTo>
                <a:lnTo>
                  <a:pt x="515112" y="9144"/>
                </a:lnTo>
                <a:lnTo>
                  <a:pt x="435863" y="9144"/>
                </a:lnTo>
                <a:lnTo>
                  <a:pt x="435863" y="88392"/>
                </a:lnTo>
                <a:lnTo>
                  <a:pt x="445007" y="94487"/>
                </a:lnTo>
                <a:lnTo>
                  <a:pt x="454151" y="94487"/>
                </a:lnTo>
                <a:lnTo>
                  <a:pt x="457200" y="91439"/>
                </a:lnTo>
                <a:lnTo>
                  <a:pt x="519492" y="91439"/>
                </a:lnTo>
                <a:lnTo>
                  <a:pt x="515306" y="88201"/>
                </a:lnTo>
                <a:lnTo>
                  <a:pt x="509015" y="85344"/>
                </a:lnTo>
                <a:lnTo>
                  <a:pt x="451103" y="85344"/>
                </a:lnTo>
                <a:lnTo>
                  <a:pt x="451103" y="30480"/>
                </a:lnTo>
                <a:lnTo>
                  <a:pt x="524255" y="30480"/>
                </a:lnTo>
                <a:lnTo>
                  <a:pt x="527557" y="0"/>
                </a:lnTo>
                <a:close/>
              </a:path>
              <a:path w="534035" h="180339">
                <a:moveTo>
                  <a:pt x="481583" y="79248"/>
                </a:moveTo>
                <a:lnTo>
                  <a:pt x="466343" y="79248"/>
                </a:lnTo>
                <a:lnTo>
                  <a:pt x="460248" y="82296"/>
                </a:lnTo>
                <a:lnTo>
                  <a:pt x="457200" y="82296"/>
                </a:lnTo>
                <a:lnTo>
                  <a:pt x="451103" y="85344"/>
                </a:lnTo>
                <a:lnTo>
                  <a:pt x="509015" y="85344"/>
                </a:lnTo>
                <a:lnTo>
                  <a:pt x="502158" y="83105"/>
                </a:lnTo>
                <a:lnTo>
                  <a:pt x="495300" y="81152"/>
                </a:lnTo>
                <a:lnTo>
                  <a:pt x="488441" y="79771"/>
                </a:lnTo>
                <a:lnTo>
                  <a:pt x="481583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842535" y="2886858"/>
            <a:ext cx="69925" cy="20708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944733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038863" y="2902995"/>
            <a:ext cx="333935" cy="153521"/>
          </a:xfrm>
          <a:custGeom>
            <a:avLst/>
            <a:gdLst/>
            <a:ahLst/>
            <a:cxnLst/>
            <a:rect l="l" t="t" r="r" b="b"/>
            <a:pathLst>
              <a:path w="378460" h="173989">
                <a:moveTo>
                  <a:pt x="94487" y="161543"/>
                </a:moveTo>
                <a:lnTo>
                  <a:pt x="6096" y="161543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3"/>
                </a:lnTo>
                <a:close/>
              </a:path>
              <a:path w="378460" h="173989">
                <a:moveTo>
                  <a:pt x="73151" y="158496"/>
                </a:moveTo>
                <a:lnTo>
                  <a:pt x="30480" y="158496"/>
                </a:lnTo>
                <a:lnTo>
                  <a:pt x="24384" y="161543"/>
                </a:lnTo>
                <a:lnTo>
                  <a:pt x="76200" y="161543"/>
                </a:lnTo>
                <a:lnTo>
                  <a:pt x="73151" y="158496"/>
                </a:lnTo>
                <a:close/>
              </a:path>
              <a:path w="378460" h="173989">
                <a:moveTo>
                  <a:pt x="64008" y="152400"/>
                </a:moveTo>
                <a:lnTo>
                  <a:pt x="36575" y="152400"/>
                </a:lnTo>
                <a:lnTo>
                  <a:pt x="36575" y="155448"/>
                </a:lnTo>
                <a:lnTo>
                  <a:pt x="33527" y="158496"/>
                </a:lnTo>
                <a:lnTo>
                  <a:pt x="67056" y="158496"/>
                </a:lnTo>
                <a:lnTo>
                  <a:pt x="67056" y="155448"/>
                </a:lnTo>
                <a:lnTo>
                  <a:pt x="64008" y="155448"/>
                </a:lnTo>
                <a:lnTo>
                  <a:pt x="64008" y="152400"/>
                </a:lnTo>
                <a:close/>
              </a:path>
              <a:path w="378460" h="173989">
                <a:moveTo>
                  <a:pt x="60960" y="27432"/>
                </a:moveTo>
                <a:lnTo>
                  <a:pt x="36575" y="27432"/>
                </a:lnTo>
                <a:lnTo>
                  <a:pt x="36575" y="30479"/>
                </a:lnTo>
                <a:lnTo>
                  <a:pt x="39624" y="33527"/>
                </a:lnTo>
                <a:lnTo>
                  <a:pt x="39624" y="152400"/>
                </a:lnTo>
                <a:lnTo>
                  <a:pt x="60960" y="152400"/>
                </a:lnTo>
                <a:lnTo>
                  <a:pt x="60960" y="27432"/>
                </a:lnTo>
                <a:close/>
              </a:path>
              <a:path w="378460" h="173989">
                <a:moveTo>
                  <a:pt x="60960" y="0"/>
                </a:moveTo>
                <a:lnTo>
                  <a:pt x="54863" y="0"/>
                </a:lnTo>
                <a:lnTo>
                  <a:pt x="0" y="33527"/>
                </a:lnTo>
                <a:lnTo>
                  <a:pt x="6096" y="42672"/>
                </a:lnTo>
                <a:lnTo>
                  <a:pt x="12192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2" y="30479"/>
                </a:lnTo>
                <a:lnTo>
                  <a:pt x="30480" y="27432"/>
                </a:lnTo>
                <a:lnTo>
                  <a:pt x="60960" y="27432"/>
                </a:lnTo>
                <a:lnTo>
                  <a:pt x="60960" y="0"/>
                </a:lnTo>
                <a:close/>
              </a:path>
              <a:path w="378460" h="173989">
                <a:moveTo>
                  <a:pt x="231648" y="164591"/>
                </a:moveTo>
                <a:lnTo>
                  <a:pt x="179832" y="164591"/>
                </a:lnTo>
                <a:lnTo>
                  <a:pt x="179832" y="170687"/>
                </a:lnTo>
                <a:lnTo>
                  <a:pt x="231648" y="170687"/>
                </a:lnTo>
                <a:lnTo>
                  <a:pt x="231648" y="164591"/>
                </a:lnTo>
                <a:close/>
              </a:path>
              <a:path w="378460" h="173989">
                <a:moveTo>
                  <a:pt x="225551" y="161543"/>
                </a:moveTo>
                <a:lnTo>
                  <a:pt x="188975" y="161543"/>
                </a:lnTo>
                <a:lnTo>
                  <a:pt x="185927" y="164591"/>
                </a:lnTo>
                <a:lnTo>
                  <a:pt x="228600" y="164591"/>
                </a:lnTo>
                <a:lnTo>
                  <a:pt x="225551" y="161543"/>
                </a:lnTo>
                <a:close/>
              </a:path>
              <a:path w="378460" h="173989">
                <a:moveTo>
                  <a:pt x="216408" y="118872"/>
                </a:moveTo>
                <a:lnTo>
                  <a:pt x="195072" y="118872"/>
                </a:lnTo>
                <a:lnTo>
                  <a:pt x="195072" y="155448"/>
                </a:lnTo>
                <a:lnTo>
                  <a:pt x="192024" y="158496"/>
                </a:lnTo>
                <a:lnTo>
                  <a:pt x="192024" y="161543"/>
                </a:lnTo>
                <a:lnTo>
                  <a:pt x="222504" y="161543"/>
                </a:lnTo>
                <a:lnTo>
                  <a:pt x="219456" y="158496"/>
                </a:lnTo>
                <a:lnTo>
                  <a:pt x="219456" y="155448"/>
                </a:lnTo>
                <a:lnTo>
                  <a:pt x="216408" y="155448"/>
                </a:lnTo>
                <a:lnTo>
                  <a:pt x="216408" y="118872"/>
                </a:lnTo>
                <a:close/>
              </a:path>
              <a:path w="378460" h="173989">
                <a:moveTo>
                  <a:pt x="216408" y="3048"/>
                </a:moveTo>
                <a:lnTo>
                  <a:pt x="198120" y="3048"/>
                </a:lnTo>
                <a:lnTo>
                  <a:pt x="124968" y="109727"/>
                </a:lnTo>
                <a:lnTo>
                  <a:pt x="124968" y="118872"/>
                </a:lnTo>
                <a:lnTo>
                  <a:pt x="246887" y="118872"/>
                </a:lnTo>
                <a:lnTo>
                  <a:pt x="246887" y="106679"/>
                </a:lnTo>
                <a:lnTo>
                  <a:pt x="146304" y="106679"/>
                </a:lnTo>
                <a:lnTo>
                  <a:pt x="195072" y="30479"/>
                </a:lnTo>
                <a:lnTo>
                  <a:pt x="216408" y="30479"/>
                </a:lnTo>
                <a:lnTo>
                  <a:pt x="216408" y="3048"/>
                </a:lnTo>
                <a:close/>
              </a:path>
              <a:path w="378460" h="173989">
                <a:moveTo>
                  <a:pt x="216408" y="30479"/>
                </a:moveTo>
                <a:lnTo>
                  <a:pt x="195072" y="30479"/>
                </a:lnTo>
                <a:lnTo>
                  <a:pt x="195072" y="106679"/>
                </a:lnTo>
                <a:lnTo>
                  <a:pt x="216408" y="106679"/>
                </a:lnTo>
                <a:lnTo>
                  <a:pt x="216408" y="30479"/>
                </a:lnTo>
                <a:close/>
              </a:path>
              <a:path w="378460" h="173989">
                <a:moveTo>
                  <a:pt x="246887" y="94487"/>
                </a:moveTo>
                <a:lnTo>
                  <a:pt x="237744" y="94487"/>
                </a:lnTo>
                <a:lnTo>
                  <a:pt x="237744" y="97536"/>
                </a:lnTo>
                <a:lnTo>
                  <a:pt x="234696" y="100584"/>
                </a:lnTo>
                <a:lnTo>
                  <a:pt x="234696" y="103632"/>
                </a:lnTo>
                <a:lnTo>
                  <a:pt x="231648" y="103632"/>
                </a:lnTo>
                <a:lnTo>
                  <a:pt x="231648" y="106679"/>
                </a:lnTo>
                <a:lnTo>
                  <a:pt x="246887" y="106679"/>
                </a:lnTo>
                <a:lnTo>
                  <a:pt x="246887" y="94487"/>
                </a:lnTo>
                <a:close/>
              </a:path>
              <a:path w="378460" h="173989">
                <a:moveTo>
                  <a:pt x="289560" y="137160"/>
                </a:moveTo>
                <a:lnTo>
                  <a:pt x="274320" y="137160"/>
                </a:lnTo>
                <a:lnTo>
                  <a:pt x="274320" y="164591"/>
                </a:lnTo>
                <a:lnTo>
                  <a:pt x="280416" y="167639"/>
                </a:lnTo>
                <a:lnTo>
                  <a:pt x="289560" y="170687"/>
                </a:lnTo>
                <a:lnTo>
                  <a:pt x="298704" y="170687"/>
                </a:lnTo>
                <a:lnTo>
                  <a:pt x="304800" y="173736"/>
                </a:lnTo>
                <a:lnTo>
                  <a:pt x="320039" y="173736"/>
                </a:lnTo>
                <a:lnTo>
                  <a:pt x="329136" y="173212"/>
                </a:lnTo>
                <a:lnTo>
                  <a:pt x="362848" y="161543"/>
                </a:lnTo>
                <a:lnTo>
                  <a:pt x="313944" y="161543"/>
                </a:lnTo>
                <a:lnTo>
                  <a:pt x="304800" y="158496"/>
                </a:lnTo>
                <a:lnTo>
                  <a:pt x="301751" y="155448"/>
                </a:lnTo>
                <a:lnTo>
                  <a:pt x="295656" y="152400"/>
                </a:lnTo>
                <a:lnTo>
                  <a:pt x="292608" y="146303"/>
                </a:lnTo>
                <a:lnTo>
                  <a:pt x="289560" y="137160"/>
                </a:lnTo>
                <a:close/>
              </a:path>
              <a:path w="378460" h="173989">
                <a:moveTo>
                  <a:pt x="365760" y="12191"/>
                </a:moveTo>
                <a:lnTo>
                  <a:pt x="332232" y="12191"/>
                </a:lnTo>
                <a:lnTo>
                  <a:pt x="344424" y="18287"/>
                </a:lnTo>
                <a:lnTo>
                  <a:pt x="350520" y="30479"/>
                </a:lnTo>
                <a:lnTo>
                  <a:pt x="350520" y="48767"/>
                </a:lnTo>
                <a:lnTo>
                  <a:pt x="344424" y="60960"/>
                </a:lnTo>
                <a:lnTo>
                  <a:pt x="335280" y="70103"/>
                </a:lnTo>
                <a:lnTo>
                  <a:pt x="326136" y="73151"/>
                </a:lnTo>
                <a:lnTo>
                  <a:pt x="320992" y="75390"/>
                </a:lnTo>
                <a:lnTo>
                  <a:pt x="314706" y="77343"/>
                </a:lnTo>
                <a:lnTo>
                  <a:pt x="307276" y="78724"/>
                </a:lnTo>
                <a:lnTo>
                  <a:pt x="298704" y="79248"/>
                </a:lnTo>
                <a:lnTo>
                  <a:pt x="298704" y="91439"/>
                </a:lnTo>
                <a:lnTo>
                  <a:pt x="310896" y="91439"/>
                </a:lnTo>
                <a:lnTo>
                  <a:pt x="319944" y="92011"/>
                </a:lnTo>
                <a:lnTo>
                  <a:pt x="352948" y="119443"/>
                </a:lnTo>
                <a:lnTo>
                  <a:pt x="353568" y="128015"/>
                </a:lnTo>
                <a:lnTo>
                  <a:pt x="352996" y="136112"/>
                </a:lnTo>
                <a:lnTo>
                  <a:pt x="320039" y="161543"/>
                </a:lnTo>
                <a:lnTo>
                  <a:pt x="362848" y="161543"/>
                </a:lnTo>
                <a:lnTo>
                  <a:pt x="377951" y="134112"/>
                </a:lnTo>
                <a:lnTo>
                  <a:pt x="377951" y="112775"/>
                </a:lnTo>
                <a:lnTo>
                  <a:pt x="374904" y="106679"/>
                </a:lnTo>
                <a:lnTo>
                  <a:pt x="371856" y="103632"/>
                </a:lnTo>
                <a:lnTo>
                  <a:pt x="368808" y="97536"/>
                </a:lnTo>
                <a:lnTo>
                  <a:pt x="362712" y="91439"/>
                </a:lnTo>
                <a:lnTo>
                  <a:pt x="356616" y="88391"/>
                </a:lnTo>
                <a:lnTo>
                  <a:pt x="353568" y="85343"/>
                </a:lnTo>
                <a:lnTo>
                  <a:pt x="347472" y="85343"/>
                </a:lnTo>
                <a:lnTo>
                  <a:pt x="344424" y="82296"/>
                </a:lnTo>
                <a:lnTo>
                  <a:pt x="338327" y="82296"/>
                </a:lnTo>
                <a:lnTo>
                  <a:pt x="338327" y="79248"/>
                </a:lnTo>
                <a:lnTo>
                  <a:pt x="347472" y="76200"/>
                </a:lnTo>
                <a:lnTo>
                  <a:pt x="359663" y="70103"/>
                </a:lnTo>
                <a:lnTo>
                  <a:pt x="362712" y="64008"/>
                </a:lnTo>
                <a:lnTo>
                  <a:pt x="368808" y="60960"/>
                </a:lnTo>
                <a:lnTo>
                  <a:pt x="374904" y="48767"/>
                </a:lnTo>
                <a:lnTo>
                  <a:pt x="374904" y="30479"/>
                </a:lnTo>
                <a:lnTo>
                  <a:pt x="371856" y="21336"/>
                </a:lnTo>
                <a:lnTo>
                  <a:pt x="368808" y="18287"/>
                </a:lnTo>
                <a:lnTo>
                  <a:pt x="365760" y="12191"/>
                </a:lnTo>
                <a:close/>
              </a:path>
              <a:path w="378460" h="173989">
                <a:moveTo>
                  <a:pt x="338327" y="0"/>
                </a:moveTo>
                <a:lnTo>
                  <a:pt x="320039" y="0"/>
                </a:lnTo>
                <a:lnTo>
                  <a:pt x="313944" y="3048"/>
                </a:lnTo>
                <a:lnTo>
                  <a:pt x="304800" y="3048"/>
                </a:lnTo>
                <a:lnTo>
                  <a:pt x="297942" y="5381"/>
                </a:lnTo>
                <a:lnTo>
                  <a:pt x="291084" y="8000"/>
                </a:lnTo>
                <a:lnTo>
                  <a:pt x="284225" y="11191"/>
                </a:lnTo>
                <a:lnTo>
                  <a:pt x="277368" y="15239"/>
                </a:lnTo>
                <a:lnTo>
                  <a:pt x="277368" y="36575"/>
                </a:lnTo>
                <a:lnTo>
                  <a:pt x="292608" y="36575"/>
                </a:lnTo>
                <a:lnTo>
                  <a:pt x="295656" y="27432"/>
                </a:lnTo>
                <a:lnTo>
                  <a:pt x="298704" y="21336"/>
                </a:lnTo>
                <a:lnTo>
                  <a:pt x="304800" y="18287"/>
                </a:lnTo>
                <a:lnTo>
                  <a:pt x="307848" y="15239"/>
                </a:lnTo>
                <a:lnTo>
                  <a:pt x="313944" y="12191"/>
                </a:lnTo>
                <a:lnTo>
                  <a:pt x="365760" y="12191"/>
                </a:lnTo>
                <a:lnTo>
                  <a:pt x="347472" y="3048"/>
                </a:lnTo>
                <a:lnTo>
                  <a:pt x="338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469168" y="2921821"/>
            <a:ext cx="134471" cy="13716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697769" y="2990401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4">
                <a:moveTo>
                  <a:pt x="0" y="0"/>
                </a:moveTo>
                <a:lnTo>
                  <a:pt x="15270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864848" y="2902995"/>
            <a:ext cx="220494" cy="1532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109586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158058" y="2897616"/>
            <a:ext cx="217778" cy="158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402730" y="2889548"/>
            <a:ext cx="75304" cy="8337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283435" y="3209589"/>
            <a:ext cx="177501" cy="19386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565824" y="327021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565824" y="331604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794424" y="3206898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37" y="24384"/>
                </a:moveTo>
                <a:lnTo>
                  <a:pt x="85343" y="24384"/>
                </a:lnTo>
                <a:lnTo>
                  <a:pt x="85343" y="27431"/>
                </a:lnTo>
                <a:lnTo>
                  <a:pt x="18287" y="164846"/>
                </a:lnTo>
                <a:lnTo>
                  <a:pt x="18287" y="170941"/>
                </a:lnTo>
                <a:lnTo>
                  <a:pt x="36575" y="170941"/>
                </a:lnTo>
                <a:lnTo>
                  <a:pt x="102837" y="24384"/>
                </a:lnTo>
                <a:close/>
              </a:path>
              <a:path w="527685" h="173989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1"/>
                </a:lnTo>
                <a:lnTo>
                  <a:pt x="18287" y="27431"/>
                </a:lnTo>
                <a:lnTo>
                  <a:pt x="21335" y="24384"/>
                </a:lnTo>
                <a:lnTo>
                  <a:pt x="102837" y="24384"/>
                </a:lnTo>
                <a:lnTo>
                  <a:pt x="109727" y="9143"/>
                </a:lnTo>
                <a:lnTo>
                  <a:pt x="109727" y="3048"/>
                </a:lnTo>
                <a:close/>
              </a:path>
              <a:path w="527685" h="173989">
                <a:moveTo>
                  <a:pt x="228113" y="12191"/>
                </a:moveTo>
                <a:lnTo>
                  <a:pt x="192023" y="12191"/>
                </a:lnTo>
                <a:lnTo>
                  <a:pt x="198119" y="15239"/>
                </a:lnTo>
                <a:lnTo>
                  <a:pt x="201167" y="15239"/>
                </a:lnTo>
                <a:lnTo>
                  <a:pt x="204215" y="18287"/>
                </a:lnTo>
                <a:lnTo>
                  <a:pt x="207263" y="24384"/>
                </a:lnTo>
                <a:lnTo>
                  <a:pt x="210311" y="27431"/>
                </a:lnTo>
                <a:lnTo>
                  <a:pt x="213359" y="33527"/>
                </a:lnTo>
                <a:lnTo>
                  <a:pt x="213359" y="54863"/>
                </a:lnTo>
                <a:lnTo>
                  <a:pt x="210311" y="57912"/>
                </a:lnTo>
                <a:lnTo>
                  <a:pt x="210311" y="64008"/>
                </a:lnTo>
                <a:lnTo>
                  <a:pt x="207263" y="67055"/>
                </a:lnTo>
                <a:lnTo>
                  <a:pt x="204215" y="70358"/>
                </a:lnTo>
                <a:lnTo>
                  <a:pt x="198119" y="82550"/>
                </a:lnTo>
                <a:lnTo>
                  <a:pt x="193500" y="87217"/>
                </a:lnTo>
                <a:lnTo>
                  <a:pt x="188594" y="92456"/>
                </a:lnTo>
                <a:lnTo>
                  <a:pt x="183118" y="98837"/>
                </a:lnTo>
                <a:lnTo>
                  <a:pt x="176783" y="106934"/>
                </a:lnTo>
                <a:lnTo>
                  <a:pt x="168687" y="115554"/>
                </a:lnTo>
                <a:lnTo>
                  <a:pt x="143636" y="151129"/>
                </a:lnTo>
                <a:lnTo>
                  <a:pt x="137159" y="164846"/>
                </a:lnTo>
                <a:lnTo>
                  <a:pt x="137159" y="170941"/>
                </a:lnTo>
                <a:lnTo>
                  <a:pt x="237997" y="170941"/>
                </a:lnTo>
                <a:lnTo>
                  <a:pt x="239775" y="149605"/>
                </a:lnTo>
                <a:lnTo>
                  <a:pt x="161544" y="149605"/>
                </a:lnTo>
                <a:lnTo>
                  <a:pt x="167211" y="139938"/>
                </a:lnTo>
                <a:lnTo>
                  <a:pt x="174878" y="129412"/>
                </a:lnTo>
                <a:lnTo>
                  <a:pt x="184261" y="118316"/>
                </a:lnTo>
                <a:lnTo>
                  <a:pt x="195071" y="106934"/>
                </a:lnTo>
                <a:lnTo>
                  <a:pt x="222503" y="79501"/>
                </a:lnTo>
                <a:lnTo>
                  <a:pt x="225551" y="73405"/>
                </a:lnTo>
                <a:lnTo>
                  <a:pt x="228600" y="70358"/>
                </a:lnTo>
                <a:lnTo>
                  <a:pt x="231647" y="67055"/>
                </a:lnTo>
                <a:lnTo>
                  <a:pt x="231647" y="60960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997" y="51815"/>
                </a:lnTo>
                <a:lnTo>
                  <a:pt x="237997" y="39624"/>
                </a:lnTo>
                <a:lnTo>
                  <a:pt x="237339" y="31003"/>
                </a:lnTo>
                <a:lnTo>
                  <a:pt x="235203" y="23240"/>
                </a:lnTo>
                <a:lnTo>
                  <a:pt x="231354" y="16049"/>
                </a:lnTo>
                <a:lnTo>
                  <a:pt x="228113" y="12191"/>
                </a:lnTo>
                <a:close/>
              </a:path>
              <a:path w="527685" h="173989">
                <a:moveTo>
                  <a:pt x="241045" y="134365"/>
                </a:moveTo>
                <a:lnTo>
                  <a:pt x="231647" y="134365"/>
                </a:lnTo>
                <a:lnTo>
                  <a:pt x="231647" y="137413"/>
                </a:lnTo>
                <a:lnTo>
                  <a:pt x="228600" y="140462"/>
                </a:lnTo>
                <a:lnTo>
                  <a:pt x="228600" y="143510"/>
                </a:lnTo>
                <a:lnTo>
                  <a:pt x="225551" y="146558"/>
                </a:lnTo>
                <a:lnTo>
                  <a:pt x="222503" y="146558"/>
                </a:lnTo>
                <a:lnTo>
                  <a:pt x="222503" y="149605"/>
                </a:lnTo>
                <a:lnTo>
                  <a:pt x="239775" y="149605"/>
                </a:lnTo>
                <a:lnTo>
                  <a:pt x="241045" y="134365"/>
                </a:lnTo>
                <a:close/>
              </a:path>
              <a:path w="527685" h="173989">
                <a:moveTo>
                  <a:pt x="192023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7" y="36575"/>
                </a:lnTo>
                <a:lnTo>
                  <a:pt x="160639" y="26336"/>
                </a:lnTo>
                <a:lnTo>
                  <a:pt x="167258" y="18669"/>
                </a:lnTo>
                <a:lnTo>
                  <a:pt x="175593" y="13858"/>
                </a:lnTo>
                <a:lnTo>
                  <a:pt x="185927" y="12191"/>
                </a:lnTo>
                <a:lnTo>
                  <a:pt x="228113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6" y="2286"/>
                </a:lnTo>
                <a:lnTo>
                  <a:pt x="202834" y="571"/>
                </a:lnTo>
                <a:lnTo>
                  <a:pt x="192023" y="0"/>
                </a:lnTo>
                <a:close/>
              </a:path>
              <a:path w="527685" h="173989">
                <a:moveTo>
                  <a:pt x="369061" y="0"/>
                </a:moveTo>
                <a:lnTo>
                  <a:pt x="326913" y="13811"/>
                </a:lnTo>
                <a:lnTo>
                  <a:pt x="305053" y="33527"/>
                </a:lnTo>
                <a:lnTo>
                  <a:pt x="298719" y="40481"/>
                </a:lnTo>
                <a:lnTo>
                  <a:pt x="281467" y="76453"/>
                </a:lnTo>
                <a:lnTo>
                  <a:pt x="277621" y="106934"/>
                </a:lnTo>
                <a:lnTo>
                  <a:pt x="278717" y="122316"/>
                </a:lnTo>
                <a:lnTo>
                  <a:pt x="292861" y="158750"/>
                </a:lnTo>
                <a:lnTo>
                  <a:pt x="332485" y="173989"/>
                </a:lnTo>
                <a:lnTo>
                  <a:pt x="341582" y="173466"/>
                </a:lnTo>
                <a:lnTo>
                  <a:pt x="373848" y="161798"/>
                </a:lnTo>
                <a:lnTo>
                  <a:pt x="323341" y="161798"/>
                </a:lnTo>
                <a:lnTo>
                  <a:pt x="314197" y="158750"/>
                </a:lnTo>
                <a:lnTo>
                  <a:pt x="311150" y="149605"/>
                </a:lnTo>
                <a:lnTo>
                  <a:pt x="307149" y="142176"/>
                </a:lnTo>
                <a:lnTo>
                  <a:pt x="304291" y="133603"/>
                </a:lnTo>
                <a:lnTo>
                  <a:pt x="302577" y="123888"/>
                </a:lnTo>
                <a:lnTo>
                  <a:pt x="302005" y="113029"/>
                </a:lnTo>
                <a:lnTo>
                  <a:pt x="302005" y="97789"/>
                </a:lnTo>
                <a:lnTo>
                  <a:pt x="305053" y="94741"/>
                </a:lnTo>
                <a:lnTo>
                  <a:pt x="305053" y="91693"/>
                </a:lnTo>
                <a:lnTo>
                  <a:pt x="308101" y="88646"/>
                </a:lnTo>
                <a:lnTo>
                  <a:pt x="311150" y="88646"/>
                </a:lnTo>
                <a:lnTo>
                  <a:pt x="317245" y="85598"/>
                </a:lnTo>
                <a:lnTo>
                  <a:pt x="320294" y="82550"/>
                </a:lnTo>
                <a:lnTo>
                  <a:pt x="302005" y="82550"/>
                </a:lnTo>
                <a:lnTo>
                  <a:pt x="304815" y="71544"/>
                </a:lnTo>
                <a:lnTo>
                  <a:pt x="322341" y="37623"/>
                </a:lnTo>
                <a:lnTo>
                  <a:pt x="357250" y="14477"/>
                </a:lnTo>
                <a:lnTo>
                  <a:pt x="375157" y="12191"/>
                </a:lnTo>
                <a:lnTo>
                  <a:pt x="375157" y="6096"/>
                </a:lnTo>
                <a:lnTo>
                  <a:pt x="369061" y="0"/>
                </a:lnTo>
                <a:close/>
              </a:path>
              <a:path w="527685" h="173989">
                <a:moveTo>
                  <a:pt x="378205" y="79501"/>
                </a:moveTo>
                <a:lnTo>
                  <a:pt x="347725" y="79501"/>
                </a:lnTo>
                <a:lnTo>
                  <a:pt x="353821" y="82550"/>
                </a:lnTo>
                <a:lnTo>
                  <a:pt x="359917" y="91693"/>
                </a:lnTo>
                <a:lnTo>
                  <a:pt x="362156" y="96837"/>
                </a:lnTo>
                <a:lnTo>
                  <a:pt x="364108" y="103124"/>
                </a:lnTo>
                <a:lnTo>
                  <a:pt x="365490" y="110553"/>
                </a:lnTo>
                <a:lnTo>
                  <a:pt x="366013" y="119125"/>
                </a:lnTo>
                <a:lnTo>
                  <a:pt x="366013" y="131317"/>
                </a:lnTo>
                <a:lnTo>
                  <a:pt x="362965" y="137413"/>
                </a:lnTo>
                <a:lnTo>
                  <a:pt x="362965" y="146558"/>
                </a:lnTo>
                <a:lnTo>
                  <a:pt x="353821" y="155701"/>
                </a:lnTo>
                <a:lnTo>
                  <a:pt x="347725" y="158750"/>
                </a:lnTo>
                <a:lnTo>
                  <a:pt x="344677" y="161798"/>
                </a:lnTo>
                <a:lnTo>
                  <a:pt x="373848" y="161798"/>
                </a:lnTo>
                <a:lnTo>
                  <a:pt x="377444" y="158368"/>
                </a:lnTo>
                <a:lnTo>
                  <a:pt x="390397" y="119125"/>
                </a:lnTo>
                <a:lnTo>
                  <a:pt x="390302" y="110553"/>
                </a:lnTo>
                <a:lnTo>
                  <a:pt x="389635" y="103124"/>
                </a:lnTo>
                <a:lnTo>
                  <a:pt x="387826" y="96837"/>
                </a:lnTo>
                <a:lnTo>
                  <a:pt x="384301" y="91693"/>
                </a:lnTo>
                <a:lnTo>
                  <a:pt x="381253" y="82550"/>
                </a:lnTo>
                <a:lnTo>
                  <a:pt x="378205" y="79501"/>
                </a:lnTo>
                <a:close/>
              </a:path>
              <a:path w="527685" h="173989">
                <a:moveTo>
                  <a:pt x="356869" y="67055"/>
                </a:moveTo>
                <a:lnTo>
                  <a:pt x="338581" y="67055"/>
                </a:lnTo>
                <a:lnTo>
                  <a:pt x="332485" y="70358"/>
                </a:lnTo>
                <a:lnTo>
                  <a:pt x="326389" y="70358"/>
                </a:lnTo>
                <a:lnTo>
                  <a:pt x="317245" y="73405"/>
                </a:lnTo>
                <a:lnTo>
                  <a:pt x="311150" y="76453"/>
                </a:lnTo>
                <a:lnTo>
                  <a:pt x="305053" y="82550"/>
                </a:lnTo>
                <a:lnTo>
                  <a:pt x="326389" y="82550"/>
                </a:lnTo>
                <a:lnTo>
                  <a:pt x="329438" y="79501"/>
                </a:lnTo>
                <a:lnTo>
                  <a:pt x="378205" y="79501"/>
                </a:lnTo>
                <a:lnTo>
                  <a:pt x="372109" y="73405"/>
                </a:lnTo>
                <a:lnTo>
                  <a:pt x="362965" y="70358"/>
                </a:lnTo>
                <a:lnTo>
                  <a:pt x="356869" y="67055"/>
                </a:lnTo>
                <a:close/>
              </a:path>
              <a:path w="527685" h="173989">
                <a:moveTo>
                  <a:pt x="472694" y="0"/>
                </a:moveTo>
                <a:lnTo>
                  <a:pt x="466597" y="0"/>
                </a:lnTo>
                <a:lnTo>
                  <a:pt x="457453" y="3048"/>
                </a:lnTo>
                <a:lnTo>
                  <a:pt x="425831" y="32765"/>
                </a:lnTo>
                <a:lnTo>
                  <a:pt x="417902" y="76938"/>
                </a:lnTo>
                <a:lnTo>
                  <a:pt x="417919" y="91693"/>
                </a:lnTo>
                <a:lnTo>
                  <a:pt x="424259" y="141795"/>
                </a:lnTo>
                <a:lnTo>
                  <a:pt x="459597" y="172799"/>
                </a:lnTo>
                <a:lnTo>
                  <a:pt x="472694" y="173989"/>
                </a:lnTo>
                <a:lnTo>
                  <a:pt x="485314" y="172799"/>
                </a:lnTo>
                <a:lnTo>
                  <a:pt x="495934" y="169037"/>
                </a:lnTo>
                <a:lnTo>
                  <a:pt x="504840" y="162417"/>
                </a:lnTo>
                <a:lnTo>
                  <a:pt x="505315" y="161798"/>
                </a:lnTo>
                <a:lnTo>
                  <a:pt x="472694" y="161798"/>
                </a:lnTo>
                <a:lnTo>
                  <a:pt x="465931" y="160655"/>
                </a:lnTo>
                <a:lnTo>
                  <a:pt x="444499" y="120268"/>
                </a:lnTo>
                <a:lnTo>
                  <a:pt x="442261" y="76938"/>
                </a:lnTo>
                <a:lnTo>
                  <a:pt x="442594" y="69087"/>
                </a:lnTo>
                <a:lnTo>
                  <a:pt x="443499" y="61809"/>
                </a:lnTo>
                <a:lnTo>
                  <a:pt x="445261" y="54863"/>
                </a:lnTo>
                <a:lnTo>
                  <a:pt x="445261" y="39624"/>
                </a:lnTo>
                <a:lnTo>
                  <a:pt x="448309" y="30479"/>
                </a:lnTo>
                <a:lnTo>
                  <a:pt x="451357" y="24384"/>
                </a:lnTo>
                <a:lnTo>
                  <a:pt x="457453" y="18287"/>
                </a:lnTo>
                <a:lnTo>
                  <a:pt x="463550" y="15239"/>
                </a:lnTo>
                <a:lnTo>
                  <a:pt x="466597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8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3989">
                <a:moveTo>
                  <a:pt x="507916" y="12191"/>
                </a:moveTo>
                <a:lnTo>
                  <a:pt x="478789" y="12191"/>
                </a:lnTo>
                <a:lnTo>
                  <a:pt x="484885" y="15239"/>
                </a:lnTo>
                <a:lnTo>
                  <a:pt x="487933" y="21336"/>
                </a:lnTo>
                <a:lnTo>
                  <a:pt x="502759" y="66020"/>
                </a:lnTo>
                <a:lnTo>
                  <a:pt x="503173" y="91693"/>
                </a:lnTo>
                <a:lnTo>
                  <a:pt x="502650" y="108791"/>
                </a:lnTo>
                <a:lnTo>
                  <a:pt x="492410" y="151511"/>
                </a:lnTo>
                <a:lnTo>
                  <a:pt x="472694" y="161798"/>
                </a:lnTo>
                <a:lnTo>
                  <a:pt x="505315" y="161798"/>
                </a:lnTo>
                <a:lnTo>
                  <a:pt x="523366" y="123698"/>
                </a:lnTo>
                <a:lnTo>
                  <a:pt x="527557" y="85598"/>
                </a:lnTo>
                <a:lnTo>
                  <a:pt x="526938" y="66020"/>
                </a:lnTo>
                <a:lnTo>
                  <a:pt x="524882" y="48767"/>
                </a:lnTo>
                <a:lnTo>
                  <a:pt x="521128" y="33912"/>
                </a:lnTo>
                <a:lnTo>
                  <a:pt x="515365" y="21336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286811" y="333352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343287" y="3206899"/>
            <a:ext cx="83371" cy="15083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523477" y="3225725"/>
            <a:ext cx="134471" cy="13738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752143" y="3206899"/>
            <a:ext cx="96754" cy="15352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873102" y="333352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924200" y="3206899"/>
            <a:ext cx="212800" cy="15352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166584" y="3193453"/>
            <a:ext cx="75303" cy="8359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454357" y="3684539"/>
            <a:ext cx="3341594" cy="837046"/>
          </a:xfrm>
          <a:prstGeom prst="rect">
            <a:avLst/>
          </a:prstGeom>
        </p:spPr>
        <p:txBody>
          <a:bodyPr vert="horz" wrap="square" lIns="0" tIns="151279" rIns="0" bIns="0" rtlCol="0">
            <a:spAutoFit/>
          </a:bodyPr>
          <a:lstStyle/>
          <a:p>
            <a:pPr marL="11206" defTabSz="806867">
              <a:spcBef>
                <a:spcPts val="119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3: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09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 load current at node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2: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278056" y="5205917"/>
            <a:ext cx="142539" cy="19363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525482" y="52664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525482" y="531214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759462" y="5068756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79">
                <a:moveTo>
                  <a:pt x="88391" y="0"/>
                </a:moveTo>
                <a:lnTo>
                  <a:pt x="56768" y="36575"/>
                </a:lnTo>
                <a:lnTo>
                  <a:pt x="27431" y="91439"/>
                </a:lnTo>
                <a:lnTo>
                  <a:pt x="6857" y="162686"/>
                </a:lnTo>
                <a:lnTo>
                  <a:pt x="1714" y="204168"/>
                </a:lnTo>
                <a:lnTo>
                  <a:pt x="0" y="249935"/>
                </a:lnTo>
                <a:lnTo>
                  <a:pt x="1714" y="295703"/>
                </a:lnTo>
                <a:lnTo>
                  <a:pt x="6857" y="337184"/>
                </a:lnTo>
                <a:lnTo>
                  <a:pt x="15430" y="374665"/>
                </a:lnTo>
                <a:lnTo>
                  <a:pt x="41671" y="438296"/>
                </a:lnTo>
                <a:lnTo>
                  <a:pt x="72437" y="484120"/>
                </a:lnTo>
                <a:lnTo>
                  <a:pt x="88391" y="500125"/>
                </a:lnTo>
                <a:lnTo>
                  <a:pt x="97535" y="490981"/>
                </a:lnTo>
                <a:lnTo>
                  <a:pt x="82153" y="475023"/>
                </a:lnTo>
                <a:lnTo>
                  <a:pt x="68199" y="454755"/>
                </a:lnTo>
                <a:lnTo>
                  <a:pt x="45719" y="402335"/>
                </a:lnTo>
                <a:lnTo>
                  <a:pt x="29336" y="332993"/>
                </a:lnTo>
                <a:lnTo>
                  <a:pt x="25574" y="293465"/>
                </a:lnTo>
                <a:lnTo>
                  <a:pt x="24383" y="249935"/>
                </a:lnTo>
                <a:lnTo>
                  <a:pt x="25574" y="206406"/>
                </a:lnTo>
                <a:lnTo>
                  <a:pt x="29336" y="166877"/>
                </a:lnTo>
                <a:lnTo>
                  <a:pt x="45719" y="97535"/>
                </a:lnTo>
                <a:lnTo>
                  <a:pt x="68199" y="45338"/>
                </a:lnTo>
                <a:lnTo>
                  <a:pt x="97535" y="9143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853590" y="5031105"/>
            <a:ext cx="183104" cy="19632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861660" y="5356524"/>
            <a:ext cx="177724" cy="19386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850900" y="5290633"/>
            <a:ext cx="212912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4068968" y="5068756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79">
                <a:moveTo>
                  <a:pt x="9143" y="0"/>
                </a:moveTo>
                <a:lnTo>
                  <a:pt x="0" y="9143"/>
                </a:lnTo>
                <a:lnTo>
                  <a:pt x="15382" y="25098"/>
                </a:lnTo>
                <a:lnTo>
                  <a:pt x="29336" y="45338"/>
                </a:lnTo>
                <a:lnTo>
                  <a:pt x="51815" y="97535"/>
                </a:lnTo>
                <a:lnTo>
                  <a:pt x="68198" y="166877"/>
                </a:lnTo>
                <a:lnTo>
                  <a:pt x="71961" y="206406"/>
                </a:lnTo>
                <a:lnTo>
                  <a:pt x="73151" y="249935"/>
                </a:lnTo>
                <a:lnTo>
                  <a:pt x="71961" y="293465"/>
                </a:lnTo>
                <a:lnTo>
                  <a:pt x="68198" y="332993"/>
                </a:lnTo>
                <a:lnTo>
                  <a:pt x="51815" y="402335"/>
                </a:lnTo>
                <a:lnTo>
                  <a:pt x="29336" y="454755"/>
                </a:lnTo>
                <a:lnTo>
                  <a:pt x="0" y="490981"/>
                </a:lnTo>
                <a:lnTo>
                  <a:pt x="9143" y="500125"/>
                </a:lnTo>
                <a:lnTo>
                  <a:pt x="41909" y="463518"/>
                </a:lnTo>
                <a:lnTo>
                  <a:pt x="70103" y="408431"/>
                </a:lnTo>
                <a:lnTo>
                  <a:pt x="90677" y="337184"/>
                </a:lnTo>
                <a:lnTo>
                  <a:pt x="95821" y="295703"/>
                </a:lnTo>
                <a:lnTo>
                  <a:pt x="97535" y="249935"/>
                </a:lnTo>
                <a:lnTo>
                  <a:pt x="95821" y="204168"/>
                </a:lnTo>
                <a:lnTo>
                  <a:pt x="90677" y="162686"/>
                </a:lnTo>
                <a:lnTo>
                  <a:pt x="82105" y="125206"/>
                </a:lnTo>
                <a:lnTo>
                  <a:pt x="56292" y="61721"/>
                </a:lnTo>
                <a:lnTo>
                  <a:pt x="26384" y="1600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184612" y="5006899"/>
            <a:ext cx="56477" cy="5916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527986" y="861733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7404437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516273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628095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516273" y="1302277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7628095" y="1302277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016735" y="1228140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054018" y="122814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128570" y="122814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203504" y="130153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7054017" y="122657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7128570" y="122657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7203504" y="12258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7240775" y="130153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6822522" y="1302276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795300" y="127520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7777214" y="1302276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913640" y="127595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8517136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8628919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8740702" y="125245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8628919" y="1302277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8740702" y="1302277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8129448" y="1228140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8166665" y="122814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241230" y="122814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8316191" y="130153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8166664" y="122657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8241229" y="122657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316191" y="12258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8353408" y="130153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935208" y="1302276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907959" y="127520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8889833" y="1302276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9026340" y="127595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940864" y="2285000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822522" y="2285000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6793657" y="1047511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874715" y="1014765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993068" y="1010449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046193" y="150653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346375" y="147044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8164560" y="150653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8464664" y="147044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8164560" y="169188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8128264" y="199039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9282914" y="169188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9246618" y="199039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7198810" y="1488607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259115" y="1479348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8251094" y="1785167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9322893" y="1785167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225808" y="923226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325527" y="969651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54667" y="1514460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5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8992805" y="1708048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7812050" y="1551521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5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7846492" y="1745123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9053562" y="1303021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30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7910840" y="1302877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9057113" y="2070517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910839" y="2107578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4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791013" y="1524501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6856819" y="1901134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278056" y="1057162"/>
            <a:ext cx="142539" cy="193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25482" y="111801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25482" y="116373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1016" y="960344"/>
            <a:ext cx="172121" cy="145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01963" y="965723"/>
            <a:ext cx="258296" cy="110378"/>
          </a:xfrm>
          <a:custGeom>
            <a:avLst/>
            <a:gdLst/>
            <a:ahLst/>
            <a:cxnLst/>
            <a:rect l="l" t="t" r="r" b="b"/>
            <a:pathLst>
              <a:path w="292735" h="125094">
                <a:moveTo>
                  <a:pt x="73646" y="21336"/>
                </a:moveTo>
                <a:lnTo>
                  <a:pt x="60960" y="21336"/>
                </a:lnTo>
                <a:lnTo>
                  <a:pt x="60960" y="24384"/>
                </a:lnTo>
                <a:lnTo>
                  <a:pt x="12192" y="118872"/>
                </a:lnTo>
                <a:lnTo>
                  <a:pt x="12192" y="121920"/>
                </a:lnTo>
                <a:lnTo>
                  <a:pt x="27431" y="121920"/>
                </a:lnTo>
                <a:lnTo>
                  <a:pt x="73646" y="21336"/>
                </a:lnTo>
                <a:close/>
              </a:path>
              <a:path w="292735" h="125094">
                <a:moveTo>
                  <a:pt x="79248" y="6096"/>
                </a:moveTo>
                <a:lnTo>
                  <a:pt x="3048" y="6096"/>
                </a:lnTo>
                <a:lnTo>
                  <a:pt x="0" y="33528"/>
                </a:lnTo>
                <a:lnTo>
                  <a:pt x="9143" y="33528"/>
                </a:lnTo>
                <a:lnTo>
                  <a:pt x="9143" y="30480"/>
                </a:lnTo>
                <a:lnTo>
                  <a:pt x="12192" y="27432"/>
                </a:lnTo>
                <a:lnTo>
                  <a:pt x="12192" y="24384"/>
                </a:lnTo>
                <a:lnTo>
                  <a:pt x="15239" y="24384"/>
                </a:lnTo>
                <a:lnTo>
                  <a:pt x="15239" y="21336"/>
                </a:lnTo>
                <a:lnTo>
                  <a:pt x="73646" y="21336"/>
                </a:lnTo>
                <a:lnTo>
                  <a:pt x="79248" y="9144"/>
                </a:lnTo>
                <a:lnTo>
                  <a:pt x="79248" y="6096"/>
                </a:lnTo>
                <a:close/>
              </a:path>
              <a:path w="292735" h="125094">
                <a:moveTo>
                  <a:pt x="158496" y="121920"/>
                </a:moveTo>
                <a:lnTo>
                  <a:pt x="118872" y="121920"/>
                </a:lnTo>
                <a:lnTo>
                  <a:pt x="124967" y="124968"/>
                </a:lnTo>
                <a:lnTo>
                  <a:pt x="152400" y="124968"/>
                </a:lnTo>
                <a:lnTo>
                  <a:pt x="158496" y="121920"/>
                </a:lnTo>
                <a:close/>
              </a:path>
              <a:path w="292735" h="125094">
                <a:moveTo>
                  <a:pt x="118872" y="97536"/>
                </a:moveTo>
                <a:lnTo>
                  <a:pt x="106679" y="97536"/>
                </a:lnTo>
                <a:lnTo>
                  <a:pt x="106679" y="118872"/>
                </a:lnTo>
                <a:lnTo>
                  <a:pt x="112775" y="121920"/>
                </a:lnTo>
                <a:lnTo>
                  <a:pt x="164591" y="121920"/>
                </a:lnTo>
                <a:lnTo>
                  <a:pt x="170688" y="115824"/>
                </a:lnTo>
                <a:lnTo>
                  <a:pt x="131063" y="115824"/>
                </a:lnTo>
                <a:lnTo>
                  <a:pt x="128015" y="112775"/>
                </a:lnTo>
                <a:lnTo>
                  <a:pt x="121920" y="109728"/>
                </a:lnTo>
                <a:lnTo>
                  <a:pt x="121920" y="103632"/>
                </a:lnTo>
                <a:lnTo>
                  <a:pt x="118872" y="97536"/>
                </a:lnTo>
                <a:close/>
              </a:path>
              <a:path w="292735" h="125094">
                <a:moveTo>
                  <a:pt x="173736" y="64008"/>
                </a:moveTo>
                <a:lnTo>
                  <a:pt x="149351" y="64008"/>
                </a:lnTo>
                <a:lnTo>
                  <a:pt x="152400" y="67056"/>
                </a:lnTo>
                <a:lnTo>
                  <a:pt x="158496" y="70104"/>
                </a:lnTo>
                <a:lnTo>
                  <a:pt x="164591" y="82296"/>
                </a:lnTo>
                <a:lnTo>
                  <a:pt x="164591" y="97536"/>
                </a:lnTo>
                <a:lnTo>
                  <a:pt x="161544" y="106680"/>
                </a:lnTo>
                <a:lnTo>
                  <a:pt x="155448" y="112775"/>
                </a:lnTo>
                <a:lnTo>
                  <a:pt x="149351" y="115824"/>
                </a:lnTo>
                <a:lnTo>
                  <a:pt x="170688" y="115824"/>
                </a:lnTo>
                <a:lnTo>
                  <a:pt x="176784" y="109728"/>
                </a:lnTo>
                <a:lnTo>
                  <a:pt x="179832" y="103632"/>
                </a:lnTo>
                <a:lnTo>
                  <a:pt x="182879" y="100584"/>
                </a:lnTo>
                <a:lnTo>
                  <a:pt x="182879" y="79248"/>
                </a:lnTo>
                <a:lnTo>
                  <a:pt x="179832" y="73152"/>
                </a:lnTo>
                <a:lnTo>
                  <a:pt x="179832" y="70104"/>
                </a:lnTo>
                <a:lnTo>
                  <a:pt x="173736" y="64008"/>
                </a:lnTo>
                <a:close/>
              </a:path>
              <a:path w="292735" h="125094">
                <a:moveTo>
                  <a:pt x="179832" y="0"/>
                </a:moveTo>
                <a:lnTo>
                  <a:pt x="170687" y="0"/>
                </a:lnTo>
                <a:lnTo>
                  <a:pt x="170687" y="3048"/>
                </a:lnTo>
                <a:lnTo>
                  <a:pt x="167639" y="3048"/>
                </a:lnTo>
                <a:lnTo>
                  <a:pt x="167639" y="6096"/>
                </a:lnTo>
                <a:lnTo>
                  <a:pt x="112775" y="6096"/>
                </a:lnTo>
                <a:lnTo>
                  <a:pt x="112775" y="64008"/>
                </a:lnTo>
                <a:lnTo>
                  <a:pt x="118872" y="67056"/>
                </a:lnTo>
                <a:lnTo>
                  <a:pt x="124967" y="67056"/>
                </a:lnTo>
                <a:lnTo>
                  <a:pt x="128015" y="64008"/>
                </a:lnTo>
                <a:lnTo>
                  <a:pt x="173736" y="64008"/>
                </a:lnTo>
                <a:lnTo>
                  <a:pt x="170687" y="60960"/>
                </a:lnTo>
                <a:lnTo>
                  <a:pt x="164591" y="57912"/>
                </a:lnTo>
                <a:lnTo>
                  <a:pt x="124967" y="57912"/>
                </a:lnTo>
                <a:lnTo>
                  <a:pt x="124967" y="21336"/>
                </a:lnTo>
                <a:lnTo>
                  <a:pt x="176784" y="21336"/>
                </a:lnTo>
                <a:lnTo>
                  <a:pt x="179832" y="0"/>
                </a:lnTo>
                <a:close/>
              </a:path>
              <a:path w="292735" h="125094">
                <a:moveTo>
                  <a:pt x="158496" y="54864"/>
                </a:moveTo>
                <a:lnTo>
                  <a:pt x="134112" y="54864"/>
                </a:lnTo>
                <a:lnTo>
                  <a:pt x="131063" y="57912"/>
                </a:lnTo>
                <a:lnTo>
                  <a:pt x="161544" y="57912"/>
                </a:lnTo>
                <a:lnTo>
                  <a:pt x="158496" y="54864"/>
                </a:lnTo>
                <a:close/>
              </a:path>
              <a:path w="292735" h="125094">
                <a:moveTo>
                  <a:pt x="268224" y="9144"/>
                </a:moveTo>
                <a:lnTo>
                  <a:pt x="234696" y="9144"/>
                </a:lnTo>
                <a:lnTo>
                  <a:pt x="231648" y="12192"/>
                </a:lnTo>
                <a:lnTo>
                  <a:pt x="225551" y="15240"/>
                </a:lnTo>
                <a:lnTo>
                  <a:pt x="213360" y="39624"/>
                </a:lnTo>
                <a:lnTo>
                  <a:pt x="212883" y="46482"/>
                </a:lnTo>
                <a:lnTo>
                  <a:pt x="210788" y="60198"/>
                </a:lnTo>
                <a:lnTo>
                  <a:pt x="215455" y="101774"/>
                </a:lnTo>
                <a:lnTo>
                  <a:pt x="249936" y="124968"/>
                </a:lnTo>
                <a:lnTo>
                  <a:pt x="258984" y="123872"/>
                </a:lnTo>
                <a:lnTo>
                  <a:pt x="267462" y="120776"/>
                </a:lnTo>
                <a:lnTo>
                  <a:pt x="274796" y="115966"/>
                </a:lnTo>
                <a:lnTo>
                  <a:pt x="274924" y="115824"/>
                </a:lnTo>
                <a:lnTo>
                  <a:pt x="243839" y="115824"/>
                </a:lnTo>
                <a:lnTo>
                  <a:pt x="237744" y="109728"/>
                </a:lnTo>
                <a:lnTo>
                  <a:pt x="237744" y="106680"/>
                </a:lnTo>
                <a:lnTo>
                  <a:pt x="231648" y="100584"/>
                </a:lnTo>
                <a:lnTo>
                  <a:pt x="231648" y="88392"/>
                </a:lnTo>
                <a:lnTo>
                  <a:pt x="228600" y="82296"/>
                </a:lnTo>
                <a:lnTo>
                  <a:pt x="228600" y="48768"/>
                </a:lnTo>
                <a:lnTo>
                  <a:pt x="231648" y="42672"/>
                </a:lnTo>
                <a:lnTo>
                  <a:pt x="231648" y="33528"/>
                </a:lnTo>
                <a:lnTo>
                  <a:pt x="234696" y="27432"/>
                </a:lnTo>
                <a:lnTo>
                  <a:pt x="234696" y="24384"/>
                </a:lnTo>
                <a:lnTo>
                  <a:pt x="243839" y="15240"/>
                </a:lnTo>
                <a:lnTo>
                  <a:pt x="275844" y="15240"/>
                </a:lnTo>
                <a:lnTo>
                  <a:pt x="274320" y="12192"/>
                </a:lnTo>
                <a:lnTo>
                  <a:pt x="268224" y="9144"/>
                </a:lnTo>
                <a:close/>
              </a:path>
              <a:path w="292735" h="125094">
                <a:moveTo>
                  <a:pt x="275844" y="15240"/>
                </a:moveTo>
                <a:lnTo>
                  <a:pt x="259079" y="15240"/>
                </a:lnTo>
                <a:lnTo>
                  <a:pt x="259079" y="18288"/>
                </a:lnTo>
                <a:lnTo>
                  <a:pt x="268224" y="27432"/>
                </a:lnTo>
                <a:lnTo>
                  <a:pt x="268224" y="33528"/>
                </a:lnTo>
                <a:lnTo>
                  <a:pt x="271272" y="36575"/>
                </a:lnTo>
                <a:lnTo>
                  <a:pt x="271272" y="51816"/>
                </a:lnTo>
                <a:lnTo>
                  <a:pt x="274320" y="57912"/>
                </a:lnTo>
                <a:lnTo>
                  <a:pt x="274320" y="76200"/>
                </a:lnTo>
                <a:lnTo>
                  <a:pt x="271272" y="82296"/>
                </a:lnTo>
                <a:lnTo>
                  <a:pt x="271272" y="94488"/>
                </a:lnTo>
                <a:lnTo>
                  <a:pt x="268224" y="100584"/>
                </a:lnTo>
                <a:lnTo>
                  <a:pt x="268224" y="103632"/>
                </a:lnTo>
                <a:lnTo>
                  <a:pt x="265175" y="109728"/>
                </a:lnTo>
                <a:lnTo>
                  <a:pt x="259079" y="115824"/>
                </a:lnTo>
                <a:lnTo>
                  <a:pt x="274924" y="115824"/>
                </a:lnTo>
                <a:lnTo>
                  <a:pt x="291560" y="78867"/>
                </a:lnTo>
                <a:lnTo>
                  <a:pt x="292608" y="64008"/>
                </a:lnTo>
                <a:lnTo>
                  <a:pt x="292608" y="54864"/>
                </a:lnTo>
                <a:lnTo>
                  <a:pt x="289560" y="48768"/>
                </a:lnTo>
                <a:lnTo>
                  <a:pt x="289560" y="39624"/>
                </a:lnTo>
                <a:lnTo>
                  <a:pt x="286512" y="33528"/>
                </a:lnTo>
                <a:lnTo>
                  <a:pt x="286512" y="27432"/>
                </a:lnTo>
                <a:lnTo>
                  <a:pt x="283463" y="21336"/>
                </a:lnTo>
                <a:lnTo>
                  <a:pt x="277367" y="18288"/>
                </a:lnTo>
                <a:lnTo>
                  <a:pt x="275844" y="15240"/>
                </a:lnTo>
                <a:close/>
              </a:path>
              <a:path w="292735" h="125094">
                <a:moveTo>
                  <a:pt x="259079" y="6096"/>
                </a:moveTo>
                <a:lnTo>
                  <a:pt x="246887" y="6096"/>
                </a:lnTo>
                <a:lnTo>
                  <a:pt x="240791" y="9144"/>
                </a:lnTo>
                <a:lnTo>
                  <a:pt x="265175" y="9144"/>
                </a:lnTo>
                <a:lnTo>
                  <a:pt x="259079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76283" y="954966"/>
            <a:ext cx="48745" cy="148478"/>
          </a:xfrm>
          <a:custGeom>
            <a:avLst/>
            <a:gdLst/>
            <a:ahLst/>
            <a:cxnLst/>
            <a:rect l="l" t="t" r="r" b="b"/>
            <a:pathLst>
              <a:path w="55245" h="168275">
                <a:moveTo>
                  <a:pt x="0" y="0"/>
                </a:moveTo>
                <a:lnTo>
                  <a:pt x="0" y="6096"/>
                </a:lnTo>
                <a:lnTo>
                  <a:pt x="9048" y="11239"/>
                </a:lnTo>
                <a:lnTo>
                  <a:pt x="17525" y="17525"/>
                </a:lnTo>
                <a:lnTo>
                  <a:pt x="37337" y="55625"/>
                </a:lnTo>
                <a:lnTo>
                  <a:pt x="39624" y="82296"/>
                </a:lnTo>
                <a:lnTo>
                  <a:pt x="39052" y="97678"/>
                </a:lnTo>
                <a:lnTo>
                  <a:pt x="24860" y="142744"/>
                </a:lnTo>
                <a:lnTo>
                  <a:pt x="0" y="161925"/>
                </a:lnTo>
                <a:lnTo>
                  <a:pt x="0" y="168021"/>
                </a:lnTo>
                <a:lnTo>
                  <a:pt x="12620" y="164109"/>
                </a:lnTo>
                <a:lnTo>
                  <a:pt x="23240" y="157305"/>
                </a:lnTo>
                <a:lnTo>
                  <a:pt x="32146" y="148143"/>
                </a:lnTo>
                <a:lnTo>
                  <a:pt x="39624" y="137159"/>
                </a:lnTo>
                <a:lnTo>
                  <a:pt x="47148" y="126920"/>
                </a:lnTo>
                <a:lnTo>
                  <a:pt x="51815" y="114680"/>
                </a:lnTo>
                <a:lnTo>
                  <a:pt x="54197" y="100726"/>
                </a:lnTo>
                <a:lnTo>
                  <a:pt x="54863" y="85344"/>
                </a:lnTo>
                <a:lnTo>
                  <a:pt x="54197" y="69913"/>
                </a:lnTo>
                <a:lnTo>
                  <a:pt x="39624" y="30479"/>
                </a:lnTo>
                <a:lnTo>
                  <a:pt x="12620" y="51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59462" y="930760"/>
            <a:ext cx="1665306" cy="3956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05144" y="1299546"/>
            <a:ext cx="13447" cy="19050"/>
          </a:xfrm>
          <a:custGeom>
            <a:avLst/>
            <a:gdLst/>
            <a:ahLst/>
            <a:cxnLst/>
            <a:rect l="l" t="t" r="r" b="b"/>
            <a:pathLst>
              <a:path w="15239" h="21590">
                <a:moveTo>
                  <a:pt x="0" y="21336"/>
                </a:moveTo>
                <a:lnTo>
                  <a:pt x="15239" y="21336"/>
                </a:lnTo>
                <a:lnTo>
                  <a:pt x="15239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42796" y="1216173"/>
            <a:ext cx="67235" cy="1021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34237" y="1221554"/>
            <a:ext cx="96818" cy="9681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52570" y="1216174"/>
            <a:ext cx="72614" cy="1048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44010" y="1299546"/>
            <a:ext cx="13447" cy="19050"/>
          </a:xfrm>
          <a:custGeom>
            <a:avLst/>
            <a:gdLst/>
            <a:ahLst/>
            <a:cxnLst/>
            <a:rect l="l" t="t" r="r" b="b"/>
            <a:pathLst>
              <a:path w="15239" h="21590">
                <a:moveTo>
                  <a:pt x="0" y="21336"/>
                </a:moveTo>
                <a:lnTo>
                  <a:pt x="15239" y="21336"/>
                </a:lnTo>
                <a:lnTo>
                  <a:pt x="15239" y="0"/>
                </a:lnTo>
                <a:lnTo>
                  <a:pt x="0" y="0"/>
                </a:lnTo>
                <a:lnTo>
                  <a:pt x="0" y="213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84351" y="1216174"/>
            <a:ext cx="159011" cy="1048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967567" y="1200037"/>
            <a:ext cx="94129" cy="7261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78056" y="1431328"/>
            <a:ext cx="142539" cy="19363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25482" y="149183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25482" y="153755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759462" y="1412502"/>
            <a:ext cx="69924" cy="2070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845522" y="1428637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90935" y="12191"/>
                </a:moveTo>
                <a:lnTo>
                  <a:pt x="54864" y="12191"/>
                </a:lnTo>
                <a:lnTo>
                  <a:pt x="60960" y="15239"/>
                </a:lnTo>
                <a:lnTo>
                  <a:pt x="64008" y="15239"/>
                </a:lnTo>
                <a:lnTo>
                  <a:pt x="67056" y="18287"/>
                </a:lnTo>
                <a:lnTo>
                  <a:pt x="70104" y="24384"/>
                </a:lnTo>
                <a:lnTo>
                  <a:pt x="73152" y="27431"/>
                </a:lnTo>
                <a:lnTo>
                  <a:pt x="76200" y="33527"/>
                </a:lnTo>
                <a:lnTo>
                  <a:pt x="76200" y="54863"/>
                </a:lnTo>
                <a:lnTo>
                  <a:pt x="73152" y="57912"/>
                </a:lnTo>
                <a:lnTo>
                  <a:pt x="73152" y="64007"/>
                </a:lnTo>
                <a:lnTo>
                  <a:pt x="67056" y="70103"/>
                </a:lnTo>
                <a:lnTo>
                  <a:pt x="60960" y="82296"/>
                </a:lnTo>
                <a:lnTo>
                  <a:pt x="56340" y="86963"/>
                </a:lnTo>
                <a:lnTo>
                  <a:pt x="51435" y="92201"/>
                </a:lnTo>
                <a:lnTo>
                  <a:pt x="45958" y="98583"/>
                </a:lnTo>
                <a:lnTo>
                  <a:pt x="39624" y="106679"/>
                </a:lnTo>
                <a:lnTo>
                  <a:pt x="31527" y="115300"/>
                </a:lnTo>
                <a:lnTo>
                  <a:pt x="6476" y="150875"/>
                </a:lnTo>
                <a:lnTo>
                  <a:pt x="0" y="164591"/>
                </a:lnTo>
                <a:lnTo>
                  <a:pt x="0" y="170687"/>
                </a:lnTo>
                <a:lnTo>
                  <a:pt x="100584" y="170687"/>
                </a:lnTo>
                <a:lnTo>
                  <a:pt x="102362" y="149351"/>
                </a:lnTo>
                <a:lnTo>
                  <a:pt x="24384" y="149351"/>
                </a:lnTo>
                <a:lnTo>
                  <a:pt x="30051" y="139684"/>
                </a:lnTo>
                <a:lnTo>
                  <a:pt x="37718" y="129159"/>
                </a:lnTo>
                <a:lnTo>
                  <a:pt x="47101" y="118062"/>
                </a:lnTo>
                <a:lnTo>
                  <a:pt x="57912" y="106679"/>
                </a:lnTo>
                <a:lnTo>
                  <a:pt x="85343" y="79248"/>
                </a:lnTo>
                <a:lnTo>
                  <a:pt x="88392" y="73151"/>
                </a:lnTo>
                <a:lnTo>
                  <a:pt x="94488" y="67055"/>
                </a:lnTo>
                <a:lnTo>
                  <a:pt x="94488" y="60960"/>
                </a:lnTo>
                <a:lnTo>
                  <a:pt x="97536" y="57912"/>
                </a:lnTo>
                <a:lnTo>
                  <a:pt x="97536" y="54863"/>
                </a:lnTo>
                <a:lnTo>
                  <a:pt x="100584" y="51815"/>
                </a:lnTo>
                <a:lnTo>
                  <a:pt x="100584" y="39624"/>
                </a:lnTo>
                <a:lnTo>
                  <a:pt x="99964" y="31003"/>
                </a:lnTo>
                <a:lnTo>
                  <a:pt x="97917" y="23240"/>
                </a:lnTo>
                <a:lnTo>
                  <a:pt x="94154" y="16049"/>
                </a:lnTo>
                <a:lnTo>
                  <a:pt x="90935" y="12191"/>
                </a:lnTo>
                <a:close/>
              </a:path>
              <a:path w="384810" h="173989">
                <a:moveTo>
                  <a:pt x="103632" y="134112"/>
                </a:moveTo>
                <a:lnTo>
                  <a:pt x="94488" y="134112"/>
                </a:lnTo>
                <a:lnTo>
                  <a:pt x="94488" y="137160"/>
                </a:lnTo>
                <a:lnTo>
                  <a:pt x="91440" y="140207"/>
                </a:lnTo>
                <a:lnTo>
                  <a:pt x="91440" y="143255"/>
                </a:lnTo>
                <a:lnTo>
                  <a:pt x="88392" y="146303"/>
                </a:lnTo>
                <a:lnTo>
                  <a:pt x="85343" y="146303"/>
                </a:lnTo>
                <a:lnTo>
                  <a:pt x="85343" y="149351"/>
                </a:lnTo>
                <a:lnTo>
                  <a:pt x="102362" y="149351"/>
                </a:lnTo>
                <a:lnTo>
                  <a:pt x="103632" y="134112"/>
                </a:lnTo>
                <a:close/>
              </a:path>
              <a:path w="384810" h="173989">
                <a:moveTo>
                  <a:pt x="54864" y="0"/>
                </a:moveTo>
                <a:lnTo>
                  <a:pt x="39624" y="0"/>
                </a:lnTo>
                <a:lnTo>
                  <a:pt x="23621" y="5381"/>
                </a:lnTo>
                <a:lnTo>
                  <a:pt x="16763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8" y="36575"/>
                </a:lnTo>
                <a:lnTo>
                  <a:pt x="23479" y="26336"/>
                </a:lnTo>
                <a:lnTo>
                  <a:pt x="30099" y="18669"/>
                </a:lnTo>
                <a:lnTo>
                  <a:pt x="38433" y="13858"/>
                </a:lnTo>
                <a:lnTo>
                  <a:pt x="48768" y="12191"/>
                </a:lnTo>
                <a:lnTo>
                  <a:pt x="90935" y="12191"/>
                </a:lnTo>
                <a:lnTo>
                  <a:pt x="88392" y="9143"/>
                </a:lnTo>
                <a:lnTo>
                  <a:pt x="82724" y="5143"/>
                </a:lnTo>
                <a:lnTo>
                  <a:pt x="75057" y="2286"/>
                </a:lnTo>
                <a:lnTo>
                  <a:pt x="65674" y="571"/>
                </a:lnTo>
                <a:lnTo>
                  <a:pt x="54864" y="0"/>
                </a:lnTo>
                <a:close/>
              </a:path>
              <a:path w="384810" h="173989">
                <a:moveTo>
                  <a:pt x="158496" y="137160"/>
                </a:moveTo>
                <a:lnTo>
                  <a:pt x="143256" y="137160"/>
                </a:lnTo>
                <a:lnTo>
                  <a:pt x="143256" y="164591"/>
                </a:lnTo>
                <a:lnTo>
                  <a:pt x="149352" y="167639"/>
                </a:lnTo>
                <a:lnTo>
                  <a:pt x="158496" y="170687"/>
                </a:lnTo>
                <a:lnTo>
                  <a:pt x="167640" y="170687"/>
                </a:lnTo>
                <a:lnTo>
                  <a:pt x="173736" y="173736"/>
                </a:lnTo>
                <a:lnTo>
                  <a:pt x="189230" y="173736"/>
                </a:lnTo>
                <a:lnTo>
                  <a:pt x="198326" y="173212"/>
                </a:lnTo>
                <a:lnTo>
                  <a:pt x="232038" y="161543"/>
                </a:lnTo>
                <a:lnTo>
                  <a:pt x="183134" y="161543"/>
                </a:lnTo>
                <a:lnTo>
                  <a:pt x="173736" y="158496"/>
                </a:lnTo>
                <a:lnTo>
                  <a:pt x="170688" y="155448"/>
                </a:lnTo>
                <a:lnTo>
                  <a:pt x="164592" y="152400"/>
                </a:lnTo>
                <a:lnTo>
                  <a:pt x="161544" y="146303"/>
                </a:lnTo>
                <a:lnTo>
                  <a:pt x="158496" y="137160"/>
                </a:lnTo>
                <a:close/>
              </a:path>
              <a:path w="384810" h="173989">
                <a:moveTo>
                  <a:pt x="234950" y="12191"/>
                </a:moveTo>
                <a:lnTo>
                  <a:pt x="201422" y="12191"/>
                </a:lnTo>
                <a:lnTo>
                  <a:pt x="213614" y="18287"/>
                </a:lnTo>
                <a:lnTo>
                  <a:pt x="219710" y="30479"/>
                </a:lnTo>
                <a:lnTo>
                  <a:pt x="219710" y="48767"/>
                </a:lnTo>
                <a:lnTo>
                  <a:pt x="213614" y="60960"/>
                </a:lnTo>
                <a:lnTo>
                  <a:pt x="204470" y="70103"/>
                </a:lnTo>
                <a:lnTo>
                  <a:pt x="195326" y="73151"/>
                </a:lnTo>
                <a:lnTo>
                  <a:pt x="190178" y="75390"/>
                </a:lnTo>
                <a:lnTo>
                  <a:pt x="183864" y="77343"/>
                </a:lnTo>
                <a:lnTo>
                  <a:pt x="176359" y="78724"/>
                </a:lnTo>
                <a:lnTo>
                  <a:pt x="167640" y="79248"/>
                </a:lnTo>
                <a:lnTo>
                  <a:pt x="167640" y="91439"/>
                </a:lnTo>
                <a:lnTo>
                  <a:pt x="180086" y="91439"/>
                </a:lnTo>
                <a:lnTo>
                  <a:pt x="189134" y="92011"/>
                </a:lnTo>
                <a:lnTo>
                  <a:pt x="222138" y="119443"/>
                </a:lnTo>
                <a:lnTo>
                  <a:pt x="222758" y="128015"/>
                </a:lnTo>
                <a:lnTo>
                  <a:pt x="222186" y="136112"/>
                </a:lnTo>
                <a:lnTo>
                  <a:pt x="189230" y="161543"/>
                </a:lnTo>
                <a:lnTo>
                  <a:pt x="232038" y="161543"/>
                </a:lnTo>
                <a:lnTo>
                  <a:pt x="247142" y="134112"/>
                </a:lnTo>
                <a:lnTo>
                  <a:pt x="247142" y="112775"/>
                </a:lnTo>
                <a:lnTo>
                  <a:pt x="244094" y="106679"/>
                </a:lnTo>
                <a:lnTo>
                  <a:pt x="241046" y="103631"/>
                </a:lnTo>
                <a:lnTo>
                  <a:pt x="237998" y="97536"/>
                </a:lnTo>
                <a:lnTo>
                  <a:pt x="231902" y="91439"/>
                </a:lnTo>
                <a:lnTo>
                  <a:pt x="225806" y="88391"/>
                </a:lnTo>
                <a:lnTo>
                  <a:pt x="222758" y="85343"/>
                </a:lnTo>
                <a:lnTo>
                  <a:pt x="216662" y="85343"/>
                </a:lnTo>
                <a:lnTo>
                  <a:pt x="213614" y="82296"/>
                </a:lnTo>
                <a:lnTo>
                  <a:pt x="207518" y="82296"/>
                </a:lnTo>
                <a:lnTo>
                  <a:pt x="207518" y="79248"/>
                </a:lnTo>
                <a:lnTo>
                  <a:pt x="216662" y="76200"/>
                </a:lnTo>
                <a:lnTo>
                  <a:pt x="228854" y="70103"/>
                </a:lnTo>
                <a:lnTo>
                  <a:pt x="231902" y="64007"/>
                </a:lnTo>
                <a:lnTo>
                  <a:pt x="237998" y="60960"/>
                </a:lnTo>
                <a:lnTo>
                  <a:pt x="244094" y="48767"/>
                </a:lnTo>
                <a:lnTo>
                  <a:pt x="244094" y="30479"/>
                </a:lnTo>
                <a:lnTo>
                  <a:pt x="241046" y="21336"/>
                </a:lnTo>
                <a:lnTo>
                  <a:pt x="237998" y="18287"/>
                </a:lnTo>
                <a:lnTo>
                  <a:pt x="234950" y="12191"/>
                </a:lnTo>
                <a:close/>
              </a:path>
              <a:path w="384810" h="173989">
                <a:moveTo>
                  <a:pt x="207518" y="0"/>
                </a:moveTo>
                <a:lnTo>
                  <a:pt x="189230" y="0"/>
                </a:lnTo>
                <a:lnTo>
                  <a:pt x="183134" y="3048"/>
                </a:lnTo>
                <a:lnTo>
                  <a:pt x="173736" y="3048"/>
                </a:lnTo>
                <a:lnTo>
                  <a:pt x="166877" y="5381"/>
                </a:lnTo>
                <a:lnTo>
                  <a:pt x="160019" y="8000"/>
                </a:lnTo>
                <a:lnTo>
                  <a:pt x="153162" y="11191"/>
                </a:lnTo>
                <a:lnTo>
                  <a:pt x="146304" y="15239"/>
                </a:lnTo>
                <a:lnTo>
                  <a:pt x="146304" y="36575"/>
                </a:lnTo>
                <a:lnTo>
                  <a:pt x="161544" y="36575"/>
                </a:lnTo>
                <a:lnTo>
                  <a:pt x="164592" y="27431"/>
                </a:lnTo>
                <a:lnTo>
                  <a:pt x="167640" y="21336"/>
                </a:lnTo>
                <a:lnTo>
                  <a:pt x="173736" y="18287"/>
                </a:lnTo>
                <a:lnTo>
                  <a:pt x="176784" y="15239"/>
                </a:lnTo>
                <a:lnTo>
                  <a:pt x="183134" y="12191"/>
                </a:lnTo>
                <a:lnTo>
                  <a:pt x="234950" y="12191"/>
                </a:lnTo>
                <a:lnTo>
                  <a:pt x="216662" y="3048"/>
                </a:lnTo>
                <a:lnTo>
                  <a:pt x="207518" y="0"/>
                </a:lnTo>
                <a:close/>
              </a:path>
              <a:path w="384810" h="173989">
                <a:moveTo>
                  <a:pt x="384302" y="161543"/>
                </a:moveTo>
                <a:lnTo>
                  <a:pt x="295910" y="161543"/>
                </a:lnTo>
                <a:lnTo>
                  <a:pt x="295910" y="170687"/>
                </a:lnTo>
                <a:lnTo>
                  <a:pt x="384302" y="170687"/>
                </a:lnTo>
                <a:lnTo>
                  <a:pt x="384302" y="161543"/>
                </a:lnTo>
                <a:close/>
              </a:path>
              <a:path w="384810" h="173989">
                <a:moveTo>
                  <a:pt x="362966" y="158496"/>
                </a:moveTo>
                <a:lnTo>
                  <a:pt x="320294" y="158496"/>
                </a:lnTo>
                <a:lnTo>
                  <a:pt x="314198" y="161543"/>
                </a:lnTo>
                <a:lnTo>
                  <a:pt x="366014" y="161543"/>
                </a:lnTo>
                <a:lnTo>
                  <a:pt x="362966" y="158496"/>
                </a:lnTo>
                <a:close/>
              </a:path>
              <a:path w="384810" h="173989">
                <a:moveTo>
                  <a:pt x="353822" y="152400"/>
                </a:moveTo>
                <a:lnTo>
                  <a:pt x="326390" y="152400"/>
                </a:lnTo>
                <a:lnTo>
                  <a:pt x="326390" y="155448"/>
                </a:lnTo>
                <a:lnTo>
                  <a:pt x="323342" y="158496"/>
                </a:lnTo>
                <a:lnTo>
                  <a:pt x="356870" y="158496"/>
                </a:lnTo>
                <a:lnTo>
                  <a:pt x="356870" y="155448"/>
                </a:lnTo>
                <a:lnTo>
                  <a:pt x="353822" y="155448"/>
                </a:lnTo>
                <a:lnTo>
                  <a:pt x="353822" y="152400"/>
                </a:lnTo>
                <a:close/>
              </a:path>
              <a:path w="384810" h="173989">
                <a:moveTo>
                  <a:pt x="350774" y="27431"/>
                </a:moveTo>
                <a:lnTo>
                  <a:pt x="326390" y="27431"/>
                </a:lnTo>
                <a:lnTo>
                  <a:pt x="326390" y="30479"/>
                </a:lnTo>
                <a:lnTo>
                  <a:pt x="329438" y="33527"/>
                </a:lnTo>
                <a:lnTo>
                  <a:pt x="329438" y="152400"/>
                </a:lnTo>
                <a:lnTo>
                  <a:pt x="350774" y="152400"/>
                </a:lnTo>
                <a:lnTo>
                  <a:pt x="350774" y="27431"/>
                </a:lnTo>
                <a:close/>
              </a:path>
              <a:path w="384810" h="173989">
                <a:moveTo>
                  <a:pt x="350774" y="0"/>
                </a:moveTo>
                <a:lnTo>
                  <a:pt x="344678" y="0"/>
                </a:lnTo>
                <a:lnTo>
                  <a:pt x="289814" y="33527"/>
                </a:lnTo>
                <a:lnTo>
                  <a:pt x="295910" y="42672"/>
                </a:lnTo>
                <a:lnTo>
                  <a:pt x="302006" y="39624"/>
                </a:lnTo>
                <a:lnTo>
                  <a:pt x="308102" y="33527"/>
                </a:lnTo>
                <a:lnTo>
                  <a:pt x="311150" y="33527"/>
                </a:lnTo>
                <a:lnTo>
                  <a:pt x="317246" y="30479"/>
                </a:lnTo>
                <a:lnTo>
                  <a:pt x="320294" y="27431"/>
                </a:lnTo>
                <a:lnTo>
                  <a:pt x="350774" y="27431"/>
                </a:lnTo>
                <a:lnTo>
                  <a:pt x="3507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216885" y="1555040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265359" y="1428637"/>
            <a:ext cx="96754" cy="1532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53553" y="1447463"/>
            <a:ext cx="134471" cy="1371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682153" y="1428637"/>
            <a:ext cx="223221" cy="1532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926891" y="1555040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688" y="27432"/>
                </a:lnTo>
                <a:lnTo>
                  <a:pt x="24688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978325" y="1428637"/>
            <a:ext cx="91440" cy="1532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96659" y="1415191"/>
            <a:ext cx="75304" cy="833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98857" y="1412502"/>
            <a:ext cx="69925" cy="20708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298365" y="1420569"/>
            <a:ext cx="56478" cy="5916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278056" y="1732541"/>
            <a:ext cx="142539" cy="19386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525482" y="179305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525482" y="183899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754082" y="1729851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90935" y="12191"/>
                </a:moveTo>
                <a:lnTo>
                  <a:pt x="54864" y="12191"/>
                </a:lnTo>
                <a:lnTo>
                  <a:pt x="60960" y="15239"/>
                </a:lnTo>
                <a:lnTo>
                  <a:pt x="64008" y="15239"/>
                </a:lnTo>
                <a:lnTo>
                  <a:pt x="67056" y="18287"/>
                </a:lnTo>
                <a:lnTo>
                  <a:pt x="70104" y="24384"/>
                </a:lnTo>
                <a:lnTo>
                  <a:pt x="73152" y="27431"/>
                </a:lnTo>
                <a:lnTo>
                  <a:pt x="76200" y="33527"/>
                </a:lnTo>
                <a:lnTo>
                  <a:pt x="76200" y="54863"/>
                </a:lnTo>
                <a:lnTo>
                  <a:pt x="73152" y="57912"/>
                </a:lnTo>
                <a:lnTo>
                  <a:pt x="73152" y="64008"/>
                </a:lnTo>
                <a:lnTo>
                  <a:pt x="67056" y="70103"/>
                </a:lnTo>
                <a:lnTo>
                  <a:pt x="60960" y="82296"/>
                </a:lnTo>
                <a:lnTo>
                  <a:pt x="56340" y="86967"/>
                </a:lnTo>
                <a:lnTo>
                  <a:pt x="51435" y="92233"/>
                </a:lnTo>
                <a:lnTo>
                  <a:pt x="45958" y="98690"/>
                </a:lnTo>
                <a:lnTo>
                  <a:pt x="39624" y="106934"/>
                </a:lnTo>
                <a:lnTo>
                  <a:pt x="31527" y="115554"/>
                </a:lnTo>
                <a:lnTo>
                  <a:pt x="6476" y="151129"/>
                </a:lnTo>
                <a:lnTo>
                  <a:pt x="0" y="164846"/>
                </a:lnTo>
                <a:lnTo>
                  <a:pt x="0" y="170941"/>
                </a:lnTo>
                <a:lnTo>
                  <a:pt x="100584" y="170941"/>
                </a:lnTo>
                <a:lnTo>
                  <a:pt x="102362" y="149605"/>
                </a:lnTo>
                <a:lnTo>
                  <a:pt x="24384" y="149605"/>
                </a:lnTo>
                <a:lnTo>
                  <a:pt x="30051" y="139938"/>
                </a:lnTo>
                <a:lnTo>
                  <a:pt x="37718" y="129412"/>
                </a:lnTo>
                <a:lnTo>
                  <a:pt x="47101" y="118316"/>
                </a:lnTo>
                <a:lnTo>
                  <a:pt x="57912" y="106934"/>
                </a:lnTo>
                <a:lnTo>
                  <a:pt x="64246" y="100560"/>
                </a:lnTo>
                <a:lnTo>
                  <a:pt x="79248" y="85343"/>
                </a:lnTo>
                <a:lnTo>
                  <a:pt x="85343" y="79248"/>
                </a:lnTo>
                <a:lnTo>
                  <a:pt x="88392" y="73151"/>
                </a:lnTo>
                <a:lnTo>
                  <a:pt x="94487" y="67055"/>
                </a:lnTo>
                <a:lnTo>
                  <a:pt x="94487" y="60960"/>
                </a:lnTo>
                <a:lnTo>
                  <a:pt x="97536" y="57912"/>
                </a:lnTo>
                <a:lnTo>
                  <a:pt x="97536" y="54863"/>
                </a:lnTo>
                <a:lnTo>
                  <a:pt x="100584" y="51815"/>
                </a:lnTo>
                <a:lnTo>
                  <a:pt x="100584" y="39624"/>
                </a:lnTo>
                <a:lnTo>
                  <a:pt x="99964" y="31003"/>
                </a:lnTo>
                <a:lnTo>
                  <a:pt x="97917" y="23240"/>
                </a:lnTo>
                <a:lnTo>
                  <a:pt x="94154" y="16049"/>
                </a:lnTo>
                <a:lnTo>
                  <a:pt x="90935" y="12191"/>
                </a:lnTo>
                <a:close/>
              </a:path>
              <a:path w="384810" h="173989">
                <a:moveTo>
                  <a:pt x="103631" y="134365"/>
                </a:moveTo>
                <a:lnTo>
                  <a:pt x="94487" y="134365"/>
                </a:lnTo>
                <a:lnTo>
                  <a:pt x="94487" y="137413"/>
                </a:lnTo>
                <a:lnTo>
                  <a:pt x="91440" y="140462"/>
                </a:lnTo>
                <a:lnTo>
                  <a:pt x="91440" y="143510"/>
                </a:lnTo>
                <a:lnTo>
                  <a:pt x="88392" y="146558"/>
                </a:lnTo>
                <a:lnTo>
                  <a:pt x="85343" y="146558"/>
                </a:lnTo>
                <a:lnTo>
                  <a:pt x="85343" y="149605"/>
                </a:lnTo>
                <a:lnTo>
                  <a:pt x="102362" y="149605"/>
                </a:lnTo>
                <a:lnTo>
                  <a:pt x="103631" y="134365"/>
                </a:lnTo>
                <a:close/>
              </a:path>
              <a:path w="384810" h="173989">
                <a:moveTo>
                  <a:pt x="54864" y="0"/>
                </a:moveTo>
                <a:lnTo>
                  <a:pt x="39624" y="0"/>
                </a:lnTo>
                <a:lnTo>
                  <a:pt x="23621" y="5381"/>
                </a:lnTo>
                <a:lnTo>
                  <a:pt x="16763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3479" y="26336"/>
                </a:lnTo>
                <a:lnTo>
                  <a:pt x="30099" y="18669"/>
                </a:lnTo>
                <a:lnTo>
                  <a:pt x="38433" y="13858"/>
                </a:lnTo>
                <a:lnTo>
                  <a:pt x="48768" y="12191"/>
                </a:lnTo>
                <a:lnTo>
                  <a:pt x="90935" y="12191"/>
                </a:lnTo>
                <a:lnTo>
                  <a:pt x="88392" y="9143"/>
                </a:lnTo>
                <a:lnTo>
                  <a:pt x="82724" y="5143"/>
                </a:lnTo>
                <a:lnTo>
                  <a:pt x="75057" y="2286"/>
                </a:lnTo>
                <a:lnTo>
                  <a:pt x="65674" y="571"/>
                </a:lnTo>
                <a:lnTo>
                  <a:pt x="54864" y="0"/>
                </a:lnTo>
                <a:close/>
              </a:path>
              <a:path w="384810" h="173989">
                <a:moveTo>
                  <a:pt x="158496" y="137413"/>
                </a:moveTo>
                <a:lnTo>
                  <a:pt x="143256" y="137413"/>
                </a:lnTo>
                <a:lnTo>
                  <a:pt x="143256" y="164846"/>
                </a:lnTo>
                <a:lnTo>
                  <a:pt x="149352" y="167893"/>
                </a:lnTo>
                <a:lnTo>
                  <a:pt x="158496" y="170941"/>
                </a:lnTo>
                <a:lnTo>
                  <a:pt x="167640" y="170941"/>
                </a:lnTo>
                <a:lnTo>
                  <a:pt x="173736" y="173989"/>
                </a:lnTo>
                <a:lnTo>
                  <a:pt x="188975" y="173989"/>
                </a:lnTo>
                <a:lnTo>
                  <a:pt x="198072" y="173466"/>
                </a:lnTo>
                <a:lnTo>
                  <a:pt x="231784" y="161798"/>
                </a:lnTo>
                <a:lnTo>
                  <a:pt x="182880" y="161798"/>
                </a:lnTo>
                <a:lnTo>
                  <a:pt x="173736" y="158750"/>
                </a:lnTo>
                <a:lnTo>
                  <a:pt x="170687" y="155701"/>
                </a:lnTo>
                <a:lnTo>
                  <a:pt x="164592" y="152653"/>
                </a:lnTo>
                <a:lnTo>
                  <a:pt x="161544" y="146558"/>
                </a:lnTo>
                <a:lnTo>
                  <a:pt x="158496" y="137413"/>
                </a:lnTo>
                <a:close/>
              </a:path>
              <a:path w="384810" h="173989">
                <a:moveTo>
                  <a:pt x="234696" y="12191"/>
                </a:moveTo>
                <a:lnTo>
                  <a:pt x="201168" y="12191"/>
                </a:lnTo>
                <a:lnTo>
                  <a:pt x="213360" y="18287"/>
                </a:lnTo>
                <a:lnTo>
                  <a:pt x="219456" y="30479"/>
                </a:lnTo>
                <a:lnTo>
                  <a:pt x="219456" y="48767"/>
                </a:lnTo>
                <a:lnTo>
                  <a:pt x="213360" y="60960"/>
                </a:lnTo>
                <a:lnTo>
                  <a:pt x="204216" y="70103"/>
                </a:lnTo>
                <a:lnTo>
                  <a:pt x="195072" y="73151"/>
                </a:lnTo>
                <a:lnTo>
                  <a:pt x="189928" y="75390"/>
                </a:lnTo>
                <a:lnTo>
                  <a:pt x="183642" y="77343"/>
                </a:lnTo>
                <a:lnTo>
                  <a:pt x="176212" y="78724"/>
                </a:lnTo>
                <a:lnTo>
                  <a:pt x="167640" y="79248"/>
                </a:lnTo>
                <a:lnTo>
                  <a:pt x="167640" y="91439"/>
                </a:lnTo>
                <a:lnTo>
                  <a:pt x="179831" y="91439"/>
                </a:lnTo>
                <a:lnTo>
                  <a:pt x="188880" y="92015"/>
                </a:lnTo>
                <a:lnTo>
                  <a:pt x="221884" y="119697"/>
                </a:lnTo>
                <a:lnTo>
                  <a:pt x="222504" y="128270"/>
                </a:lnTo>
                <a:lnTo>
                  <a:pt x="221932" y="136366"/>
                </a:lnTo>
                <a:lnTo>
                  <a:pt x="188975" y="161798"/>
                </a:lnTo>
                <a:lnTo>
                  <a:pt x="231784" y="161798"/>
                </a:lnTo>
                <a:lnTo>
                  <a:pt x="246887" y="134365"/>
                </a:lnTo>
                <a:lnTo>
                  <a:pt x="246887" y="113029"/>
                </a:lnTo>
                <a:lnTo>
                  <a:pt x="243840" y="106934"/>
                </a:lnTo>
                <a:lnTo>
                  <a:pt x="240792" y="103886"/>
                </a:lnTo>
                <a:lnTo>
                  <a:pt x="237744" y="97789"/>
                </a:lnTo>
                <a:lnTo>
                  <a:pt x="234696" y="94487"/>
                </a:lnTo>
                <a:lnTo>
                  <a:pt x="231648" y="91439"/>
                </a:lnTo>
                <a:lnTo>
                  <a:pt x="225552" y="88391"/>
                </a:lnTo>
                <a:lnTo>
                  <a:pt x="222504" y="85343"/>
                </a:lnTo>
                <a:lnTo>
                  <a:pt x="216408" y="85343"/>
                </a:lnTo>
                <a:lnTo>
                  <a:pt x="213360" y="82296"/>
                </a:lnTo>
                <a:lnTo>
                  <a:pt x="207264" y="82296"/>
                </a:lnTo>
                <a:lnTo>
                  <a:pt x="207264" y="79248"/>
                </a:lnTo>
                <a:lnTo>
                  <a:pt x="216408" y="76200"/>
                </a:lnTo>
                <a:lnTo>
                  <a:pt x="228600" y="70103"/>
                </a:lnTo>
                <a:lnTo>
                  <a:pt x="231648" y="64008"/>
                </a:lnTo>
                <a:lnTo>
                  <a:pt x="237744" y="60960"/>
                </a:lnTo>
                <a:lnTo>
                  <a:pt x="243840" y="48767"/>
                </a:lnTo>
                <a:lnTo>
                  <a:pt x="243840" y="30479"/>
                </a:lnTo>
                <a:lnTo>
                  <a:pt x="240792" y="21336"/>
                </a:lnTo>
                <a:lnTo>
                  <a:pt x="237744" y="18287"/>
                </a:lnTo>
                <a:lnTo>
                  <a:pt x="234696" y="12191"/>
                </a:lnTo>
                <a:close/>
              </a:path>
              <a:path w="384810" h="173989">
                <a:moveTo>
                  <a:pt x="207264" y="0"/>
                </a:moveTo>
                <a:lnTo>
                  <a:pt x="188975" y="0"/>
                </a:lnTo>
                <a:lnTo>
                  <a:pt x="182880" y="3048"/>
                </a:lnTo>
                <a:lnTo>
                  <a:pt x="173736" y="3048"/>
                </a:lnTo>
                <a:lnTo>
                  <a:pt x="166877" y="5381"/>
                </a:lnTo>
                <a:lnTo>
                  <a:pt x="160019" y="8000"/>
                </a:lnTo>
                <a:lnTo>
                  <a:pt x="153162" y="11191"/>
                </a:lnTo>
                <a:lnTo>
                  <a:pt x="146304" y="15239"/>
                </a:lnTo>
                <a:lnTo>
                  <a:pt x="146304" y="36575"/>
                </a:lnTo>
                <a:lnTo>
                  <a:pt x="161544" y="36575"/>
                </a:lnTo>
                <a:lnTo>
                  <a:pt x="164592" y="27431"/>
                </a:lnTo>
                <a:lnTo>
                  <a:pt x="167640" y="21336"/>
                </a:lnTo>
                <a:lnTo>
                  <a:pt x="173736" y="18287"/>
                </a:lnTo>
                <a:lnTo>
                  <a:pt x="176784" y="15239"/>
                </a:lnTo>
                <a:lnTo>
                  <a:pt x="182880" y="12191"/>
                </a:lnTo>
                <a:lnTo>
                  <a:pt x="234696" y="12191"/>
                </a:lnTo>
                <a:lnTo>
                  <a:pt x="216408" y="3048"/>
                </a:lnTo>
                <a:lnTo>
                  <a:pt x="207264" y="0"/>
                </a:lnTo>
                <a:close/>
              </a:path>
              <a:path w="384810" h="173989">
                <a:moveTo>
                  <a:pt x="384302" y="161798"/>
                </a:moveTo>
                <a:lnTo>
                  <a:pt x="295910" y="161798"/>
                </a:lnTo>
                <a:lnTo>
                  <a:pt x="295910" y="170941"/>
                </a:lnTo>
                <a:lnTo>
                  <a:pt x="384302" y="170941"/>
                </a:lnTo>
                <a:lnTo>
                  <a:pt x="384302" y="161798"/>
                </a:lnTo>
                <a:close/>
              </a:path>
              <a:path w="384810" h="173989">
                <a:moveTo>
                  <a:pt x="362966" y="158750"/>
                </a:moveTo>
                <a:lnTo>
                  <a:pt x="320294" y="158750"/>
                </a:lnTo>
                <a:lnTo>
                  <a:pt x="314198" y="161798"/>
                </a:lnTo>
                <a:lnTo>
                  <a:pt x="366014" y="161798"/>
                </a:lnTo>
                <a:lnTo>
                  <a:pt x="362966" y="158750"/>
                </a:lnTo>
                <a:close/>
              </a:path>
              <a:path w="384810" h="173989">
                <a:moveTo>
                  <a:pt x="353822" y="152653"/>
                </a:moveTo>
                <a:lnTo>
                  <a:pt x="326390" y="152653"/>
                </a:lnTo>
                <a:lnTo>
                  <a:pt x="326390" y="155701"/>
                </a:lnTo>
                <a:lnTo>
                  <a:pt x="323342" y="158750"/>
                </a:lnTo>
                <a:lnTo>
                  <a:pt x="356870" y="158750"/>
                </a:lnTo>
                <a:lnTo>
                  <a:pt x="356870" y="155701"/>
                </a:lnTo>
                <a:lnTo>
                  <a:pt x="353822" y="155701"/>
                </a:lnTo>
                <a:lnTo>
                  <a:pt x="353822" y="152653"/>
                </a:lnTo>
                <a:close/>
              </a:path>
              <a:path w="384810" h="173989">
                <a:moveTo>
                  <a:pt x="350774" y="27431"/>
                </a:moveTo>
                <a:lnTo>
                  <a:pt x="326390" y="27431"/>
                </a:lnTo>
                <a:lnTo>
                  <a:pt x="326390" y="30479"/>
                </a:lnTo>
                <a:lnTo>
                  <a:pt x="329438" y="33527"/>
                </a:lnTo>
                <a:lnTo>
                  <a:pt x="329438" y="152653"/>
                </a:lnTo>
                <a:lnTo>
                  <a:pt x="350774" y="152653"/>
                </a:lnTo>
                <a:lnTo>
                  <a:pt x="350774" y="27431"/>
                </a:lnTo>
                <a:close/>
              </a:path>
              <a:path w="384810" h="173989">
                <a:moveTo>
                  <a:pt x="350774" y="0"/>
                </a:moveTo>
                <a:lnTo>
                  <a:pt x="344678" y="0"/>
                </a:lnTo>
                <a:lnTo>
                  <a:pt x="289814" y="33527"/>
                </a:lnTo>
                <a:lnTo>
                  <a:pt x="295910" y="42672"/>
                </a:lnTo>
                <a:lnTo>
                  <a:pt x="302006" y="39624"/>
                </a:lnTo>
                <a:lnTo>
                  <a:pt x="308102" y="33527"/>
                </a:lnTo>
                <a:lnTo>
                  <a:pt x="311150" y="33527"/>
                </a:lnTo>
                <a:lnTo>
                  <a:pt x="317246" y="30479"/>
                </a:lnTo>
                <a:lnTo>
                  <a:pt x="320294" y="27431"/>
                </a:lnTo>
                <a:lnTo>
                  <a:pt x="350774" y="27431"/>
                </a:lnTo>
                <a:lnTo>
                  <a:pt x="3507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22757" y="1856478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71230" y="1729851"/>
            <a:ext cx="96754" cy="15352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59423" y="1748679"/>
            <a:ext cx="134471" cy="13738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90714" y="181734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5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754767" y="1729851"/>
            <a:ext cx="223556" cy="15352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002531" y="1856478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053629" y="1729851"/>
            <a:ext cx="91439" cy="15352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171963" y="1716405"/>
            <a:ext cx="75303" cy="833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54357" y="1911096"/>
            <a:ext cx="3803837" cy="837046"/>
          </a:xfrm>
          <a:prstGeom prst="rect">
            <a:avLst/>
          </a:prstGeom>
        </p:spPr>
        <p:txBody>
          <a:bodyPr vert="horz" wrap="square" lIns="0" tIns="151279" rIns="0" bIns="0" rtlCol="0">
            <a:spAutoFit/>
          </a:bodyPr>
          <a:lstStyle/>
          <a:p>
            <a:pPr marL="11206" defTabSz="806867">
              <a:spcBef>
                <a:spcPts val="119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4: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103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 current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line segment</a:t>
            </a:r>
            <a:r>
              <a:rPr sz="1765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1-2: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278056" y="2964851"/>
            <a:ext cx="231289" cy="19363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614232" y="302536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614232" y="307108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834766" y="2964852"/>
            <a:ext cx="236891" cy="19632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222264" y="3056292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163096" y="304956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222264" y="2980988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370182" y="2964851"/>
            <a:ext cx="142539" cy="19363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278056" y="3266065"/>
            <a:ext cx="231289" cy="19386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614232" y="332680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614232" y="337252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850901" y="3263377"/>
            <a:ext cx="333935" cy="153521"/>
          </a:xfrm>
          <a:custGeom>
            <a:avLst/>
            <a:gdLst/>
            <a:ahLst/>
            <a:cxnLst/>
            <a:rect l="l" t="t" r="r" b="b"/>
            <a:pathLst>
              <a:path w="378460" h="173989">
                <a:moveTo>
                  <a:pt x="94487" y="161797"/>
                </a:moveTo>
                <a:lnTo>
                  <a:pt x="6095" y="161797"/>
                </a:lnTo>
                <a:lnTo>
                  <a:pt x="6095" y="170941"/>
                </a:lnTo>
                <a:lnTo>
                  <a:pt x="94487" y="170941"/>
                </a:lnTo>
                <a:lnTo>
                  <a:pt x="94487" y="161797"/>
                </a:lnTo>
                <a:close/>
              </a:path>
              <a:path w="378460" h="173989">
                <a:moveTo>
                  <a:pt x="73151" y="158750"/>
                </a:moveTo>
                <a:lnTo>
                  <a:pt x="30480" y="158750"/>
                </a:lnTo>
                <a:lnTo>
                  <a:pt x="24383" y="161797"/>
                </a:lnTo>
                <a:lnTo>
                  <a:pt x="76200" y="161797"/>
                </a:lnTo>
                <a:lnTo>
                  <a:pt x="73151" y="158750"/>
                </a:lnTo>
                <a:close/>
              </a:path>
              <a:path w="378460" h="173989">
                <a:moveTo>
                  <a:pt x="64007" y="152653"/>
                </a:moveTo>
                <a:lnTo>
                  <a:pt x="36575" y="152653"/>
                </a:lnTo>
                <a:lnTo>
                  <a:pt x="36575" y="155701"/>
                </a:lnTo>
                <a:lnTo>
                  <a:pt x="33527" y="158750"/>
                </a:lnTo>
                <a:lnTo>
                  <a:pt x="67056" y="158750"/>
                </a:lnTo>
                <a:lnTo>
                  <a:pt x="67056" y="155701"/>
                </a:lnTo>
                <a:lnTo>
                  <a:pt x="64007" y="155701"/>
                </a:lnTo>
                <a:lnTo>
                  <a:pt x="64007" y="152653"/>
                </a:lnTo>
                <a:close/>
              </a:path>
              <a:path w="378460" h="173989">
                <a:moveTo>
                  <a:pt x="60959" y="27685"/>
                </a:moveTo>
                <a:lnTo>
                  <a:pt x="36575" y="27685"/>
                </a:lnTo>
                <a:lnTo>
                  <a:pt x="36575" y="30733"/>
                </a:lnTo>
                <a:lnTo>
                  <a:pt x="39624" y="33781"/>
                </a:lnTo>
                <a:lnTo>
                  <a:pt x="39624" y="152653"/>
                </a:lnTo>
                <a:lnTo>
                  <a:pt x="60959" y="152653"/>
                </a:lnTo>
                <a:lnTo>
                  <a:pt x="60959" y="27685"/>
                </a:lnTo>
                <a:close/>
              </a:path>
              <a:path w="378460" h="173989">
                <a:moveTo>
                  <a:pt x="60959" y="0"/>
                </a:moveTo>
                <a:lnTo>
                  <a:pt x="54863" y="0"/>
                </a:lnTo>
                <a:lnTo>
                  <a:pt x="0" y="33781"/>
                </a:lnTo>
                <a:lnTo>
                  <a:pt x="6095" y="42925"/>
                </a:lnTo>
                <a:lnTo>
                  <a:pt x="12192" y="39877"/>
                </a:lnTo>
                <a:lnTo>
                  <a:pt x="18287" y="33781"/>
                </a:lnTo>
                <a:lnTo>
                  <a:pt x="21336" y="33781"/>
                </a:lnTo>
                <a:lnTo>
                  <a:pt x="27431" y="30733"/>
                </a:lnTo>
                <a:lnTo>
                  <a:pt x="30480" y="27685"/>
                </a:lnTo>
                <a:lnTo>
                  <a:pt x="60959" y="27685"/>
                </a:lnTo>
                <a:lnTo>
                  <a:pt x="60959" y="0"/>
                </a:lnTo>
                <a:close/>
              </a:path>
              <a:path w="378460" h="173989">
                <a:moveTo>
                  <a:pt x="231901" y="164845"/>
                </a:moveTo>
                <a:lnTo>
                  <a:pt x="180086" y="164845"/>
                </a:lnTo>
                <a:lnTo>
                  <a:pt x="180086" y="170941"/>
                </a:lnTo>
                <a:lnTo>
                  <a:pt x="231901" y="170941"/>
                </a:lnTo>
                <a:lnTo>
                  <a:pt x="231901" y="164845"/>
                </a:lnTo>
                <a:close/>
              </a:path>
              <a:path w="378460" h="173989">
                <a:moveTo>
                  <a:pt x="225806" y="161797"/>
                </a:moveTo>
                <a:lnTo>
                  <a:pt x="189230" y="161797"/>
                </a:lnTo>
                <a:lnTo>
                  <a:pt x="186181" y="164845"/>
                </a:lnTo>
                <a:lnTo>
                  <a:pt x="228853" y="164845"/>
                </a:lnTo>
                <a:lnTo>
                  <a:pt x="225806" y="161797"/>
                </a:lnTo>
                <a:close/>
              </a:path>
              <a:path w="378460" h="173989">
                <a:moveTo>
                  <a:pt x="216662" y="119125"/>
                </a:moveTo>
                <a:lnTo>
                  <a:pt x="195325" y="119125"/>
                </a:lnTo>
                <a:lnTo>
                  <a:pt x="195325" y="155701"/>
                </a:lnTo>
                <a:lnTo>
                  <a:pt x="192277" y="158750"/>
                </a:lnTo>
                <a:lnTo>
                  <a:pt x="192277" y="161797"/>
                </a:lnTo>
                <a:lnTo>
                  <a:pt x="222757" y="161797"/>
                </a:lnTo>
                <a:lnTo>
                  <a:pt x="219709" y="158750"/>
                </a:lnTo>
                <a:lnTo>
                  <a:pt x="219709" y="155701"/>
                </a:lnTo>
                <a:lnTo>
                  <a:pt x="216662" y="155701"/>
                </a:lnTo>
                <a:lnTo>
                  <a:pt x="216662" y="119125"/>
                </a:lnTo>
                <a:close/>
              </a:path>
              <a:path w="378460" h="173989">
                <a:moveTo>
                  <a:pt x="216662" y="3047"/>
                </a:moveTo>
                <a:lnTo>
                  <a:pt x="198374" y="3047"/>
                </a:lnTo>
                <a:lnTo>
                  <a:pt x="124968" y="109981"/>
                </a:lnTo>
                <a:lnTo>
                  <a:pt x="124968" y="119125"/>
                </a:lnTo>
                <a:lnTo>
                  <a:pt x="247142" y="119125"/>
                </a:lnTo>
                <a:lnTo>
                  <a:pt x="247142" y="106933"/>
                </a:lnTo>
                <a:lnTo>
                  <a:pt x="146303" y="106933"/>
                </a:lnTo>
                <a:lnTo>
                  <a:pt x="195325" y="30733"/>
                </a:lnTo>
                <a:lnTo>
                  <a:pt x="216662" y="30733"/>
                </a:lnTo>
                <a:lnTo>
                  <a:pt x="216662" y="3047"/>
                </a:lnTo>
                <a:close/>
              </a:path>
              <a:path w="378460" h="173989">
                <a:moveTo>
                  <a:pt x="216662" y="30733"/>
                </a:moveTo>
                <a:lnTo>
                  <a:pt x="195325" y="30733"/>
                </a:lnTo>
                <a:lnTo>
                  <a:pt x="195325" y="106933"/>
                </a:lnTo>
                <a:lnTo>
                  <a:pt x="216662" y="106933"/>
                </a:lnTo>
                <a:lnTo>
                  <a:pt x="216662" y="30733"/>
                </a:lnTo>
                <a:close/>
              </a:path>
              <a:path w="378460" h="173989">
                <a:moveTo>
                  <a:pt x="247142" y="94741"/>
                </a:moveTo>
                <a:lnTo>
                  <a:pt x="237997" y="94741"/>
                </a:lnTo>
                <a:lnTo>
                  <a:pt x="237997" y="97789"/>
                </a:lnTo>
                <a:lnTo>
                  <a:pt x="234950" y="100837"/>
                </a:lnTo>
                <a:lnTo>
                  <a:pt x="234950" y="103885"/>
                </a:lnTo>
                <a:lnTo>
                  <a:pt x="231901" y="103885"/>
                </a:lnTo>
                <a:lnTo>
                  <a:pt x="231901" y="106933"/>
                </a:lnTo>
                <a:lnTo>
                  <a:pt x="247142" y="106933"/>
                </a:lnTo>
                <a:lnTo>
                  <a:pt x="247142" y="94741"/>
                </a:lnTo>
                <a:close/>
              </a:path>
              <a:path w="378460" h="173989">
                <a:moveTo>
                  <a:pt x="289813" y="137413"/>
                </a:moveTo>
                <a:lnTo>
                  <a:pt x="274574" y="137413"/>
                </a:lnTo>
                <a:lnTo>
                  <a:pt x="274574" y="164845"/>
                </a:lnTo>
                <a:lnTo>
                  <a:pt x="280669" y="167893"/>
                </a:lnTo>
                <a:lnTo>
                  <a:pt x="289813" y="170941"/>
                </a:lnTo>
                <a:lnTo>
                  <a:pt x="298957" y="170941"/>
                </a:lnTo>
                <a:lnTo>
                  <a:pt x="305053" y="173989"/>
                </a:lnTo>
                <a:lnTo>
                  <a:pt x="320294" y="173989"/>
                </a:lnTo>
                <a:lnTo>
                  <a:pt x="329390" y="173466"/>
                </a:lnTo>
                <a:lnTo>
                  <a:pt x="363102" y="161797"/>
                </a:lnTo>
                <a:lnTo>
                  <a:pt x="314197" y="161797"/>
                </a:lnTo>
                <a:lnTo>
                  <a:pt x="305053" y="158750"/>
                </a:lnTo>
                <a:lnTo>
                  <a:pt x="302006" y="155701"/>
                </a:lnTo>
                <a:lnTo>
                  <a:pt x="295909" y="152653"/>
                </a:lnTo>
                <a:lnTo>
                  <a:pt x="292862" y="146557"/>
                </a:lnTo>
                <a:lnTo>
                  <a:pt x="289813" y="137413"/>
                </a:lnTo>
                <a:close/>
              </a:path>
              <a:path w="378460" h="173989">
                <a:moveTo>
                  <a:pt x="366013" y="12445"/>
                </a:moveTo>
                <a:lnTo>
                  <a:pt x="332486" y="12445"/>
                </a:lnTo>
                <a:lnTo>
                  <a:pt x="344677" y="18541"/>
                </a:lnTo>
                <a:lnTo>
                  <a:pt x="350774" y="30733"/>
                </a:lnTo>
                <a:lnTo>
                  <a:pt x="350774" y="49021"/>
                </a:lnTo>
                <a:lnTo>
                  <a:pt x="344677" y="61213"/>
                </a:lnTo>
                <a:lnTo>
                  <a:pt x="335533" y="70357"/>
                </a:lnTo>
                <a:lnTo>
                  <a:pt x="326389" y="73405"/>
                </a:lnTo>
                <a:lnTo>
                  <a:pt x="321246" y="75644"/>
                </a:lnTo>
                <a:lnTo>
                  <a:pt x="314960" y="77597"/>
                </a:lnTo>
                <a:lnTo>
                  <a:pt x="307530" y="78978"/>
                </a:lnTo>
                <a:lnTo>
                  <a:pt x="298957" y="79501"/>
                </a:lnTo>
                <a:lnTo>
                  <a:pt x="298957" y="91693"/>
                </a:lnTo>
                <a:lnTo>
                  <a:pt x="311150" y="91693"/>
                </a:lnTo>
                <a:lnTo>
                  <a:pt x="320198" y="92265"/>
                </a:lnTo>
                <a:lnTo>
                  <a:pt x="353202" y="119697"/>
                </a:lnTo>
                <a:lnTo>
                  <a:pt x="353821" y="128269"/>
                </a:lnTo>
                <a:lnTo>
                  <a:pt x="353250" y="136366"/>
                </a:lnTo>
                <a:lnTo>
                  <a:pt x="320294" y="161797"/>
                </a:lnTo>
                <a:lnTo>
                  <a:pt x="363102" y="161797"/>
                </a:lnTo>
                <a:lnTo>
                  <a:pt x="378206" y="134365"/>
                </a:lnTo>
                <a:lnTo>
                  <a:pt x="378206" y="113029"/>
                </a:lnTo>
                <a:lnTo>
                  <a:pt x="375157" y="106933"/>
                </a:lnTo>
                <a:lnTo>
                  <a:pt x="372109" y="103885"/>
                </a:lnTo>
                <a:lnTo>
                  <a:pt x="369062" y="97789"/>
                </a:lnTo>
                <a:lnTo>
                  <a:pt x="362965" y="91693"/>
                </a:lnTo>
                <a:lnTo>
                  <a:pt x="356869" y="88645"/>
                </a:lnTo>
                <a:lnTo>
                  <a:pt x="353821" y="85597"/>
                </a:lnTo>
                <a:lnTo>
                  <a:pt x="347725" y="85597"/>
                </a:lnTo>
                <a:lnTo>
                  <a:pt x="344677" y="82550"/>
                </a:lnTo>
                <a:lnTo>
                  <a:pt x="338581" y="82550"/>
                </a:lnTo>
                <a:lnTo>
                  <a:pt x="338581" y="79501"/>
                </a:lnTo>
                <a:lnTo>
                  <a:pt x="347725" y="76453"/>
                </a:lnTo>
                <a:lnTo>
                  <a:pt x="359918" y="70357"/>
                </a:lnTo>
                <a:lnTo>
                  <a:pt x="362965" y="64261"/>
                </a:lnTo>
                <a:lnTo>
                  <a:pt x="369062" y="61213"/>
                </a:lnTo>
                <a:lnTo>
                  <a:pt x="375157" y="49021"/>
                </a:lnTo>
                <a:lnTo>
                  <a:pt x="375157" y="30733"/>
                </a:lnTo>
                <a:lnTo>
                  <a:pt x="372109" y="21589"/>
                </a:lnTo>
                <a:lnTo>
                  <a:pt x="369062" y="18541"/>
                </a:lnTo>
                <a:lnTo>
                  <a:pt x="366013" y="12445"/>
                </a:lnTo>
                <a:close/>
              </a:path>
              <a:path w="378460" h="173989">
                <a:moveTo>
                  <a:pt x="338581" y="0"/>
                </a:moveTo>
                <a:lnTo>
                  <a:pt x="320294" y="0"/>
                </a:lnTo>
                <a:lnTo>
                  <a:pt x="314197" y="3047"/>
                </a:lnTo>
                <a:lnTo>
                  <a:pt x="305053" y="3047"/>
                </a:lnTo>
                <a:lnTo>
                  <a:pt x="298195" y="5528"/>
                </a:lnTo>
                <a:lnTo>
                  <a:pt x="291337" y="8223"/>
                </a:lnTo>
                <a:lnTo>
                  <a:pt x="284479" y="11441"/>
                </a:lnTo>
                <a:lnTo>
                  <a:pt x="277621" y="15493"/>
                </a:lnTo>
                <a:lnTo>
                  <a:pt x="277621" y="36829"/>
                </a:lnTo>
                <a:lnTo>
                  <a:pt x="292862" y="36829"/>
                </a:lnTo>
                <a:lnTo>
                  <a:pt x="295909" y="27685"/>
                </a:lnTo>
                <a:lnTo>
                  <a:pt x="298957" y="21589"/>
                </a:lnTo>
                <a:lnTo>
                  <a:pt x="305053" y="18541"/>
                </a:lnTo>
                <a:lnTo>
                  <a:pt x="308101" y="15493"/>
                </a:lnTo>
                <a:lnTo>
                  <a:pt x="314197" y="12445"/>
                </a:lnTo>
                <a:lnTo>
                  <a:pt x="366013" y="12445"/>
                </a:lnTo>
                <a:lnTo>
                  <a:pt x="353821" y="6350"/>
                </a:lnTo>
                <a:lnTo>
                  <a:pt x="347725" y="3047"/>
                </a:lnTo>
                <a:lnTo>
                  <a:pt x="3385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211507" y="339000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4259980" y="3263377"/>
            <a:ext cx="96754" cy="15352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450864" y="3282427"/>
            <a:ext cx="134471" cy="1371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79463" y="335100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843519" y="3263377"/>
            <a:ext cx="220830" cy="15352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091280" y="339000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139754" y="3257998"/>
            <a:ext cx="217778" cy="15889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384426" y="3249929"/>
            <a:ext cx="75304" cy="8359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607648" y="335773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548480" y="335100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607648" y="3282427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763633" y="3263377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90935" y="12445"/>
                </a:moveTo>
                <a:lnTo>
                  <a:pt x="54864" y="12445"/>
                </a:lnTo>
                <a:lnTo>
                  <a:pt x="60960" y="15493"/>
                </a:lnTo>
                <a:lnTo>
                  <a:pt x="64008" y="15493"/>
                </a:lnTo>
                <a:lnTo>
                  <a:pt x="67056" y="18541"/>
                </a:lnTo>
                <a:lnTo>
                  <a:pt x="70104" y="24637"/>
                </a:lnTo>
                <a:lnTo>
                  <a:pt x="73152" y="27685"/>
                </a:lnTo>
                <a:lnTo>
                  <a:pt x="76200" y="33781"/>
                </a:lnTo>
                <a:lnTo>
                  <a:pt x="76200" y="55117"/>
                </a:lnTo>
                <a:lnTo>
                  <a:pt x="73152" y="58165"/>
                </a:lnTo>
                <a:lnTo>
                  <a:pt x="73152" y="64261"/>
                </a:lnTo>
                <a:lnTo>
                  <a:pt x="67056" y="70357"/>
                </a:lnTo>
                <a:lnTo>
                  <a:pt x="60960" y="82550"/>
                </a:lnTo>
                <a:lnTo>
                  <a:pt x="56340" y="87217"/>
                </a:lnTo>
                <a:lnTo>
                  <a:pt x="51435" y="92455"/>
                </a:lnTo>
                <a:lnTo>
                  <a:pt x="45958" y="98837"/>
                </a:lnTo>
                <a:lnTo>
                  <a:pt x="39624" y="106933"/>
                </a:lnTo>
                <a:lnTo>
                  <a:pt x="31527" y="115554"/>
                </a:lnTo>
                <a:lnTo>
                  <a:pt x="6476" y="151129"/>
                </a:lnTo>
                <a:lnTo>
                  <a:pt x="0" y="164845"/>
                </a:lnTo>
                <a:lnTo>
                  <a:pt x="0" y="170941"/>
                </a:lnTo>
                <a:lnTo>
                  <a:pt x="100584" y="170941"/>
                </a:lnTo>
                <a:lnTo>
                  <a:pt x="102362" y="149605"/>
                </a:lnTo>
                <a:lnTo>
                  <a:pt x="24384" y="149605"/>
                </a:lnTo>
                <a:lnTo>
                  <a:pt x="30051" y="139938"/>
                </a:lnTo>
                <a:lnTo>
                  <a:pt x="37719" y="129412"/>
                </a:lnTo>
                <a:lnTo>
                  <a:pt x="47101" y="118316"/>
                </a:lnTo>
                <a:lnTo>
                  <a:pt x="57912" y="106933"/>
                </a:lnTo>
                <a:lnTo>
                  <a:pt x="85344" y="79501"/>
                </a:lnTo>
                <a:lnTo>
                  <a:pt x="88392" y="73405"/>
                </a:lnTo>
                <a:lnTo>
                  <a:pt x="94487" y="67309"/>
                </a:lnTo>
                <a:lnTo>
                  <a:pt x="94487" y="61213"/>
                </a:lnTo>
                <a:lnTo>
                  <a:pt x="97536" y="58165"/>
                </a:lnTo>
                <a:lnTo>
                  <a:pt x="97536" y="55117"/>
                </a:lnTo>
                <a:lnTo>
                  <a:pt x="100584" y="52069"/>
                </a:lnTo>
                <a:lnTo>
                  <a:pt x="100584" y="39877"/>
                </a:lnTo>
                <a:lnTo>
                  <a:pt x="99964" y="31257"/>
                </a:lnTo>
                <a:lnTo>
                  <a:pt x="97916" y="23494"/>
                </a:lnTo>
                <a:lnTo>
                  <a:pt x="94154" y="16303"/>
                </a:lnTo>
                <a:lnTo>
                  <a:pt x="90935" y="12445"/>
                </a:lnTo>
                <a:close/>
              </a:path>
              <a:path w="384810" h="173989">
                <a:moveTo>
                  <a:pt x="103632" y="134365"/>
                </a:moveTo>
                <a:lnTo>
                  <a:pt x="94487" y="134365"/>
                </a:lnTo>
                <a:lnTo>
                  <a:pt x="94487" y="137413"/>
                </a:lnTo>
                <a:lnTo>
                  <a:pt x="91440" y="140461"/>
                </a:lnTo>
                <a:lnTo>
                  <a:pt x="91440" y="143509"/>
                </a:lnTo>
                <a:lnTo>
                  <a:pt x="88392" y="146557"/>
                </a:lnTo>
                <a:lnTo>
                  <a:pt x="85344" y="146557"/>
                </a:lnTo>
                <a:lnTo>
                  <a:pt x="85344" y="149605"/>
                </a:lnTo>
                <a:lnTo>
                  <a:pt x="102362" y="149605"/>
                </a:lnTo>
                <a:lnTo>
                  <a:pt x="103632" y="134365"/>
                </a:lnTo>
                <a:close/>
              </a:path>
              <a:path w="384810" h="173989">
                <a:moveTo>
                  <a:pt x="54864" y="0"/>
                </a:moveTo>
                <a:lnTo>
                  <a:pt x="39624" y="0"/>
                </a:lnTo>
                <a:lnTo>
                  <a:pt x="30480" y="3047"/>
                </a:lnTo>
                <a:lnTo>
                  <a:pt x="23622" y="5528"/>
                </a:lnTo>
                <a:lnTo>
                  <a:pt x="16764" y="8223"/>
                </a:lnTo>
                <a:lnTo>
                  <a:pt x="9906" y="11441"/>
                </a:lnTo>
                <a:lnTo>
                  <a:pt x="3048" y="15493"/>
                </a:lnTo>
                <a:lnTo>
                  <a:pt x="3048" y="36829"/>
                </a:lnTo>
                <a:lnTo>
                  <a:pt x="18287" y="36829"/>
                </a:lnTo>
                <a:lnTo>
                  <a:pt x="23479" y="26590"/>
                </a:lnTo>
                <a:lnTo>
                  <a:pt x="30099" y="18923"/>
                </a:lnTo>
                <a:lnTo>
                  <a:pt x="38433" y="14112"/>
                </a:lnTo>
                <a:lnTo>
                  <a:pt x="48768" y="12445"/>
                </a:lnTo>
                <a:lnTo>
                  <a:pt x="90935" y="12445"/>
                </a:lnTo>
                <a:lnTo>
                  <a:pt x="88392" y="9397"/>
                </a:lnTo>
                <a:lnTo>
                  <a:pt x="82724" y="5250"/>
                </a:lnTo>
                <a:lnTo>
                  <a:pt x="75057" y="2317"/>
                </a:lnTo>
                <a:lnTo>
                  <a:pt x="65674" y="575"/>
                </a:lnTo>
                <a:lnTo>
                  <a:pt x="54864" y="0"/>
                </a:lnTo>
                <a:close/>
              </a:path>
              <a:path w="384810" h="173989">
                <a:moveTo>
                  <a:pt x="158750" y="137413"/>
                </a:moveTo>
                <a:lnTo>
                  <a:pt x="143510" y="137413"/>
                </a:lnTo>
                <a:lnTo>
                  <a:pt x="143510" y="164845"/>
                </a:lnTo>
                <a:lnTo>
                  <a:pt x="149606" y="167893"/>
                </a:lnTo>
                <a:lnTo>
                  <a:pt x="158750" y="170941"/>
                </a:lnTo>
                <a:lnTo>
                  <a:pt x="167894" y="170941"/>
                </a:lnTo>
                <a:lnTo>
                  <a:pt x="173990" y="173989"/>
                </a:lnTo>
                <a:lnTo>
                  <a:pt x="189230" y="173989"/>
                </a:lnTo>
                <a:lnTo>
                  <a:pt x="198326" y="173466"/>
                </a:lnTo>
                <a:lnTo>
                  <a:pt x="232038" y="161797"/>
                </a:lnTo>
                <a:lnTo>
                  <a:pt x="183134" y="161797"/>
                </a:lnTo>
                <a:lnTo>
                  <a:pt x="173990" y="158750"/>
                </a:lnTo>
                <a:lnTo>
                  <a:pt x="170942" y="155701"/>
                </a:lnTo>
                <a:lnTo>
                  <a:pt x="164846" y="152653"/>
                </a:lnTo>
                <a:lnTo>
                  <a:pt x="161798" y="146557"/>
                </a:lnTo>
                <a:lnTo>
                  <a:pt x="158750" y="137413"/>
                </a:lnTo>
                <a:close/>
              </a:path>
              <a:path w="384810" h="173989">
                <a:moveTo>
                  <a:pt x="234950" y="12445"/>
                </a:moveTo>
                <a:lnTo>
                  <a:pt x="201422" y="12445"/>
                </a:lnTo>
                <a:lnTo>
                  <a:pt x="213614" y="18541"/>
                </a:lnTo>
                <a:lnTo>
                  <a:pt x="219710" y="30733"/>
                </a:lnTo>
                <a:lnTo>
                  <a:pt x="219710" y="49021"/>
                </a:lnTo>
                <a:lnTo>
                  <a:pt x="213614" y="61213"/>
                </a:lnTo>
                <a:lnTo>
                  <a:pt x="204470" y="70357"/>
                </a:lnTo>
                <a:lnTo>
                  <a:pt x="195326" y="73405"/>
                </a:lnTo>
                <a:lnTo>
                  <a:pt x="190182" y="75644"/>
                </a:lnTo>
                <a:lnTo>
                  <a:pt x="183896" y="77597"/>
                </a:lnTo>
                <a:lnTo>
                  <a:pt x="176466" y="78978"/>
                </a:lnTo>
                <a:lnTo>
                  <a:pt x="167894" y="79501"/>
                </a:lnTo>
                <a:lnTo>
                  <a:pt x="167894" y="91693"/>
                </a:lnTo>
                <a:lnTo>
                  <a:pt x="180086" y="91693"/>
                </a:lnTo>
                <a:lnTo>
                  <a:pt x="189134" y="92265"/>
                </a:lnTo>
                <a:lnTo>
                  <a:pt x="222138" y="119697"/>
                </a:lnTo>
                <a:lnTo>
                  <a:pt x="222758" y="128269"/>
                </a:lnTo>
                <a:lnTo>
                  <a:pt x="222186" y="136366"/>
                </a:lnTo>
                <a:lnTo>
                  <a:pt x="189230" y="161797"/>
                </a:lnTo>
                <a:lnTo>
                  <a:pt x="232038" y="161797"/>
                </a:lnTo>
                <a:lnTo>
                  <a:pt x="247142" y="134365"/>
                </a:lnTo>
                <a:lnTo>
                  <a:pt x="247142" y="113029"/>
                </a:lnTo>
                <a:lnTo>
                  <a:pt x="244094" y="106933"/>
                </a:lnTo>
                <a:lnTo>
                  <a:pt x="241046" y="103885"/>
                </a:lnTo>
                <a:lnTo>
                  <a:pt x="237998" y="97789"/>
                </a:lnTo>
                <a:lnTo>
                  <a:pt x="231902" y="91693"/>
                </a:lnTo>
                <a:lnTo>
                  <a:pt x="225806" y="88645"/>
                </a:lnTo>
                <a:lnTo>
                  <a:pt x="222758" y="85597"/>
                </a:lnTo>
                <a:lnTo>
                  <a:pt x="216662" y="85597"/>
                </a:lnTo>
                <a:lnTo>
                  <a:pt x="213614" y="82550"/>
                </a:lnTo>
                <a:lnTo>
                  <a:pt x="207518" y="82550"/>
                </a:lnTo>
                <a:lnTo>
                  <a:pt x="207518" y="79501"/>
                </a:lnTo>
                <a:lnTo>
                  <a:pt x="216662" y="76453"/>
                </a:lnTo>
                <a:lnTo>
                  <a:pt x="228854" y="70357"/>
                </a:lnTo>
                <a:lnTo>
                  <a:pt x="231902" y="64261"/>
                </a:lnTo>
                <a:lnTo>
                  <a:pt x="237998" y="61213"/>
                </a:lnTo>
                <a:lnTo>
                  <a:pt x="244094" y="49021"/>
                </a:lnTo>
                <a:lnTo>
                  <a:pt x="244094" y="30733"/>
                </a:lnTo>
                <a:lnTo>
                  <a:pt x="241046" y="21589"/>
                </a:lnTo>
                <a:lnTo>
                  <a:pt x="237998" y="18541"/>
                </a:lnTo>
                <a:lnTo>
                  <a:pt x="234950" y="12445"/>
                </a:lnTo>
                <a:close/>
              </a:path>
              <a:path w="384810" h="173989">
                <a:moveTo>
                  <a:pt x="207518" y="0"/>
                </a:moveTo>
                <a:lnTo>
                  <a:pt x="189230" y="0"/>
                </a:lnTo>
                <a:lnTo>
                  <a:pt x="183134" y="3047"/>
                </a:lnTo>
                <a:lnTo>
                  <a:pt x="173990" y="3047"/>
                </a:lnTo>
                <a:lnTo>
                  <a:pt x="167132" y="5528"/>
                </a:lnTo>
                <a:lnTo>
                  <a:pt x="160274" y="8223"/>
                </a:lnTo>
                <a:lnTo>
                  <a:pt x="153416" y="11441"/>
                </a:lnTo>
                <a:lnTo>
                  <a:pt x="146558" y="15493"/>
                </a:lnTo>
                <a:lnTo>
                  <a:pt x="146558" y="36829"/>
                </a:lnTo>
                <a:lnTo>
                  <a:pt x="161798" y="36829"/>
                </a:lnTo>
                <a:lnTo>
                  <a:pt x="164846" y="27685"/>
                </a:lnTo>
                <a:lnTo>
                  <a:pt x="167894" y="21589"/>
                </a:lnTo>
                <a:lnTo>
                  <a:pt x="173990" y="18541"/>
                </a:lnTo>
                <a:lnTo>
                  <a:pt x="177037" y="15493"/>
                </a:lnTo>
                <a:lnTo>
                  <a:pt x="183134" y="12445"/>
                </a:lnTo>
                <a:lnTo>
                  <a:pt x="234950" y="12445"/>
                </a:lnTo>
                <a:lnTo>
                  <a:pt x="222758" y="6350"/>
                </a:lnTo>
                <a:lnTo>
                  <a:pt x="216662" y="3047"/>
                </a:lnTo>
                <a:lnTo>
                  <a:pt x="207518" y="0"/>
                </a:lnTo>
                <a:close/>
              </a:path>
              <a:path w="384810" h="173989">
                <a:moveTo>
                  <a:pt x="384302" y="161797"/>
                </a:moveTo>
                <a:lnTo>
                  <a:pt x="295910" y="161797"/>
                </a:lnTo>
                <a:lnTo>
                  <a:pt x="295910" y="170941"/>
                </a:lnTo>
                <a:lnTo>
                  <a:pt x="384302" y="170941"/>
                </a:lnTo>
                <a:lnTo>
                  <a:pt x="384302" y="161797"/>
                </a:lnTo>
                <a:close/>
              </a:path>
              <a:path w="384810" h="173989">
                <a:moveTo>
                  <a:pt x="362966" y="158750"/>
                </a:moveTo>
                <a:lnTo>
                  <a:pt x="320294" y="158750"/>
                </a:lnTo>
                <a:lnTo>
                  <a:pt x="314198" y="161797"/>
                </a:lnTo>
                <a:lnTo>
                  <a:pt x="366014" y="161797"/>
                </a:lnTo>
                <a:lnTo>
                  <a:pt x="362966" y="158750"/>
                </a:lnTo>
                <a:close/>
              </a:path>
              <a:path w="384810" h="173989">
                <a:moveTo>
                  <a:pt x="353822" y="152653"/>
                </a:moveTo>
                <a:lnTo>
                  <a:pt x="326390" y="152653"/>
                </a:lnTo>
                <a:lnTo>
                  <a:pt x="326390" y="155701"/>
                </a:lnTo>
                <a:lnTo>
                  <a:pt x="323342" y="158750"/>
                </a:lnTo>
                <a:lnTo>
                  <a:pt x="356870" y="158750"/>
                </a:lnTo>
                <a:lnTo>
                  <a:pt x="356870" y="155701"/>
                </a:lnTo>
                <a:lnTo>
                  <a:pt x="353822" y="155701"/>
                </a:lnTo>
                <a:lnTo>
                  <a:pt x="353822" y="152653"/>
                </a:lnTo>
                <a:close/>
              </a:path>
              <a:path w="384810" h="173989">
                <a:moveTo>
                  <a:pt x="350774" y="27685"/>
                </a:moveTo>
                <a:lnTo>
                  <a:pt x="326390" y="27685"/>
                </a:lnTo>
                <a:lnTo>
                  <a:pt x="326390" y="30733"/>
                </a:lnTo>
                <a:lnTo>
                  <a:pt x="329438" y="33781"/>
                </a:lnTo>
                <a:lnTo>
                  <a:pt x="329438" y="152653"/>
                </a:lnTo>
                <a:lnTo>
                  <a:pt x="350774" y="152653"/>
                </a:lnTo>
                <a:lnTo>
                  <a:pt x="350774" y="27685"/>
                </a:lnTo>
                <a:close/>
              </a:path>
              <a:path w="384810" h="173989">
                <a:moveTo>
                  <a:pt x="350774" y="0"/>
                </a:moveTo>
                <a:lnTo>
                  <a:pt x="344678" y="0"/>
                </a:lnTo>
                <a:lnTo>
                  <a:pt x="289814" y="33781"/>
                </a:lnTo>
                <a:lnTo>
                  <a:pt x="295910" y="42925"/>
                </a:lnTo>
                <a:lnTo>
                  <a:pt x="302006" y="39877"/>
                </a:lnTo>
                <a:lnTo>
                  <a:pt x="308102" y="33781"/>
                </a:lnTo>
                <a:lnTo>
                  <a:pt x="311150" y="33781"/>
                </a:lnTo>
                <a:lnTo>
                  <a:pt x="317246" y="30733"/>
                </a:lnTo>
                <a:lnTo>
                  <a:pt x="320294" y="27685"/>
                </a:lnTo>
                <a:lnTo>
                  <a:pt x="350774" y="27685"/>
                </a:lnTo>
                <a:lnTo>
                  <a:pt x="3507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132307" y="339000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180781" y="3263377"/>
            <a:ext cx="96754" cy="15352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368974" y="3282427"/>
            <a:ext cx="134471" cy="13716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600265" y="335100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764319" y="3263377"/>
            <a:ext cx="223444" cy="15352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011969" y="339000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7063067" y="3263377"/>
            <a:ext cx="91439" cy="15352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181401" y="3249929"/>
            <a:ext cx="75303" cy="8359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278056" y="3570194"/>
            <a:ext cx="231289" cy="19363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614232" y="363070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614232" y="36764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848212" y="3551369"/>
            <a:ext cx="69925" cy="2070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942341" y="3562126"/>
            <a:ext cx="333935" cy="159124"/>
          </a:xfrm>
          <a:custGeom>
            <a:avLst/>
            <a:gdLst/>
            <a:ahLst/>
            <a:cxnLst/>
            <a:rect l="l" t="t" r="r" b="b"/>
            <a:pathLst>
              <a:path w="378460" h="180339">
                <a:moveTo>
                  <a:pt x="94742" y="167639"/>
                </a:moveTo>
                <a:lnTo>
                  <a:pt x="6095" y="167639"/>
                </a:lnTo>
                <a:lnTo>
                  <a:pt x="6095" y="176784"/>
                </a:lnTo>
                <a:lnTo>
                  <a:pt x="94742" y="176784"/>
                </a:lnTo>
                <a:lnTo>
                  <a:pt x="94742" y="167639"/>
                </a:lnTo>
                <a:close/>
              </a:path>
              <a:path w="378460" h="180339">
                <a:moveTo>
                  <a:pt x="73406" y="164591"/>
                </a:moveTo>
                <a:lnTo>
                  <a:pt x="30480" y="164591"/>
                </a:lnTo>
                <a:lnTo>
                  <a:pt x="24383" y="167639"/>
                </a:lnTo>
                <a:lnTo>
                  <a:pt x="76454" y="167639"/>
                </a:lnTo>
                <a:lnTo>
                  <a:pt x="73406" y="164591"/>
                </a:lnTo>
                <a:close/>
              </a:path>
              <a:path w="378460" h="180339">
                <a:moveTo>
                  <a:pt x="64007" y="158496"/>
                </a:moveTo>
                <a:lnTo>
                  <a:pt x="36575" y="158496"/>
                </a:lnTo>
                <a:lnTo>
                  <a:pt x="36575" y="161544"/>
                </a:lnTo>
                <a:lnTo>
                  <a:pt x="33527" y="164591"/>
                </a:lnTo>
                <a:lnTo>
                  <a:pt x="67056" y="164591"/>
                </a:lnTo>
                <a:lnTo>
                  <a:pt x="67056" y="161544"/>
                </a:lnTo>
                <a:lnTo>
                  <a:pt x="64007" y="161544"/>
                </a:lnTo>
                <a:lnTo>
                  <a:pt x="64007" y="158496"/>
                </a:lnTo>
                <a:close/>
              </a:path>
              <a:path w="378460" h="180339">
                <a:moveTo>
                  <a:pt x="60960" y="33527"/>
                </a:moveTo>
                <a:lnTo>
                  <a:pt x="36575" y="33527"/>
                </a:lnTo>
                <a:lnTo>
                  <a:pt x="36575" y="36575"/>
                </a:lnTo>
                <a:lnTo>
                  <a:pt x="39624" y="39624"/>
                </a:lnTo>
                <a:lnTo>
                  <a:pt x="39624" y="158496"/>
                </a:lnTo>
                <a:lnTo>
                  <a:pt x="60960" y="158496"/>
                </a:lnTo>
                <a:lnTo>
                  <a:pt x="60960" y="33527"/>
                </a:lnTo>
                <a:close/>
              </a:path>
              <a:path w="378460" h="180339">
                <a:moveTo>
                  <a:pt x="60960" y="6096"/>
                </a:moveTo>
                <a:lnTo>
                  <a:pt x="54863" y="6096"/>
                </a:lnTo>
                <a:lnTo>
                  <a:pt x="0" y="39624"/>
                </a:lnTo>
                <a:lnTo>
                  <a:pt x="6095" y="48768"/>
                </a:lnTo>
                <a:lnTo>
                  <a:pt x="12192" y="45720"/>
                </a:lnTo>
                <a:lnTo>
                  <a:pt x="18287" y="39624"/>
                </a:lnTo>
                <a:lnTo>
                  <a:pt x="21336" y="39624"/>
                </a:lnTo>
                <a:lnTo>
                  <a:pt x="27431" y="36575"/>
                </a:lnTo>
                <a:lnTo>
                  <a:pt x="30480" y="33527"/>
                </a:lnTo>
                <a:lnTo>
                  <a:pt x="60960" y="33527"/>
                </a:lnTo>
                <a:lnTo>
                  <a:pt x="60960" y="6096"/>
                </a:lnTo>
                <a:close/>
              </a:path>
              <a:path w="378460" h="180339">
                <a:moveTo>
                  <a:pt x="222253" y="18287"/>
                </a:moveTo>
                <a:lnTo>
                  <a:pt x="186181" y="18287"/>
                </a:lnTo>
                <a:lnTo>
                  <a:pt x="192277" y="21336"/>
                </a:lnTo>
                <a:lnTo>
                  <a:pt x="195325" y="21336"/>
                </a:lnTo>
                <a:lnTo>
                  <a:pt x="198374" y="24384"/>
                </a:lnTo>
                <a:lnTo>
                  <a:pt x="201421" y="30479"/>
                </a:lnTo>
                <a:lnTo>
                  <a:pt x="204469" y="33527"/>
                </a:lnTo>
                <a:lnTo>
                  <a:pt x="207518" y="39624"/>
                </a:lnTo>
                <a:lnTo>
                  <a:pt x="207518" y="60960"/>
                </a:lnTo>
                <a:lnTo>
                  <a:pt x="204469" y="64008"/>
                </a:lnTo>
                <a:lnTo>
                  <a:pt x="204469" y="70103"/>
                </a:lnTo>
                <a:lnTo>
                  <a:pt x="198374" y="76200"/>
                </a:lnTo>
                <a:lnTo>
                  <a:pt x="192277" y="88391"/>
                </a:lnTo>
                <a:lnTo>
                  <a:pt x="187658" y="93059"/>
                </a:lnTo>
                <a:lnTo>
                  <a:pt x="182753" y="98298"/>
                </a:lnTo>
                <a:lnTo>
                  <a:pt x="177276" y="104679"/>
                </a:lnTo>
                <a:lnTo>
                  <a:pt x="170942" y="112775"/>
                </a:lnTo>
                <a:lnTo>
                  <a:pt x="162845" y="121396"/>
                </a:lnTo>
                <a:lnTo>
                  <a:pt x="137794" y="156972"/>
                </a:lnTo>
                <a:lnTo>
                  <a:pt x="131318" y="170687"/>
                </a:lnTo>
                <a:lnTo>
                  <a:pt x="131318" y="176784"/>
                </a:lnTo>
                <a:lnTo>
                  <a:pt x="231901" y="176784"/>
                </a:lnTo>
                <a:lnTo>
                  <a:pt x="233680" y="155448"/>
                </a:lnTo>
                <a:lnTo>
                  <a:pt x="155701" y="155448"/>
                </a:lnTo>
                <a:lnTo>
                  <a:pt x="161369" y="145780"/>
                </a:lnTo>
                <a:lnTo>
                  <a:pt x="169037" y="135255"/>
                </a:lnTo>
                <a:lnTo>
                  <a:pt x="178419" y="124158"/>
                </a:lnTo>
                <a:lnTo>
                  <a:pt x="189230" y="112775"/>
                </a:lnTo>
                <a:lnTo>
                  <a:pt x="216662" y="85344"/>
                </a:lnTo>
                <a:lnTo>
                  <a:pt x="219710" y="79248"/>
                </a:lnTo>
                <a:lnTo>
                  <a:pt x="225806" y="73151"/>
                </a:lnTo>
                <a:lnTo>
                  <a:pt x="225806" y="67056"/>
                </a:lnTo>
                <a:lnTo>
                  <a:pt x="228854" y="64008"/>
                </a:lnTo>
                <a:lnTo>
                  <a:pt x="228854" y="60960"/>
                </a:lnTo>
                <a:lnTo>
                  <a:pt x="231901" y="57912"/>
                </a:lnTo>
                <a:lnTo>
                  <a:pt x="231901" y="45720"/>
                </a:lnTo>
                <a:lnTo>
                  <a:pt x="231282" y="37099"/>
                </a:lnTo>
                <a:lnTo>
                  <a:pt x="229234" y="29337"/>
                </a:lnTo>
                <a:lnTo>
                  <a:pt x="225472" y="22145"/>
                </a:lnTo>
                <a:lnTo>
                  <a:pt x="222253" y="18287"/>
                </a:lnTo>
                <a:close/>
              </a:path>
              <a:path w="378460" h="180339">
                <a:moveTo>
                  <a:pt x="234950" y="140208"/>
                </a:moveTo>
                <a:lnTo>
                  <a:pt x="225806" y="140208"/>
                </a:lnTo>
                <a:lnTo>
                  <a:pt x="225806" y="143256"/>
                </a:lnTo>
                <a:lnTo>
                  <a:pt x="222757" y="146303"/>
                </a:lnTo>
                <a:lnTo>
                  <a:pt x="222757" y="149351"/>
                </a:lnTo>
                <a:lnTo>
                  <a:pt x="219710" y="152400"/>
                </a:lnTo>
                <a:lnTo>
                  <a:pt x="216662" y="152400"/>
                </a:lnTo>
                <a:lnTo>
                  <a:pt x="216662" y="155448"/>
                </a:lnTo>
                <a:lnTo>
                  <a:pt x="233680" y="155448"/>
                </a:lnTo>
                <a:lnTo>
                  <a:pt x="234950" y="140208"/>
                </a:lnTo>
                <a:close/>
              </a:path>
              <a:path w="378460" h="180339">
                <a:moveTo>
                  <a:pt x="186181" y="6096"/>
                </a:moveTo>
                <a:lnTo>
                  <a:pt x="170942" y="6096"/>
                </a:lnTo>
                <a:lnTo>
                  <a:pt x="154940" y="11477"/>
                </a:lnTo>
                <a:lnTo>
                  <a:pt x="148082" y="14096"/>
                </a:lnTo>
                <a:lnTo>
                  <a:pt x="141224" y="17287"/>
                </a:lnTo>
                <a:lnTo>
                  <a:pt x="134365" y="21336"/>
                </a:lnTo>
                <a:lnTo>
                  <a:pt x="134365" y="42672"/>
                </a:lnTo>
                <a:lnTo>
                  <a:pt x="149606" y="42672"/>
                </a:lnTo>
                <a:lnTo>
                  <a:pt x="154797" y="32432"/>
                </a:lnTo>
                <a:lnTo>
                  <a:pt x="161417" y="24765"/>
                </a:lnTo>
                <a:lnTo>
                  <a:pt x="169751" y="19954"/>
                </a:lnTo>
                <a:lnTo>
                  <a:pt x="180086" y="18287"/>
                </a:lnTo>
                <a:lnTo>
                  <a:pt x="222253" y="18287"/>
                </a:lnTo>
                <a:lnTo>
                  <a:pt x="219710" y="15239"/>
                </a:lnTo>
                <a:lnTo>
                  <a:pt x="214042" y="11239"/>
                </a:lnTo>
                <a:lnTo>
                  <a:pt x="206375" y="8382"/>
                </a:lnTo>
                <a:lnTo>
                  <a:pt x="196992" y="6667"/>
                </a:lnTo>
                <a:lnTo>
                  <a:pt x="186181" y="6096"/>
                </a:lnTo>
                <a:close/>
              </a:path>
              <a:path w="378460" h="180339">
                <a:moveTo>
                  <a:pt x="289813" y="143256"/>
                </a:moveTo>
                <a:lnTo>
                  <a:pt x="274574" y="143256"/>
                </a:lnTo>
                <a:lnTo>
                  <a:pt x="274574" y="170687"/>
                </a:lnTo>
                <a:lnTo>
                  <a:pt x="286003" y="174688"/>
                </a:lnTo>
                <a:lnTo>
                  <a:pt x="297433" y="177546"/>
                </a:lnTo>
                <a:lnTo>
                  <a:pt x="308863" y="179260"/>
                </a:lnTo>
                <a:lnTo>
                  <a:pt x="320294" y="179832"/>
                </a:lnTo>
                <a:lnTo>
                  <a:pt x="328914" y="179308"/>
                </a:lnTo>
                <a:lnTo>
                  <a:pt x="361541" y="167639"/>
                </a:lnTo>
                <a:lnTo>
                  <a:pt x="311150" y="167639"/>
                </a:lnTo>
                <a:lnTo>
                  <a:pt x="305054" y="164591"/>
                </a:lnTo>
                <a:lnTo>
                  <a:pt x="302006" y="161544"/>
                </a:lnTo>
                <a:lnTo>
                  <a:pt x="295910" y="158496"/>
                </a:lnTo>
                <a:lnTo>
                  <a:pt x="292862" y="152400"/>
                </a:lnTo>
                <a:lnTo>
                  <a:pt x="289813" y="143256"/>
                </a:lnTo>
                <a:close/>
              </a:path>
              <a:path w="378460" h="180339">
                <a:moveTo>
                  <a:pt x="364272" y="91439"/>
                </a:moveTo>
                <a:lnTo>
                  <a:pt x="326389" y="91439"/>
                </a:lnTo>
                <a:lnTo>
                  <a:pt x="332486" y="94487"/>
                </a:lnTo>
                <a:lnTo>
                  <a:pt x="335533" y="94487"/>
                </a:lnTo>
                <a:lnTo>
                  <a:pt x="341630" y="97536"/>
                </a:lnTo>
                <a:lnTo>
                  <a:pt x="350774" y="106679"/>
                </a:lnTo>
                <a:lnTo>
                  <a:pt x="353821" y="112775"/>
                </a:lnTo>
                <a:lnTo>
                  <a:pt x="353821" y="128015"/>
                </a:lnTo>
                <a:lnTo>
                  <a:pt x="334772" y="165353"/>
                </a:lnTo>
                <a:lnTo>
                  <a:pt x="320294" y="167639"/>
                </a:lnTo>
                <a:lnTo>
                  <a:pt x="361541" y="167639"/>
                </a:lnTo>
                <a:lnTo>
                  <a:pt x="378206" y="128015"/>
                </a:lnTo>
                <a:lnTo>
                  <a:pt x="378206" y="118872"/>
                </a:lnTo>
                <a:lnTo>
                  <a:pt x="375157" y="109727"/>
                </a:lnTo>
                <a:lnTo>
                  <a:pt x="372110" y="103632"/>
                </a:lnTo>
                <a:lnTo>
                  <a:pt x="369252" y="97345"/>
                </a:lnTo>
                <a:lnTo>
                  <a:pt x="365251" y="92201"/>
                </a:lnTo>
                <a:lnTo>
                  <a:pt x="364272" y="91439"/>
                </a:lnTo>
                <a:close/>
              </a:path>
              <a:path w="378460" h="180339">
                <a:moveTo>
                  <a:pt x="372110" y="0"/>
                </a:moveTo>
                <a:lnTo>
                  <a:pt x="362965" y="0"/>
                </a:lnTo>
                <a:lnTo>
                  <a:pt x="362965" y="3048"/>
                </a:lnTo>
                <a:lnTo>
                  <a:pt x="359918" y="6096"/>
                </a:lnTo>
                <a:lnTo>
                  <a:pt x="359918" y="9144"/>
                </a:lnTo>
                <a:lnTo>
                  <a:pt x="280669" y="9144"/>
                </a:lnTo>
                <a:lnTo>
                  <a:pt x="280669" y="88391"/>
                </a:lnTo>
                <a:lnTo>
                  <a:pt x="289813" y="94487"/>
                </a:lnTo>
                <a:lnTo>
                  <a:pt x="298957" y="94487"/>
                </a:lnTo>
                <a:lnTo>
                  <a:pt x="302006" y="91439"/>
                </a:lnTo>
                <a:lnTo>
                  <a:pt x="364272" y="91439"/>
                </a:lnTo>
                <a:lnTo>
                  <a:pt x="360108" y="88201"/>
                </a:lnTo>
                <a:lnTo>
                  <a:pt x="353821" y="85344"/>
                </a:lnTo>
                <a:lnTo>
                  <a:pt x="295910" y="85344"/>
                </a:lnTo>
                <a:lnTo>
                  <a:pt x="295910" y="30479"/>
                </a:lnTo>
                <a:lnTo>
                  <a:pt x="369062" y="30479"/>
                </a:lnTo>
                <a:lnTo>
                  <a:pt x="372110" y="0"/>
                </a:lnTo>
                <a:close/>
              </a:path>
              <a:path w="378460" h="180339">
                <a:moveTo>
                  <a:pt x="326389" y="79248"/>
                </a:moveTo>
                <a:lnTo>
                  <a:pt x="311150" y="79248"/>
                </a:lnTo>
                <a:lnTo>
                  <a:pt x="305054" y="82296"/>
                </a:lnTo>
                <a:lnTo>
                  <a:pt x="302006" y="82296"/>
                </a:lnTo>
                <a:lnTo>
                  <a:pt x="295910" y="85344"/>
                </a:lnTo>
                <a:lnTo>
                  <a:pt x="353821" y="85344"/>
                </a:lnTo>
                <a:lnTo>
                  <a:pt x="346963" y="83105"/>
                </a:lnTo>
                <a:lnTo>
                  <a:pt x="340105" y="81152"/>
                </a:lnTo>
                <a:lnTo>
                  <a:pt x="333247" y="79771"/>
                </a:lnTo>
                <a:lnTo>
                  <a:pt x="326389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305636" y="36939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354109" y="3567504"/>
            <a:ext cx="215089" cy="15329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655259" y="365491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838140" y="3567504"/>
            <a:ext cx="88751" cy="19632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948741" y="3567504"/>
            <a:ext cx="220494" cy="153296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196168" y="36939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239199" y="3567504"/>
            <a:ext cx="352425" cy="153521"/>
          </a:xfrm>
          <a:custGeom>
            <a:avLst/>
            <a:gdLst/>
            <a:ahLst/>
            <a:cxnLst/>
            <a:rect l="l" t="t" r="r" b="b"/>
            <a:pathLst>
              <a:path w="399414" h="173989">
                <a:moveTo>
                  <a:pt x="106679" y="164591"/>
                </a:moveTo>
                <a:lnTo>
                  <a:pt x="54863" y="164591"/>
                </a:lnTo>
                <a:lnTo>
                  <a:pt x="54863" y="170687"/>
                </a:lnTo>
                <a:lnTo>
                  <a:pt x="106679" y="170687"/>
                </a:lnTo>
                <a:lnTo>
                  <a:pt x="106679" y="164591"/>
                </a:lnTo>
                <a:close/>
              </a:path>
              <a:path w="399414" h="173989">
                <a:moveTo>
                  <a:pt x="100583" y="161543"/>
                </a:moveTo>
                <a:lnTo>
                  <a:pt x="64007" y="161543"/>
                </a:lnTo>
                <a:lnTo>
                  <a:pt x="60959" y="164591"/>
                </a:lnTo>
                <a:lnTo>
                  <a:pt x="103631" y="164591"/>
                </a:lnTo>
                <a:lnTo>
                  <a:pt x="100583" y="161543"/>
                </a:lnTo>
                <a:close/>
              </a:path>
              <a:path w="399414" h="173989">
                <a:moveTo>
                  <a:pt x="91439" y="118872"/>
                </a:moveTo>
                <a:lnTo>
                  <a:pt x="70103" y="118872"/>
                </a:lnTo>
                <a:lnTo>
                  <a:pt x="70103" y="155448"/>
                </a:lnTo>
                <a:lnTo>
                  <a:pt x="67055" y="158495"/>
                </a:lnTo>
                <a:lnTo>
                  <a:pt x="67055" y="161543"/>
                </a:lnTo>
                <a:lnTo>
                  <a:pt x="97536" y="161543"/>
                </a:lnTo>
                <a:lnTo>
                  <a:pt x="94487" y="158495"/>
                </a:lnTo>
                <a:lnTo>
                  <a:pt x="94487" y="155448"/>
                </a:lnTo>
                <a:lnTo>
                  <a:pt x="91439" y="155448"/>
                </a:lnTo>
                <a:lnTo>
                  <a:pt x="91439" y="118872"/>
                </a:lnTo>
                <a:close/>
              </a:path>
              <a:path w="399414" h="173989">
                <a:moveTo>
                  <a:pt x="91439" y="3048"/>
                </a:moveTo>
                <a:lnTo>
                  <a:pt x="73151" y="3048"/>
                </a:lnTo>
                <a:lnTo>
                  <a:pt x="0" y="109727"/>
                </a:lnTo>
                <a:lnTo>
                  <a:pt x="0" y="118872"/>
                </a:lnTo>
                <a:lnTo>
                  <a:pt x="121919" y="118872"/>
                </a:lnTo>
                <a:lnTo>
                  <a:pt x="121919" y="106679"/>
                </a:lnTo>
                <a:lnTo>
                  <a:pt x="21336" y="106679"/>
                </a:lnTo>
                <a:lnTo>
                  <a:pt x="70103" y="30479"/>
                </a:lnTo>
                <a:lnTo>
                  <a:pt x="91439" y="30479"/>
                </a:lnTo>
                <a:lnTo>
                  <a:pt x="91439" y="3048"/>
                </a:lnTo>
                <a:close/>
              </a:path>
              <a:path w="399414" h="173989">
                <a:moveTo>
                  <a:pt x="91439" y="30479"/>
                </a:moveTo>
                <a:lnTo>
                  <a:pt x="70103" y="30479"/>
                </a:lnTo>
                <a:lnTo>
                  <a:pt x="70103" y="106679"/>
                </a:lnTo>
                <a:lnTo>
                  <a:pt x="91439" y="106679"/>
                </a:lnTo>
                <a:lnTo>
                  <a:pt x="91439" y="30479"/>
                </a:lnTo>
                <a:close/>
              </a:path>
              <a:path w="399414" h="173989">
                <a:moveTo>
                  <a:pt x="121919" y="94487"/>
                </a:moveTo>
                <a:lnTo>
                  <a:pt x="112775" y="94487"/>
                </a:lnTo>
                <a:lnTo>
                  <a:pt x="112775" y="97536"/>
                </a:lnTo>
                <a:lnTo>
                  <a:pt x="109727" y="100583"/>
                </a:lnTo>
                <a:lnTo>
                  <a:pt x="109727" y="103631"/>
                </a:lnTo>
                <a:lnTo>
                  <a:pt x="106679" y="103631"/>
                </a:lnTo>
                <a:lnTo>
                  <a:pt x="106679" y="106679"/>
                </a:lnTo>
                <a:lnTo>
                  <a:pt x="121919" y="106679"/>
                </a:lnTo>
                <a:lnTo>
                  <a:pt x="121919" y="94487"/>
                </a:lnTo>
                <a:close/>
              </a:path>
              <a:path w="399414" h="173989">
                <a:moveTo>
                  <a:pt x="164591" y="137160"/>
                </a:moveTo>
                <a:lnTo>
                  <a:pt x="149351" y="137160"/>
                </a:lnTo>
                <a:lnTo>
                  <a:pt x="149351" y="164591"/>
                </a:lnTo>
                <a:lnTo>
                  <a:pt x="155447" y="167639"/>
                </a:lnTo>
                <a:lnTo>
                  <a:pt x="164591" y="170687"/>
                </a:lnTo>
                <a:lnTo>
                  <a:pt x="173736" y="170687"/>
                </a:lnTo>
                <a:lnTo>
                  <a:pt x="179831" y="173736"/>
                </a:lnTo>
                <a:lnTo>
                  <a:pt x="195071" y="173736"/>
                </a:lnTo>
                <a:lnTo>
                  <a:pt x="204168" y="173212"/>
                </a:lnTo>
                <a:lnTo>
                  <a:pt x="237880" y="161543"/>
                </a:lnTo>
                <a:lnTo>
                  <a:pt x="188975" y="161543"/>
                </a:lnTo>
                <a:lnTo>
                  <a:pt x="179831" y="158495"/>
                </a:lnTo>
                <a:lnTo>
                  <a:pt x="176783" y="155448"/>
                </a:lnTo>
                <a:lnTo>
                  <a:pt x="170687" y="152400"/>
                </a:lnTo>
                <a:lnTo>
                  <a:pt x="167639" y="146303"/>
                </a:lnTo>
                <a:lnTo>
                  <a:pt x="164591" y="137160"/>
                </a:lnTo>
                <a:close/>
              </a:path>
              <a:path w="399414" h="173989">
                <a:moveTo>
                  <a:pt x="240791" y="12191"/>
                </a:moveTo>
                <a:lnTo>
                  <a:pt x="207263" y="12191"/>
                </a:lnTo>
                <a:lnTo>
                  <a:pt x="219455" y="18287"/>
                </a:lnTo>
                <a:lnTo>
                  <a:pt x="225551" y="30479"/>
                </a:lnTo>
                <a:lnTo>
                  <a:pt x="225551" y="48767"/>
                </a:lnTo>
                <a:lnTo>
                  <a:pt x="219455" y="60960"/>
                </a:lnTo>
                <a:lnTo>
                  <a:pt x="210312" y="70103"/>
                </a:lnTo>
                <a:lnTo>
                  <a:pt x="201167" y="73151"/>
                </a:lnTo>
                <a:lnTo>
                  <a:pt x="196024" y="75390"/>
                </a:lnTo>
                <a:lnTo>
                  <a:pt x="189737" y="77343"/>
                </a:lnTo>
                <a:lnTo>
                  <a:pt x="182308" y="78724"/>
                </a:lnTo>
                <a:lnTo>
                  <a:pt x="173736" y="79248"/>
                </a:lnTo>
                <a:lnTo>
                  <a:pt x="173736" y="91439"/>
                </a:lnTo>
                <a:lnTo>
                  <a:pt x="185927" y="91439"/>
                </a:lnTo>
                <a:lnTo>
                  <a:pt x="194976" y="92011"/>
                </a:lnTo>
                <a:lnTo>
                  <a:pt x="227980" y="119443"/>
                </a:lnTo>
                <a:lnTo>
                  <a:pt x="228600" y="128015"/>
                </a:lnTo>
                <a:lnTo>
                  <a:pt x="228028" y="136112"/>
                </a:lnTo>
                <a:lnTo>
                  <a:pt x="195071" y="161543"/>
                </a:lnTo>
                <a:lnTo>
                  <a:pt x="237880" y="161543"/>
                </a:lnTo>
                <a:lnTo>
                  <a:pt x="252983" y="134112"/>
                </a:lnTo>
                <a:lnTo>
                  <a:pt x="252983" y="112775"/>
                </a:lnTo>
                <a:lnTo>
                  <a:pt x="249936" y="106679"/>
                </a:lnTo>
                <a:lnTo>
                  <a:pt x="246887" y="103631"/>
                </a:lnTo>
                <a:lnTo>
                  <a:pt x="243839" y="97536"/>
                </a:lnTo>
                <a:lnTo>
                  <a:pt x="237743" y="91439"/>
                </a:lnTo>
                <a:lnTo>
                  <a:pt x="231647" y="88391"/>
                </a:lnTo>
                <a:lnTo>
                  <a:pt x="228600" y="85343"/>
                </a:lnTo>
                <a:lnTo>
                  <a:pt x="222503" y="85343"/>
                </a:lnTo>
                <a:lnTo>
                  <a:pt x="219455" y="82295"/>
                </a:lnTo>
                <a:lnTo>
                  <a:pt x="213359" y="82295"/>
                </a:lnTo>
                <a:lnTo>
                  <a:pt x="213359" y="79248"/>
                </a:lnTo>
                <a:lnTo>
                  <a:pt x="222503" y="76200"/>
                </a:lnTo>
                <a:lnTo>
                  <a:pt x="234695" y="70103"/>
                </a:lnTo>
                <a:lnTo>
                  <a:pt x="237743" y="64007"/>
                </a:lnTo>
                <a:lnTo>
                  <a:pt x="243839" y="60960"/>
                </a:lnTo>
                <a:lnTo>
                  <a:pt x="249936" y="48767"/>
                </a:lnTo>
                <a:lnTo>
                  <a:pt x="249936" y="30479"/>
                </a:lnTo>
                <a:lnTo>
                  <a:pt x="246887" y="21336"/>
                </a:lnTo>
                <a:lnTo>
                  <a:pt x="243839" y="18287"/>
                </a:lnTo>
                <a:lnTo>
                  <a:pt x="240791" y="12191"/>
                </a:lnTo>
                <a:close/>
              </a:path>
              <a:path w="399414" h="173989">
                <a:moveTo>
                  <a:pt x="213359" y="0"/>
                </a:moveTo>
                <a:lnTo>
                  <a:pt x="195071" y="0"/>
                </a:lnTo>
                <a:lnTo>
                  <a:pt x="188975" y="3048"/>
                </a:lnTo>
                <a:lnTo>
                  <a:pt x="179831" y="3048"/>
                </a:lnTo>
                <a:lnTo>
                  <a:pt x="172974" y="5381"/>
                </a:lnTo>
                <a:lnTo>
                  <a:pt x="166115" y="8000"/>
                </a:lnTo>
                <a:lnTo>
                  <a:pt x="159257" y="11191"/>
                </a:lnTo>
                <a:lnTo>
                  <a:pt x="152400" y="15239"/>
                </a:lnTo>
                <a:lnTo>
                  <a:pt x="152400" y="36575"/>
                </a:lnTo>
                <a:lnTo>
                  <a:pt x="167639" y="36575"/>
                </a:lnTo>
                <a:lnTo>
                  <a:pt x="170687" y="27431"/>
                </a:lnTo>
                <a:lnTo>
                  <a:pt x="173736" y="21336"/>
                </a:lnTo>
                <a:lnTo>
                  <a:pt x="179831" y="18287"/>
                </a:lnTo>
                <a:lnTo>
                  <a:pt x="182879" y="15239"/>
                </a:lnTo>
                <a:lnTo>
                  <a:pt x="188975" y="12191"/>
                </a:lnTo>
                <a:lnTo>
                  <a:pt x="240791" y="12191"/>
                </a:lnTo>
                <a:lnTo>
                  <a:pt x="222503" y="3048"/>
                </a:lnTo>
                <a:lnTo>
                  <a:pt x="213359" y="0"/>
                </a:lnTo>
                <a:close/>
              </a:path>
              <a:path w="399414" h="173989">
                <a:moveTo>
                  <a:pt x="392386" y="24383"/>
                </a:moveTo>
                <a:lnTo>
                  <a:pt x="374903" y="24383"/>
                </a:lnTo>
                <a:lnTo>
                  <a:pt x="374903" y="27431"/>
                </a:lnTo>
                <a:lnTo>
                  <a:pt x="307847" y="164591"/>
                </a:lnTo>
                <a:lnTo>
                  <a:pt x="307847" y="170687"/>
                </a:lnTo>
                <a:lnTo>
                  <a:pt x="326136" y="170687"/>
                </a:lnTo>
                <a:lnTo>
                  <a:pt x="392386" y="24383"/>
                </a:lnTo>
                <a:close/>
              </a:path>
              <a:path w="399414" h="173989">
                <a:moveTo>
                  <a:pt x="399288" y="3048"/>
                </a:moveTo>
                <a:lnTo>
                  <a:pt x="292607" y="3048"/>
                </a:lnTo>
                <a:lnTo>
                  <a:pt x="289559" y="42672"/>
                </a:lnTo>
                <a:lnTo>
                  <a:pt x="298703" y="42672"/>
                </a:lnTo>
                <a:lnTo>
                  <a:pt x="301751" y="36575"/>
                </a:lnTo>
                <a:lnTo>
                  <a:pt x="301751" y="33527"/>
                </a:lnTo>
                <a:lnTo>
                  <a:pt x="304800" y="30479"/>
                </a:lnTo>
                <a:lnTo>
                  <a:pt x="304800" y="27431"/>
                </a:lnTo>
                <a:lnTo>
                  <a:pt x="307847" y="27431"/>
                </a:lnTo>
                <a:lnTo>
                  <a:pt x="310895" y="24383"/>
                </a:lnTo>
                <a:lnTo>
                  <a:pt x="392386" y="24383"/>
                </a:lnTo>
                <a:lnTo>
                  <a:pt x="399288" y="9143"/>
                </a:lnTo>
                <a:lnTo>
                  <a:pt x="399288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604957" y="3551369"/>
            <a:ext cx="69925" cy="20708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820111" y="3661634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760945" y="3654911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3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5820111" y="358633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981699" y="3559436"/>
            <a:ext cx="69925" cy="20708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070451" y="3567504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89">
                <a:moveTo>
                  <a:pt x="90935" y="12191"/>
                </a:moveTo>
                <a:lnTo>
                  <a:pt x="54863" y="12191"/>
                </a:lnTo>
                <a:lnTo>
                  <a:pt x="60959" y="15239"/>
                </a:lnTo>
                <a:lnTo>
                  <a:pt x="64007" y="15239"/>
                </a:lnTo>
                <a:lnTo>
                  <a:pt x="67055" y="18287"/>
                </a:lnTo>
                <a:lnTo>
                  <a:pt x="70103" y="24383"/>
                </a:lnTo>
                <a:lnTo>
                  <a:pt x="73151" y="27431"/>
                </a:lnTo>
                <a:lnTo>
                  <a:pt x="76200" y="33527"/>
                </a:lnTo>
                <a:lnTo>
                  <a:pt x="76200" y="54863"/>
                </a:lnTo>
                <a:lnTo>
                  <a:pt x="73151" y="57912"/>
                </a:lnTo>
                <a:lnTo>
                  <a:pt x="73151" y="64007"/>
                </a:lnTo>
                <a:lnTo>
                  <a:pt x="67055" y="70103"/>
                </a:lnTo>
                <a:lnTo>
                  <a:pt x="60959" y="82295"/>
                </a:lnTo>
                <a:lnTo>
                  <a:pt x="56340" y="86963"/>
                </a:lnTo>
                <a:lnTo>
                  <a:pt x="51435" y="92201"/>
                </a:lnTo>
                <a:lnTo>
                  <a:pt x="45958" y="98583"/>
                </a:lnTo>
                <a:lnTo>
                  <a:pt x="39623" y="106679"/>
                </a:lnTo>
                <a:lnTo>
                  <a:pt x="31527" y="115300"/>
                </a:lnTo>
                <a:lnTo>
                  <a:pt x="6476" y="150875"/>
                </a:lnTo>
                <a:lnTo>
                  <a:pt x="0" y="164591"/>
                </a:lnTo>
                <a:lnTo>
                  <a:pt x="0" y="170687"/>
                </a:lnTo>
                <a:lnTo>
                  <a:pt x="100583" y="170687"/>
                </a:lnTo>
                <a:lnTo>
                  <a:pt x="102361" y="149351"/>
                </a:lnTo>
                <a:lnTo>
                  <a:pt x="24383" y="149351"/>
                </a:lnTo>
                <a:lnTo>
                  <a:pt x="30051" y="139684"/>
                </a:lnTo>
                <a:lnTo>
                  <a:pt x="37718" y="129159"/>
                </a:lnTo>
                <a:lnTo>
                  <a:pt x="47101" y="118062"/>
                </a:lnTo>
                <a:lnTo>
                  <a:pt x="57911" y="106679"/>
                </a:lnTo>
                <a:lnTo>
                  <a:pt x="85343" y="79248"/>
                </a:lnTo>
                <a:lnTo>
                  <a:pt x="88391" y="73151"/>
                </a:lnTo>
                <a:lnTo>
                  <a:pt x="94487" y="67055"/>
                </a:lnTo>
                <a:lnTo>
                  <a:pt x="94487" y="60960"/>
                </a:lnTo>
                <a:lnTo>
                  <a:pt x="97535" y="57912"/>
                </a:lnTo>
                <a:lnTo>
                  <a:pt x="97535" y="54863"/>
                </a:lnTo>
                <a:lnTo>
                  <a:pt x="100583" y="51815"/>
                </a:lnTo>
                <a:lnTo>
                  <a:pt x="100583" y="39624"/>
                </a:lnTo>
                <a:lnTo>
                  <a:pt x="99964" y="31003"/>
                </a:lnTo>
                <a:lnTo>
                  <a:pt x="97916" y="23240"/>
                </a:lnTo>
                <a:lnTo>
                  <a:pt x="94154" y="16049"/>
                </a:lnTo>
                <a:lnTo>
                  <a:pt x="90935" y="12191"/>
                </a:lnTo>
                <a:close/>
              </a:path>
              <a:path w="393700" h="173989">
                <a:moveTo>
                  <a:pt x="103631" y="134112"/>
                </a:moveTo>
                <a:lnTo>
                  <a:pt x="94487" y="134112"/>
                </a:lnTo>
                <a:lnTo>
                  <a:pt x="94487" y="137160"/>
                </a:lnTo>
                <a:lnTo>
                  <a:pt x="91439" y="140207"/>
                </a:lnTo>
                <a:lnTo>
                  <a:pt x="91439" y="143255"/>
                </a:lnTo>
                <a:lnTo>
                  <a:pt x="88391" y="146303"/>
                </a:lnTo>
                <a:lnTo>
                  <a:pt x="85343" y="146303"/>
                </a:lnTo>
                <a:lnTo>
                  <a:pt x="85343" y="149351"/>
                </a:lnTo>
                <a:lnTo>
                  <a:pt x="102361" y="149351"/>
                </a:lnTo>
                <a:lnTo>
                  <a:pt x="103631" y="134112"/>
                </a:lnTo>
                <a:close/>
              </a:path>
              <a:path w="393700" h="173989">
                <a:moveTo>
                  <a:pt x="54863" y="0"/>
                </a:moveTo>
                <a:lnTo>
                  <a:pt x="39623" y="0"/>
                </a:lnTo>
                <a:lnTo>
                  <a:pt x="23622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7" y="15239"/>
                </a:lnTo>
                <a:lnTo>
                  <a:pt x="3047" y="36575"/>
                </a:lnTo>
                <a:lnTo>
                  <a:pt x="18287" y="36575"/>
                </a:lnTo>
                <a:lnTo>
                  <a:pt x="23479" y="26336"/>
                </a:lnTo>
                <a:lnTo>
                  <a:pt x="30099" y="18669"/>
                </a:lnTo>
                <a:lnTo>
                  <a:pt x="38433" y="13858"/>
                </a:lnTo>
                <a:lnTo>
                  <a:pt x="48767" y="12191"/>
                </a:lnTo>
                <a:lnTo>
                  <a:pt x="90935" y="12191"/>
                </a:lnTo>
                <a:lnTo>
                  <a:pt x="88391" y="9143"/>
                </a:lnTo>
                <a:lnTo>
                  <a:pt x="82724" y="5143"/>
                </a:lnTo>
                <a:lnTo>
                  <a:pt x="75056" y="2286"/>
                </a:lnTo>
                <a:lnTo>
                  <a:pt x="65674" y="571"/>
                </a:lnTo>
                <a:lnTo>
                  <a:pt x="54863" y="0"/>
                </a:lnTo>
                <a:close/>
              </a:path>
              <a:path w="393700" h="173989">
                <a:moveTo>
                  <a:pt x="195071" y="0"/>
                </a:moveTo>
                <a:lnTo>
                  <a:pt x="188975" y="0"/>
                </a:lnTo>
                <a:lnTo>
                  <a:pt x="179831" y="3048"/>
                </a:lnTo>
                <a:lnTo>
                  <a:pt x="148209" y="32765"/>
                </a:lnTo>
                <a:lnTo>
                  <a:pt x="140280" y="76723"/>
                </a:lnTo>
                <a:lnTo>
                  <a:pt x="140297" y="91439"/>
                </a:lnTo>
                <a:lnTo>
                  <a:pt x="146637" y="141541"/>
                </a:lnTo>
                <a:lnTo>
                  <a:pt x="181975" y="172545"/>
                </a:lnTo>
                <a:lnTo>
                  <a:pt x="195071" y="173736"/>
                </a:lnTo>
                <a:lnTo>
                  <a:pt x="207692" y="172545"/>
                </a:lnTo>
                <a:lnTo>
                  <a:pt x="218312" y="168783"/>
                </a:lnTo>
                <a:lnTo>
                  <a:pt x="227218" y="162163"/>
                </a:lnTo>
                <a:lnTo>
                  <a:pt x="227693" y="161543"/>
                </a:lnTo>
                <a:lnTo>
                  <a:pt x="195071" y="161543"/>
                </a:lnTo>
                <a:lnTo>
                  <a:pt x="188309" y="160400"/>
                </a:lnTo>
                <a:lnTo>
                  <a:pt x="166877" y="120014"/>
                </a:lnTo>
                <a:lnTo>
                  <a:pt x="164639" y="76723"/>
                </a:lnTo>
                <a:lnTo>
                  <a:pt x="164972" y="68961"/>
                </a:lnTo>
                <a:lnTo>
                  <a:pt x="165877" y="61769"/>
                </a:lnTo>
                <a:lnTo>
                  <a:pt x="167639" y="54863"/>
                </a:lnTo>
                <a:lnTo>
                  <a:pt x="167639" y="39624"/>
                </a:lnTo>
                <a:lnTo>
                  <a:pt x="170687" y="30479"/>
                </a:lnTo>
                <a:lnTo>
                  <a:pt x="173735" y="24383"/>
                </a:lnTo>
                <a:lnTo>
                  <a:pt x="179831" y="18287"/>
                </a:lnTo>
                <a:lnTo>
                  <a:pt x="185927" y="15239"/>
                </a:lnTo>
                <a:lnTo>
                  <a:pt x="188975" y="12191"/>
                </a:lnTo>
                <a:lnTo>
                  <a:pt x="230294" y="12191"/>
                </a:lnTo>
                <a:lnTo>
                  <a:pt x="229790" y="11572"/>
                </a:lnTo>
                <a:lnTo>
                  <a:pt x="219836" y="4952"/>
                </a:lnTo>
                <a:lnTo>
                  <a:pt x="208168" y="1190"/>
                </a:lnTo>
                <a:lnTo>
                  <a:pt x="195071" y="0"/>
                </a:lnTo>
                <a:close/>
              </a:path>
              <a:path w="393700" h="173989">
                <a:moveTo>
                  <a:pt x="230294" y="12191"/>
                </a:moveTo>
                <a:lnTo>
                  <a:pt x="201167" y="12191"/>
                </a:lnTo>
                <a:lnTo>
                  <a:pt x="207263" y="15239"/>
                </a:lnTo>
                <a:lnTo>
                  <a:pt x="210311" y="21336"/>
                </a:lnTo>
                <a:lnTo>
                  <a:pt x="225139" y="65912"/>
                </a:lnTo>
                <a:lnTo>
                  <a:pt x="225551" y="91439"/>
                </a:lnTo>
                <a:lnTo>
                  <a:pt x="225028" y="108537"/>
                </a:lnTo>
                <a:lnTo>
                  <a:pt x="214788" y="151257"/>
                </a:lnTo>
                <a:lnTo>
                  <a:pt x="195071" y="161543"/>
                </a:lnTo>
                <a:lnTo>
                  <a:pt x="227693" y="161543"/>
                </a:lnTo>
                <a:lnTo>
                  <a:pt x="245744" y="123443"/>
                </a:lnTo>
                <a:lnTo>
                  <a:pt x="249935" y="85343"/>
                </a:lnTo>
                <a:lnTo>
                  <a:pt x="249316" y="65912"/>
                </a:lnTo>
                <a:lnTo>
                  <a:pt x="247268" y="48768"/>
                </a:lnTo>
                <a:lnTo>
                  <a:pt x="243506" y="33909"/>
                </a:lnTo>
                <a:lnTo>
                  <a:pt x="237743" y="21336"/>
                </a:lnTo>
                <a:lnTo>
                  <a:pt x="230294" y="12191"/>
                </a:lnTo>
                <a:close/>
              </a:path>
              <a:path w="393700" h="173989">
                <a:moveTo>
                  <a:pt x="386290" y="24383"/>
                </a:moveTo>
                <a:lnTo>
                  <a:pt x="368807" y="24383"/>
                </a:lnTo>
                <a:lnTo>
                  <a:pt x="368807" y="27431"/>
                </a:lnTo>
                <a:lnTo>
                  <a:pt x="301751" y="164591"/>
                </a:lnTo>
                <a:lnTo>
                  <a:pt x="301751" y="170687"/>
                </a:lnTo>
                <a:lnTo>
                  <a:pt x="320039" y="170687"/>
                </a:lnTo>
                <a:lnTo>
                  <a:pt x="386290" y="24383"/>
                </a:lnTo>
                <a:close/>
              </a:path>
              <a:path w="393700" h="173989">
                <a:moveTo>
                  <a:pt x="393191" y="3048"/>
                </a:moveTo>
                <a:lnTo>
                  <a:pt x="286511" y="3048"/>
                </a:lnTo>
                <a:lnTo>
                  <a:pt x="283463" y="42672"/>
                </a:lnTo>
                <a:lnTo>
                  <a:pt x="292607" y="42672"/>
                </a:lnTo>
                <a:lnTo>
                  <a:pt x="295655" y="36575"/>
                </a:lnTo>
                <a:lnTo>
                  <a:pt x="295655" y="33527"/>
                </a:lnTo>
                <a:lnTo>
                  <a:pt x="298703" y="30479"/>
                </a:lnTo>
                <a:lnTo>
                  <a:pt x="298703" y="27431"/>
                </a:lnTo>
                <a:lnTo>
                  <a:pt x="301751" y="27431"/>
                </a:lnTo>
                <a:lnTo>
                  <a:pt x="304800" y="24383"/>
                </a:lnTo>
                <a:lnTo>
                  <a:pt x="386290" y="24383"/>
                </a:lnTo>
                <a:lnTo>
                  <a:pt x="393191" y="9143"/>
                </a:lnTo>
                <a:lnTo>
                  <a:pt x="393191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438901" y="36939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6487374" y="3567504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89">
                <a:moveTo>
                  <a:pt x="54791" y="0"/>
                </a:moveTo>
                <a:lnTo>
                  <a:pt x="48695" y="0"/>
                </a:lnTo>
                <a:lnTo>
                  <a:pt x="39551" y="3048"/>
                </a:lnTo>
                <a:lnTo>
                  <a:pt x="7928" y="32765"/>
                </a:lnTo>
                <a:lnTo>
                  <a:pt x="0" y="76723"/>
                </a:lnTo>
                <a:lnTo>
                  <a:pt x="16" y="91439"/>
                </a:lnTo>
                <a:lnTo>
                  <a:pt x="6356" y="141541"/>
                </a:lnTo>
                <a:lnTo>
                  <a:pt x="41694" y="172545"/>
                </a:lnTo>
                <a:lnTo>
                  <a:pt x="54791" y="173736"/>
                </a:lnTo>
                <a:lnTo>
                  <a:pt x="67411" y="172545"/>
                </a:lnTo>
                <a:lnTo>
                  <a:pt x="78032" y="168783"/>
                </a:lnTo>
                <a:lnTo>
                  <a:pt x="86937" y="162163"/>
                </a:lnTo>
                <a:lnTo>
                  <a:pt x="87412" y="161543"/>
                </a:lnTo>
                <a:lnTo>
                  <a:pt x="54791" y="161543"/>
                </a:lnTo>
                <a:lnTo>
                  <a:pt x="48028" y="160400"/>
                </a:lnTo>
                <a:lnTo>
                  <a:pt x="26597" y="120014"/>
                </a:lnTo>
                <a:lnTo>
                  <a:pt x="24358" y="76723"/>
                </a:lnTo>
                <a:lnTo>
                  <a:pt x="24692" y="68961"/>
                </a:lnTo>
                <a:lnTo>
                  <a:pt x="25596" y="61769"/>
                </a:lnTo>
                <a:lnTo>
                  <a:pt x="27359" y="54863"/>
                </a:lnTo>
                <a:lnTo>
                  <a:pt x="27359" y="39624"/>
                </a:lnTo>
                <a:lnTo>
                  <a:pt x="30407" y="30479"/>
                </a:lnTo>
                <a:lnTo>
                  <a:pt x="33455" y="24383"/>
                </a:lnTo>
                <a:lnTo>
                  <a:pt x="39551" y="18287"/>
                </a:lnTo>
                <a:lnTo>
                  <a:pt x="45647" y="15239"/>
                </a:lnTo>
                <a:lnTo>
                  <a:pt x="48695" y="12191"/>
                </a:lnTo>
                <a:lnTo>
                  <a:pt x="90014" y="12191"/>
                </a:lnTo>
                <a:lnTo>
                  <a:pt x="89509" y="11572"/>
                </a:lnTo>
                <a:lnTo>
                  <a:pt x="79556" y="4952"/>
                </a:lnTo>
                <a:lnTo>
                  <a:pt x="67887" y="1190"/>
                </a:lnTo>
                <a:lnTo>
                  <a:pt x="54791" y="0"/>
                </a:lnTo>
                <a:close/>
              </a:path>
              <a:path w="393700" h="173989">
                <a:moveTo>
                  <a:pt x="90014" y="12191"/>
                </a:moveTo>
                <a:lnTo>
                  <a:pt x="60887" y="12191"/>
                </a:lnTo>
                <a:lnTo>
                  <a:pt x="66983" y="15239"/>
                </a:lnTo>
                <a:lnTo>
                  <a:pt x="70031" y="21336"/>
                </a:lnTo>
                <a:lnTo>
                  <a:pt x="84858" y="65912"/>
                </a:lnTo>
                <a:lnTo>
                  <a:pt x="85271" y="91439"/>
                </a:lnTo>
                <a:lnTo>
                  <a:pt x="84747" y="108537"/>
                </a:lnTo>
                <a:lnTo>
                  <a:pt x="74507" y="151257"/>
                </a:lnTo>
                <a:lnTo>
                  <a:pt x="54791" y="161543"/>
                </a:lnTo>
                <a:lnTo>
                  <a:pt x="87412" y="161543"/>
                </a:lnTo>
                <a:lnTo>
                  <a:pt x="105464" y="123443"/>
                </a:lnTo>
                <a:lnTo>
                  <a:pt x="109655" y="85343"/>
                </a:lnTo>
                <a:lnTo>
                  <a:pt x="109035" y="65912"/>
                </a:lnTo>
                <a:lnTo>
                  <a:pt x="106988" y="48768"/>
                </a:lnTo>
                <a:lnTo>
                  <a:pt x="103225" y="33909"/>
                </a:lnTo>
                <a:lnTo>
                  <a:pt x="97463" y="21336"/>
                </a:lnTo>
                <a:lnTo>
                  <a:pt x="90014" y="12191"/>
                </a:lnTo>
                <a:close/>
              </a:path>
              <a:path w="393700" h="173989">
                <a:moveTo>
                  <a:pt x="198047" y="0"/>
                </a:moveTo>
                <a:lnTo>
                  <a:pt x="158804" y="12573"/>
                </a:lnTo>
                <a:lnTo>
                  <a:pt x="146231" y="30479"/>
                </a:lnTo>
                <a:lnTo>
                  <a:pt x="143183" y="36575"/>
                </a:lnTo>
                <a:lnTo>
                  <a:pt x="143183" y="45719"/>
                </a:lnTo>
                <a:lnTo>
                  <a:pt x="144897" y="58769"/>
                </a:lnTo>
                <a:lnTo>
                  <a:pt x="150041" y="70103"/>
                </a:lnTo>
                <a:lnTo>
                  <a:pt x="158613" y="79152"/>
                </a:lnTo>
                <a:lnTo>
                  <a:pt x="170615" y="85343"/>
                </a:lnTo>
                <a:lnTo>
                  <a:pt x="170615" y="88391"/>
                </a:lnTo>
                <a:lnTo>
                  <a:pt x="158423" y="94487"/>
                </a:lnTo>
                <a:lnTo>
                  <a:pt x="152327" y="100583"/>
                </a:lnTo>
                <a:lnTo>
                  <a:pt x="146231" y="103631"/>
                </a:lnTo>
                <a:lnTo>
                  <a:pt x="143183" y="109727"/>
                </a:lnTo>
                <a:lnTo>
                  <a:pt x="143183" y="115824"/>
                </a:lnTo>
                <a:lnTo>
                  <a:pt x="140135" y="121919"/>
                </a:lnTo>
                <a:lnTo>
                  <a:pt x="140135" y="137160"/>
                </a:lnTo>
                <a:lnTo>
                  <a:pt x="143183" y="146303"/>
                </a:lnTo>
                <a:lnTo>
                  <a:pt x="178997" y="171831"/>
                </a:lnTo>
                <a:lnTo>
                  <a:pt x="194999" y="173736"/>
                </a:lnTo>
                <a:lnTo>
                  <a:pt x="203619" y="173212"/>
                </a:lnTo>
                <a:lnTo>
                  <a:pt x="236721" y="161543"/>
                </a:lnTo>
                <a:lnTo>
                  <a:pt x="185855" y="161543"/>
                </a:lnTo>
                <a:lnTo>
                  <a:pt x="182807" y="158495"/>
                </a:lnTo>
                <a:lnTo>
                  <a:pt x="176711" y="158495"/>
                </a:lnTo>
                <a:lnTo>
                  <a:pt x="173663" y="155448"/>
                </a:lnTo>
                <a:lnTo>
                  <a:pt x="173663" y="152400"/>
                </a:lnTo>
                <a:lnTo>
                  <a:pt x="170615" y="149351"/>
                </a:lnTo>
                <a:lnTo>
                  <a:pt x="167567" y="143255"/>
                </a:lnTo>
                <a:lnTo>
                  <a:pt x="167567" y="140207"/>
                </a:lnTo>
                <a:lnTo>
                  <a:pt x="164519" y="137160"/>
                </a:lnTo>
                <a:lnTo>
                  <a:pt x="164519" y="115824"/>
                </a:lnTo>
                <a:lnTo>
                  <a:pt x="167567" y="112775"/>
                </a:lnTo>
                <a:lnTo>
                  <a:pt x="167567" y="109727"/>
                </a:lnTo>
                <a:lnTo>
                  <a:pt x="170615" y="103631"/>
                </a:lnTo>
                <a:lnTo>
                  <a:pt x="170615" y="100583"/>
                </a:lnTo>
                <a:lnTo>
                  <a:pt x="173663" y="97536"/>
                </a:lnTo>
                <a:lnTo>
                  <a:pt x="176711" y="97536"/>
                </a:lnTo>
                <a:lnTo>
                  <a:pt x="182807" y="94487"/>
                </a:lnTo>
                <a:lnTo>
                  <a:pt x="185855" y="91439"/>
                </a:lnTo>
                <a:lnTo>
                  <a:pt x="236721" y="91439"/>
                </a:lnTo>
                <a:lnTo>
                  <a:pt x="231813" y="88153"/>
                </a:lnTo>
                <a:lnTo>
                  <a:pt x="225479" y="85343"/>
                </a:lnTo>
                <a:lnTo>
                  <a:pt x="225479" y="82295"/>
                </a:lnTo>
                <a:lnTo>
                  <a:pt x="231813" y="79486"/>
                </a:lnTo>
                <a:lnTo>
                  <a:pt x="232168" y="79248"/>
                </a:lnTo>
                <a:lnTo>
                  <a:pt x="188903" y="79248"/>
                </a:lnTo>
                <a:lnTo>
                  <a:pt x="182807" y="76200"/>
                </a:lnTo>
                <a:lnTo>
                  <a:pt x="179759" y="76200"/>
                </a:lnTo>
                <a:lnTo>
                  <a:pt x="173663" y="70103"/>
                </a:lnTo>
                <a:lnTo>
                  <a:pt x="173663" y="67055"/>
                </a:lnTo>
                <a:lnTo>
                  <a:pt x="170615" y="64007"/>
                </a:lnTo>
                <a:lnTo>
                  <a:pt x="170615" y="57912"/>
                </a:lnTo>
                <a:lnTo>
                  <a:pt x="167567" y="54863"/>
                </a:lnTo>
                <a:lnTo>
                  <a:pt x="167567" y="45719"/>
                </a:lnTo>
                <a:lnTo>
                  <a:pt x="168138" y="37623"/>
                </a:lnTo>
                <a:lnTo>
                  <a:pt x="169853" y="31241"/>
                </a:lnTo>
                <a:lnTo>
                  <a:pt x="172710" y="26003"/>
                </a:lnTo>
                <a:lnTo>
                  <a:pt x="176711" y="21336"/>
                </a:lnTo>
                <a:lnTo>
                  <a:pt x="179759" y="15239"/>
                </a:lnTo>
                <a:lnTo>
                  <a:pt x="188903" y="12191"/>
                </a:lnTo>
                <a:lnTo>
                  <a:pt x="240719" y="12191"/>
                </a:lnTo>
                <a:lnTo>
                  <a:pt x="237671" y="9143"/>
                </a:lnTo>
                <a:lnTo>
                  <a:pt x="221621" y="3857"/>
                </a:lnTo>
                <a:lnTo>
                  <a:pt x="214430" y="1904"/>
                </a:lnTo>
                <a:lnTo>
                  <a:pt x="206667" y="523"/>
                </a:lnTo>
                <a:lnTo>
                  <a:pt x="198047" y="0"/>
                </a:lnTo>
                <a:close/>
              </a:path>
              <a:path w="393700" h="173989">
                <a:moveTo>
                  <a:pt x="236721" y="91439"/>
                </a:moveTo>
                <a:lnTo>
                  <a:pt x="204143" y="91439"/>
                </a:lnTo>
                <a:lnTo>
                  <a:pt x="207191" y="94487"/>
                </a:lnTo>
                <a:lnTo>
                  <a:pt x="213287" y="94487"/>
                </a:lnTo>
                <a:lnTo>
                  <a:pt x="219383" y="97536"/>
                </a:lnTo>
                <a:lnTo>
                  <a:pt x="225479" y="109727"/>
                </a:lnTo>
                <a:lnTo>
                  <a:pt x="228527" y="112775"/>
                </a:lnTo>
                <a:lnTo>
                  <a:pt x="228527" y="140207"/>
                </a:lnTo>
                <a:lnTo>
                  <a:pt x="222431" y="152400"/>
                </a:lnTo>
                <a:lnTo>
                  <a:pt x="219383" y="155448"/>
                </a:lnTo>
                <a:lnTo>
                  <a:pt x="213287" y="158495"/>
                </a:lnTo>
                <a:lnTo>
                  <a:pt x="210239" y="161543"/>
                </a:lnTo>
                <a:lnTo>
                  <a:pt x="236721" y="161543"/>
                </a:lnTo>
                <a:lnTo>
                  <a:pt x="237290" y="161162"/>
                </a:lnTo>
                <a:lnTo>
                  <a:pt x="252911" y="124967"/>
                </a:lnTo>
                <a:lnTo>
                  <a:pt x="252911" y="115824"/>
                </a:lnTo>
                <a:lnTo>
                  <a:pt x="249863" y="109727"/>
                </a:lnTo>
                <a:lnTo>
                  <a:pt x="246815" y="100583"/>
                </a:lnTo>
                <a:lnTo>
                  <a:pt x="242195" y="96059"/>
                </a:lnTo>
                <a:lnTo>
                  <a:pt x="237290" y="91820"/>
                </a:lnTo>
                <a:lnTo>
                  <a:pt x="236721" y="91439"/>
                </a:lnTo>
                <a:close/>
              </a:path>
              <a:path w="393700" h="173989">
                <a:moveTo>
                  <a:pt x="240719" y="12191"/>
                </a:moveTo>
                <a:lnTo>
                  <a:pt x="204143" y="12191"/>
                </a:lnTo>
                <a:lnTo>
                  <a:pt x="210239" y="15239"/>
                </a:lnTo>
                <a:lnTo>
                  <a:pt x="213287" y="15239"/>
                </a:lnTo>
                <a:lnTo>
                  <a:pt x="219383" y="18287"/>
                </a:lnTo>
                <a:lnTo>
                  <a:pt x="222431" y="21336"/>
                </a:lnTo>
                <a:lnTo>
                  <a:pt x="228527" y="33527"/>
                </a:lnTo>
                <a:lnTo>
                  <a:pt x="228527" y="57912"/>
                </a:lnTo>
                <a:lnTo>
                  <a:pt x="222431" y="70103"/>
                </a:lnTo>
                <a:lnTo>
                  <a:pt x="216335" y="76200"/>
                </a:lnTo>
                <a:lnTo>
                  <a:pt x="210239" y="79248"/>
                </a:lnTo>
                <a:lnTo>
                  <a:pt x="232168" y="79248"/>
                </a:lnTo>
                <a:lnTo>
                  <a:pt x="252911" y="51815"/>
                </a:lnTo>
                <a:lnTo>
                  <a:pt x="252911" y="33527"/>
                </a:lnTo>
                <a:lnTo>
                  <a:pt x="243767" y="15239"/>
                </a:lnTo>
                <a:lnTo>
                  <a:pt x="240719" y="12191"/>
                </a:lnTo>
                <a:close/>
              </a:path>
              <a:path w="393700" h="173989">
                <a:moveTo>
                  <a:pt x="338255" y="0"/>
                </a:moveTo>
                <a:lnTo>
                  <a:pt x="299012" y="12573"/>
                </a:lnTo>
                <a:lnTo>
                  <a:pt x="286439" y="30479"/>
                </a:lnTo>
                <a:lnTo>
                  <a:pt x="283391" y="36575"/>
                </a:lnTo>
                <a:lnTo>
                  <a:pt x="283391" y="45719"/>
                </a:lnTo>
                <a:lnTo>
                  <a:pt x="285105" y="58769"/>
                </a:lnTo>
                <a:lnTo>
                  <a:pt x="290249" y="70103"/>
                </a:lnTo>
                <a:lnTo>
                  <a:pt x="298821" y="79152"/>
                </a:lnTo>
                <a:lnTo>
                  <a:pt x="310823" y="85343"/>
                </a:lnTo>
                <a:lnTo>
                  <a:pt x="310823" y="88391"/>
                </a:lnTo>
                <a:lnTo>
                  <a:pt x="298631" y="94487"/>
                </a:lnTo>
                <a:lnTo>
                  <a:pt x="292535" y="100583"/>
                </a:lnTo>
                <a:lnTo>
                  <a:pt x="286439" y="103631"/>
                </a:lnTo>
                <a:lnTo>
                  <a:pt x="283391" y="109727"/>
                </a:lnTo>
                <a:lnTo>
                  <a:pt x="283391" y="115824"/>
                </a:lnTo>
                <a:lnTo>
                  <a:pt x="280343" y="121919"/>
                </a:lnTo>
                <a:lnTo>
                  <a:pt x="280343" y="137160"/>
                </a:lnTo>
                <a:lnTo>
                  <a:pt x="283391" y="146303"/>
                </a:lnTo>
                <a:lnTo>
                  <a:pt x="319205" y="171831"/>
                </a:lnTo>
                <a:lnTo>
                  <a:pt x="335207" y="173736"/>
                </a:lnTo>
                <a:lnTo>
                  <a:pt x="343827" y="173212"/>
                </a:lnTo>
                <a:lnTo>
                  <a:pt x="377143" y="161543"/>
                </a:lnTo>
                <a:lnTo>
                  <a:pt x="326063" y="161543"/>
                </a:lnTo>
                <a:lnTo>
                  <a:pt x="323015" y="158495"/>
                </a:lnTo>
                <a:lnTo>
                  <a:pt x="316919" y="158495"/>
                </a:lnTo>
                <a:lnTo>
                  <a:pt x="313871" y="155448"/>
                </a:lnTo>
                <a:lnTo>
                  <a:pt x="313871" y="152400"/>
                </a:lnTo>
                <a:lnTo>
                  <a:pt x="310823" y="149351"/>
                </a:lnTo>
                <a:lnTo>
                  <a:pt x="307775" y="143255"/>
                </a:lnTo>
                <a:lnTo>
                  <a:pt x="307775" y="140207"/>
                </a:lnTo>
                <a:lnTo>
                  <a:pt x="304727" y="137160"/>
                </a:lnTo>
                <a:lnTo>
                  <a:pt x="304727" y="115824"/>
                </a:lnTo>
                <a:lnTo>
                  <a:pt x="307775" y="112775"/>
                </a:lnTo>
                <a:lnTo>
                  <a:pt x="307775" y="109727"/>
                </a:lnTo>
                <a:lnTo>
                  <a:pt x="310823" y="103631"/>
                </a:lnTo>
                <a:lnTo>
                  <a:pt x="310823" y="100583"/>
                </a:lnTo>
                <a:lnTo>
                  <a:pt x="313871" y="97536"/>
                </a:lnTo>
                <a:lnTo>
                  <a:pt x="316919" y="97536"/>
                </a:lnTo>
                <a:lnTo>
                  <a:pt x="323015" y="94487"/>
                </a:lnTo>
                <a:lnTo>
                  <a:pt x="326063" y="91439"/>
                </a:lnTo>
                <a:lnTo>
                  <a:pt x="377143" y="91439"/>
                </a:lnTo>
                <a:lnTo>
                  <a:pt x="372168" y="88153"/>
                </a:lnTo>
                <a:lnTo>
                  <a:pt x="365687" y="85343"/>
                </a:lnTo>
                <a:lnTo>
                  <a:pt x="365687" y="82295"/>
                </a:lnTo>
                <a:lnTo>
                  <a:pt x="372168" y="79486"/>
                </a:lnTo>
                <a:lnTo>
                  <a:pt x="372528" y="79248"/>
                </a:lnTo>
                <a:lnTo>
                  <a:pt x="329111" y="79248"/>
                </a:lnTo>
                <a:lnTo>
                  <a:pt x="323015" y="76200"/>
                </a:lnTo>
                <a:lnTo>
                  <a:pt x="319967" y="76200"/>
                </a:lnTo>
                <a:lnTo>
                  <a:pt x="313871" y="70103"/>
                </a:lnTo>
                <a:lnTo>
                  <a:pt x="313871" y="67055"/>
                </a:lnTo>
                <a:lnTo>
                  <a:pt x="310823" y="64007"/>
                </a:lnTo>
                <a:lnTo>
                  <a:pt x="310823" y="57912"/>
                </a:lnTo>
                <a:lnTo>
                  <a:pt x="307775" y="54863"/>
                </a:lnTo>
                <a:lnTo>
                  <a:pt x="307775" y="45719"/>
                </a:lnTo>
                <a:lnTo>
                  <a:pt x="308346" y="37623"/>
                </a:lnTo>
                <a:lnTo>
                  <a:pt x="310061" y="31241"/>
                </a:lnTo>
                <a:lnTo>
                  <a:pt x="312918" y="26003"/>
                </a:lnTo>
                <a:lnTo>
                  <a:pt x="316919" y="21336"/>
                </a:lnTo>
                <a:lnTo>
                  <a:pt x="319967" y="15239"/>
                </a:lnTo>
                <a:lnTo>
                  <a:pt x="329111" y="12191"/>
                </a:lnTo>
                <a:lnTo>
                  <a:pt x="381181" y="12191"/>
                </a:lnTo>
                <a:lnTo>
                  <a:pt x="378133" y="9143"/>
                </a:lnTo>
                <a:lnTo>
                  <a:pt x="361829" y="3857"/>
                </a:lnTo>
                <a:lnTo>
                  <a:pt x="354638" y="1904"/>
                </a:lnTo>
                <a:lnTo>
                  <a:pt x="346875" y="523"/>
                </a:lnTo>
                <a:lnTo>
                  <a:pt x="338255" y="0"/>
                </a:lnTo>
                <a:close/>
              </a:path>
              <a:path w="393700" h="173989">
                <a:moveTo>
                  <a:pt x="377143" y="91439"/>
                </a:moveTo>
                <a:lnTo>
                  <a:pt x="344351" y="91439"/>
                </a:lnTo>
                <a:lnTo>
                  <a:pt x="347399" y="94487"/>
                </a:lnTo>
                <a:lnTo>
                  <a:pt x="353495" y="94487"/>
                </a:lnTo>
                <a:lnTo>
                  <a:pt x="359591" y="97536"/>
                </a:lnTo>
                <a:lnTo>
                  <a:pt x="365687" y="109727"/>
                </a:lnTo>
                <a:lnTo>
                  <a:pt x="368735" y="112775"/>
                </a:lnTo>
                <a:lnTo>
                  <a:pt x="368735" y="140207"/>
                </a:lnTo>
                <a:lnTo>
                  <a:pt x="362639" y="152400"/>
                </a:lnTo>
                <a:lnTo>
                  <a:pt x="359591" y="155448"/>
                </a:lnTo>
                <a:lnTo>
                  <a:pt x="353495" y="158495"/>
                </a:lnTo>
                <a:lnTo>
                  <a:pt x="350447" y="161543"/>
                </a:lnTo>
                <a:lnTo>
                  <a:pt x="377143" y="161543"/>
                </a:lnTo>
                <a:lnTo>
                  <a:pt x="377720" y="161162"/>
                </a:lnTo>
                <a:lnTo>
                  <a:pt x="393373" y="124967"/>
                </a:lnTo>
                <a:lnTo>
                  <a:pt x="393373" y="115824"/>
                </a:lnTo>
                <a:lnTo>
                  <a:pt x="390325" y="109727"/>
                </a:lnTo>
                <a:lnTo>
                  <a:pt x="387277" y="100583"/>
                </a:lnTo>
                <a:lnTo>
                  <a:pt x="382653" y="96059"/>
                </a:lnTo>
                <a:lnTo>
                  <a:pt x="377720" y="91820"/>
                </a:lnTo>
                <a:lnTo>
                  <a:pt x="377143" y="91439"/>
                </a:lnTo>
                <a:close/>
              </a:path>
              <a:path w="393700" h="173989">
                <a:moveTo>
                  <a:pt x="381181" y="12191"/>
                </a:moveTo>
                <a:lnTo>
                  <a:pt x="344351" y="12191"/>
                </a:lnTo>
                <a:lnTo>
                  <a:pt x="350447" y="15239"/>
                </a:lnTo>
                <a:lnTo>
                  <a:pt x="353495" y="15239"/>
                </a:lnTo>
                <a:lnTo>
                  <a:pt x="359591" y="18287"/>
                </a:lnTo>
                <a:lnTo>
                  <a:pt x="362639" y="21336"/>
                </a:lnTo>
                <a:lnTo>
                  <a:pt x="368735" y="33527"/>
                </a:lnTo>
                <a:lnTo>
                  <a:pt x="368735" y="57912"/>
                </a:lnTo>
                <a:lnTo>
                  <a:pt x="362639" y="70103"/>
                </a:lnTo>
                <a:lnTo>
                  <a:pt x="356543" y="76200"/>
                </a:lnTo>
                <a:lnTo>
                  <a:pt x="350447" y="79248"/>
                </a:lnTo>
                <a:lnTo>
                  <a:pt x="372528" y="79248"/>
                </a:lnTo>
                <a:lnTo>
                  <a:pt x="393373" y="51815"/>
                </a:lnTo>
                <a:lnTo>
                  <a:pt x="393373" y="33527"/>
                </a:lnTo>
                <a:lnTo>
                  <a:pt x="384229" y="15239"/>
                </a:lnTo>
                <a:lnTo>
                  <a:pt x="381181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6912460" y="365491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7098030" y="3567504"/>
            <a:ext cx="88750" cy="19632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216364" y="3567504"/>
            <a:ext cx="331134" cy="153521"/>
          </a:xfrm>
          <a:custGeom>
            <a:avLst/>
            <a:gdLst/>
            <a:ahLst/>
            <a:cxnLst/>
            <a:rect l="l" t="t" r="r" b="b"/>
            <a:pathLst>
              <a:path w="375284" h="173989">
                <a:moveTo>
                  <a:pt x="94487" y="161543"/>
                </a:moveTo>
                <a:lnTo>
                  <a:pt x="6095" y="161543"/>
                </a:lnTo>
                <a:lnTo>
                  <a:pt x="6095" y="170687"/>
                </a:lnTo>
                <a:lnTo>
                  <a:pt x="94487" y="170687"/>
                </a:lnTo>
                <a:lnTo>
                  <a:pt x="94487" y="161543"/>
                </a:lnTo>
                <a:close/>
              </a:path>
              <a:path w="375284" h="173989">
                <a:moveTo>
                  <a:pt x="73151" y="158495"/>
                </a:moveTo>
                <a:lnTo>
                  <a:pt x="30479" y="158495"/>
                </a:lnTo>
                <a:lnTo>
                  <a:pt x="24383" y="161543"/>
                </a:lnTo>
                <a:lnTo>
                  <a:pt x="76200" y="161543"/>
                </a:lnTo>
                <a:lnTo>
                  <a:pt x="73151" y="158495"/>
                </a:lnTo>
                <a:close/>
              </a:path>
              <a:path w="375284" h="173989">
                <a:moveTo>
                  <a:pt x="64007" y="152400"/>
                </a:moveTo>
                <a:lnTo>
                  <a:pt x="36575" y="152400"/>
                </a:lnTo>
                <a:lnTo>
                  <a:pt x="36575" y="155448"/>
                </a:lnTo>
                <a:lnTo>
                  <a:pt x="33527" y="158495"/>
                </a:lnTo>
                <a:lnTo>
                  <a:pt x="67055" y="158495"/>
                </a:lnTo>
                <a:lnTo>
                  <a:pt x="67055" y="155448"/>
                </a:lnTo>
                <a:lnTo>
                  <a:pt x="64007" y="155448"/>
                </a:lnTo>
                <a:lnTo>
                  <a:pt x="64007" y="152400"/>
                </a:lnTo>
                <a:close/>
              </a:path>
              <a:path w="375284" h="173989">
                <a:moveTo>
                  <a:pt x="60959" y="27431"/>
                </a:moveTo>
                <a:lnTo>
                  <a:pt x="36575" y="27431"/>
                </a:lnTo>
                <a:lnTo>
                  <a:pt x="36575" y="30479"/>
                </a:lnTo>
                <a:lnTo>
                  <a:pt x="39624" y="33527"/>
                </a:lnTo>
                <a:lnTo>
                  <a:pt x="39624" y="152400"/>
                </a:lnTo>
                <a:lnTo>
                  <a:pt x="60959" y="152400"/>
                </a:lnTo>
                <a:lnTo>
                  <a:pt x="60959" y="27431"/>
                </a:lnTo>
                <a:close/>
              </a:path>
              <a:path w="375284" h="173989">
                <a:moveTo>
                  <a:pt x="60959" y="0"/>
                </a:moveTo>
                <a:lnTo>
                  <a:pt x="54863" y="0"/>
                </a:lnTo>
                <a:lnTo>
                  <a:pt x="0" y="33527"/>
                </a:lnTo>
                <a:lnTo>
                  <a:pt x="6095" y="42672"/>
                </a:lnTo>
                <a:lnTo>
                  <a:pt x="12191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79"/>
                </a:lnTo>
                <a:lnTo>
                  <a:pt x="30479" y="27431"/>
                </a:lnTo>
                <a:lnTo>
                  <a:pt x="60959" y="27431"/>
                </a:lnTo>
                <a:lnTo>
                  <a:pt x="60959" y="0"/>
                </a:lnTo>
                <a:close/>
              </a:path>
              <a:path w="375284" h="173989">
                <a:moveTo>
                  <a:pt x="185927" y="0"/>
                </a:moveTo>
                <a:lnTo>
                  <a:pt x="179831" y="0"/>
                </a:lnTo>
                <a:lnTo>
                  <a:pt x="170687" y="3048"/>
                </a:lnTo>
                <a:lnTo>
                  <a:pt x="139064" y="32765"/>
                </a:lnTo>
                <a:lnTo>
                  <a:pt x="131136" y="76723"/>
                </a:lnTo>
                <a:lnTo>
                  <a:pt x="131153" y="91439"/>
                </a:lnTo>
                <a:lnTo>
                  <a:pt x="137493" y="141541"/>
                </a:lnTo>
                <a:lnTo>
                  <a:pt x="172831" y="172545"/>
                </a:lnTo>
                <a:lnTo>
                  <a:pt x="185927" y="173736"/>
                </a:lnTo>
                <a:lnTo>
                  <a:pt x="198548" y="172545"/>
                </a:lnTo>
                <a:lnTo>
                  <a:pt x="209169" y="168783"/>
                </a:lnTo>
                <a:lnTo>
                  <a:pt x="218074" y="162163"/>
                </a:lnTo>
                <a:lnTo>
                  <a:pt x="218549" y="161543"/>
                </a:lnTo>
                <a:lnTo>
                  <a:pt x="185927" y="161543"/>
                </a:lnTo>
                <a:lnTo>
                  <a:pt x="179165" y="160400"/>
                </a:lnTo>
                <a:lnTo>
                  <a:pt x="157734" y="120014"/>
                </a:lnTo>
                <a:lnTo>
                  <a:pt x="155495" y="76723"/>
                </a:lnTo>
                <a:lnTo>
                  <a:pt x="155829" y="68961"/>
                </a:lnTo>
                <a:lnTo>
                  <a:pt x="156733" y="61769"/>
                </a:lnTo>
                <a:lnTo>
                  <a:pt x="158495" y="54863"/>
                </a:lnTo>
                <a:lnTo>
                  <a:pt x="158495" y="39624"/>
                </a:lnTo>
                <a:lnTo>
                  <a:pt x="161543" y="30479"/>
                </a:lnTo>
                <a:lnTo>
                  <a:pt x="164591" y="24383"/>
                </a:lnTo>
                <a:lnTo>
                  <a:pt x="170687" y="18287"/>
                </a:lnTo>
                <a:lnTo>
                  <a:pt x="176783" y="15239"/>
                </a:lnTo>
                <a:lnTo>
                  <a:pt x="179831" y="12191"/>
                </a:lnTo>
                <a:lnTo>
                  <a:pt x="221150" y="12191"/>
                </a:lnTo>
                <a:lnTo>
                  <a:pt x="220646" y="11572"/>
                </a:lnTo>
                <a:lnTo>
                  <a:pt x="210693" y="4952"/>
                </a:lnTo>
                <a:lnTo>
                  <a:pt x="199024" y="1190"/>
                </a:lnTo>
                <a:lnTo>
                  <a:pt x="185927" y="0"/>
                </a:lnTo>
                <a:close/>
              </a:path>
              <a:path w="375284" h="173989">
                <a:moveTo>
                  <a:pt x="221150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7" y="21336"/>
                </a:lnTo>
                <a:lnTo>
                  <a:pt x="215995" y="65912"/>
                </a:lnTo>
                <a:lnTo>
                  <a:pt x="216407" y="91439"/>
                </a:lnTo>
                <a:lnTo>
                  <a:pt x="215884" y="108537"/>
                </a:lnTo>
                <a:lnTo>
                  <a:pt x="205644" y="151257"/>
                </a:lnTo>
                <a:lnTo>
                  <a:pt x="185927" y="161543"/>
                </a:lnTo>
                <a:lnTo>
                  <a:pt x="218549" y="161543"/>
                </a:lnTo>
                <a:lnTo>
                  <a:pt x="236601" y="123443"/>
                </a:lnTo>
                <a:lnTo>
                  <a:pt x="240792" y="85343"/>
                </a:lnTo>
                <a:lnTo>
                  <a:pt x="240172" y="65912"/>
                </a:lnTo>
                <a:lnTo>
                  <a:pt x="238125" y="48768"/>
                </a:lnTo>
                <a:lnTo>
                  <a:pt x="234362" y="33909"/>
                </a:lnTo>
                <a:lnTo>
                  <a:pt x="228600" y="21336"/>
                </a:lnTo>
                <a:lnTo>
                  <a:pt x="221150" y="12191"/>
                </a:lnTo>
                <a:close/>
              </a:path>
              <a:path w="375284" h="173989">
                <a:moveTo>
                  <a:pt x="362207" y="12191"/>
                </a:moveTo>
                <a:lnTo>
                  <a:pt x="326135" y="12191"/>
                </a:lnTo>
                <a:lnTo>
                  <a:pt x="332231" y="15239"/>
                </a:lnTo>
                <a:lnTo>
                  <a:pt x="335279" y="15239"/>
                </a:lnTo>
                <a:lnTo>
                  <a:pt x="338327" y="18287"/>
                </a:lnTo>
                <a:lnTo>
                  <a:pt x="341375" y="24383"/>
                </a:lnTo>
                <a:lnTo>
                  <a:pt x="344424" y="27431"/>
                </a:lnTo>
                <a:lnTo>
                  <a:pt x="347472" y="33527"/>
                </a:lnTo>
                <a:lnTo>
                  <a:pt x="347472" y="54863"/>
                </a:lnTo>
                <a:lnTo>
                  <a:pt x="344424" y="57912"/>
                </a:lnTo>
                <a:lnTo>
                  <a:pt x="344424" y="64007"/>
                </a:lnTo>
                <a:lnTo>
                  <a:pt x="338327" y="70103"/>
                </a:lnTo>
                <a:lnTo>
                  <a:pt x="332231" y="82295"/>
                </a:lnTo>
                <a:lnTo>
                  <a:pt x="327612" y="86963"/>
                </a:lnTo>
                <a:lnTo>
                  <a:pt x="322706" y="92201"/>
                </a:lnTo>
                <a:lnTo>
                  <a:pt x="317230" y="98583"/>
                </a:lnTo>
                <a:lnTo>
                  <a:pt x="310896" y="106679"/>
                </a:lnTo>
                <a:lnTo>
                  <a:pt x="302799" y="115300"/>
                </a:lnTo>
                <a:lnTo>
                  <a:pt x="277748" y="150875"/>
                </a:lnTo>
                <a:lnTo>
                  <a:pt x="271272" y="164591"/>
                </a:lnTo>
                <a:lnTo>
                  <a:pt x="271272" y="170687"/>
                </a:lnTo>
                <a:lnTo>
                  <a:pt x="371855" y="170687"/>
                </a:lnTo>
                <a:lnTo>
                  <a:pt x="373633" y="149351"/>
                </a:lnTo>
                <a:lnTo>
                  <a:pt x="295655" y="149351"/>
                </a:lnTo>
                <a:lnTo>
                  <a:pt x="301323" y="139684"/>
                </a:lnTo>
                <a:lnTo>
                  <a:pt x="308991" y="129159"/>
                </a:lnTo>
                <a:lnTo>
                  <a:pt x="318373" y="118062"/>
                </a:lnTo>
                <a:lnTo>
                  <a:pt x="329183" y="106679"/>
                </a:lnTo>
                <a:lnTo>
                  <a:pt x="356615" y="79248"/>
                </a:lnTo>
                <a:lnTo>
                  <a:pt x="359663" y="73151"/>
                </a:lnTo>
                <a:lnTo>
                  <a:pt x="365759" y="67055"/>
                </a:lnTo>
                <a:lnTo>
                  <a:pt x="365759" y="60960"/>
                </a:lnTo>
                <a:lnTo>
                  <a:pt x="368807" y="57912"/>
                </a:lnTo>
                <a:lnTo>
                  <a:pt x="368807" y="54863"/>
                </a:lnTo>
                <a:lnTo>
                  <a:pt x="371855" y="51815"/>
                </a:lnTo>
                <a:lnTo>
                  <a:pt x="371855" y="39624"/>
                </a:lnTo>
                <a:lnTo>
                  <a:pt x="371236" y="31003"/>
                </a:lnTo>
                <a:lnTo>
                  <a:pt x="369188" y="23240"/>
                </a:lnTo>
                <a:lnTo>
                  <a:pt x="365426" y="16049"/>
                </a:lnTo>
                <a:lnTo>
                  <a:pt x="362207" y="12191"/>
                </a:lnTo>
                <a:close/>
              </a:path>
              <a:path w="375284" h="173989">
                <a:moveTo>
                  <a:pt x="374903" y="134112"/>
                </a:moveTo>
                <a:lnTo>
                  <a:pt x="365759" y="134112"/>
                </a:lnTo>
                <a:lnTo>
                  <a:pt x="365759" y="137160"/>
                </a:lnTo>
                <a:lnTo>
                  <a:pt x="362711" y="140207"/>
                </a:lnTo>
                <a:lnTo>
                  <a:pt x="362711" y="143255"/>
                </a:lnTo>
                <a:lnTo>
                  <a:pt x="359663" y="146303"/>
                </a:lnTo>
                <a:lnTo>
                  <a:pt x="356615" y="146303"/>
                </a:lnTo>
                <a:lnTo>
                  <a:pt x="356615" y="149351"/>
                </a:lnTo>
                <a:lnTo>
                  <a:pt x="373633" y="149351"/>
                </a:lnTo>
                <a:lnTo>
                  <a:pt x="374903" y="134112"/>
                </a:lnTo>
                <a:close/>
              </a:path>
              <a:path w="375284" h="173989">
                <a:moveTo>
                  <a:pt x="326135" y="0"/>
                </a:moveTo>
                <a:lnTo>
                  <a:pt x="310896" y="0"/>
                </a:lnTo>
                <a:lnTo>
                  <a:pt x="294893" y="5381"/>
                </a:lnTo>
                <a:lnTo>
                  <a:pt x="288035" y="8000"/>
                </a:lnTo>
                <a:lnTo>
                  <a:pt x="281177" y="11191"/>
                </a:lnTo>
                <a:lnTo>
                  <a:pt x="274320" y="15239"/>
                </a:lnTo>
                <a:lnTo>
                  <a:pt x="274320" y="36575"/>
                </a:lnTo>
                <a:lnTo>
                  <a:pt x="289559" y="36575"/>
                </a:lnTo>
                <a:lnTo>
                  <a:pt x="294751" y="26336"/>
                </a:lnTo>
                <a:lnTo>
                  <a:pt x="301371" y="18669"/>
                </a:lnTo>
                <a:lnTo>
                  <a:pt x="309705" y="13858"/>
                </a:lnTo>
                <a:lnTo>
                  <a:pt x="320039" y="12191"/>
                </a:lnTo>
                <a:lnTo>
                  <a:pt x="362207" y="12191"/>
                </a:lnTo>
                <a:lnTo>
                  <a:pt x="359663" y="9143"/>
                </a:lnTo>
                <a:lnTo>
                  <a:pt x="353996" y="5143"/>
                </a:lnTo>
                <a:lnTo>
                  <a:pt x="346328" y="2286"/>
                </a:lnTo>
                <a:lnTo>
                  <a:pt x="336946" y="571"/>
                </a:lnTo>
                <a:lnTo>
                  <a:pt x="3261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576746" y="36939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627844" y="3567504"/>
            <a:ext cx="342340" cy="153521"/>
          </a:xfrm>
          <a:custGeom>
            <a:avLst/>
            <a:gdLst/>
            <a:ahLst/>
            <a:cxnLst/>
            <a:rect l="l" t="t" r="r" b="b"/>
            <a:pathLst>
              <a:path w="387984" h="173989">
                <a:moveTo>
                  <a:pt x="15239" y="137160"/>
                </a:moveTo>
                <a:lnTo>
                  <a:pt x="0" y="137160"/>
                </a:lnTo>
                <a:lnTo>
                  <a:pt x="0" y="164591"/>
                </a:lnTo>
                <a:lnTo>
                  <a:pt x="6095" y="167639"/>
                </a:lnTo>
                <a:lnTo>
                  <a:pt x="15239" y="170687"/>
                </a:lnTo>
                <a:lnTo>
                  <a:pt x="24383" y="170687"/>
                </a:lnTo>
                <a:lnTo>
                  <a:pt x="30479" y="173736"/>
                </a:lnTo>
                <a:lnTo>
                  <a:pt x="45719" y="173736"/>
                </a:lnTo>
                <a:lnTo>
                  <a:pt x="54816" y="173212"/>
                </a:lnTo>
                <a:lnTo>
                  <a:pt x="88528" y="161543"/>
                </a:lnTo>
                <a:lnTo>
                  <a:pt x="39624" y="161543"/>
                </a:lnTo>
                <a:lnTo>
                  <a:pt x="30479" y="158495"/>
                </a:lnTo>
                <a:lnTo>
                  <a:pt x="27431" y="155448"/>
                </a:lnTo>
                <a:lnTo>
                  <a:pt x="21335" y="152400"/>
                </a:lnTo>
                <a:lnTo>
                  <a:pt x="18287" y="146303"/>
                </a:lnTo>
                <a:lnTo>
                  <a:pt x="15239" y="137160"/>
                </a:lnTo>
                <a:close/>
              </a:path>
              <a:path w="387984" h="173989">
                <a:moveTo>
                  <a:pt x="91439" y="12191"/>
                </a:moveTo>
                <a:lnTo>
                  <a:pt x="57911" y="12191"/>
                </a:lnTo>
                <a:lnTo>
                  <a:pt x="70103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3" y="60960"/>
                </a:lnTo>
                <a:lnTo>
                  <a:pt x="60959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5" y="77343"/>
                </a:lnTo>
                <a:lnTo>
                  <a:pt x="32956" y="78724"/>
                </a:lnTo>
                <a:lnTo>
                  <a:pt x="24383" y="79248"/>
                </a:lnTo>
                <a:lnTo>
                  <a:pt x="24383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2"/>
                </a:lnTo>
                <a:lnTo>
                  <a:pt x="45719" y="161543"/>
                </a:lnTo>
                <a:lnTo>
                  <a:pt x="88528" y="161543"/>
                </a:lnTo>
                <a:lnTo>
                  <a:pt x="103631" y="134112"/>
                </a:lnTo>
                <a:lnTo>
                  <a:pt x="103631" y="112775"/>
                </a:lnTo>
                <a:lnTo>
                  <a:pt x="100583" y="106679"/>
                </a:lnTo>
                <a:lnTo>
                  <a:pt x="97535" y="103631"/>
                </a:lnTo>
                <a:lnTo>
                  <a:pt x="94487" y="97536"/>
                </a:lnTo>
                <a:lnTo>
                  <a:pt x="88391" y="91439"/>
                </a:lnTo>
                <a:lnTo>
                  <a:pt x="82295" y="88391"/>
                </a:lnTo>
                <a:lnTo>
                  <a:pt x="79248" y="85343"/>
                </a:lnTo>
                <a:lnTo>
                  <a:pt x="73151" y="85343"/>
                </a:lnTo>
                <a:lnTo>
                  <a:pt x="70103" y="82295"/>
                </a:lnTo>
                <a:lnTo>
                  <a:pt x="64007" y="82295"/>
                </a:lnTo>
                <a:lnTo>
                  <a:pt x="64007" y="79248"/>
                </a:lnTo>
                <a:lnTo>
                  <a:pt x="73151" y="76200"/>
                </a:lnTo>
                <a:lnTo>
                  <a:pt x="85343" y="70103"/>
                </a:lnTo>
                <a:lnTo>
                  <a:pt x="88391" y="64007"/>
                </a:lnTo>
                <a:lnTo>
                  <a:pt x="94487" y="60960"/>
                </a:lnTo>
                <a:lnTo>
                  <a:pt x="100583" y="48767"/>
                </a:lnTo>
                <a:lnTo>
                  <a:pt x="100583" y="30479"/>
                </a:lnTo>
                <a:lnTo>
                  <a:pt x="97535" y="21336"/>
                </a:lnTo>
                <a:lnTo>
                  <a:pt x="94487" y="18287"/>
                </a:lnTo>
                <a:lnTo>
                  <a:pt x="91439" y="12191"/>
                </a:lnTo>
                <a:close/>
              </a:path>
              <a:path w="387984" h="173989">
                <a:moveTo>
                  <a:pt x="64007" y="0"/>
                </a:moveTo>
                <a:lnTo>
                  <a:pt x="45719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1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5" y="27431"/>
                </a:lnTo>
                <a:lnTo>
                  <a:pt x="24383" y="21336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439" y="12191"/>
                </a:lnTo>
                <a:lnTo>
                  <a:pt x="73151" y="3048"/>
                </a:lnTo>
                <a:lnTo>
                  <a:pt x="64007" y="0"/>
                </a:lnTo>
                <a:close/>
              </a:path>
              <a:path w="387984" h="173989">
                <a:moveTo>
                  <a:pt x="229017" y="12191"/>
                </a:moveTo>
                <a:lnTo>
                  <a:pt x="198500" y="12191"/>
                </a:lnTo>
                <a:lnTo>
                  <a:pt x="210692" y="18287"/>
                </a:lnTo>
                <a:lnTo>
                  <a:pt x="213740" y="21336"/>
                </a:lnTo>
                <a:lnTo>
                  <a:pt x="216788" y="30479"/>
                </a:lnTo>
                <a:lnTo>
                  <a:pt x="219836" y="36575"/>
                </a:lnTo>
                <a:lnTo>
                  <a:pt x="221599" y="43481"/>
                </a:lnTo>
                <a:lnTo>
                  <a:pt x="222503" y="50673"/>
                </a:lnTo>
                <a:lnTo>
                  <a:pt x="222837" y="58435"/>
                </a:lnTo>
                <a:lnTo>
                  <a:pt x="222884" y="79248"/>
                </a:lnTo>
                <a:lnTo>
                  <a:pt x="219836" y="79248"/>
                </a:lnTo>
                <a:lnTo>
                  <a:pt x="219836" y="82295"/>
                </a:lnTo>
                <a:lnTo>
                  <a:pt x="216788" y="82295"/>
                </a:lnTo>
                <a:lnTo>
                  <a:pt x="213740" y="85343"/>
                </a:lnTo>
                <a:lnTo>
                  <a:pt x="213740" y="88391"/>
                </a:lnTo>
                <a:lnTo>
                  <a:pt x="210692" y="88391"/>
                </a:lnTo>
                <a:lnTo>
                  <a:pt x="207644" y="91439"/>
                </a:lnTo>
                <a:lnTo>
                  <a:pt x="222884" y="91439"/>
                </a:lnTo>
                <a:lnTo>
                  <a:pt x="220551" y="104060"/>
                </a:lnTo>
                <a:lnTo>
                  <a:pt x="217931" y="114680"/>
                </a:lnTo>
                <a:lnTo>
                  <a:pt x="214741" y="123586"/>
                </a:lnTo>
                <a:lnTo>
                  <a:pt x="210692" y="131063"/>
                </a:lnTo>
                <a:lnTo>
                  <a:pt x="207406" y="139160"/>
                </a:lnTo>
                <a:lnTo>
                  <a:pt x="170545" y="161020"/>
                </a:lnTo>
                <a:lnTo>
                  <a:pt x="161925" y="161543"/>
                </a:lnTo>
                <a:lnTo>
                  <a:pt x="161925" y="167639"/>
                </a:lnTo>
                <a:lnTo>
                  <a:pt x="168020" y="173736"/>
                </a:lnTo>
                <a:lnTo>
                  <a:pt x="179403" y="172640"/>
                </a:lnTo>
                <a:lnTo>
                  <a:pt x="190499" y="169545"/>
                </a:lnTo>
                <a:lnTo>
                  <a:pt x="225551" y="144017"/>
                </a:lnTo>
                <a:lnTo>
                  <a:pt x="244982" y="99822"/>
                </a:lnTo>
                <a:lnTo>
                  <a:pt x="247226" y="71246"/>
                </a:lnTo>
                <a:lnTo>
                  <a:pt x="247146" y="67055"/>
                </a:lnTo>
                <a:lnTo>
                  <a:pt x="246649" y="54721"/>
                </a:lnTo>
                <a:lnTo>
                  <a:pt x="244601" y="40766"/>
                </a:lnTo>
                <a:lnTo>
                  <a:pt x="240839" y="28527"/>
                </a:lnTo>
                <a:lnTo>
                  <a:pt x="235076" y="18287"/>
                </a:lnTo>
                <a:lnTo>
                  <a:pt x="229017" y="12191"/>
                </a:lnTo>
                <a:close/>
              </a:path>
              <a:path w="387984" h="173989">
                <a:moveTo>
                  <a:pt x="192404" y="0"/>
                </a:moveTo>
                <a:lnTo>
                  <a:pt x="183260" y="0"/>
                </a:lnTo>
                <a:lnTo>
                  <a:pt x="174116" y="3048"/>
                </a:lnTo>
                <a:lnTo>
                  <a:pt x="155828" y="12191"/>
                </a:lnTo>
                <a:lnTo>
                  <a:pt x="149732" y="18287"/>
                </a:lnTo>
                <a:lnTo>
                  <a:pt x="143636" y="21336"/>
                </a:lnTo>
                <a:lnTo>
                  <a:pt x="140207" y="27431"/>
                </a:lnTo>
                <a:lnTo>
                  <a:pt x="137159" y="33527"/>
                </a:lnTo>
                <a:lnTo>
                  <a:pt x="134111" y="42672"/>
                </a:lnTo>
                <a:lnTo>
                  <a:pt x="134111" y="54863"/>
                </a:lnTo>
                <a:lnTo>
                  <a:pt x="134644" y="63484"/>
                </a:lnTo>
                <a:lnTo>
                  <a:pt x="136016" y="70865"/>
                </a:lnTo>
                <a:lnTo>
                  <a:pt x="137969" y="77152"/>
                </a:lnTo>
                <a:lnTo>
                  <a:pt x="140207" y="82295"/>
                </a:lnTo>
                <a:lnTo>
                  <a:pt x="143636" y="91439"/>
                </a:lnTo>
                <a:lnTo>
                  <a:pt x="146684" y="97536"/>
                </a:lnTo>
                <a:lnTo>
                  <a:pt x="155828" y="100583"/>
                </a:lnTo>
                <a:lnTo>
                  <a:pt x="168020" y="106679"/>
                </a:lnTo>
                <a:lnTo>
                  <a:pt x="192404" y="106679"/>
                </a:lnTo>
                <a:lnTo>
                  <a:pt x="201549" y="103631"/>
                </a:lnTo>
                <a:lnTo>
                  <a:pt x="213740" y="97536"/>
                </a:lnTo>
                <a:lnTo>
                  <a:pt x="216788" y="94487"/>
                </a:lnTo>
                <a:lnTo>
                  <a:pt x="177164" y="94487"/>
                </a:lnTo>
                <a:lnTo>
                  <a:pt x="171068" y="91439"/>
                </a:lnTo>
                <a:lnTo>
                  <a:pt x="158876" y="54863"/>
                </a:lnTo>
                <a:lnTo>
                  <a:pt x="158876" y="42672"/>
                </a:lnTo>
                <a:lnTo>
                  <a:pt x="161925" y="39624"/>
                </a:lnTo>
                <a:lnTo>
                  <a:pt x="161925" y="33527"/>
                </a:lnTo>
                <a:lnTo>
                  <a:pt x="164973" y="27431"/>
                </a:lnTo>
                <a:lnTo>
                  <a:pt x="168020" y="24383"/>
                </a:lnTo>
                <a:lnTo>
                  <a:pt x="168020" y="21336"/>
                </a:lnTo>
                <a:lnTo>
                  <a:pt x="174116" y="18287"/>
                </a:lnTo>
                <a:lnTo>
                  <a:pt x="180212" y="12191"/>
                </a:lnTo>
                <a:lnTo>
                  <a:pt x="229017" y="12191"/>
                </a:lnTo>
                <a:lnTo>
                  <a:pt x="227123" y="10286"/>
                </a:lnTo>
                <a:lnTo>
                  <a:pt x="217170" y="4571"/>
                </a:lnTo>
                <a:lnTo>
                  <a:pt x="205501" y="1142"/>
                </a:lnTo>
                <a:lnTo>
                  <a:pt x="192404" y="0"/>
                </a:lnTo>
                <a:close/>
              </a:path>
              <a:path w="387984" h="173989">
                <a:moveTo>
                  <a:pt x="219836" y="91439"/>
                </a:moveTo>
                <a:lnTo>
                  <a:pt x="201549" y="91439"/>
                </a:lnTo>
                <a:lnTo>
                  <a:pt x="198500" y="94487"/>
                </a:lnTo>
                <a:lnTo>
                  <a:pt x="216788" y="94487"/>
                </a:lnTo>
                <a:lnTo>
                  <a:pt x="219836" y="91439"/>
                </a:lnTo>
                <a:close/>
              </a:path>
              <a:path w="387984" h="173989">
                <a:moveTo>
                  <a:pt x="369225" y="12191"/>
                </a:moveTo>
                <a:lnTo>
                  <a:pt x="338708" y="12191"/>
                </a:lnTo>
                <a:lnTo>
                  <a:pt x="350900" y="18287"/>
                </a:lnTo>
                <a:lnTo>
                  <a:pt x="353949" y="21336"/>
                </a:lnTo>
                <a:lnTo>
                  <a:pt x="356996" y="30479"/>
                </a:lnTo>
                <a:lnTo>
                  <a:pt x="360044" y="36575"/>
                </a:lnTo>
                <a:lnTo>
                  <a:pt x="361807" y="43481"/>
                </a:lnTo>
                <a:lnTo>
                  <a:pt x="362711" y="50673"/>
                </a:lnTo>
                <a:lnTo>
                  <a:pt x="363045" y="58435"/>
                </a:lnTo>
                <a:lnTo>
                  <a:pt x="363092" y="79248"/>
                </a:lnTo>
                <a:lnTo>
                  <a:pt x="360044" y="79248"/>
                </a:lnTo>
                <a:lnTo>
                  <a:pt x="360044" y="82295"/>
                </a:lnTo>
                <a:lnTo>
                  <a:pt x="356996" y="82295"/>
                </a:lnTo>
                <a:lnTo>
                  <a:pt x="353949" y="85343"/>
                </a:lnTo>
                <a:lnTo>
                  <a:pt x="353949" y="88391"/>
                </a:lnTo>
                <a:lnTo>
                  <a:pt x="350900" y="88391"/>
                </a:lnTo>
                <a:lnTo>
                  <a:pt x="347852" y="91439"/>
                </a:lnTo>
                <a:lnTo>
                  <a:pt x="363092" y="91439"/>
                </a:lnTo>
                <a:lnTo>
                  <a:pt x="360759" y="104060"/>
                </a:lnTo>
                <a:lnTo>
                  <a:pt x="358139" y="114680"/>
                </a:lnTo>
                <a:lnTo>
                  <a:pt x="354949" y="123586"/>
                </a:lnTo>
                <a:lnTo>
                  <a:pt x="350900" y="131063"/>
                </a:lnTo>
                <a:lnTo>
                  <a:pt x="347614" y="139160"/>
                </a:lnTo>
                <a:lnTo>
                  <a:pt x="310753" y="161020"/>
                </a:lnTo>
                <a:lnTo>
                  <a:pt x="302132" y="161543"/>
                </a:lnTo>
                <a:lnTo>
                  <a:pt x="302132" y="167639"/>
                </a:lnTo>
                <a:lnTo>
                  <a:pt x="308228" y="173736"/>
                </a:lnTo>
                <a:lnTo>
                  <a:pt x="319611" y="172640"/>
                </a:lnTo>
                <a:lnTo>
                  <a:pt x="330707" y="169545"/>
                </a:lnTo>
                <a:lnTo>
                  <a:pt x="365759" y="144017"/>
                </a:lnTo>
                <a:lnTo>
                  <a:pt x="385191" y="99822"/>
                </a:lnTo>
                <a:lnTo>
                  <a:pt x="387434" y="71246"/>
                </a:lnTo>
                <a:lnTo>
                  <a:pt x="387354" y="67055"/>
                </a:lnTo>
                <a:lnTo>
                  <a:pt x="386857" y="54721"/>
                </a:lnTo>
                <a:lnTo>
                  <a:pt x="384809" y="40766"/>
                </a:lnTo>
                <a:lnTo>
                  <a:pt x="381047" y="28527"/>
                </a:lnTo>
                <a:lnTo>
                  <a:pt x="375284" y="18287"/>
                </a:lnTo>
                <a:lnTo>
                  <a:pt x="369225" y="12191"/>
                </a:lnTo>
                <a:close/>
              </a:path>
              <a:path w="387984" h="173989">
                <a:moveTo>
                  <a:pt x="332612" y="0"/>
                </a:moveTo>
                <a:lnTo>
                  <a:pt x="323468" y="0"/>
                </a:lnTo>
                <a:lnTo>
                  <a:pt x="314325" y="3048"/>
                </a:lnTo>
                <a:lnTo>
                  <a:pt x="296036" y="12191"/>
                </a:lnTo>
                <a:lnTo>
                  <a:pt x="289940" y="18287"/>
                </a:lnTo>
                <a:lnTo>
                  <a:pt x="283844" y="21336"/>
                </a:lnTo>
                <a:lnTo>
                  <a:pt x="277749" y="33527"/>
                </a:lnTo>
                <a:lnTo>
                  <a:pt x="274700" y="42672"/>
                </a:lnTo>
                <a:lnTo>
                  <a:pt x="274700" y="54863"/>
                </a:lnTo>
                <a:lnTo>
                  <a:pt x="275233" y="63484"/>
                </a:lnTo>
                <a:lnTo>
                  <a:pt x="276605" y="70865"/>
                </a:lnTo>
                <a:lnTo>
                  <a:pt x="278558" y="77152"/>
                </a:lnTo>
                <a:lnTo>
                  <a:pt x="280796" y="82295"/>
                </a:lnTo>
                <a:lnTo>
                  <a:pt x="283844" y="91439"/>
                </a:lnTo>
                <a:lnTo>
                  <a:pt x="286892" y="97536"/>
                </a:lnTo>
                <a:lnTo>
                  <a:pt x="296036" y="100583"/>
                </a:lnTo>
                <a:lnTo>
                  <a:pt x="308228" y="106679"/>
                </a:lnTo>
                <a:lnTo>
                  <a:pt x="332612" y="106679"/>
                </a:lnTo>
                <a:lnTo>
                  <a:pt x="341756" y="103631"/>
                </a:lnTo>
                <a:lnTo>
                  <a:pt x="353949" y="97536"/>
                </a:lnTo>
                <a:lnTo>
                  <a:pt x="356996" y="94487"/>
                </a:lnTo>
                <a:lnTo>
                  <a:pt x="317373" y="94487"/>
                </a:lnTo>
                <a:lnTo>
                  <a:pt x="311276" y="91439"/>
                </a:lnTo>
                <a:lnTo>
                  <a:pt x="299084" y="54863"/>
                </a:lnTo>
                <a:lnTo>
                  <a:pt x="299084" y="42672"/>
                </a:lnTo>
                <a:lnTo>
                  <a:pt x="302132" y="39624"/>
                </a:lnTo>
                <a:lnTo>
                  <a:pt x="302132" y="33527"/>
                </a:lnTo>
                <a:lnTo>
                  <a:pt x="305180" y="27431"/>
                </a:lnTo>
                <a:lnTo>
                  <a:pt x="308228" y="24383"/>
                </a:lnTo>
                <a:lnTo>
                  <a:pt x="308228" y="21336"/>
                </a:lnTo>
                <a:lnTo>
                  <a:pt x="314325" y="18287"/>
                </a:lnTo>
                <a:lnTo>
                  <a:pt x="320420" y="12191"/>
                </a:lnTo>
                <a:lnTo>
                  <a:pt x="369225" y="12191"/>
                </a:lnTo>
                <a:lnTo>
                  <a:pt x="367331" y="10286"/>
                </a:lnTo>
                <a:lnTo>
                  <a:pt x="357377" y="4571"/>
                </a:lnTo>
                <a:lnTo>
                  <a:pt x="345709" y="1142"/>
                </a:lnTo>
                <a:lnTo>
                  <a:pt x="332612" y="0"/>
                </a:lnTo>
                <a:close/>
              </a:path>
              <a:path w="387984" h="173989">
                <a:moveTo>
                  <a:pt x="360044" y="91439"/>
                </a:moveTo>
                <a:lnTo>
                  <a:pt x="341756" y="91439"/>
                </a:lnTo>
                <a:lnTo>
                  <a:pt x="338708" y="94487"/>
                </a:lnTo>
                <a:lnTo>
                  <a:pt x="356996" y="94487"/>
                </a:lnTo>
                <a:lnTo>
                  <a:pt x="360044" y="91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7988561" y="3559436"/>
            <a:ext cx="69925" cy="207085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278056" y="3871409"/>
            <a:ext cx="231289" cy="193861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614232" y="393192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614232" y="397763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3848212" y="3852581"/>
            <a:ext cx="69925" cy="207309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3936963" y="3868718"/>
            <a:ext cx="336737" cy="153521"/>
          </a:xfrm>
          <a:custGeom>
            <a:avLst/>
            <a:gdLst/>
            <a:ahLst/>
            <a:cxnLst/>
            <a:rect l="l" t="t" r="r" b="b"/>
            <a:pathLst>
              <a:path w="381635" h="173989">
                <a:moveTo>
                  <a:pt x="15239" y="137159"/>
                </a:moveTo>
                <a:lnTo>
                  <a:pt x="0" y="137159"/>
                </a:lnTo>
                <a:lnTo>
                  <a:pt x="0" y="164845"/>
                </a:lnTo>
                <a:lnTo>
                  <a:pt x="6095" y="167894"/>
                </a:lnTo>
                <a:lnTo>
                  <a:pt x="15239" y="170941"/>
                </a:lnTo>
                <a:lnTo>
                  <a:pt x="24383" y="170941"/>
                </a:lnTo>
                <a:lnTo>
                  <a:pt x="30479" y="173989"/>
                </a:lnTo>
                <a:lnTo>
                  <a:pt x="45719" y="173989"/>
                </a:lnTo>
                <a:lnTo>
                  <a:pt x="54820" y="173466"/>
                </a:lnTo>
                <a:lnTo>
                  <a:pt x="88782" y="161797"/>
                </a:lnTo>
                <a:lnTo>
                  <a:pt x="39623" y="161797"/>
                </a:lnTo>
                <a:lnTo>
                  <a:pt x="30479" y="158750"/>
                </a:lnTo>
                <a:lnTo>
                  <a:pt x="27431" y="155701"/>
                </a:lnTo>
                <a:lnTo>
                  <a:pt x="21335" y="152653"/>
                </a:lnTo>
                <a:lnTo>
                  <a:pt x="18287" y="146557"/>
                </a:lnTo>
                <a:lnTo>
                  <a:pt x="15239" y="137159"/>
                </a:lnTo>
                <a:close/>
              </a:path>
              <a:path w="381635" h="173989">
                <a:moveTo>
                  <a:pt x="91693" y="12191"/>
                </a:moveTo>
                <a:lnTo>
                  <a:pt x="57911" y="12191"/>
                </a:lnTo>
                <a:lnTo>
                  <a:pt x="70103" y="18287"/>
                </a:lnTo>
                <a:lnTo>
                  <a:pt x="73151" y="24384"/>
                </a:lnTo>
                <a:lnTo>
                  <a:pt x="76453" y="30479"/>
                </a:lnTo>
                <a:lnTo>
                  <a:pt x="76453" y="48767"/>
                </a:lnTo>
                <a:lnTo>
                  <a:pt x="73151" y="54863"/>
                </a:lnTo>
                <a:lnTo>
                  <a:pt x="70103" y="60960"/>
                </a:lnTo>
                <a:lnTo>
                  <a:pt x="60959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3" y="79248"/>
                </a:lnTo>
                <a:lnTo>
                  <a:pt x="24383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878" y="119443"/>
                </a:lnTo>
                <a:lnTo>
                  <a:pt x="79501" y="128015"/>
                </a:lnTo>
                <a:lnTo>
                  <a:pt x="78926" y="136151"/>
                </a:lnTo>
                <a:lnTo>
                  <a:pt x="45719" y="161797"/>
                </a:lnTo>
                <a:lnTo>
                  <a:pt x="88782" y="161797"/>
                </a:lnTo>
                <a:lnTo>
                  <a:pt x="103885" y="134112"/>
                </a:lnTo>
                <a:lnTo>
                  <a:pt x="103885" y="112775"/>
                </a:lnTo>
                <a:lnTo>
                  <a:pt x="100837" y="106679"/>
                </a:lnTo>
                <a:lnTo>
                  <a:pt x="97789" y="103631"/>
                </a:lnTo>
                <a:lnTo>
                  <a:pt x="94741" y="97536"/>
                </a:lnTo>
                <a:lnTo>
                  <a:pt x="88645" y="91439"/>
                </a:lnTo>
                <a:lnTo>
                  <a:pt x="82550" y="88391"/>
                </a:lnTo>
                <a:lnTo>
                  <a:pt x="79501" y="85343"/>
                </a:lnTo>
                <a:lnTo>
                  <a:pt x="73151" y="85343"/>
                </a:lnTo>
                <a:lnTo>
                  <a:pt x="70103" y="82296"/>
                </a:lnTo>
                <a:lnTo>
                  <a:pt x="64007" y="82296"/>
                </a:lnTo>
                <a:lnTo>
                  <a:pt x="64007" y="79248"/>
                </a:lnTo>
                <a:lnTo>
                  <a:pt x="73151" y="76200"/>
                </a:lnTo>
                <a:lnTo>
                  <a:pt x="79501" y="73151"/>
                </a:lnTo>
                <a:lnTo>
                  <a:pt x="85597" y="70103"/>
                </a:lnTo>
                <a:lnTo>
                  <a:pt x="88645" y="64007"/>
                </a:lnTo>
                <a:lnTo>
                  <a:pt x="94741" y="60960"/>
                </a:lnTo>
                <a:lnTo>
                  <a:pt x="100837" y="48767"/>
                </a:lnTo>
                <a:lnTo>
                  <a:pt x="100837" y="30479"/>
                </a:lnTo>
                <a:lnTo>
                  <a:pt x="97789" y="21336"/>
                </a:lnTo>
                <a:lnTo>
                  <a:pt x="94741" y="18287"/>
                </a:lnTo>
                <a:lnTo>
                  <a:pt x="91693" y="12191"/>
                </a:lnTo>
                <a:close/>
              </a:path>
              <a:path w="381635" h="173989">
                <a:moveTo>
                  <a:pt x="64007" y="0"/>
                </a:moveTo>
                <a:lnTo>
                  <a:pt x="45719" y="0"/>
                </a:lnTo>
                <a:lnTo>
                  <a:pt x="39623" y="3048"/>
                </a:lnTo>
                <a:lnTo>
                  <a:pt x="30479" y="3048"/>
                </a:lnTo>
                <a:lnTo>
                  <a:pt x="23621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7" y="15239"/>
                </a:lnTo>
                <a:lnTo>
                  <a:pt x="3047" y="36575"/>
                </a:lnTo>
                <a:lnTo>
                  <a:pt x="18287" y="36575"/>
                </a:lnTo>
                <a:lnTo>
                  <a:pt x="21335" y="27431"/>
                </a:lnTo>
                <a:lnTo>
                  <a:pt x="24383" y="21336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3" y="12191"/>
                </a:lnTo>
                <a:lnTo>
                  <a:pt x="91693" y="12191"/>
                </a:lnTo>
                <a:lnTo>
                  <a:pt x="79501" y="6096"/>
                </a:lnTo>
                <a:lnTo>
                  <a:pt x="73151" y="3048"/>
                </a:lnTo>
                <a:lnTo>
                  <a:pt x="64007" y="0"/>
                </a:lnTo>
                <a:close/>
              </a:path>
              <a:path w="381635" h="173989">
                <a:moveTo>
                  <a:pt x="155701" y="137159"/>
                </a:moveTo>
                <a:lnTo>
                  <a:pt x="140461" y="137159"/>
                </a:lnTo>
                <a:lnTo>
                  <a:pt x="140461" y="164845"/>
                </a:lnTo>
                <a:lnTo>
                  <a:pt x="146557" y="167894"/>
                </a:lnTo>
                <a:lnTo>
                  <a:pt x="155701" y="170941"/>
                </a:lnTo>
                <a:lnTo>
                  <a:pt x="164845" y="170941"/>
                </a:lnTo>
                <a:lnTo>
                  <a:pt x="170941" y="173989"/>
                </a:lnTo>
                <a:lnTo>
                  <a:pt x="186181" y="173989"/>
                </a:lnTo>
                <a:lnTo>
                  <a:pt x="195278" y="173466"/>
                </a:lnTo>
                <a:lnTo>
                  <a:pt x="228990" y="161797"/>
                </a:lnTo>
                <a:lnTo>
                  <a:pt x="180085" y="161797"/>
                </a:lnTo>
                <a:lnTo>
                  <a:pt x="170941" y="158750"/>
                </a:lnTo>
                <a:lnTo>
                  <a:pt x="167894" y="155701"/>
                </a:lnTo>
                <a:lnTo>
                  <a:pt x="161797" y="152653"/>
                </a:lnTo>
                <a:lnTo>
                  <a:pt x="158750" y="146557"/>
                </a:lnTo>
                <a:lnTo>
                  <a:pt x="155701" y="137159"/>
                </a:lnTo>
                <a:close/>
              </a:path>
              <a:path w="381635" h="173989">
                <a:moveTo>
                  <a:pt x="231901" y="12191"/>
                </a:moveTo>
                <a:lnTo>
                  <a:pt x="198373" y="12191"/>
                </a:lnTo>
                <a:lnTo>
                  <a:pt x="210565" y="18287"/>
                </a:lnTo>
                <a:lnTo>
                  <a:pt x="216661" y="30479"/>
                </a:lnTo>
                <a:lnTo>
                  <a:pt x="216661" y="48767"/>
                </a:lnTo>
                <a:lnTo>
                  <a:pt x="210565" y="60960"/>
                </a:lnTo>
                <a:lnTo>
                  <a:pt x="201421" y="70103"/>
                </a:lnTo>
                <a:lnTo>
                  <a:pt x="192277" y="73151"/>
                </a:lnTo>
                <a:lnTo>
                  <a:pt x="187134" y="75390"/>
                </a:lnTo>
                <a:lnTo>
                  <a:pt x="180848" y="77343"/>
                </a:lnTo>
                <a:lnTo>
                  <a:pt x="173418" y="78724"/>
                </a:lnTo>
                <a:lnTo>
                  <a:pt x="164845" y="79248"/>
                </a:lnTo>
                <a:lnTo>
                  <a:pt x="164845" y="91439"/>
                </a:lnTo>
                <a:lnTo>
                  <a:pt x="177037" y="91439"/>
                </a:lnTo>
                <a:lnTo>
                  <a:pt x="186086" y="92011"/>
                </a:lnTo>
                <a:lnTo>
                  <a:pt x="219090" y="119443"/>
                </a:lnTo>
                <a:lnTo>
                  <a:pt x="219709" y="128015"/>
                </a:lnTo>
                <a:lnTo>
                  <a:pt x="219138" y="136151"/>
                </a:lnTo>
                <a:lnTo>
                  <a:pt x="186181" y="161797"/>
                </a:lnTo>
                <a:lnTo>
                  <a:pt x="228990" y="161797"/>
                </a:lnTo>
                <a:lnTo>
                  <a:pt x="244094" y="134112"/>
                </a:lnTo>
                <a:lnTo>
                  <a:pt x="244094" y="112775"/>
                </a:lnTo>
                <a:lnTo>
                  <a:pt x="241045" y="106679"/>
                </a:lnTo>
                <a:lnTo>
                  <a:pt x="237997" y="103631"/>
                </a:lnTo>
                <a:lnTo>
                  <a:pt x="234950" y="97536"/>
                </a:lnTo>
                <a:lnTo>
                  <a:pt x="228853" y="91439"/>
                </a:lnTo>
                <a:lnTo>
                  <a:pt x="222757" y="88391"/>
                </a:lnTo>
                <a:lnTo>
                  <a:pt x="219709" y="85343"/>
                </a:lnTo>
                <a:lnTo>
                  <a:pt x="213613" y="85343"/>
                </a:lnTo>
                <a:lnTo>
                  <a:pt x="210565" y="82296"/>
                </a:lnTo>
                <a:lnTo>
                  <a:pt x="204469" y="82296"/>
                </a:lnTo>
                <a:lnTo>
                  <a:pt x="204469" y="79248"/>
                </a:lnTo>
                <a:lnTo>
                  <a:pt x="213613" y="76200"/>
                </a:lnTo>
                <a:lnTo>
                  <a:pt x="225806" y="70103"/>
                </a:lnTo>
                <a:lnTo>
                  <a:pt x="228853" y="64007"/>
                </a:lnTo>
                <a:lnTo>
                  <a:pt x="234950" y="60960"/>
                </a:lnTo>
                <a:lnTo>
                  <a:pt x="241045" y="48767"/>
                </a:lnTo>
                <a:lnTo>
                  <a:pt x="241045" y="30479"/>
                </a:lnTo>
                <a:lnTo>
                  <a:pt x="237997" y="21336"/>
                </a:lnTo>
                <a:lnTo>
                  <a:pt x="234950" y="18287"/>
                </a:lnTo>
                <a:lnTo>
                  <a:pt x="231901" y="12191"/>
                </a:lnTo>
                <a:close/>
              </a:path>
              <a:path w="381635" h="173989">
                <a:moveTo>
                  <a:pt x="204469" y="0"/>
                </a:moveTo>
                <a:lnTo>
                  <a:pt x="186181" y="0"/>
                </a:lnTo>
                <a:lnTo>
                  <a:pt x="180085" y="3048"/>
                </a:lnTo>
                <a:lnTo>
                  <a:pt x="170941" y="3048"/>
                </a:lnTo>
                <a:lnTo>
                  <a:pt x="164083" y="5381"/>
                </a:lnTo>
                <a:lnTo>
                  <a:pt x="157225" y="8000"/>
                </a:lnTo>
                <a:lnTo>
                  <a:pt x="150367" y="11191"/>
                </a:lnTo>
                <a:lnTo>
                  <a:pt x="143509" y="15239"/>
                </a:lnTo>
                <a:lnTo>
                  <a:pt x="143509" y="36575"/>
                </a:lnTo>
                <a:lnTo>
                  <a:pt x="158750" y="36575"/>
                </a:lnTo>
                <a:lnTo>
                  <a:pt x="161797" y="27431"/>
                </a:lnTo>
                <a:lnTo>
                  <a:pt x="164845" y="21336"/>
                </a:lnTo>
                <a:lnTo>
                  <a:pt x="170941" y="18287"/>
                </a:lnTo>
                <a:lnTo>
                  <a:pt x="173989" y="15239"/>
                </a:lnTo>
                <a:lnTo>
                  <a:pt x="180085" y="12191"/>
                </a:lnTo>
                <a:lnTo>
                  <a:pt x="231901" y="12191"/>
                </a:lnTo>
                <a:lnTo>
                  <a:pt x="213613" y="3048"/>
                </a:lnTo>
                <a:lnTo>
                  <a:pt x="204469" y="0"/>
                </a:lnTo>
                <a:close/>
              </a:path>
              <a:path w="381635" h="173989">
                <a:moveTo>
                  <a:pt x="368557" y="12191"/>
                </a:moveTo>
                <a:lnTo>
                  <a:pt x="332485" y="12191"/>
                </a:lnTo>
                <a:lnTo>
                  <a:pt x="338581" y="15239"/>
                </a:lnTo>
                <a:lnTo>
                  <a:pt x="341629" y="15239"/>
                </a:lnTo>
                <a:lnTo>
                  <a:pt x="344677" y="18287"/>
                </a:lnTo>
                <a:lnTo>
                  <a:pt x="347725" y="24384"/>
                </a:lnTo>
                <a:lnTo>
                  <a:pt x="350773" y="27431"/>
                </a:lnTo>
                <a:lnTo>
                  <a:pt x="353821" y="33527"/>
                </a:lnTo>
                <a:lnTo>
                  <a:pt x="353821" y="54863"/>
                </a:lnTo>
                <a:lnTo>
                  <a:pt x="350773" y="57912"/>
                </a:lnTo>
                <a:lnTo>
                  <a:pt x="350773" y="64007"/>
                </a:lnTo>
                <a:lnTo>
                  <a:pt x="344677" y="70103"/>
                </a:lnTo>
                <a:lnTo>
                  <a:pt x="338581" y="82296"/>
                </a:lnTo>
                <a:lnTo>
                  <a:pt x="333962" y="86963"/>
                </a:lnTo>
                <a:lnTo>
                  <a:pt x="329056" y="92201"/>
                </a:lnTo>
                <a:lnTo>
                  <a:pt x="323580" y="98583"/>
                </a:lnTo>
                <a:lnTo>
                  <a:pt x="317245" y="106679"/>
                </a:lnTo>
                <a:lnTo>
                  <a:pt x="309149" y="115300"/>
                </a:lnTo>
                <a:lnTo>
                  <a:pt x="284098" y="151098"/>
                </a:lnTo>
                <a:lnTo>
                  <a:pt x="277621" y="164845"/>
                </a:lnTo>
                <a:lnTo>
                  <a:pt x="277621" y="170941"/>
                </a:lnTo>
                <a:lnTo>
                  <a:pt x="378206" y="170941"/>
                </a:lnTo>
                <a:lnTo>
                  <a:pt x="379971" y="149606"/>
                </a:lnTo>
                <a:lnTo>
                  <a:pt x="302006" y="149606"/>
                </a:lnTo>
                <a:lnTo>
                  <a:pt x="307673" y="139791"/>
                </a:lnTo>
                <a:lnTo>
                  <a:pt x="315340" y="129190"/>
                </a:lnTo>
                <a:lnTo>
                  <a:pt x="324723" y="118066"/>
                </a:lnTo>
                <a:lnTo>
                  <a:pt x="335533" y="106679"/>
                </a:lnTo>
                <a:lnTo>
                  <a:pt x="362965" y="79248"/>
                </a:lnTo>
                <a:lnTo>
                  <a:pt x="366013" y="73151"/>
                </a:lnTo>
                <a:lnTo>
                  <a:pt x="372109" y="67055"/>
                </a:lnTo>
                <a:lnTo>
                  <a:pt x="372109" y="60960"/>
                </a:lnTo>
                <a:lnTo>
                  <a:pt x="375157" y="57912"/>
                </a:lnTo>
                <a:lnTo>
                  <a:pt x="375157" y="54863"/>
                </a:lnTo>
                <a:lnTo>
                  <a:pt x="378206" y="51815"/>
                </a:lnTo>
                <a:lnTo>
                  <a:pt x="378206" y="39624"/>
                </a:lnTo>
                <a:lnTo>
                  <a:pt x="377586" y="31003"/>
                </a:lnTo>
                <a:lnTo>
                  <a:pt x="375539" y="23240"/>
                </a:lnTo>
                <a:lnTo>
                  <a:pt x="371776" y="16049"/>
                </a:lnTo>
                <a:lnTo>
                  <a:pt x="368557" y="12191"/>
                </a:lnTo>
                <a:close/>
              </a:path>
              <a:path w="381635" h="173989">
                <a:moveTo>
                  <a:pt x="381253" y="134112"/>
                </a:moveTo>
                <a:lnTo>
                  <a:pt x="372109" y="134112"/>
                </a:lnTo>
                <a:lnTo>
                  <a:pt x="372109" y="137159"/>
                </a:lnTo>
                <a:lnTo>
                  <a:pt x="369061" y="140207"/>
                </a:lnTo>
                <a:lnTo>
                  <a:pt x="369061" y="143509"/>
                </a:lnTo>
                <a:lnTo>
                  <a:pt x="366013" y="146557"/>
                </a:lnTo>
                <a:lnTo>
                  <a:pt x="362965" y="146557"/>
                </a:lnTo>
                <a:lnTo>
                  <a:pt x="362965" y="149606"/>
                </a:lnTo>
                <a:lnTo>
                  <a:pt x="379971" y="149606"/>
                </a:lnTo>
                <a:lnTo>
                  <a:pt x="381253" y="134112"/>
                </a:lnTo>
                <a:close/>
              </a:path>
              <a:path w="381635" h="173989">
                <a:moveTo>
                  <a:pt x="332485" y="0"/>
                </a:moveTo>
                <a:lnTo>
                  <a:pt x="317245" y="0"/>
                </a:lnTo>
                <a:lnTo>
                  <a:pt x="301243" y="5381"/>
                </a:lnTo>
                <a:lnTo>
                  <a:pt x="294385" y="8000"/>
                </a:lnTo>
                <a:lnTo>
                  <a:pt x="287527" y="11191"/>
                </a:lnTo>
                <a:lnTo>
                  <a:pt x="280669" y="15239"/>
                </a:lnTo>
                <a:lnTo>
                  <a:pt x="280669" y="36575"/>
                </a:lnTo>
                <a:lnTo>
                  <a:pt x="295909" y="36575"/>
                </a:lnTo>
                <a:lnTo>
                  <a:pt x="301101" y="26336"/>
                </a:lnTo>
                <a:lnTo>
                  <a:pt x="307720" y="18669"/>
                </a:lnTo>
                <a:lnTo>
                  <a:pt x="316055" y="13858"/>
                </a:lnTo>
                <a:lnTo>
                  <a:pt x="326389" y="12191"/>
                </a:lnTo>
                <a:lnTo>
                  <a:pt x="368557" y="12191"/>
                </a:lnTo>
                <a:lnTo>
                  <a:pt x="366013" y="9143"/>
                </a:lnTo>
                <a:lnTo>
                  <a:pt x="360346" y="5143"/>
                </a:lnTo>
                <a:lnTo>
                  <a:pt x="352678" y="2286"/>
                </a:lnTo>
                <a:lnTo>
                  <a:pt x="343296" y="571"/>
                </a:lnTo>
                <a:lnTo>
                  <a:pt x="3324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4305636" y="399534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354109" y="3868718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89">
                <a:moveTo>
                  <a:pt x="54791" y="0"/>
                </a:moveTo>
                <a:lnTo>
                  <a:pt x="48695" y="0"/>
                </a:lnTo>
                <a:lnTo>
                  <a:pt x="39551" y="3048"/>
                </a:lnTo>
                <a:lnTo>
                  <a:pt x="7928" y="32765"/>
                </a:lnTo>
                <a:lnTo>
                  <a:pt x="0" y="76723"/>
                </a:lnTo>
                <a:lnTo>
                  <a:pt x="16" y="91439"/>
                </a:lnTo>
                <a:lnTo>
                  <a:pt x="6356" y="141648"/>
                </a:lnTo>
                <a:lnTo>
                  <a:pt x="41694" y="172799"/>
                </a:lnTo>
                <a:lnTo>
                  <a:pt x="54791" y="173989"/>
                </a:lnTo>
                <a:lnTo>
                  <a:pt x="67411" y="172799"/>
                </a:lnTo>
                <a:lnTo>
                  <a:pt x="78032" y="169037"/>
                </a:lnTo>
                <a:lnTo>
                  <a:pt x="86937" y="162417"/>
                </a:lnTo>
                <a:lnTo>
                  <a:pt x="87412" y="161797"/>
                </a:lnTo>
                <a:lnTo>
                  <a:pt x="54791" y="161797"/>
                </a:lnTo>
                <a:lnTo>
                  <a:pt x="48028" y="160654"/>
                </a:lnTo>
                <a:lnTo>
                  <a:pt x="26597" y="120046"/>
                </a:lnTo>
                <a:lnTo>
                  <a:pt x="24358" y="76723"/>
                </a:lnTo>
                <a:lnTo>
                  <a:pt x="24692" y="68961"/>
                </a:lnTo>
                <a:lnTo>
                  <a:pt x="25596" y="61769"/>
                </a:lnTo>
                <a:lnTo>
                  <a:pt x="27359" y="54863"/>
                </a:lnTo>
                <a:lnTo>
                  <a:pt x="27359" y="39624"/>
                </a:lnTo>
                <a:lnTo>
                  <a:pt x="30407" y="30479"/>
                </a:lnTo>
                <a:lnTo>
                  <a:pt x="33455" y="24384"/>
                </a:lnTo>
                <a:lnTo>
                  <a:pt x="39551" y="18287"/>
                </a:lnTo>
                <a:lnTo>
                  <a:pt x="45647" y="15239"/>
                </a:lnTo>
                <a:lnTo>
                  <a:pt x="48695" y="12191"/>
                </a:lnTo>
                <a:lnTo>
                  <a:pt x="90014" y="12191"/>
                </a:lnTo>
                <a:lnTo>
                  <a:pt x="89509" y="11572"/>
                </a:lnTo>
                <a:lnTo>
                  <a:pt x="79556" y="4952"/>
                </a:lnTo>
                <a:lnTo>
                  <a:pt x="67887" y="1190"/>
                </a:lnTo>
                <a:lnTo>
                  <a:pt x="54791" y="0"/>
                </a:lnTo>
                <a:close/>
              </a:path>
              <a:path w="393700" h="173989">
                <a:moveTo>
                  <a:pt x="90014" y="12191"/>
                </a:moveTo>
                <a:lnTo>
                  <a:pt x="60887" y="12191"/>
                </a:lnTo>
                <a:lnTo>
                  <a:pt x="66983" y="15239"/>
                </a:lnTo>
                <a:lnTo>
                  <a:pt x="70031" y="21336"/>
                </a:lnTo>
                <a:lnTo>
                  <a:pt x="84858" y="65912"/>
                </a:lnTo>
                <a:lnTo>
                  <a:pt x="85271" y="91439"/>
                </a:lnTo>
                <a:lnTo>
                  <a:pt x="84747" y="108541"/>
                </a:lnTo>
                <a:lnTo>
                  <a:pt x="74507" y="151510"/>
                </a:lnTo>
                <a:lnTo>
                  <a:pt x="54791" y="161797"/>
                </a:lnTo>
                <a:lnTo>
                  <a:pt x="87412" y="161797"/>
                </a:lnTo>
                <a:lnTo>
                  <a:pt x="105464" y="123475"/>
                </a:lnTo>
                <a:lnTo>
                  <a:pt x="109655" y="85343"/>
                </a:lnTo>
                <a:lnTo>
                  <a:pt x="109035" y="65912"/>
                </a:lnTo>
                <a:lnTo>
                  <a:pt x="106988" y="48768"/>
                </a:lnTo>
                <a:lnTo>
                  <a:pt x="103225" y="33909"/>
                </a:lnTo>
                <a:lnTo>
                  <a:pt x="97463" y="21336"/>
                </a:lnTo>
                <a:lnTo>
                  <a:pt x="90014" y="12191"/>
                </a:lnTo>
                <a:close/>
              </a:path>
              <a:path w="393700" h="173989">
                <a:moveTo>
                  <a:pt x="231611" y="12191"/>
                </a:moveTo>
                <a:lnTo>
                  <a:pt x="201095" y="12191"/>
                </a:lnTo>
                <a:lnTo>
                  <a:pt x="213287" y="18287"/>
                </a:lnTo>
                <a:lnTo>
                  <a:pt x="216335" y="21336"/>
                </a:lnTo>
                <a:lnTo>
                  <a:pt x="219383" y="30479"/>
                </a:lnTo>
                <a:lnTo>
                  <a:pt x="222431" y="36575"/>
                </a:lnTo>
                <a:lnTo>
                  <a:pt x="224193" y="43481"/>
                </a:lnTo>
                <a:lnTo>
                  <a:pt x="225098" y="50673"/>
                </a:lnTo>
                <a:lnTo>
                  <a:pt x="225431" y="58435"/>
                </a:lnTo>
                <a:lnTo>
                  <a:pt x="225479" y="79248"/>
                </a:lnTo>
                <a:lnTo>
                  <a:pt x="222431" y="79248"/>
                </a:lnTo>
                <a:lnTo>
                  <a:pt x="222431" y="82296"/>
                </a:lnTo>
                <a:lnTo>
                  <a:pt x="219383" y="82296"/>
                </a:lnTo>
                <a:lnTo>
                  <a:pt x="216335" y="85343"/>
                </a:lnTo>
                <a:lnTo>
                  <a:pt x="216335" y="88391"/>
                </a:lnTo>
                <a:lnTo>
                  <a:pt x="213287" y="88391"/>
                </a:lnTo>
                <a:lnTo>
                  <a:pt x="210239" y="91439"/>
                </a:lnTo>
                <a:lnTo>
                  <a:pt x="225479" y="91439"/>
                </a:lnTo>
                <a:lnTo>
                  <a:pt x="223145" y="104060"/>
                </a:lnTo>
                <a:lnTo>
                  <a:pt x="220526" y="114680"/>
                </a:lnTo>
                <a:lnTo>
                  <a:pt x="217335" y="123586"/>
                </a:lnTo>
                <a:lnTo>
                  <a:pt x="213287" y="131063"/>
                </a:lnTo>
                <a:lnTo>
                  <a:pt x="210000" y="139307"/>
                </a:lnTo>
                <a:lnTo>
                  <a:pt x="173139" y="161274"/>
                </a:lnTo>
                <a:lnTo>
                  <a:pt x="164519" y="161797"/>
                </a:lnTo>
                <a:lnTo>
                  <a:pt x="164519" y="167894"/>
                </a:lnTo>
                <a:lnTo>
                  <a:pt x="170615" y="173989"/>
                </a:lnTo>
                <a:lnTo>
                  <a:pt x="181997" y="172894"/>
                </a:lnTo>
                <a:lnTo>
                  <a:pt x="193094" y="169799"/>
                </a:lnTo>
                <a:lnTo>
                  <a:pt x="228146" y="144144"/>
                </a:lnTo>
                <a:lnTo>
                  <a:pt x="247577" y="99822"/>
                </a:lnTo>
                <a:lnTo>
                  <a:pt x="249820" y="71246"/>
                </a:lnTo>
                <a:lnTo>
                  <a:pt x="249740" y="67055"/>
                </a:lnTo>
                <a:lnTo>
                  <a:pt x="249243" y="54721"/>
                </a:lnTo>
                <a:lnTo>
                  <a:pt x="247196" y="40766"/>
                </a:lnTo>
                <a:lnTo>
                  <a:pt x="243433" y="28527"/>
                </a:lnTo>
                <a:lnTo>
                  <a:pt x="237671" y="18287"/>
                </a:lnTo>
                <a:lnTo>
                  <a:pt x="231611" y="12191"/>
                </a:lnTo>
                <a:close/>
              </a:path>
              <a:path w="393700" h="173989">
                <a:moveTo>
                  <a:pt x="194999" y="0"/>
                </a:moveTo>
                <a:lnTo>
                  <a:pt x="185855" y="0"/>
                </a:lnTo>
                <a:lnTo>
                  <a:pt x="176711" y="3048"/>
                </a:lnTo>
                <a:lnTo>
                  <a:pt x="158423" y="12191"/>
                </a:lnTo>
                <a:lnTo>
                  <a:pt x="152327" y="18287"/>
                </a:lnTo>
                <a:lnTo>
                  <a:pt x="146231" y="21336"/>
                </a:lnTo>
                <a:lnTo>
                  <a:pt x="140135" y="33527"/>
                </a:lnTo>
                <a:lnTo>
                  <a:pt x="137087" y="42672"/>
                </a:lnTo>
                <a:lnTo>
                  <a:pt x="137087" y="54863"/>
                </a:lnTo>
                <a:lnTo>
                  <a:pt x="137619" y="63484"/>
                </a:lnTo>
                <a:lnTo>
                  <a:pt x="138992" y="70865"/>
                </a:lnTo>
                <a:lnTo>
                  <a:pt x="140944" y="77152"/>
                </a:lnTo>
                <a:lnTo>
                  <a:pt x="143183" y="82296"/>
                </a:lnTo>
                <a:lnTo>
                  <a:pt x="146231" y="91439"/>
                </a:lnTo>
                <a:lnTo>
                  <a:pt x="149279" y="97536"/>
                </a:lnTo>
                <a:lnTo>
                  <a:pt x="158423" y="100584"/>
                </a:lnTo>
                <a:lnTo>
                  <a:pt x="170615" y="106679"/>
                </a:lnTo>
                <a:lnTo>
                  <a:pt x="194999" y="106679"/>
                </a:lnTo>
                <a:lnTo>
                  <a:pt x="204143" y="103631"/>
                </a:lnTo>
                <a:lnTo>
                  <a:pt x="216335" y="97536"/>
                </a:lnTo>
                <a:lnTo>
                  <a:pt x="219383" y="94487"/>
                </a:lnTo>
                <a:lnTo>
                  <a:pt x="179759" y="94487"/>
                </a:lnTo>
                <a:lnTo>
                  <a:pt x="173663" y="91439"/>
                </a:lnTo>
                <a:lnTo>
                  <a:pt x="161471" y="54863"/>
                </a:lnTo>
                <a:lnTo>
                  <a:pt x="161471" y="42672"/>
                </a:lnTo>
                <a:lnTo>
                  <a:pt x="164519" y="39624"/>
                </a:lnTo>
                <a:lnTo>
                  <a:pt x="164519" y="33527"/>
                </a:lnTo>
                <a:lnTo>
                  <a:pt x="167567" y="27431"/>
                </a:lnTo>
                <a:lnTo>
                  <a:pt x="170615" y="24384"/>
                </a:lnTo>
                <a:lnTo>
                  <a:pt x="170615" y="21336"/>
                </a:lnTo>
                <a:lnTo>
                  <a:pt x="176711" y="18287"/>
                </a:lnTo>
                <a:lnTo>
                  <a:pt x="182807" y="12191"/>
                </a:lnTo>
                <a:lnTo>
                  <a:pt x="231611" y="12191"/>
                </a:lnTo>
                <a:lnTo>
                  <a:pt x="229717" y="10286"/>
                </a:lnTo>
                <a:lnTo>
                  <a:pt x="219764" y="4571"/>
                </a:lnTo>
                <a:lnTo>
                  <a:pt x="208095" y="1142"/>
                </a:lnTo>
                <a:lnTo>
                  <a:pt x="194999" y="0"/>
                </a:lnTo>
                <a:close/>
              </a:path>
              <a:path w="393700" h="173989">
                <a:moveTo>
                  <a:pt x="222431" y="91439"/>
                </a:moveTo>
                <a:lnTo>
                  <a:pt x="204143" y="91439"/>
                </a:lnTo>
                <a:lnTo>
                  <a:pt x="201095" y="94487"/>
                </a:lnTo>
                <a:lnTo>
                  <a:pt x="219383" y="94487"/>
                </a:lnTo>
                <a:lnTo>
                  <a:pt x="222431" y="91439"/>
                </a:lnTo>
                <a:close/>
              </a:path>
              <a:path w="393700" h="173989">
                <a:moveTo>
                  <a:pt x="338255" y="0"/>
                </a:moveTo>
                <a:lnTo>
                  <a:pt x="299012" y="12573"/>
                </a:lnTo>
                <a:lnTo>
                  <a:pt x="286439" y="30479"/>
                </a:lnTo>
                <a:lnTo>
                  <a:pt x="283391" y="36575"/>
                </a:lnTo>
                <a:lnTo>
                  <a:pt x="283391" y="45719"/>
                </a:lnTo>
                <a:lnTo>
                  <a:pt x="285105" y="58769"/>
                </a:lnTo>
                <a:lnTo>
                  <a:pt x="290249" y="70103"/>
                </a:lnTo>
                <a:lnTo>
                  <a:pt x="298821" y="79152"/>
                </a:lnTo>
                <a:lnTo>
                  <a:pt x="310823" y="85343"/>
                </a:lnTo>
                <a:lnTo>
                  <a:pt x="310823" y="88391"/>
                </a:lnTo>
                <a:lnTo>
                  <a:pt x="298631" y="94487"/>
                </a:lnTo>
                <a:lnTo>
                  <a:pt x="292535" y="100584"/>
                </a:lnTo>
                <a:lnTo>
                  <a:pt x="286439" y="103631"/>
                </a:lnTo>
                <a:lnTo>
                  <a:pt x="283391" y="109727"/>
                </a:lnTo>
                <a:lnTo>
                  <a:pt x="283391" y="115824"/>
                </a:lnTo>
                <a:lnTo>
                  <a:pt x="280343" y="121919"/>
                </a:lnTo>
                <a:lnTo>
                  <a:pt x="280343" y="137159"/>
                </a:lnTo>
                <a:lnTo>
                  <a:pt x="283391" y="146557"/>
                </a:lnTo>
                <a:lnTo>
                  <a:pt x="319205" y="172084"/>
                </a:lnTo>
                <a:lnTo>
                  <a:pt x="335207" y="173989"/>
                </a:lnTo>
                <a:lnTo>
                  <a:pt x="343827" y="173466"/>
                </a:lnTo>
                <a:lnTo>
                  <a:pt x="376929" y="161797"/>
                </a:lnTo>
                <a:lnTo>
                  <a:pt x="326063" y="161797"/>
                </a:lnTo>
                <a:lnTo>
                  <a:pt x="323015" y="158750"/>
                </a:lnTo>
                <a:lnTo>
                  <a:pt x="316919" y="158750"/>
                </a:lnTo>
                <a:lnTo>
                  <a:pt x="313871" y="155701"/>
                </a:lnTo>
                <a:lnTo>
                  <a:pt x="313871" y="152653"/>
                </a:lnTo>
                <a:lnTo>
                  <a:pt x="310823" y="149606"/>
                </a:lnTo>
                <a:lnTo>
                  <a:pt x="307775" y="143509"/>
                </a:lnTo>
                <a:lnTo>
                  <a:pt x="307775" y="140207"/>
                </a:lnTo>
                <a:lnTo>
                  <a:pt x="304727" y="137159"/>
                </a:lnTo>
                <a:lnTo>
                  <a:pt x="304727" y="115824"/>
                </a:lnTo>
                <a:lnTo>
                  <a:pt x="307775" y="112775"/>
                </a:lnTo>
                <a:lnTo>
                  <a:pt x="307775" y="109727"/>
                </a:lnTo>
                <a:lnTo>
                  <a:pt x="310823" y="103631"/>
                </a:lnTo>
                <a:lnTo>
                  <a:pt x="310823" y="100584"/>
                </a:lnTo>
                <a:lnTo>
                  <a:pt x="313871" y="97536"/>
                </a:lnTo>
                <a:lnTo>
                  <a:pt x="316919" y="97536"/>
                </a:lnTo>
                <a:lnTo>
                  <a:pt x="323015" y="94487"/>
                </a:lnTo>
                <a:lnTo>
                  <a:pt x="326063" y="91439"/>
                </a:lnTo>
                <a:lnTo>
                  <a:pt x="376929" y="91439"/>
                </a:lnTo>
                <a:lnTo>
                  <a:pt x="372021" y="88153"/>
                </a:lnTo>
                <a:lnTo>
                  <a:pt x="365687" y="85343"/>
                </a:lnTo>
                <a:lnTo>
                  <a:pt x="365687" y="82296"/>
                </a:lnTo>
                <a:lnTo>
                  <a:pt x="372021" y="79486"/>
                </a:lnTo>
                <a:lnTo>
                  <a:pt x="372376" y="79248"/>
                </a:lnTo>
                <a:lnTo>
                  <a:pt x="329111" y="79248"/>
                </a:lnTo>
                <a:lnTo>
                  <a:pt x="323015" y="76200"/>
                </a:lnTo>
                <a:lnTo>
                  <a:pt x="319967" y="76200"/>
                </a:lnTo>
                <a:lnTo>
                  <a:pt x="313871" y="70103"/>
                </a:lnTo>
                <a:lnTo>
                  <a:pt x="313871" y="67055"/>
                </a:lnTo>
                <a:lnTo>
                  <a:pt x="310823" y="64007"/>
                </a:lnTo>
                <a:lnTo>
                  <a:pt x="310823" y="57912"/>
                </a:lnTo>
                <a:lnTo>
                  <a:pt x="307775" y="54863"/>
                </a:lnTo>
                <a:lnTo>
                  <a:pt x="307775" y="45719"/>
                </a:lnTo>
                <a:lnTo>
                  <a:pt x="308346" y="37623"/>
                </a:lnTo>
                <a:lnTo>
                  <a:pt x="310061" y="31241"/>
                </a:lnTo>
                <a:lnTo>
                  <a:pt x="312918" y="26003"/>
                </a:lnTo>
                <a:lnTo>
                  <a:pt x="316919" y="21336"/>
                </a:lnTo>
                <a:lnTo>
                  <a:pt x="319967" y="15239"/>
                </a:lnTo>
                <a:lnTo>
                  <a:pt x="329111" y="12191"/>
                </a:lnTo>
                <a:lnTo>
                  <a:pt x="380927" y="12191"/>
                </a:lnTo>
                <a:lnTo>
                  <a:pt x="377879" y="9143"/>
                </a:lnTo>
                <a:lnTo>
                  <a:pt x="361829" y="3857"/>
                </a:lnTo>
                <a:lnTo>
                  <a:pt x="354638" y="1905"/>
                </a:lnTo>
                <a:lnTo>
                  <a:pt x="346875" y="523"/>
                </a:lnTo>
                <a:lnTo>
                  <a:pt x="338255" y="0"/>
                </a:lnTo>
                <a:close/>
              </a:path>
              <a:path w="393700" h="173989">
                <a:moveTo>
                  <a:pt x="376929" y="91439"/>
                </a:moveTo>
                <a:lnTo>
                  <a:pt x="344351" y="91439"/>
                </a:lnTo>
                <a:lnTo>
                  <a:pt x="347399" y="94487"/>
                </a:lnTo>
                <a:lnTo>
                  <a:pt x="353495" y="94487"/>
                </a:lnTo>
                <a:lnTo>
                  <a:pt x="359591" y="97536"/>
                </a:lnTo>
                <a:lnTo>
                  <a:pt x="365687" y="109727"/>
                </a:lnTo>
                <a:lnTo>
                  <a:pt x="368735" y="112775"/>
                </a:lnTo>
                <a:lnTo>
                  <a:pt x="368735" y="140207"/>
                </a:lnTo>
                <a:lnTo>
                  <a:pt x="365687" y="146557"/>
                </a:lnTo>
                <a:lnTo>
                  <a:pt x="362639" y="152653"/>
                </a:lnTo>
                <a:lnTo>
                  <a:pt x="359591" y="155701"/>
                </a:lnTo>
                <a:lnTo>
                  <a:pt x="353495" y="158750"/>
                </a:lnTo>
                <a:lnTo>
                  <a:pt x="350447" y="161797"/>
                </a:lnTo>
                <a:lnTo>
                  <a:pt x="376929" y="161797"/>
                </a:lnTo>
                <a:lnTo>
                  <a:pt x="377498" y="161417"/>
                </a:lnTo>
                <a:lnTo>
                  <a:pt x="393119" y="124967"/>
                </a:lnTo>
                <a:lnTo>
                  <a:pt x="393119" y="115824"/>
                </a:lnTo>
                <a:lnTo>
                  <a:pt x="390071" y="109727"/>
                </a:lnTo>
                <a:lnTo>
                  <a:pt x="387023" y="100584"/>
                </a:lnTo>
                <a:lnTo>
                  <a:pt x="382403" y="96059"/>
                </a:lnTo>
                <a:lnTo>
                  <a:pt x="377498" y="91820"/>
                </a:lnTo>
                <a:lnTo>
                  <a:pt x="376929" y="91439"/>
                </a:lnTo>
                <a:close/>
              </a:path>
              <a:path w="393700" h="173989">
                <a:moveTo>
                  <a:pt x="380927" y="12191"/>
                </a:moveTo>
                <a:lnTo>
                  <a:pt x="344351" y="12191"/>
                </a:lnTo>
                <a:lnTo>
                  <a:pt x="350447" y="15239"/>
                </a:lnTo>
                <a:lnTo>
                  <a:pt x="353495" y="15239"/>
                </a:lnTo>
                <a:lnTo>
                  <a:pt x="359591" y="18287"/>
                </a:lnTo>
                <a:lnTo>
                  <a:pt x="362639" y="21336"/>
                </a:lnTo>
                <a:lnTo>
                  <a:pt x="368735" y="33527"/>
                </a:lnTo>
                <a:lnTo>
                  <a:pt x="368735" y="57912"/>
                </a:lnTo>
                <a:lnTo>
                  <a:pt x="362639" y="70103"/>
                </a:lnTo>
                <a:lnTo>
                  <a:pt x="356543" y="76200"/>
                </a:lnTo>
                <a:lnTo>
                  <a:pt x="350447" y="79248"/>
                </a:lnTo>
                <a:lnTo>
                  <a:pt x="372376" y="79248"/>
                </a:lnTo>
                <a:lnTo>
                  <a:pt x="393119" y="51815"/>
                </a:lnTo>
                <a:lnTo>
                  <a:pt x="393119" y="33527"/>
                </a:lnTo>
                <a:lnTo>
                  <a:pt x="383975" y="15239"/>
                </a:lnTo>
                <a:lnTo>
                  <a:pt x="380927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4778972" y="39561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4964877" y="3868719"/>
            <a:ext cx="88751" cy="19655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5083212" y="3868718"/>
            <a:ext cx="331134" cy="151279"/>
          </a:xfrm>
          <a:custGeom>
            <a:avLst/>
            <a:gdLst/>
            <a:ahLst/>
            <a:cxnLst/>
            <a:rect l="l" t="t" r="r" b="b"/>
            <a:pathLst>
              <a:path w="375285" h="171450">
                <a:moveTo>
                  <a:pt x="94487" y="161797"/>
                </a:moveTo>
                <a:lnTo>
                  <a:pt x="6096" y="161797"/>
                </a:lnTo>
                <a:lnTo>
                  <a:pt x="6096" y="170941"/>
                </a:lnTo>
                <a:lnTo>
                  <a:pt x="94487" y="170941"/>
                </a:lnTo>
                <a:lnTo>
                  <a:pt x="94487" y="161797"/>
                </a:lnTo>
                <a:close/>
              </a:path>
              <a:path w="375285" h="171450">
                <a:moveTo>
                  <a:pt x="73151" y="158750"/>
                </a:moveTo>
                <a:lnTo>
                  <a:pt x="30479" y="158750"/>
                </a:lnTo>
                <a:lnTo>
                  <a:pt x="24384" y="161797"/>
                </a:lnTo>
                <a:lnTo>
                  <a:pt x="76200" y="161797"/>
                </a:lnTo>
                <a:lnTo>
                  <a:pt x="73151" y="158750"/>
                </a:lnTo>
                <a:close/>
              </a:path>
              <a:path w="375285" h="171450">
                <a:moveTo>
                  <a:pt x="64008" y="152653"/>
                </a:moveTo>
                <a:lnTo>
                  <a:pt x="36575" y="152653"/>
                </a:lnTo>
                <a:lnTo>
                  <a:pt x="36575" y="155701"/>
                </a:lnTo>
                <a:lnTo>
                  <a:pt x="33527" y="158750"/>
                </a:lnTo>
                <a:lnTo>
                  <a:pt x="67055" y="158750"/>
                </a:lnTo>
                <a:lnTo>
                  <a:pt x="67055" y="155701"/>
                </a:lnTo>
                <a:lnTo>
                  <a:pt x="64008" y="155701"/>
                </a:lnTo>
                <a:lnTo>
                  <a:pt x="64008" y="152653"/>
                </a:lnTo>
                <a:close/>
              </a:path>
              <a:path w="375285" h="171450">
                <a:moveTo>
                  <a:pt x="60960" y="27431"/>
                </a:moveTo>
                <a:lnTo>
                  <a:pt x="36575" y="27431"/>
                </a:lnTo>
                <a:lnTo>
                  <a:pt x="36575" y="30479"/>
                </a:lnTo>
                <a:lnTo>
                  <a:pt x="39624" y="33527"/>
                </a:lnTo>
                <a:lnTo>
                  <a:pt x="39624" y="152653"/>
                </a:lnTo>
                <a:lnTo>
                  <a:pt x="60960" y="152653"/>
                </a:lnTo>
                <a:lnTo>
                  <a:pt x="60960" y="27431"/>
                </a:lnTo>
                <a:close/>
              </a:path>
              <a:path w="375285" h="171450">
                <a:moveTo>
                  <a:pt x="60960" y="0"/>
                </a:moveTo>
                <a:lnTo>
                  <a:pt x="54863" y="0"/>
                </a:lnTo>
                <a:lnTo>
                  <a:pt x="0" y="33527"/>
                </a:lnTo>
                <a:lnTo>
                  <a:pt x="6096" y="42672"/>
                </a:lnTo>
                <a:lnTo>
                  <a:pt x="12191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79"/>
                </a:lnTo>
                <a:lnTo>
                  <a:pt x="30479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75285" h="171450">
                <a:moveTo>
                  <a:pt x="236949" y="24384"/>
                </a:moveTo>
                <a:lnTo>
                  <a:pt x="219455" y="24384"/>
                </a:lnTo>
                <a:lnTo>
                  <a:pt x="219455" y="27431"/>
                </a:lnTo>
                <a:lnTo>
                  <a:pt x="152400" y="164845"/>
                </a:lnTo>
                <a:lnTo>
                  <a:pt x="152400" y="170941"/>
                </a:lnTo>
                <a:lnTo>
                  <a:pt x="170687" y="170941"/>
                </a:lnTo>
                <a:lnTo>
                  <a:pt x="236949" y="24384"/>
                </a:lnTo>
                <a:close/>
              </a:path>
              <a:path w="375285" h="171450">
                <a:moveTo>
                  <a:pt x="243839" y="3048"/>
                </a:moveTo>
                <a:lnTo>
                  <a:pt x="137160" y="3048"/>
                </a:lnTo>
                <a:lnTo>
                  <a:pt x="134112" y="42672"/>
                </a:lnTo>
                <a:lnTo>
                  <a:pt x="143255" y="42672"/>
                </a:lnTo>
                <a:lnTo>
                  <a:pt x="146303" y="36575"/>
                </a:lnTo>
                <a:lnTo>
                  <a:pt x="146303" y="33527"/>
                </a:lnTo>
                <a:lnTo>
                  <a:pt x="149351" y="30479"/>
                </a:lnTo>
                <a:lnTo>
                  <a:pt x="149351" y="27431"/>
                </a:lnTo>
                <a:lnTo>
                  <a:pt x="152400" y="27431"/>
                </a:lnTo>
                <a:lnTo>
                  <a:pt x="155448" y="24384"/>
                </a:lnTo>
                <a:lnTo>
                  <a:pt x="236949" y="24384"/>
                </a:lnTo>
                <a:lnTo>
                  <a:pt x="243839" y="9143"/>
                </a:lnTo>
                <a:lnTo>
                  <a:pt x="243839" y="3048"/>
                </a:lnTo>
                <a:close/>
              </a:path>
              <a:path w="375285" h="171450">
                <a:moveTo>
                  <a:pt x="374903" y="161797"/>
                </a:moveTo>
                <a:lnTo>
                  <a:pt x="286512" y="161797"/>
                </a:lnTo>
                <a:lnTo>
                  <a:pt x="286512" y="170941"/>
                </a:lnTo>
                <a:lnTo>
                  <a:pt x="374903" y="170941"/>
                </a:lnTo>
                <a:lnTo>
                  <a:pt x="374903" y="161797"/>
                </a:lnTo>
                <a:close/>
              </a:path>
              <a:path w="375285" h="171450">
                <a:moveTo>
                  <a:pt x="353567" y="158750"/>
                </a:moveTo>
                <a:lnTo>
                  <a:pt x="310896" y="158750"/>
                </a:lnTo>
                <a:lnTo>
                  <a:pt x="304800" y="161797"/>
                </a:lnTo>
                <a:lnTo>
                  <a:pt x="356615" y="161797"/>
                </a:lnTo>
                <a:lnTo>
                  <a:pt x="353567" y="158750"/>
                </a:lnTo>
                <a:close/>
              </a:path>
              <a:path w="375285" h="171450">
                <a:moveTo>
                  <a:pt x="344424" y="152653"/>
                </a:moveTo>
                <a:lnTo>
                  <a:pt x="316991" y="152653"/>
                </a:lnTo>
                <a:lnTo>
                  <a:pt x="316991" y="155701"/>
                </a:lnTo>
                <a:lnTo>
                  <a:pt x="313943" y="158750"/>
                </a:lnTo>
                <a:lnTo>
                  <a:pt x="347472" y="158750"/>
                </a:lnTo>
                <a:lnTo>
                  <a:pt x="347472" y="155701"/>
                </a:lnTo>
                <a:lnTo>
                  <a:pt x="344424" y="155701"/>
                </a:lnTo>
                <a:lnTo>
                  <a:pt x="344424" y="152653"/>
                </a:lnTo>
                <a:close/>
              </a:path>
              <a:path w="375285" h="171450">
                <a:moveTo>
                  <a:pt x="341375" y="27431"/>
                </a:moveTo>
                <a:lnTo>
                  <a:pt x="316991" y="27431"/>
                </a:lnTo>
                <a:lnTo>
                  <a:pt x="316991" y="30479"/>
                </a:lnTo>
                <a:lnTo>
                  <a:pt x="320039" y="33527"/>
                </a:lnTo>
                <a:lnTo>
                  <a:pt x="320039" y="152653"/>
                </a:lnTo>
                <a:lnTo>
                  <a:pt x="341375" y="152653"/>
                </a:lnTo>
                <a:lnTo>
                  <a:pt x="341375" y="27431"/>
                </a:lnTo>
                <a:close/>
              </a:path>
              <a:path w="375285" h="171450">
                <a:moveTo>
                  <a:pt x="341375" y="0"/>
                </a:moveTo>
                <a:lnTo>
                  <a:pt x="335279" y="0"/>
                </a:lnTo>
                <a:lnTo>
                  <a:pt x="280415" y="33527"/>
                </a:lnTo>
                <a:lnTo>
                  <a:pt x="286512" y="42672"/>
                </a:lnTo>
                <a:lnTo>
                  <a:pt x="292608" y="39624"/>
                </a:lnTo>
                <a:lnTo>
                  <a:pt x="298703" y="33527"/>
                </a:lnTo>
                <a:lnTo>
                  <a:pt x="301751" y="33527"/>
                </a:lnTo>
                <a:lnTo>
                  <a:pt x="307848" y="30479"/>
                </a:lnTo>
                <a:lnTo>
                  <a:pt x="310896" y="27431"/>
                </a:lnTo>
                <a:lnTo>
                  <a:pt x="341375" y="27431"/>
                </a:lnTo>
                <a:lnTo>
                  <a:pt x="341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5443593" y="399534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5492003" y="3868718"/>
            <a:ext cx="347382" cy="153521"/>
          </a:xfrm>
          <a:custGeom>
            <a:avLst/>
            <a:gdLst/>
            <a:ahLst/>
            <a:cxnLst/>
            <a:rect l="l" t="t" r="r" b="b"/>
            <a:pathLst>
              <a:path w="393700" h="173989">
                <a:moveTo>
                  <a:pt x="57912" y="0"/>
                </a:moveTo>
                <a:lnTo>
                  <a:pt x="18668" y="12573"/>
                </a:lnTo>
                <a:lnTo>
                  <a:pt x="6095" y="30479"/>
                </a:lnTo>
                <a:lnTo>
                  <a:pt x="3047" y="36575"/>
                </a:lnTo>
                <a:lnTo>
                  <a:pt x="3047" y="45719"/>
                </a:lnTo>
                <a:lnTo>
                  <a:pt x="4762" y="58769"/>
                </a:lnTo>
                <a:lnTo>
                  <a:pt x="9905" y="70103"/>
                </a:lnTo>
                <a:lnTo>
                  <a:pt x="18478" y="79152"/>
                </a:lnTo>
                <a:lnTo>
                  <a:pt x="30479" y="85343"/>
                </a:lnTo>
                <a:lnTo>
                  <a:pt x="30479" y="88391"/>
                </a:lnTo>
                <a:lnTo>
                  <a:pt x="18287" y="94487"/>
                </a:lnTo>
                <a:lnTo>
                  <a:pt x="12191" y="100584"/>
                </a:lnTo>
                <a:lnTo>
                  <a:pt x="6095" y="103631"/>
                </a:lnTo>
                <a:lnTo>
                  <a:pt x="3047" y="109727"/>
                </a:lnTo>
                <a:lnTo>
                  <a:pt x="3047" y="115824"/>
                </a:lnTo>
                <a:lnTo>
                  <a:pt x="0" y="121919"/>
                </a:lnTo>
                <a:lnTo>
                  <a:pt x="0" y="137159"/>
                </a:lnTo>
                <a:lnTo>
                  <a:pt x="3047" y="146557"/>
                </a:lnTo>
                <a:lnTo>
                  <a:pt x="38862" y="172084"/>
                </a:lnTo>
                <a:lnTo>
                  <a:pt x="54863" y="173989"/>
                </a:lnTo>
                <a:lnTo>
                  <a:pt x="63484" y="173466"/>
                </a:lnTo>
                <a:lnTo>
                  <a:pt x="96585" y="161797"/>
                </a:lnTo>
                <a:lnTo>
                  <a:pt x="45719" y="161797"/>
                </a:lnTo>
                <a:lnTo>
                  <a:pt x="42671" y="158750"/>
                </a:lnTo>
                <a:lnTo>
                  <a:pt x="36575" y="158750"/>
                </a:lnTo>
                <a:lnTo>
                  <a:pt x="33527" y="155701"/>
                </a:lnTo>
                <a:lnTo>
                  <a:pt x="33527" y="152653"/>
                </a:lnTo>
                <a:lnTo>
                  <a:pt x="30479" y="149606"/>
                </a:lnTo>
                <a:lnTo>
                  <a:pt x="27431" y="143509"/>
                </a:lnTo>
                <a:lnTo>
                  <a:pt x="27431" y="140207"/>
                </a:lnTo>
                <a:lnTo>
                  <a:pt x="24383" y="137159"/>
                </a:lnTo>
                <a:lnTo>
                  <a:pt x="24383" y="115824"/>
                </a:lnTo>
                <a:lnTo>
                  <a:pt x="27431" y="112775"/>
                </a:lnTo>
                <a:lnTo>
                  <a:pt x="27431" y="109727"/>
                </a:lnTo>
                <a:lnTo>
                  <a:pt x="30479" y="103631"/>
                </a:lnTo>
                <a:lnTo>
                  <a:pt x="30479" y="100584"/>
                </a:lnTo>
                <a:lnTo>
                  <a:pt x="33527" y="97536"/>
                </a:lnTo>
                <a:lnTo>
                  <a:pt x="36575" y="97536"/>
                </a:lnTo>
                <a:lnTo>
                  <a:pt x="42671" y="94487"/>
                </a:lnTo>
                <a:lnTo>
                  <a:pt x="45719" y="91439"/>
                </a:lnTo>
                <a:lnTo>
                  <a:pt x="96585" y="91439"/>
                </a:lnTo>
                <a:lnTo>
                  <a:pt x="91678" y="88153"/>
                </a:lnTo>
                <a:lnTo>
                  <a:pt x="85343" y="85343"/>
                </a:lnTo>
                <a:lnTo>
                  <a:pt x="85343" y="82296"/>
                </a:lnTo>
                <a:lnTo>
                  <a:pt x="91678" y="79486"/>
                </a:lnTo>
                <a:lnTo>
                  <a:pt x="92033" y="79248"/>
                </a:lnTo>
                <a:lnTo>
                  <a:pt x="48767" y="79248"/>
                </a:lnTo>
                <a:lnTo>
                  <a:pt x="42671" y="76200"/>
                </a:lnTo>
                <a:lnTo>
                  <a:pt x="39624" y="76200"/>
                </a:lnTo>
                <a:lnTo>
                  <a:pt x="33527" y="70103"/>
                </a:lnTo>
                <a:lnTo>
                  <a:pt x="33527" y="67055"/>
                </a:lnTo>
                <a:lnTo>
                  <a:pt x="30479" y="64007"/>
                </a:lnTo>
                <a:lnTo>
                  <a:pt x="30479" y="57912"/>
                </a:lnTo>
                <a:lnTo>
                  <a:pt x="27431" y="54863"/>
                </a:lnTo>
                <a:lnTo>
                  <a:pt x="27431" y="45719"/>
                </a:lnTo>
                <a:lnTo>
                  <a:pt x="28003" y="37623"/>
                </a:lnTo>
                <a:lnTo>
                  <a:pt x="29717" y="31241"/>
                </a:lnTo>
                <a:lnTo>
                  <a:pt x="32575" y="26003"/>
                </a:lnTo>
                <a:lnTo>
                  <a:pt x="36575" y="21336"/>
                </a:lnTo>
                <a:lnTo>
                  <a:pt x="39624" y="15239"/>
                </a:lnTo>
                <a:lnTo>
                  <a:pt x="48767" y="12191"/>
                </a:lnTo>
                <a:lnTo>
                  <a:pt x="100583" y="12191"/>
                </a:lnTo>
                <a:lnTo>
                  <a:pt x="97535" y="9143"/>
                </a:lnTo>
                <a:lnTo>
                  <a:pt x="81486" y="3857"/>
                </a:lnTo>
                <a:lnTo>
                  <a:pt x="74295" y="1905"/>
                </a:lnTo>
                <a:lnTo>
                  <a:pt x="66532" y="523"/>
                </a:lnTo>
                <a:lnTo>
                  <a:pt x="57912" y="0"/>
                </a:lnTo>
                <a:close/>
              </a:path>
              <a:path w="393700" h="173989">
                <a:moveTo>
                  <a:pt x="96585" y="91439"/>
                </a:moveTo>
                <a:lnTo>
                  <a:pt x="64007" y="91439"/>
                </a:lnTo>
                <a:lnTo>
                  <a:pt x="67055" y="94487"/>
                </a:lnTo>
                <a:lnTo>
                  <a:pt x="73151" y="94487"/>
                </a:lnTo>
                <a:lnTo>
                  <a:pt x="79247" y="97536"/>
                </a:lnTo>
                <a:lnTo>
                  <a:pt x="85343" y="109727"/>
                </a:lnTo>
                <a:lnTo>
                  <a:pt x="88391" y="112775"/>
                </a:lnTo>
                <a:lnTo>
                  <a:pt x="88391" y="140207"/>
                </a:lnTo>
                <a:lnTo>
                  <a:pt x="85343" y="146557"/>
                </a:lnTo>
                <a:lnTo>
                  <a:pt x="82295" y="152653"/>
                </a:lnTo>
                <a:lnTo>
                  <a:pt x="79247" y="155701"/>
                </a:lnTo>
                <a:lnTo>
                  <a:pt x="73151" y="158750"/>
                </a:lnTo>
                <a:lnTo>
                  <a:pt x="70103" y="161797"/>
                </a:lnTo>
                <a:lnTo>
                  <a:pt x="96585" y="161797"/>
                </a:lnTo>
                <a:lnTo>
                  <a:pt x="97154" y="161417"/>
                </a:lnTo>
                <a:lnTo>
                  <a:pt x="112775" y="124967"/>
                </a:lnTo>
                <a:lnTo>
                  <a:pt x="112775" y="115824"/>
                </a:lnTo>
                <a:lnTo>
                  <a:pt x="109727" y="109727"/>
                </a:lnTo>
                <a:lnTo>
                  <a:pt x="106679" y="100584"/>
                </a:lnTo>
                <a:lnTo>
                  <a:pt x="102060" y="96059"/>
                </a:lnTo>
                <a:lnTo>
                  <a:pt x="97154" y="91820"/>
                </a:lnTo>
                <a:lnTo>
                  <a:pt x="96585" y="91439"/>
                </a:lnTo>
                <a:close/>
              </a:path>
              <a:path w="393700" h="173989">
                <a:moveTo>
                  <a:pt x="100583" y="12191"/>
                </a:moveTo>
                <a:lnTo>
                  <a:pt x="64007" y="12191"/>
                </a:lnTo>
                <a:lnTo>
                  <a:pt x="70103" y="15239"/>
                </a:lnTo>
                <a:lnTo>
                  <a:pt x="73151" y="15239"/>
                </a:lnTo>
                <a:lnTo>
                  <a:pt x="79247" y="18287"/>
                </a:lnTo>
                <a:lnTo>
                  <a:pt x="82295" y="21336"/>
                </a:lnTo>
                <a:lnTo>
                  <a:pt x="88391" y="33527"/>
                </a:lnTo>
                <a:lnTo>
                  <a:pt x="88391" y="57912"/>
                </a:lnTo>
                <a:lnTo>
                  <a:pt x="82295" y="70103"/>
                </a:lnTo>
                <a:lnTo>
                  <a:pt x="76200" y="76200"/>
                </a:lnTo>
                <a:lnTo>
                  <a:pt x="70103" y="79248"/>
                </a:lnTo>
                <a:lnTo>
                  <a:pt x="92033" y="79248"/>
                </a:lnTo>
                <a:lnTo>
                  <a:pt x="112775" y="51815"/>
                </a:lnTo>
                <a:lnTo>
                  <a:pt x="112775" y="33527"/>
                </a:lnTo>
                <a:lnTo>
                  <a:pt x="103631" y="15239"/>
                </a:lnTo>
                <a:lnTo>
                  <a:pt x="100583" y="12191"/>
                </a:lnTo>
                <a:close/>
              </a:path>
              <a:path w="393700" h="173989">
                <a:moveTo>
                  <a:pt x="158495" y="137159"/>
                </a:moveTo>
                <a:lnTo>
                  <a:pt x="143255" y="137159"/>
                </a:lnTo>
                <a:lnTo>
                  <a:pt x="143255" y="164845"/>
                </a:lnTo>
                <a:lnTo>
                  <a:pt x="149351" y="167894"/>
                </a:lnTo>
                <a:lnTo>
                  <a:pt x="158495" y="170941"/>
                </a:lnTo>
                <a:lnTo>
                  <a:pt x="167639" y="170941"/>
                </a:lnTo>
                <a:lnTo>
                  <a:pt x="173735" y="173989"/>
                </a:lnTo>
                <a:lnTo>
                  <a:pt x="188975" y="173989"/>
                </a:lnTo>
                <a:lnTo>
                  <a:pt x="198072" y="173466"/>
                </a:lnTo>
                <a:lnTo>
                  <a:pt x="231784" y="161797"/>
                </a:lnTo>
                <a:lnTo>
                  <a:pt x="182879" y="161797"/>
                </a:lnTo>
                <a:lnTo>
                  <a:pt x="173735" y="158750"/>
                </a:lnTo>
                <a:lnTo>
                  <a:pt x="170687" y="155701"/>
                </a:lnTo>
                <a:lnTo>
                  <a:pt x="164591" y="152653"/>
                </a:lnTo>
                <a:lnTo>
                  <a:pt x="161543" y="146557"/>
                </a:lnTo>
                <a:lnTo>
                  <a:pt x="158495" y="137159"/>
                </a:lnTo>
                <a:close/>
              </a:path>
              <a:path w="393700" h="173989">
                <a:moveTo>
                  <a:pt x="234695" y="12191"/>
                </a:moveTo>
                <a:lnTo>
                  <a:pt x="201167" y="12191"/>
                </a:lnTo>
                <a:lnTo>
                  <a:pt x="213359" y="18287"/>
                </a:lnTo>
                <a:lnTo>
                  <a:pt x="219455" y="30479"/>
                </a:lnTo>
                <a:lnTo>
                  <a:pt x="219455" y="48767"/>
                </a:lnTo>
                <a:lnTo>
                  <a:pt x="213359" y="60960"/>
                </a:lnTo>
                <a:lnTo>
                  <a:pt x="204215" y="70103"/>
                </a:lnTo>
                <a:lnTo>
                  <a:pt x="195071" y="73151"/>
                </a:lnTo>
                <a:lnTo>
                  <a:pt x="189928" y="75390"/>
                </a:lnTo>
                <a:lnTo>
                  <a:pt x="183641" y="77343"/>
                </a:lnTo>
                <a:lnTo>
                  <a:pt x="176212" y="78724"/>
                </a:lnTo>
                <a:lnTo>
                  <a:pt x="167639" y="79248"/>
                </a:lnTo>
                <a:lnTo>
                  <a:pt x="167639" y="91439"/>
                </a:lnTo>
                <a:lnTo>
                  <a:pt x="179831" y="91439"/>
                </a:lnTo>
                <a:lnTo>
                  <a:pt x="188880" y="92011"/>
                </a:lnTo>
                <a:lnTo>
                  <a:pt x="221884" y="119443"/>
                </a:lnTo>
                <a:lnTo>
                  <a:pt x="222503" y="128015"/>
                </a:lnTo>
                <a:lnTo>
                  <a:pt x="221932" y="136151"/>
                </a:lnTo>
                <a:lnTo>
                  <a:pt x="188975" y="161797"/>
                </a:lnTo>
                <a:lnTo>
                  <a:pt x="231784" y="161797"/>
                </a:lnTo>
                <a:lnTo>
                  <a:pt x="246887" y="134112"/>
                </a:lnTo>
                <a:lnTo>
                  <a:pt x="246887" y="112775"/>
                </a:lnTo>
                <a:lnTo>
                  <a:pt x="243839" y="106679"/>
                </a:lnTo>
                <a:lnTo>
                  <a:pt x="240791" y="103631"/>
                </a:lnTo>
                <a:lnTo>
                  <a:pt x="237743" y="97536"/>
                </a:lnTo>
                <a:lnTo>
                  <a:pt x="231647" y="91439"/>
                </a:lnTo>
                <a:lnTo>
                  <a:pt x="225551" y="88391"/>
                </a:lnTo>
                <a:lnTo>
                  <a:pt x="222503" y="85343"/>
                </a:lnTo>
                <a:lnTo>
                  <a:pt x="216407" y="85343"/>
                </a:lnTo>
                <a:lnTo>
                  <a:pt x="213359" y="82296"/>
                </a:lnTo>
                <a:lnTo>
                  <a:pt x="207263" y="82296"/>
                </a:lnTo>
                <a:lnTo>
                  <a:pt x="207263" y="79248"/>
                </a:lnTo>
                <a:lnTo>
                  <a:pt x="216407" y="76200"/>
                </a:lnTo>
                <a:lnTo>
                  <a:pt x="228600" y="70103"/>
                </a:lnTo>
                <a:lnTo>
                  <a:pt x="231647" y="64007"/>
                </a:lnTo>
                <a:lnTo>
                  <a:pt x="237743" y="60960"/>
                </a:lnTo>
                <a:lnTo>
                  <a:pt x="243839" y="48767"/>
                </a:lnTo>
                <a:lnTo>
                  <a:pt x="243839" y="30479"/>
                </a:lnTo>
                <a:lnTo>
                  <a:pt x="240791" y="21336"/>
                </a:lnTo>
                <a:lnTo>
                  <a:pt x="237743" y="18287"/>
                </a:lnTo>
                <a:lnTo>
                  <a:pt x="234695" y="12191"/>
                </a:lnTo>
                <a:close/>
              </a:path>
              <a:path w="393700" h="173989">
                <a:moveTo>
                  <a:pt x="207263" y="0"/>
                </a:moveTo>
                <a:lnTo>
                  <a:pt x="188975" y="0"/>
                </a:lnTo>
                <a:lnTo>
                  <a:pt x="182879" y="3048"/>
                </a:lnTo>
                <a:lnTo>
                  <a:pt x="173735" y="3048"/>
                </a:lnTo>
                <a:lnTo>
                  <a:pt x="166877" y="5381"/>
                </a:lnTo>
                <a:lnTo>
                  <a:pt x="160019" y="8000"/>
                </a:lnTo>
                <a:lnTo>
                  <a:pt x="153161" y="11191"/>
                </a:lnTo>
                <a:lnTo>
                  <a:pt x="146303" y="15239"/>
                </a:lnTo>
                <a:lnTo>
                  <a:pt x="146303" y="36575"/>
                </a:lnTo>
                <a:lnTo>
                  <a:pt x="161543" y="36575"/>
                </a:lnTo>
                <a:lnTo>
                  <a:pt x="164591" y="27431"/>
                </a:lnTo>
                <a:lnTo>
                  <a:pt x="167639" y="21336"/>
                </a:lnTo>
                <a:lnTo>
                  <a:pt x="173735" y="18287"/>
                </a:lnTo>
                <a:lnTo>
                  <a:pt x="176783" y="15239"/>
                </a:lnTo>
                <a:lnTo>
                  <a:pt x="182879" y="12191"/>
                </a:lnTo>
                <a:lnTo>
                  <a:pt x="234695" y="12191"/>
                </a:lnTo>
                <a:lnTo>
                  <a:pt x="216407" y="3048"/>
                </a:lnTo>
                <a:lnTo>
                  <a:pt x="207263" y="0"/>
                </a:lnTo>
                <a:close/>
              </a:path>
              <a:path w="393700" h="173989">
                <a:moveTo>
                  <a:pt x="371855" y="0"/>
                </a:moveTo>
                <a:lnTo>
                  <a:pt x="329707" y="13811"/>
                </a:lnTo>
                <a:lnTo>
                  <a:pt x="307847" y="33527"/>
                </a:lnTo>
                <a:lnTo>
                  <a:pt x="301513" y="40481"/>
                </a:lnTo>
                <a:lnTo>
                  <a:pt x="284273" y="76247"/>
                </a:lnTo>
                <a:lnTo>
                  <a:pt x="280415" y="106679"/>
                </a:lnTo>
                <a:lnTo>
                  <a:pt x="281511" y="122102"/>
                </a:lnTo>
                <a:lnTo>
                  <a:pt x="295655" y="158750"/>
                </a:lnTo>
                <a:lnTo>
                  <a:pt x="335279" y="173989"/>
                </a:lnTo>
                <a:lnTo>
                  <a:pt x="344376" y="173466"/>
                </a:lnTo>
                <a:lnTo>
                  <a:pt x="376642" y="161797"/>
                </a:lnTo>
                <a:lnTo>
                  <a:pt x="326135" y="161797"/>
                </a:lnTo>
                <a:lnTo>
                  <a:pt x="316991" y="158750"/>
                </a:lnTo>
                <a:lnTo>
                  <a:pt x="313943" y="149606"/>
                </a:lnTo>
                <a:lnTo>
                  <a:pt x="309943" y="142029"/>
                </a:lnTo>
                <a:lnTo>
                  <a:pt x="307086" y="133381"/>
                </a:lnTo>
                <a:lnTo>
                  <a:pt x="305371" y="123638"/>
                </a:lnTo>
                <a:lnTo>
                  <a:pt x="304800" y="112775"/>
                </a:lnTo>
                <a:lnTo>
                  <a:pt x="304800" y="97536"/>
                </a:lnTo>
                <a:lnTo>
                  <a:pt x="307847" y="94487"/>
                </a:lnTo>
                <a:lnTo>
                  <a:pt x="307847" y="91439"/>
                </a:lnTo>
                <a:lnTo>
                  <a:pt x="310895" y="88391"/>
                </a:lnTo>
                <a:lnTo>
                  <a:pt x="313943" y="88391"/>
                </a:lnTo>
                <a:lnTo>
                  <a:pt x="320039" y="85343"/>
                </a:lnTo>
                <a:lnTo>
                  <a:pt x="323088" y="82296"/>
                </a:lnTo>
                <a:lnTo>
                  <a:pt x="304800" y="82296"/>
                </a:lnTo>
                <a:lnTo>
                  <a:pt x="307609" y="71437"/>
                </a:lnTo>
                <a:lnTo>
                  <a:pt x="331088" y="31241"/>
                </a:lnTo>
                <a:lnTo>
                  <a:pt x="368855" y="12763"/>
                </a:lnTo>
                <a:lnTo>
                  <a:pt x="377951" y="12191"/>
                </a:lnTo>
                <a:lnTo>
                  <a:pt x="377951" y="6096"/>
                </a:lnTo>
                <a:lnTo>
                  <a:pt x="371855" y="0"/>
                </a:lnTo>
                <a:close/>
              </a:path>
              <a:path w="393700" h="173989">
                <a:moveTo>
                  <a:pt x="380999" y="79248"/>
                </a:moveTo>
                <a:lnTo>
                  <a:pt x="350519" y="79248"/>
                </a:lnTo>
                <a:lnTo>
                  <a:pt x="356615" y="82296"/>
                </a:lnTo>
                <a:lnTo>
                  <a:pt x="362712" y="91439"/>
                </a:lnTo>
                <a:lnTo>
                  <a:pt x="364950" y="96583"/>
                </a:lnTo>
                <a:lnTo>
                  <a:pt x="366902" y="102870"/>
                </a:lnTo>
                <a:lnTo>
                  <a:pt x="368284" y="110299"/>
                </a:lnTo>
                <a:lnTo>
                  <a:pt x="368807" y="118872"/>
                </a:lnTo>
                <a:lnTo>
                  <a:pt x="368807" y="131063"/>
                </a:lnTo>
                <a:lnTo>
                  <a:pt x="365759" y="137159"/>
                </a:lnTo>
                <a:lnTo>
                  <a:pt x="365759" y="146557"/>
                </a:lnTo>
                <a:lnTo>
                  <a:pt x="356615" y="155701"/>
                </a:lnTo>
                <a:lnTo>
                  <a:pt x="350519" y="158750"/>
                </a:lnTo>
                <a:lnTo>
                  <a:pt x="347471" y="161797"/>
                </a:lnTo>
                <a:lnTo>
                  <a:pt x="376642" y="161797"/>
                </a:lnTo>
                <a:lnTo>
                  <a:pt x="380237" y="158369"/>
                </a:lnTo>
                <a:lnTo>
                  <a:pt x="393191" y="118872"/>
                </a:lnTo>
                <a:lnTo>
                  <a:pt x="393096" y="110299"/>
                </a:lnTo>
                <a:lnTo>
                  <a:pt x="392429" y="102870"/>
                </a:lnTo>
                <a:lnTo>
                  <a:pt x="390620" y="96583"/>
                </a:lnTo>
                <a:lnTo>
                  <a:pt x="387095" y="91439"/>
                </a:lnTo>
                <a:lnTo>
                  <a:pt x="384047" y="82296"/>
                </a:lnTo>
                <a:lnTo>
                  <a:pt x="380999" y="79248"/>
                </a:lnTo>
                <a:close/>
              </a:path>
              <a:path w="393700" h="173989">
                <a:moveTo>
                  <a:pt x="359663" y="67055"/>
                </a:moveTo>
                <a:lnTo>
                  <a:pt x="341375" y="67055"/>
                </a:lnTo>
                <a:lnTo>
                  <a:pt x="335279" y="70103"/>
                </a:lnTo>
                <a:lnTo>
                  <a:pt x="329183" y="70103"/>
                </a:lnTo>
                <a:lnTo>
                  <a:pt x="320039" y="73151"/>
                </a:lnTo>
                <a:lnTo>
                  <a:pt x="313943" y="76200"/>
                </a:lnTo>
                <a:lnTo>
                  <a:pt x="307847" y="82296"/>
                </a:lnTo>
                <a:lnTo>
                  <a:pt x="329183" y="82296"/>
                </a:lnTo>
                <a:lnTo>
                  <a:pt x="332231" y="79248"/>
                </a:lnTo>
                <a:lnTo>
                  <a:pt x="380999" y="79248"/>
                </a:lnTo>
                <a:lnTo>
                  <a:pt x="374903" y="73151"/>
                </a:lnTo>
                <a:lnTo>
                  <a:pt x="365759" y="70103"/>
                </a:lnTo>
                <a:lnTo>
                  <a:pt x="359663" y="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5852385" y="3852581"/>
            <a:ext cx="70148" cy="20730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278056" y="4172846"/>
            <a:ext cx="231289" cy="19363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614232" y="423335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3614232" y="427907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3845522" y="4170157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15240" y="137160"/>
                </a:moveTo>
                <a:lnTo>
                  <a:pt x="0" y="137160"/>
                </a:lnTo>
                <a:lnTo>
                  <a:pt x="0" y="164592"/>
                </a:lnTo>
                <a:lnTo>
                  <a:pt x="6096" y="167640"/>
                </a:lnTo>
                <a:lnTo>
                  <a:pt x="15240" y="170688"/>
                </a:lnTo>
                <a:lnTo>
                  <a:pt x="24384" y="170688"/>
                </a:lnTo>
                <a:lnTo>
                  <a:pt x="30480" y="173736"/>
                </a:lnTo>
                <a:lnTo>
                  <a:pt x="45720" y="173736"/>
                </a:lnTo>
                <a:lnTo>
                  <a:pt x="54816" y="173212"/>
                </a:lnTo>
                <a:lnTo>
                  <a:pt x="88528" y="161544"/>
                </a:lnTo>
                <a:lnTo>
                  <a:pt x="39624" y="161544"/>
                </a:lnTo>
                <a:lnTo>
                  <a:pt x="30480" y="158496"/>
                </a:lnTo>
                <a:lnTo>
                  <a:pt x="27432" y="155448"/>
                </a:lnTo>
                <a:lnTo>
                  <a:pt x="21336" y="152400"/>
                </a:lnTo>
                <a:lnTo>
                  <a:pt x="18288" y="146304"/>
                </a:lnTo>
                <a:lnTo>
                  <a:pt x="15240" y="137160"/>
                </a:lnTo>
                <a:close/>
              </a:path>
              <a:path w="384810" h="173989">
                <a:moveTo>
                  <a:pt x="91440" y="12192"/>
                </a:moveTo>
                <a:lnTo>
                  <a:pt x="57912" y="12192"/>
                </a:lnTo>
                <a:lnTo>
                  <a:pt x="70104" y="18288"/>
                </a:lnTo>
                <a:lnTo>
                  <a:pt x="76200" y="30480"/>
                </a:lnTo>
                <a:lnTo>
                  <a:pt x="76200" y="48768"/>
                </a:lnTo>
                <a:lnTo>
                  <a:pt x="70104" y="60960"/>
                </a:lnTo>
                <a:lnTo>
                  <a:pt x="60960" y="70104"/>
                </a:lnTo>
                <a:lnTo>
                  <a:pt x="51816" y="73152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40"/>
                </a:lnTo>
                <a:lnTo>
                  <a:pt x="36576" y="91440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6"/>
                </a:lnTo>
                <a:lnTo>
                  <a:pt x="78676" y="136112"/>
                </a:lnTo>
                <a:lnTo>
                  <a:pt x="45720" y="161544"/>
                </a:lnTo>
                <a:lnTo>
                  <a:pt x="88528" y="161544"/>
                </a:lnTo>
                <a:lnTo>
                  <a:pt x="103632" y="134112"/>
                </a:lnTo>
                <a:lnTo>
                  <a:pt x="103632" y="112776"/>
                </a:lnTo>
                <a:lnTo>
                  <a:pt x="100584" y="106680"/>
                </a:lnTo>
                <a:lnTo>
                  <a:pt x="97536" y="103632"/>
                </a:lnTo>
                <a:lnTo>
                  <a:pt x="94488" y="97536"/>
                </a:lnTo>
                <a:lnTo>
                  <a:pt x="88392" y="91440"/>
                </a:lnTo>
                <a:lnTo>
                  <a:pt x="82296" y="88392"/>
                </a:lnTo>
                <a:lnTo>
                  <a:pt x="79248" y="85344"/>
                </a:lnTo>
                <a:lnTo>
                  <a:pt x="73152" y="85344"/>
                </a:lnTo>
                <a:lnTo>
                  <a:pt x="70104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152" y="76200"/>
                </a:lnTo>
                <a:lnTo>
                  <a:pt x="85343" y="70104"/>
                </a:lnTo>
                <a:lnTo>
                  <a:pt x="88392" y="64008"/>
                </a:lnTo>
                <a:lnTo>
                  <a:pt x="94488" y="60960"/>
                </a:lnTo>
                <a:lnTo>
                  <a:pt x="100584" y="48768"/>
                </a:lnTo>
                <a:lnTo>
                  <a:pt x="100584" y="30480"/>
                </a:lnTo>
                <a:lnTo>
                  <a:pt x="97536" y="21336"/>
                </a:lnTo>
                <a:lnTo>
                  <a:pt x="94488" y="18288"/>
                </a:lnTo>
                <a:lnTo>
                  <a:pt x="91440" y="12192"/>
                </a:lnTo>
                <a:close/>
              </a:path>
              <a:path w="384810" h="173989">
                <a:moveTo>
                  <a:pt x="64008" y="0"/>
                </a:moveTo>
                <a:lnTo>
                  <a:pt x="45720" y="0"/>
                </a:lnTo>
                <a:lnTo>
                  <a:pt x="39624" y="3048"/>
                </a:lnTo>
                <a:lnTo>
                  <a:pt x="30480" y="3048"/>
                </a:lnTo>
                <a:lnTo>
                  <a:pt x="23621" y="5381"/>
                </a:lnTo>
                <a:lnTo>
                  <a:pt x="16763" y="8001"/>
                </a:lnTo>
                <a:lnTo>
                  <a:pt x="9906" y="11191"/>
                </a:lnTo>
                <a:lnTo>
                  <a:pt x="3048" y="15240"/>
                </a:lnTo>
                <a:lnTo>
                  <a:pt x="3048" y="36576"/>
                </a:lnTo>
                <a:lnTo>
                  <a:pt x="18288" y="36576"/>
                </a:lnTo>
                <a:lnTo>
                  <a:pt x="21336" y="27432"/>
                </a:lnTo>
                <a:lnTo>
                  <a:pt x="24384" y="21336"/>
                </a:lnTo>
                <a:lnTo>
                  <a:pt x="30480" y="18288"/>
                </a:lnTo>
                <a:lnTo>
                  <a:pt x="33528" y="15240"/>
                </a:lnTo>
                <a:lnTo>
                  <a:pt x="39624" y="12192"/>
                </a:lnTo>
                <a:lnTo>
                  <a:pt x="91440" y="12192"/>
                </a:lnTo>
                <a:lnTo>
                  <a:pt x="73152" y="3048"/>
                </a:lnTo>
                <a:lnTo>
                  <a:pt x="64008" y="0"/>
                </a:lnTo>
                <a:close/>
              </a:path>
              <a:path w="384810" h="173989">
                <a:moveTo>
                  <a:pt x="243264" y="24384"/>
                </a:moveTo>
                <a:lnTo>
                  <a:pt x="225806" y="24384"/>
                </a:lnTo>
                <a:lnTo>
                  <a:pt x="225806" y="27432"/>
                </a:lnTo>
                <a:lnTo>
                  <a:pt x="158496" y="164592"/>
                </a:lnTo>
                <a:lnTo>
                  <a:pt x="158496" y="170688"/>
                </a:lnTo>
                <a:lnTo>
                  <a:pt x="176784" y="170688"/>
                </a:lnTo>
                <a:lnTo>
                  <a:pt x="243264" y="24384"/>
                </a:lnTo>
                <a:close/>
              </a:path>
              <a:path w="384810" h="173989">
                <a:moveTo>
                  <a:pt x="250190" y="3048"/>
                </a:moveTo>
                <a:lnTo>
                  <a:pt x="143256" y="3048"/>
                </a:lnTo>
                <a:lnTo>
                  <a:pt x="140208" y="42672"/>
                </a:lnTo>
                <a:lnTo>
                  <a:pt x="149352" y="42672"/>
                </a:lnTo>
                <a:lnTo>
                  <a:pt x="152400" y="36576"/>
                </a:lnTo>
                <a:lnTo>
                  <a:pt x="152400" y="33528"/>
                </a:lnTo>
                <a:lnTo>
                  <a:pt x="155448" y="30480"/>
                </a:lnTo>
                <a:lnTo>
                  <a:pt x="155448" y="27432"/>
                </a:lnTo>
                <a:lnTo>
                  <a:pt x="158496" y="27432"/>
                </a:lnTo>
                <a:lnTo>
                  <a:pt x="161544" y="24384"/>
                </a:lnTo>
                <a:lnTo>
                  <a:pt x="243264" y="24384"/>
                </a:lnTo>
                <a:lnTo>
                  <a:pt x="250190" y="9144"/>
                </a:lnTo>
                <a:lnTo>
                  <a:pt x="250190" y="3048"/>
                </a:lnTo>
                <a:close/>
              </a:path>
              <a:path w="384810" h="173989">
                <a:moveTo>
                  <a:pt x="295910" y="137160"/>
                </a:moveTo>
                <a:lnTo>
                  <a:pt x="280670" y="137160"/>
                </a:lnTo>
                <a:lnTo>
                  <a:pt x="280670" y="164592"/>
                </a:lnTo>
                <a:lnTo>
                  <a:pt x="286766" y="167640"/>
                </a:lnTo>
                <a:lnTo>
                  <a:pt x="295910" y="170688"/>
                </a:lnTo>
                <a:lnTo>
                  <a:pt x="305054" y="170688"/>
                </a:lnTo>
                <a:lnTo>
                  <a:pt x="311150" y="173736"/>
                </a:lnTo>
                <a:lnTo>
                  <a:pt x="326390" y="173736"/>
                </a:lnTo>
                <a:lnTo>
                  <a:pt x="335486" y="173212"/>
                </a:lnTo>
                <a:lnTo>
                  <a:pt x="369198" y="161544"/>
                </a:lnTo>
                <a:lnTo>
                  <a:pt x="320294" y="161544"/>
                </a:lnTo>
                <a:lnTo>
                  <a:pt x="311150" y="158496"/>
                </a:lnTo>
                <a:lnTo>
                  <a:pt x="308102" y="155448"/>
                </a:lnTo>
                <a:lnTo>
                  <a:pt x="302006" y="152400"/>
                </a:lnTo>
                <a:lnTo>
                  <a:pt x="298958" y="146304"/>
                </a:lnTo>
                <a:lnTo>
                  <a:pt x="295910" y="137160"/>
                </a:lnTo>
                <a:close/>
              </a:path>
              <a:path w="384810" h="173989">
                <a:moveTo>
                  <a:pt x="372110" y="12192"/>
                </a:moveTo>
                <a:lnTo>
                  <a:pt x="338582" y="12192"/>
                </a:lnTo>
                <a:lnTo>
                  <a:pt x="350774" y="18288"/>
                </a:lnTo>
                <a:lnTo>
                  <a:pt x="356870" y="30480"/>
                </a:lnTo>
                <a:lnTo>
                  <a:pt x="356870" y="48768"/>
                </a:lnTo>
                <a:lnTo>
                  <a:pt x="350774" y="60960"/>
                </a:lnTo>
                <a:lnTo>
                  <a:pt x="341630" y="70104"/>
                </a:lnTo>
                <a:lnTo>
                  <a:pt x="332486" y="73152"/>
                </a:lnTo>
                <a:lnTo>
                  <a:pt x="327342" y="75390"/>
                </a:lnTo>
                <a:lnTo>
                  <a:pt x="321056" y="77343"/>
                </a:lnTo>
                <a:lnTo>
                  <a:pt x="313626" y="78724"/>
                </a:lnTo>
                <a:lnTo>
                  <a:pt x="305054" y="79248"/>
                </a:lnTo>
                <a:lnTo>
                  <a:pt x="305054" y="91440"/>
                </a:lnTo>
                <a:lnTo>
                  <a:pt x="317246" y="91440"/>
                </a:lnTo>
                <a:lnTo>
                  <a:pt x="326294" y="92011"/>
                </a:lnTo>
                <a:lnTo>
                  <a:pt x="359298" y="119443"/>
                </a:lnTo>
                <a:lnTo>
                  <a:pt x="359918" y="128016"/>
                </a:lnTo>
                <a:lnTo>
                  <a:pt x="359346" y="136112"/>
                </a:lnTo>
                <a:lnTo>
                  <a:pt x="326390" y="161544"/>
                </a:lnTo>
                <a:lnTo>
                  <a:pt x="369198" y="161544"/>
                </a:lnTo>
                <a:lnTo>
                  <a:pt x="384302" y="134112"/>
                </a:lnTo>
                <a:lnTo>
                  <a:pt x="384302" y="112776"/>
                </a:lnTo>
                <a:lnTo>
                  <a:pt x="381254" y="106680"/>
                </a:lnTo>
                <a:lnTo>
                  <a:pt x="378206" y="103632"/>
                </a:lnTo>
                <a:lnTo>
                  <a:pt x="375158" y="97536"/>
                </a:lnTo>
                <a:lnTo>
                  <a:pt x="369062" y="91440"/>
                </a:lnTo>
                <a:lnTo>
                  <a:pt x="362966" y="88392"/>
                </a:lnTo>
                <a:lnTo>
                  <a:pt x="359918" y="85344"/>
                </a:lnTo>
                <a:lnTo>
                  <a:pt x="353822" y="85344"/>
                </a:lnTo>
                <a:lnTo>
                  <a:pt x="350774" y="82296"/>
                </a:lnTo>
                <a:lnTo>
                  <a:pt x="344678" y="82296"/>
                </a:lnTo>
                <a:lnTo>
                  <a:pt x="344678" y="79248"/>
                </a:lnTo>
                <a:lnTo>
                  <a:pt x="353822" y="76200"/>
                </a:lnTo>
                <a:lnTo>
                  <a:pt x="366014" y="70104"/>
                </a:lnTo>
                <a:lnTo>
                  <a:pt x="369062" y="64008"/>
                </a:lnTo>
                <a:lnTo>
                  <a:pt x="375158" y="60960"/>
                </a:lnTo>
                <a:lnTo>
                  <a:pt x="381254" y="48768"/>
                </a:lnTo>
                <a:lnTo>
                  <a:pt x="381254" y="30480"/>
                </a:lnTo>
                <a:lnTo>
                  <a:pt x="378206" y="21336"/>
                </a:lnTo>
                <a:lnTo>
                  <a:pt x="375158" y="18288"/>
                </a:lnTo>
                <a:lnTo>
                  <a:pt x="372110" y="12192"/>
                </a:lnTo>
                <a:close/>
              </a:path>
              <a:path w="384810" h="173989">
                <a:moveTo>
                  <a:pt x="344678" y="0"/>
                </a:moveTo>
                <a:lnTo>
                  <a:pt x="326390" y="0"/>
                </a:lnTo>
                <a:lnTo>
                  <a:pt x="320294" y="3048"/>
                </a:lnTo>
                <a:lnTo>
                  <a:pt x="311150" y="3048"/>
                </a:lnTo>
                <a:lnTo>
                  <a:pt x="304291" y="5381"/>
                </a:lnTo>
                <a:lnTo>
                  <a:pt x="297433" y="8001"/>
                </a:lnTo>
                <a:lnTo>
                  <a:pt x="290575" y="11191"/>
                </a:lnTo>
                <a:lnTo>
                  <a:pt x="283718" y="15240"/>
                </a:lnTo>
                <a:lnTo>
                  <a:pt x="283718" y="36576"/>
                </a:lnTo>
                <a:lnTo>
                  <a:pt x="298958" y="36576"/>
                </a:lnTo>
                <a:lnTo>
                  <a:pt x="302006" y="27432"/>
                </a:lnTo>
                <a:lnTo>
                  <a:pt x="305054" y="21336"/>
                </a:lnTo>
                <a:lnTo>
                  <a:pt x="311150" y="18288"/>
                </a:lnTo>
                <a:lnTo>
                  <a:pt x="314198" y="15240"/>
                </a:lnTo>
                <a:lnTo>
                  <a:pt x="320294" y="12192"/>
                </a:lnTo>
                <a:lnTo>
                  <a:pt x="372110" y="12192"/>
                </a:lnTo>
                <a:lnTo>
                  <a:pt x="353822" y="3048"/>
                </a:lnTo>
                <a:lnTo>
                  <a:pt x="3446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4211507" y="429655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4257227" y="4170157"/>
            <a:ext cx="217841" cy="15329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574577" y="4188983"/>
            <a:ext cx="134471" cy="137160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803177" y="425756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4967567" y="4170157"/>
            <a:ext cx="223221" cy="15060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214994" y="429655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5266092" y="4170157"/>
            <a:ext cx="220532" cy="153296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5508140" y="4156710"/>
            <a:ext cx="75303" cy="833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5841626" y="5289288"/>
            <a:ext cx="175036" cy="193862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6040866" y="5278530"/>
            <a:ext cx="69925" cy="20730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857723" y="4647684"/>
            <a:ext cx="3348318" cy="839310"/>
          </a:xfrm>
          <a:prstGeom prst="rect">
            <a:avLst/>
          </a:prstGeom>
        </p:spPr>
        <p:txBody>
          <a:bodyPr vert="horz" wrap="square" lIns="0" tIns="153521" rIns="0" bIns="0" rtlCol="0">
            <a:spAutoFit/>
          </a:bodyPr>
          <a:lstStyle/>
          <a:p>
            <a:pPr marL="11206" defTabSz="806867">
              <a:spcBef>
                <a:spcPts val="120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>
              <a:spcBef>
                <a:spcPts val="1125"/>
              </a:spcBef>
              <a:tabLst>
                <a:tab pos="3274533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lt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ce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spc="26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3283435" y="5706372"/>
            <a:ext cx="174812" cy="193660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560444" y="576690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3560444" y="58126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3783665" y="5706372"/>
            <a:ext cx="177501" cy="193660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111998" y="5797834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4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052830" y="579111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111998" y="5722508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4">
                <a:moveTo>
                  <a:pt x="18287" y="0"/>
                </a:moveTo>
                <a:lnTo>
                  <a:pt x="0" y="0"/>
                </a:lnTo>
                <a:lnTo>
                  <a:pt x="0" y="70129"/>
                </a:lnTo>
                <a:lnTo>
                  <a:pt x="18287" y="70129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302947" y="5706372"/>
            <a:ext cx="293145" cy="193660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684844" y="5749424"/>
            <a:ext cx="80681" cy="80682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4835451" y="5706372"/>
            <a:ext cx="231626" cy="193660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6527986" y="1071282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7404437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7516273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7628095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7516273" y="151182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628095" y="151182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16735" y="1437690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54018" y="143769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128570" y="143769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203504" y="151108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54017" y="143612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128570" y="143612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203504" y="143537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240775" y="151108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6822522" y="1511825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6795300" y="148475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7777214" y="151182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7913640" y="148550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8517136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8628919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8740702" y="146200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8628919" y="151182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8740702" y="151182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8129448" y="1437690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8166665" y="143769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8241230" y="1437690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8316191" y="151108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8166664" y="143612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8241229" y="1436121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8316191" y="143537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8353408" y="151108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7935208" y="1511825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907959" y="148475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8889833" y="151182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9026340" y="148550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7940864" y="2494550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6822522" y="2494550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6793657" y="1257061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874715" y="1224314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8993068" y="1220000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7046193" y="171608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7346375" y="1679991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8164560" y="171608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8464664" y="1679991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8164560" y="190143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8128264" y="219994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9282914" y="190143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9246618" y="219994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198810" y="1698157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8259115" y="1688898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8251094" y="1994717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9322893" y="1994717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7225808" y="1132776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8325527" y="1179201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8954667" y="1724010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5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8992805" y="1917598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7812050" y="1761071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5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7846492" y="1954673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9053562" y="1512571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30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7910840" y="1512427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9057113" y="2280067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7910839" y="2317128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4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6791013" y="1734050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6856819" y="2110685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3283435" y="957654"/>
            <a:ext cx="174812" cy="1939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60444" y="101816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60444" y="106388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89046" y="954966"/>
            <a:ext cx="465604" cy="154081"/>
          </a:xfrm>
          <a:custGeom>
            <a:avLst/>
            <a:gdLst/>
            <a:ahLst/>
            <a:cxnLst/>
            <a:rect l="l" t="t" r="r" b="b"/>
            <a:pathLst>
              <a:path w="527685" h="174625">
                <a:moveTo>
                  <a:pt x="102843" y="24383"/>
                </a:moveTo>
                <a:lnTo>
                  <a:pt x="85343" y="24383"/>
                </a:lnTo>
                <a:lnTo>
                  <a:pt x="85343" y="27431"/>
                </a:lnTo>
                <a:lnTo>
                  <a:pt x="18287" y="164973"/>
                </a:lnTo>
                <a:lnTo>
                  <a:pt x="18287" y="171069"/>
                </a:lnTo>
                <a:lnTo>
                  <a:pt x="36575" y="171069"/>
                </a:lnTo>
                <a:lnTo>
                  <a:pt x="102843" y="24383"/>
                </a:lnTo>
                <a:close/>
              </a:path>
              <a:path w="527685" h="174625">
                <a:moveTo>
                  <a:pt x="109728" y="3048"/>
                </a:moveTo>
                <a:lnTo>
                  <a:pt x="3048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2" y="36575"/>
                </a:lnTo>
                <a:lnTo>
                  <a:pt x="12192" y="33527"/>
                </a:lnTo>
                <a:lnTo>
                  <a:pt x="15240" y="30479"/>
                </a:lnTo>
                <a:lnTo>
                  <a:pt x="15240" y="27431"/>
                </a:lnTo>
                <a:lnTo>
                  <a:pt x="18287" y="27431"/>
                </a:lnTo>
                <a:lnTo>
                  <a:pt x="21336" y="24383"/>
                </a:lnTo>
                <a:lnTo>
                  <a:pt x="102843" y="24383"/>
                </a:lnTo>
                <a:lnTo>
                  <a:pt x="109728" y="9144"/>
                </a:lnTo>
                <a:lnTo>
                  <a:pt x="109728" y="3048"/>
                </a:lnTo>
                <a:close/>
              </a:path>
              <a:path w="527685" h="174625">
                <a:moveTo>
                  <a:pt x="228095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8" y="15239"/>
                </a:lnTo>
                <a:lnTo>
                  <a:pt x="204216" y="18287"/>
                </a:lnTo>
                <a:lnTo>
                  <a:pt x="207263" y="24383"/>
                </a:lnTo>
                <a:lnTo>
                  <a:pt x="210312" y="27431"/>
                </a:lnTo>
                <a:lnTo>
                  <a:pt x="213360" y="33527"/>
                </a:lnTo>
                <a:lnTo>
                  <a:pt x="213360" y="54863"/>
                </a:lnTo>
                <a:lnTo>
                  <a:pt x="210312" y="57911"/>
                </a:lnTo>
                <a:lnTo>
                  <a:pt x="210312" y="64007"/>
                </a:lnTo>
                <a:lnTo>
                  <a:pt x="204216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5" y="92201"/>
                </a:lnTo>
                <a:lnTo>
                  <a:pt x="183118" y="98583"/>
                </a:lnTo>
                <a:lnTo>
                  <a:pt x="176784" y="106679"/>
                </a:lnTo>
                <a:lnTo>
                  <a:pt x="168687" y="115300"/>
                </a:lnTo>
                <a:lnTo>
                  <a:pt x="143637" y="151066"/>
                </a:lnTo>
                <a:lnTo>
                  <a:pt x="137160" y="164973"/>
                </a:lnTo>
                <a:lnTo>
                  <a:pt x="137160" y="171069"/>
                </a:lnTo>
                <a:lnTo>
                  <a:pt x="237744" y="171069"/>
                </a:lnTo>
                <a:lnTo>
                  <a:pt x="239535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9" y="129158"/>
                </a:lnTo>
                <a:lnTo>
                  <a:pt x="184261" y="118062"/>
                </a:lnTo>
                <a:lnTo>
                  <a:pt x="195072" y="106679"/>
                </a:lnTo>
                <a:lnTo>
                  <a:pt x="222504" y="79248"/>
                </a:lnTo>
                <a:lnTo>
                  <a:pt x="225551" y="73151"/>
                </a:lnTo>
                <a:lnTo>
                  <a:pt x="231648" y="67055"/>
                </a:lnTo>
                <a:lnTo>
                  <a:pt x="231648" y="60959"/>
                </a:lnTo>
                <a:lnTo>
                  <a:pt x="234696" y="57911"/>
                </a:lnTo>
                <a:lnTo>
                  <a:pt x="234696" y="54863"/>
                </a:lnTo>
                <a:lnTo>
                  <a:pt x="237744" y="51815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0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4625">
                <a:moveTo>
                  <a:pt x="240792" y="134111"/>
                </a:moveTo>
                <a:lnTo>
                  <a:pt x="231648" y="134111"/>
                </a:lnTo>
                <a:lnTo>
                  <a:pt x="231648" y="137159"/>
                </a:lnTo>
                <a:lnTo>
                  <a:pt x="228600" y="140207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4" y="146303"/>
                </a:lnTo>
                <a:lnTo>
                  <a:pt x="222504" y="149351"/>
                </a:lnTo>
                <a:lnTo>
                  <a:pt x="239535" y="149351"/>
                </a:lnTo>
                <a:lnTo>
                  <a:pt x="240792" y="134111"/>
                </a:lnTo>
                <a:close/>
              </a:path>
              <a:path w="527685" h="174625">
                <a:moveTo>
                  <a:pt x="192024" y="0"/>
                </a:moveTo>
                <a:lnTo>
                  <a:pt x="176784" y="0"/>
                </a:lnTo>
                <a:lnTo>
                  <a:pt x="160782" y="5381"/>
                </a:lnTo>
                <a:lnTo>
                  <a:pt x="153924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8" y="36575"/>
                </a:lnTo>
                <a:lnTo>
                  <a:pt x="160639" y="26336"/>
                </a:lnTo>
                <a:lnTo>
                  <a:pt x="167259" y="18668"/>
                </a:lnTo>
                <a:lnTo>
                  <a:pt x="175593" y="13858"/>
                </a:lnTo>
                <a:lnTo>
                  <a:pt x="185928" y="12191"/>
                </a:lnTo>
                <a:lnTo>
                  <a:pt x="228095" y="12191"/>
                </a:lnTo>
                <a:lnTo>
                  <a:pt x="225551" y="9144"/>
                </a:lnTo>
                <a:lnTo>
                  <a:pt x="219884" y="5143"/>
                </a:lnTo>
                <a:lnTo>
                  <a:pt x="212217" y="2285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4625">
                <a:moveTo>
                  <a:pt x="369062" y="0"/>
                </a:moveTo>
                <a:lnTo>
                  <a:pt x="326913" y="13811"/>
                </a:lnTo>
                <a:lnTo>
                  <a:pt x="305054" y="33527"/>
                </a:lnTo>
                <a:lnTo>
                  <a:pt x="298719" y="40481"/>
                </a:lnTo>
                <a:lnTo>
                  <a:pt x="281479" y="76247"/>
                </a:lnTo>
                <a:lnTo>
                  <a:pt x="277622" y="106679"/>
                </a:lnTo>
                <a:lnTo>
                  <a:pt x="278717" y="122068"/>
                </a:lnTo>
                <a:lnTo>
                  <a:pt x="292862" y="158876"/>
                </a:lnTo>
                <a:lnTo>
                  <a:pt x="332486" y="174116"/>
                </a:lnTo>
                <a:lnTo>
                  <a:pt x="341582" y="173593"/>
                </a:lnTo>
                <a:lnTo>
                  <a:pt x="373829" y="161925"/>
                </a:lnTo>
                <a:lnTo>
                  <a:pt x="323342" y="161925"/>
                </a:lnTo>
                <a:lnTo>
                  <a:pt x="314198" y="158876"/>
                </a:lnTo>
                <a:lnTo>
                  <a:pt x="311150" y="149351"/>
                </a:lnTo>
                <a:lnTo>
                  <a:pt x="307149" y="141922"/>
                </a:lnTo>
                <a:lnTo>
                  <a:pt x="304291" y="133350"/>
                </a:lnTo>
                <a:lnTo>
                  <a:pt x="302577" y="123634"/>
                </a:lnTo>
                <a:lnTo>
                  <a:pt x="302006" y="112775"/>
                </a:lnTo>
                <a:lnTo>
                  <a:pt x="302006" y="97535"/>
                </a:lnTo>
                <a:lnTo>
                  <a:pt x="305054" y="94487"/>
                </a:lnTo>
                <a:lnTo>
                  <a:pt x="305054" y="91439"/>
                </a:lnTo>
                <a:lnTo>
                  <a:pt x="308101" y="88391"/>
                </a:lnTo>
                <a:lnTo>
                  <a:pt x="311150" y="88391"/>
                </a:lnTo>
                <a:lnTo>
                  <a:pt x="317246" y="85344"/>
                </a:lnTo>
                <a:lnTo>
                  <a:pt x="320294" y="82296"/>
                </a:lnTo>
                <a:lnTo>
                  <a:pt x="302006" y="82296"/>
                </a:lnTo>
                <a:lnTo>
                  <a:pt x="304815" y="71437"/>
                </a:lnTo>
                <a:lnTo>
                  <a:pt x="328295" y="31242"/>
                </a:lnTo>
                <a:lnTo>
                  <a:pt x="366061" y="12763"/>
                </a:lnTo>
                <a:lnTo>
                  <a:pt x="375157" y="12191"/>
                </a:lnTo>
                <a:lnTo>
                  <a:pt x="375157" y="6096"/>
                </a:lnTo>
                <a:lnTo>
                  <a:pt x="369062" y="0"/>
                </a:lnTo>
                <a:close/>
              </a:path>
              <a:path w="527685" h="174625">
                <a:moveTo>
                  <a:pt x="378206" y="79248"/>
                </a:moveTo>
                <a:lnTo>
                  <a:pt x="347725" y="79248"/>
                </a:lnTo>
                <a:lnTo>
                  <a:pt x="353822" y="82296"/>
                </a:lnTo>
                <a:lnTo>
                  <a:pt x="359918" y="91439"/>
                </a:lnTo>
                <a:lnTo>
                  <a:pt x="362156" y="96583"/>
                </a:lnTo>
                <a:lnTo>
                  <a:pt x="364109" y="102869"/>
                </a:lnTo>
                <a:lnTo>
                  <a:pt x="365490" y="110299"/>
                </a:lnTo>
                <a:lnTo>
                  <a:pt x="366013" y="118872"/>
                </a:lnTo>
                <a:lnTo>
                  <a:pt x="366013" y="131063"/>
                </a:lnTo>
                <a:lnTo>
                  <a:pt x="362966" y="137159"/>
                </a:lnTo>
                <a:lnTo>
                  <a:pt x="362966" y="146303"/>
                </a:lnTo>
                <a:lnTo>
                  <a:pt x="359918" y="149351"/>
                </a:lnTo>
                <a:lnTo>
                  <a:pt x="356792" y="152858"/>
                </a:lnTo>
                <a:lnTo>
                  <a:pt x="353822" y="155828"/>
                </a:lnTo>
                <a:lnTo>
                  <a:pt x="347725" y="158876"/>
                </a:lnTo>
                <a:lnTo>
                  <a:pt x="344678" y="161925"/>
                </a:lnTo>
                <a:lnTo>
                  <a:pt x="373829" y="161925"/>
                </a:lnTo>
                <a:lnTo>
                  <a:pt x="389874" y="125729"/>
                </a:lnTo>
                <a:lnTo>
                  <a:pt x="390398" y="118872"/>
                </a:lnTo>
                <a:lnTo>
                  <a:pt x="390302" y="110299"/>
                </a:lnTo>
                <a:lnTo>
                  <a:pt x="389636" y="102869"/>
                </a:lnTo>
                <a:lnTo>
                  <a:pt x="387826" y="96583"/>
                </a:lnTo>
                <a:lnTo>
                  <a:pt x="384301" y="91439"/>
                </a:lnTo>
                <a:lnTo>
                  <a:pt x="381254" y="82296"/>
                </a:lnTo>
                <a:lnTo>
                  <a:pt x="378206" y="79248"/>
                </a:lnTo>
                <a:close/>
              </a:path>
              <a:path w="527685" h="174625">
                <a:moveTo>
                  <a:pt x="356869" y="67055"/>
                </a:moveTo>
                <a:lnTo>
                  <a:pt x="338581" y="67055"/>
                </a:lnTo>
                <a:lnTo>
                  <a:pt x="332486" y="70103"/>
                </a:lnTo>
                <a:lnTo>
                  <a:pt x="326390" y="70103"/>
                </a:lnTo>
                <a:lnTo>
                  <a:pt x="317246" y="73151"/>
                </a:lnTo>
                <a:lnTo>
                  <a:pt x="311150" y="76200"/>
                </a:lnTo>
                <a:lnTo>
                  <a:pt x="305054" y="82296"/>
                </a:lnTo>
                <a:lnTo>
                  <a:pt x="326390" y="82296"/>
                </a:lnTo>
                <a:lnTo>
                  <a:pt x="329438" y="79248"/>
                </a:lnTo>
                <a:lnTo>
                  <a:pt x="378206" y="79248"/>
                </a:lnTo>
                <a:lnTo>
                  <a:pt x="372110" y="73151"/>
                </a:lnTo>
                <a:lnTo>
                  <a:pt x="362966" y="70103"/>
                </a:lnTo>
                <a:lnTo>
                  <a:pt x="356869" y="67055"/>
                </a:lnTo>
                <a:close/>
              </a:path>
              <a:path w="527685" h="174625">
                <a:moveTo>
                  <a:pt x="472694" y="0"/>
                </a:moveTo>
                <a:lnTo>
                  <a:pt x="466598" y="0"/>
                </a:lnTo>
                <a:lnTo>
                  <a:pt x="457454" y="3048"/>
                </a:lnTo>
                <a:lnTo>
                  <a:pt x="425831" y="32765"/>
                </a:lnTo>
                <a:lnTo>
                  <a:pt x="417902" y="76723"/>
                </a:lnTo>
                <a:lnTo>
                  <a:pt x="417919" y="91439"/>
                </a:lnTo>
                <a:lnTo>
                  <a:pt x="424259" y="141702"/>
                </a:lnTo>
                <a:lnTo>
                  <a:pt x="459597" y="172926"/>
                </a:lnTo>
                <a:lnTo>
                  <a:pt x="472694" y="174116"/>
                </a:lnTo>
                <a:lnTo>
                  <a:pt x="485314" y="172926"/>
                </a:lnTo>
                <a:lnTo>
                  <a:pt x="495934" y="169163"/>
                </a:lnTo>
                <a:lnTo>
                  <a:pt x="504840" y="162544"/>
                </a:lnTo>
                <a:lnTo>
                  <a:pt x="505315" y="161925"/>
                </a:lnTo>
                <a:lnTo>
                  <a:pt x="472694" y="161925"/>
                </a:lnTo>
                <a:lnTo>
                  <a:pt x="465931" y="160776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0"/>
                </a:lnTo>
                <a:lnTo>
                  <a:pt x="443499" y="61769"/>
                </a:lnTo>
                <a:lnTo>
                  <a:pt x="445262" y="54863"/>
                </a:lnTo>
                <a:lnTo>
                  <a:pt x="445262" y="39624"/>
                </a:lnTo>
                <a:lnTo>
                  <a:pt x="448310" y="30479"/>
                </a:lnTo>
                <a:lnTo>
                  <a:pt x="451357" y="24383"/>
                </a:lnTo>
                <a:lnTo>
                  <a:pt x="457454" y="18287"/>
                </a:lnTo>
                <a:lnTo>
                  <a:pt x="463550" y="15239"/>
                </a:lnTo>
                <a:lnTo>
                  <a:pt x="466598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9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4625">
                <a:moveTo>
                  <a:pt x="507916" y="12191"/>
                </a:moveTo>
                <a:lnTo>
                  <a:pt x="478790" y="12191"/>
                </a:lnTo>
                <a:lnTo>
                  <a:pt x="484886" y="15239"/>
                </a:lnTo>
                <a:lnTo>
                  <a:pt x="487934" y="21335"/>
                </a:lnTo>
                <a:lnTo>
                  <a:pt x="502761" y="65912"/>
                </a:lnTo>
                <a:lnTo>
                  <a:pt x="503174" y="91439"/>
                </a:lnTo>
                <a:lnTo>
                  <a:pt x="502650" y="108537"/>
                </a:lnTo>
                <a:lnTo>
                  <a:pt x="492410" y="151477"/>
                </a:lnTo>
                <a:lnTo>
                  <a:pt x="472694" y="161925"/>
                </a:lnTo>
                <a:lnTo>
                  <a:pt x="505315" y="161925"/>
                </a:lnTo>
                <a:lnTo>
                  <a:pt x="523366" y="123491"/>
                </a:lnTo>
                <a:lnTo>
                  <a:pt x="527557" y="85344"/>
                </a:lnTo>
                <a:lnTo>
                  <a:pt x="526938" y="65912"/>
                </a:lnTo>
                <a:lnTo>
                  <a:pt x="524890" y="48767"/>
                </a:lnTo>
                <a:lnTo>
                  <a:pt x="521128" y="33908"/>
                </a:lnTo>
                <a:lnTo>
                  <a:pt x="515366" y="21335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81432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736"/>
                </a:moveTo>
                <a:lnTo>
                  <a:pt x="24383" y="27736"/>
                </a:lnTo>
                <a:lnTo>
                  <a:pt x="24383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37910" y="954966"/>
            <a:ext cx="83371" cy="150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18100" y="973791"/>
            <a:ext cx="134471" cy="1374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746764" y="954965"/>
            <a:ext cx="96754" cy="153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67724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736"/>
                </a:moveTo>
                <a:lnTo>
                  <a:pt x="24384" y="27736"/>
                </a:lnTo>
                <a:lnTo>
                  <a:pt x="24384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8822" y="954965"/>
            <a:ext cx="212800" cy="1536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61204" y="941517"/>
            <a:ext cx="75304" cy="833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325259" y="104237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392495" y="973791"/>
            <a:ext cx="0" cy="137832"/>
          </a:xfrm>
          <a:custGeom>
            <a:avLst/>
            <a:gdLst/>
            <a:ahLst/>
            <a:cxnLst/>
            <a:rect l="l" t="t" r="r" b="b"/>
            <a:pathLst>
              <a:path h="156209">
                <a:moveTo>
                  <a:pt x="0" y="155828"/>
                </a:moveTo>
                <a:lnTo>
                  <a:pt x="0" y="0"/>
                </a:lnTo>
                <a:lnTo>
                  <a:pt x="0" y="155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545790" y="938828"/>
            <a:ext cx="182880" cy="2074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755565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736"/>
                </a:moveTo>
                <a:lnTo>
                  <a:pt x="24384" y="27736"/>
                </a:lnTo>
                <a:lnTo>
                  <a:pt x="24384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12044" y="949585"/>
            <a:ext cx="457760" cy="159124"/>
          </a:xfrm>
          <a:custGeom>
            <a:avLst/>
            <a:gdLst/>
            <a:ahLst/>
            <a:cxnLst/>
            <a:rect l="l" t="t" r="r" b="b"/>
            <a:pathLst>
              <a:path w="518795" h="180340">
                <a:moveTo>
                  <a:pt x="94741" y="168021"/>
                </a:moveTo>
                <a:lnTo>
                  <a:pt x="6095" y="168021"/>
                </a:lnTo>
                <a:lnTo>
                  <a:pt x="6095" y="177165"/>
                </a:lnTo>
                <a:lnTo>
                  <a:pt x="94741" y="177165"/>
                </a:lnTo>
                <a:lnTo>
                  <a:pt x="94741" y="168021"/>
                </a:lnTo>
                <a:close/>
              </a:path>
              <a:path w="518795" h="180340">
                <a:moveTo>
                  <a:pt x="73151" y="164973"/>
                </a:moveTo>
                <a:lnTo>
                  <a:pt x="30479" y="164973"/>
                </a:lnTo>
                <a:lnTo>
                  <a:pt x="24383" y="168021"/>
                </a:lnTo>
                <a:lnTo>
                  <a:pt x="76453" y="168021"/>
                </a:lnTo>
                <a:lnTo>
                  <a:pt x="73151" y="164973"/>
                </a:lnTo>
                <a:close/>
              </a:path>
              <a:path w="518795" h="180340">
                <a:moveTo>
                  <a:pt x="64007" y="158876"/>
                </a:moveTo>
                <a:lnTo>
                  <a:pt x="36575" y="158876"/>
                </a:lnTo>
                <a:lnTo>
                  <a:pt x="36575" y="161925"/>
                </a:lnTo>
                <a:lnTo>
                  <a:pt x="33527" y="164973"/>
                </a:lnTo>
                <a:lnTo>
                  <a:pt x="67055" y="164973"/>
                </a:lnTo>
                <a:lnTo>
                  <a:pt x="67055" y="161925"/>
                </a:lnTo>
                <a:lnTo>
                  <a:pt x="64007" y="161925"/>
                </a:lnTo>
                <a:lnTo>
                  <a:pt x="64007" y="158876"/>
                </a:lnTo>
                <a:close/>
              </a:path>
              <a:path w="518795" h="180340">
                <a:moveTo>
                  <a:pt x="60959" y="33527"/>
                </a:moveTo>
                <a:lnTo>
                  <a:pt x="36575" y="33527"/>
                </a:lnTo>
                <a:lnTo>
                  <a:pt x="36575" y="36575"/>
                </a:lnTo>
                <a:lnTo>
                  <a:pt x="39623" y="39624"/>
                </a:lnTo>
                <a:lnTo>
                  <a:pt x="39623" y="158876"/>
                </a:lnTo>
                <a:lnTo>
                  <a:pt x="60959" y="158876"/>
                </a:lnTo>
                <a:lnTo>
                  <a:pt x="60959" y="33527"/>
                </a:lnTo>
                <a:close/>
              </a:path>
              <a:path w="518795" h="180340">
                <a:moveTo>
                  <a:pt x="60959" y="6096"/>
                </a:moveTo>
                <a:lnTo>
                  <a:pt x="54863" y="6096"/>
                </a:lnTo>
                <a:lnTo>
                  <a:pt x="0" y="39624"/>
                </a:lnTo>
                <a:lnTo>
                  <a:pt x="6095" y="48768"/>
                </a:lnTo>
                <a:lnTo>
                  <a:pt x="12191" y="45720"/>
                </a:lnTo>
                <a:lnTo>
                  <a:pt x="18287" y="39624"/>
                </a:lnTo>
                <a:lnTo>
                  <a:pt x="21335" y="39624"/>
                </a:lnTo>
                <a:lnTo>
                  <a:pt x="27431" y="36575"/>
                </a:lnTo>
                <a:lnTo>
                  <a:pt x="30479" y="33527"/>
                </a:lnTo>
                <a:lnTo>
                  <a:pt x="60959" y="33527"/>
                </a:lnTo>
                <a:lnTo>
                  <a:pt x="60959" y="6096"/>
                </a:lnTo>
                <a:close/>
              </a:path>
              <a:path w="518795" h="180340">
                <a:moveTo>
                  <a:pt x="237209" y="30479"/>
                </a:moveTo>
                <a:lnTo>
                  <a:pt x="219709" y="30479"/>
                </a:lnTo>
                <a:lnTo>
                  <a:pt x="219709" y="33527"/>
                </a:lnTo>
                <a:lnTo>
                  <a:pt x="152653" y="171069"/>
                </a:lnTo>
                <a:lnTo>
                  <a:pt x="152653" y="177165"/>
                </a:lnTo>
                <a:lnTo>
                  <a:pt x="170941" y="177165"/>
                </a:lnTo>
                <a:lnTo>
                  <a:pt x="237209" y="30479"/>
                </a:lnTo>
                <a:close/>
              </a:path>
              <a:path w="518795" h="180340">
                <a:moveTo>
                  <a:pt x="244093" y="9144"/>
                </a:moveTo>
                <a:lnTo>
                  <a:pt x="137413" y="9144"/>
                </a:lnTo>
                <a:lnTo>
                  <a:pt x="134365" y="48768"/>
                </a:lnTo>
                <a:lnTo>
                  <a:pt x="143509" y="48768"/>
                </a:lnTo>
                <a:lnTo>
                  <a:pt x="146557" y="42672"/>
                </a:lnTo>
                <a:lnTo>
                  <a:pt x="146557" y="39624"/>
                </a:lnTo>
                <a:lnTo>
                  <a:pt x="149605" y="36575"/>
                </a:lnTo>
                <a:lnTo>
                  <a:pt x="149605" y="33527"/>
                </a:lnTo>
                <a:lnTo>
                  <a:pt x="152653" y="33527"/>
                </a:lnTo>
                <a:lnTo>
                  <a:pt x="155701" y="30479"/>
                </a:lnTo>
                <a:lnTo>
                  <a:pt x="237209" y="30479"/>
                </a:lnTo>
                <a:lnTo>
                  <a:pt x="244093" y="15240"/>
                </a:lnTo>
                <a:lnTo>
                  <a:pt x="244093" y="9144"/>
                </a:lnTo>
                <a:close/>
              </a:path>
              <a:path w="518795" h="180340">
                <a:moveTo>
                  <a:pt x="326389" y="6096"/>
                </a:moveTo>
                <a:lnTo>
                  <a:pt x="320293" y="6096"/>
                </a:lnTo>
                <a:lnTo>
                  <a:pt x="311150" y="9144"/>
                </a:lnTo>
                <a:lnTo>
                  <a:pt x="279526" y="38861"/>
                </a:lnTo>
                <a:lnTo>
                  <a:pt x="271598" y="82819"/>
                </a:lnTo>
                <a:lnTo>
                  <a:pt x="271615" y="97535"/>
                </a:lnTo>
                <a:lnTo>
                  <a:pt x="277955" y="147798"/>
                </a:lnTo>
                <a:lnTo>
                  <a:pt x="313293" y="179022"/>
                </a:lnTo>
                <a:lnTo>
                  <a:pt x="326389" y="180212"/>
                </a:lnTo>
                <a:lnTo>
                  <a:pt x="339010" y="179022"/>
                </a:lnTo>
                <a:lnTo>
                  <a:pt x="349630" y="175259"/>
                </a:lnTo>
                <a:lnTo>
                  <a:pt x="358536" y="168640"/>
                </a:lnTo>
                <a:lnTo>
                  <a:pt x="359011" y="168021"/>
                </a:lnTo>
                <a:lnTo>
                  <a:pt x="326389" y="168021"/>
                </a:lnTo>
                <a:lnTo>
                  <a:pt x="319627" y="166872"/>
                </a:lnTo>
                <a:lnTo>
                  <a:pt x="298195" y="126110"/>
                </a:lnTo>
                <a:lnTo>
                  <a:pt x="295957" y="82819"/>
                </a:lnTo>
                <a:lnTo>
                  <a:pt x="296290" y="75056"/>
                </a:lnTo>
                <a:lnTo>
                  <a:pt x="297195" y="67865"/>
                </a:lnTo>
                <a:lnTo>
                  <a:pt x="298957" y="60959"/>
                </a:lnTo>
                <a:lnTo>
                  <a:pt x="298957" y="45720"/>
                </a:lnTo>
                <a:lnTo>
                  <a:pt x="302005" y="36575"/>
                </a:lnTo>
                <a:lnTo>
                  <a:pt x="305053" y="30479"/>
                </a:lnTo>
                <a:lnTo>
                  <a:pt x="311150" y="24383"/>
                </a:lnTo>
                <a:lnTo>
                  <a:pt x="317245" y="21335"/>
                </a:lnTo>
                <a:lnTo>
                  <a:pt x="320293" y="18287"/>
                </a:lnTo>
                <a:lnTo>
                  <a:pt x="361612" y="18287"/>
                </a:lnTo>
                <a:lnTo>
                  <a:pt x="361108" y="17668"/>
                </a:lnTo>
                <a:lnTo>
                  <a:pt x="351154" y="11049"/>
                </a:lnTo>
                <a:lnTo>
                  <a:pt x="339486" y="7286"/>
                </a:lnTo>
                <a:lnTo>
                  <a:pt x="326389" y="6096"/>
                </a:lnTo>
                <a:close/>
              </a:path>
              <a:path w="518795" h="180340">
                <a:moveTo>
                  <a:pt x="361612" y="18287"/>
                </a:moveTo>
                <a:lnTo>
                  <a:pt x="332485" y="18287"/>
                </a:lnTo>
                <a:lnTo>
                  <a:pt x="338581" y="21335"/>
                </a:lnTo>
                <a:lnTo>
                  <a:pt x="341629" y="27431"/>
                </a:lnTo>
                <a:lnTo>
                  <a:pt x="356457" y="72008"/>
                </a:lnTo>
                <a:lnTo>
                  <a:pt x="356869" y="97535"/>
                </a:lnTo>
                <a:lnTo>
                  <a:pt x="356346" y="114633"/>
                </a:lnTo>
                <a:lnTo>
                  <a:pt x="346106" y="157573"/>
                </a:lnTo>
                <a:lnTo>
                  <a:pt x="326389" y="168021"/>
                </a:lnTo>
                <a:lnTo>
                  <a:pt x="359011" y="168021"/>
                </a:lnTo>
                <a:lnTo>
                  <a:pt x="377063" y="129587"/>
                </a:lnTo>
                <a:lnTo>
                  <a:pt x="381253" y="91440"/>
                </a:lnTo>
                <a:lnTo>
                  <a:pt x="380634" y="72008"/>
                </a:lnTo>
                <a:lnTo>
                  <a:pt x="378586" y="54863"/>
                </a:lnTo>
                <a:lnTo>
                  <a:pt x="374824" y="40004"/>
                </a:lnTo>
                <a:lnTo>
                  <a:pt x="369062" y="27431"/>
                </a:lnTo>
                <a:lnTo>
                  <a:pt x="361612" y="18287"/>
                </a:lnTo>
                <a:close/>
              </a:path>
              <a:path w="518795" h="180340">
                <a:moveTo>
                  <a:pt x="430021" y="143255"/>
                </a:moveTo>
                <a:lnTo>
                  <a:pt x="414781" y="143255"/>
                </a:lnTo>
                <a:lnTo>
                  <a:pt x="414781" y="171069"/>
                </a:lnTo>
                <a:lnTo>
                  <a:pt x="426211" y="175069"/>
                </a:lnTo>
                <a:lnTo>
                  <a:pt x="437641" y="177926"/>
                </a:lnTo>
                <a:lnTo>
                  <a:pt x="449072" y="179641"/>
                </a:lnTo>
                <a:lnTo>
                  <a:pt x="460501" y="180212"/>
                </a:lnTo>
                <a:lnTo>
                  <a:pt x="469122" y="179689"/>
                </a:lnTo>
                <a:lnTo>
                  <a:pt x="501696" y="168021"/>
                </a:lnTo>
                <a:lnTo>
                  <a:pt x="451357" y="168021"/>
                </a:lnTo>
                <a:lnTo>
                  <a:pt x="445262" y="164973"/>
                </a:lnTo>
                <a:lnTo>
                  <a:pt x="442213" y="161925"/>
                </a:lnTo>
                <a:lnTo>
                  <a:pt x="436117" y="158876"/>
                </a:lnTo>
                <a:lnTo>
                  <a:pt x="433069" y="152400"/>
                </a:lnTo>
                <a:lnTo>
                  <a:pt x="430021" y="143255"/>
                </a:lnTo>
                <a:close/>
              </a:path>
              <a:path w="518795" h="180340">
                <a:moveTo>
                  <a:pt x="504480" y="91440"/>
                </a:moveTo>
                <a:lnTo>
                  <a:pt x="466597" y="91440"/>
                </a:lnTo>
                <a:lnTo>
                  <a:pt x="472693" y="94487"/>
                </a:lnTo>
                <a:lnTo>
                  <a:pt x="475741" y="94487"/>
                </a:lnTo>
                <a:lnTo>
                  <a:pt x="481838" y="97535"/>
                </a:lnTo>
                <a:lnTo>
                  <a:pt x="490981" y="106679"/>
                </a:lnTo>
                <a:lnTo>
                  <a:pt x="494029" y="112775"/>
                </a:lnTo>
                <a:lnTo>
                  <a:pt x="494029" y="128016"/>
                </a:lnTo>
                <a:lnTo>
                  <a:pt x="474979" y="165735"/>
                </a:lnTo>
                <a:lnTo>
                  <a:pt x="460501" y="168021"/>
                </a:lnTo>
                <a:lnTo>
                  <a:pt x="501696" y="168021"/>
                </a:lnTo>
                <a:lnTo>
                  <a:pt x="518413" y="128016"/>
                </a:lnTo>
                <a:lnTo>
                  <a:pt x="518413" y="118872"/>
                </a:lnTo>
                <a:lnTo>
                  <a:pt x="515365" y="109727"/>
                </a:lnTo>
                <a:lnTo>
                  <a:pt x="512317" y="103631"/>
                </a:lnTo>
                <a:lnTo>
                  <a:pt x="509460" y="97345"/>
                </a:lnTo>
                <a:lnTo>
                  <a:pt x="505459" y="92201"/>
                </a:lnTo>
                <a:lnTo>
                  <a:pt x="504480" y="91440"/>
                </a:lnTo>
                <a:close/>
              </a:path>
              <a:path w="518795" h="180340">
                <a:moveTo>
                  <a:pt x="512317" y="0"/>
                </a:moveTo>
                <a:lnTo>
                  <a:pt x="503173" y="0"/>
                </a:lnTo>
                <a:lnTo>
                  <a:pt x="503173" y="3048"/>
                </a:lnTo>
                <a:lnTo>
                  <a:pt x="500125" y="6096"/>
                </a:lnTo>
                <a:lnTo>
                  <a:pt x="500125" y="9144"/>
                </a:lnTo>
                <a:lnTo>
                  <a:pt x="420877" y="9144"/>
                </a:lnTo>
                <a:lnTo>
                  <a:pt x="420877" y="88392"/>
                </a:lnTo>
                <a:lnTo>
                  <a:pt x="430021" y="94487"/>
                </a:lnTo>
                <a:lnTo>
                  <a:pt x="439165" y="94487"/>
                </a:lnTo>
                <a:lnTo>
                  <a:pt x="442213" y="91440"/>
                </a:lnTo>
                <a:lnTo>
                  <a:pt x="504480" y="91440"/>
                </a:lnTo>
                <a:lnTo>
                  <a:pt x="500316" y="88201"/>
                </a:lnTo>
                <a:lnTo>
                  <a:pt x="494029" y="85344"/>
                </a:lnTo>
                <a:lnTo>
                  <a:pt x="436117" y="85344"/>
                </a:lnTo>
                <a:lnTo>
                  <a:pt x="436117" y="30479"/>
                </a:lnTo>
                <a:lnTo>
                  <a:pt x="509269" y="30479"/>
                </a:lnTo>
                <a:lnTo>
                  <a:pt x="512317" y="0"/>
                </a:lnTo>
                <a:close/>
              </a:path>
              <a:path w="518795" h="180340">
                <a:moveTo>
                  <a:pt x="466597" y="79248"/>
                </a:moveTo>
                <a:lnTo>
                  <a:pt x="451357" y="79248"/>
                </a:lnTo>
                <a:lnTo>
                  <a:pt x="445262" y="82296"/>
                </a:lnTo>
                <a:lnTo>
                  <a:pt x="442213" y="82296"/>
                </a:lnTo>
                <a:lnTo>
                  <a:pt x="436117" y="85344"/>
                </a:lnTo>
                <a:lnTo>
                  <a:pt x="494029" y="85344"/>
                </a:lnTo>
                <a:lnTo>
                  <a:pt x="487172" y="83105"/>
                </a:lnTo>
                <a:lnTo>
                  <a:pt x="480313" y="81152"/>
                </a:lnTo>
                <a:lnTo>
                  <a:pt x="473455" y="79771"/>
                </a:lnTo>
                <a:lnTo>
                  <a:pt x="466597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52839" y="104237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420074" y="973791"/>
            <a:ext cx="0" cy="137832"/>
          </a:xfrm>
          <a:custGeom>
            <a:avLst/>
            <a:gdLst/>
            <a:ahLst/>
            <a:cxnLst/>
            <a:rect l="l" t="t" r="r" b="b"/>
            <a:pathLst>
              <a:path h="156209">
                <a:moveTo>
                  <a:pt x="0" y="155828"/>
                </a:moveTo>
                <a:lnTo>
                  <a:pt x="0" y="0"/>
                </a:lnTo>
                <a:lnTo>
                  <a:pt x="0" y="1558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535718" y="954965"/>
            <a:ext cx="88751" cy="19666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646050" y="954965"/>
            <a:ext cx="96754" cy="1536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769697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736"/>
                </a:moveTo>
                <a:lnTo>
                  <a:pt x="24384" y="27736"/>
                </a:lnTo>
                <a:lnTo>
                  <a:pt x="24384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821021" y="954966"/>
            <a:ext cx="465604" cy="154081"/>
          </a:xfrm>
          <a:custGeom>
            <a:avLst/>
            <a:gdLst/>
            <a:ahLst/>
            <a:cxnLst/>
            <a:rect l="l" t="t" r="r" b="b"/>
            <a:pathLst>
              <a:path w="527685" h="174625">
                <a:moveTo>
                  <a:pt x="15239" y="137159"/>
                </a:moveTo>
                <a:lnTo>
                  <a:pt x="0" y="137159"/>
                </a:lnTo>
                <a:lnTo>
                  <a:pt x="0" y="164973"/>
                </a:lnTo>
                <a:lnTo>
                  <a:pt x="6096" y="168021"/>
                </a:lnTo>
                <a:lnTo>
                  <a:pt x="15239" y="171069"/>
                </a:lnTo>
                <a:lnTo>
                  <a:pt x="24384" y="171069"/>
                </a:lnTo>
                <a:lnTo>
                  <a:pt x="30480" y="174116"/>
                </a:lnTo>
                <a:lnTo>
                  <a:pt x="45720" y="174116"/>
                </a:lnTo>
                <a:lnTo>
                  <a:pt x="54816" y="173593"/>
                </a:lnTo>
                <a:lnTo>
                  <a:pt x="88476" y="161925"/>
                </a:lnTo>
                <a:lnTo>
                  <a:pt x="39624" y="161925"/>
                </a:lnTo>
                <a:lnTo>
                  <a:pt x="30480" y="158876"/>
                </a:lnTo>
                <a:lnTo>
                  <a:pt x="27432" y="155828"/>
                </a:lnTo>
                <a:lnTo>
                  <a:pt x="21336" y="152780"/>
                </a:lnTo>
                <a:lnTo>
                  <a:pt x="18287" y="146303"/>
                </a:lnTo>
                <a:lnTo>
                  <a:pt x="15239" y="137159"/>
                </a:lnTo>
                <a:close/>
              </a:path>
              <a:path w="527685" h="174625">
                <a:moveTo>
                  <a:pt x="91439" y="12191"/>
                </a:moveTo>
                <a:lnTo>
                  <a:pt x="57912" y="12191"/>
                </a:lnTo>
                <a:lnTo>
                  <a:pt x="70104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4" y="60959"/>
                </a:lnTo>
                <a:lnTo>
                  <a:pt x="60960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8"/>
                </a:lnTo>
                <a:lnTo>
                  <a:pt x="45720" y="161925"/>
                </a:lnTo>
                <a:lnTo>
                  <a:pt x="88476" y="161925"/>
                </a:lnTo>
                <a:lnTo>
                  <a:pt x="103632" y="134111"/>
                </a:lnTo>
                <a:lnTo>
                  <a:pt x="103632" y="112775"/>
                </a:lnTo>
                <a:lnTo>
                  <a:pt x="100584" y="106679"/>
                </a:lnTo>
                <a:lnTo>
                  <a:pt x="97536" y="103631"/>
                </a:lnTo>
                <a:lnTo>
                  <a:pt x="94487" y="97535"/>
                </a:lnTo>
                <a:lnTo>
                  <a:pt x="88392" y="91439"/>
                </a:lnTo>
                <a:lnTo>
                  <a:pt x="82296" y="88391"/>
                </a:lnTo>
                <a:lnTo>
                  <a:pt x="79248" y="85344"/>
                </a:lnTo>
                <a:lnTo>
                  <a:pt x="73151" y="85344"/>
                </a:lnTo>
                <a:lnTo>
                  <a:pt x="70104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151" y="76200"/>
                </a:lnTo>
                <a:lnTo>
                  <a:pt x="85344" y="70103"/>
                </a:lnTo>
                <a:lnTo>
                  <a:pt x="88392" y="64007"/>
                </a:lnTo>
                <a:lnTo>
                  <a:pt x="94487" y="60959"/>
                </a:lnTo>
                <a:lnTo>
                  <a:pt x="100584" y="48767"/>
                </a:lnTo>
                <a:lnTo>
                  <a:pt x="100584" y="30479"/>
                </a:lnTo>
                <a:lnTo>
                  <a:pt x="97536" y="21335"/>
                </a:lnTo>
                <a:lnTo>
                  <a:pt x="94487" y="18287"/>
                </a:lnTo>
                <a:lnTo>
                  <a:pt x="91439" y="12191"/>
                </a:lnTo>
                <a:close/>
              </a:path>
              <a:path w="527685" h="174625">
                <a:moveTo>
                  <a:pt x="64008" y="0"/>
                </a:moveTo>
                <a:lnTo>
                  <a:pt x="45720" y="0"/>
                </a:lnTo>
                <a:lnTo>
                  <a:pt x="39624" y="3048"/>
                </a:lnTo>
                <a:lnTo>
                  <a:pt x="30480" y="3048"/>
                </a:lnTo>
                <a:lnTo>
                  <a:pt x="23622" y="5381"/>
                </a:lnTo>
                <a:lnTo>
                  <a:pt x="16764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6" y="27431"/>
                </a:lnTo>
                <a:lnTo>
                  <a:pt x="24384" y="21335"/>
                </a:lnTo>
                <a:lnTo>
                  <a:pt x="30480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439" y="12191"/>
                </a:lnTo>
                <a:lnTo>
                  <a:pt x="73151" y="3048"/>
                </a:lnTo>
                <a:lnTo>
                  <a:pt x="64008" y="0"/>
                </a:lnTo>
                <a:close/>
              </a:path>
              <a:path w="527685" h="174625">
                <a:moveTo>
                  <a:pt x="237744" y="164973"/>
                </a:moveTo>
                <a:lnTo>
                  <a:pt x="185927" y="164973"/>
                </a:lnTo>
                <a:lnTo>
                  <a:pt x="185927" y="171069"/>
                </a:lnTo>
                <a:lnTo>
                  <a:pt x="237744" y="171069"/>
                </a:lnTo>
                <a:lnTo>
                  <a:pt x="237744" y="164973"/>
                </a:lnTo>
                <a:close/>
              </a:path>
              <a:path w="527685" h="174625">
                <a:moveTo>
                  <a:pt x="231648" y="161925"/>
                </a:moveTo>
                <a:lnTo>
                  <a:pt x="195072" y="161925"/>
                </a:lnTo>
                <a:lnTo>
                  <a:pt x="192024" y="164973"/>
                </a:lnTo>
                <a:lnTo>
                  <a:pt x="234696" y="164973"/>
                </a:lnTo>
                <a:lnTo>
                  <a:pt x="231648" y="161925"/>
                </a:lnTo>
                <a:close/>
              </a:path>
              <a:path w="527685" h="174625">
                <a:moveTo>
                  <a:pt x="222504" y="118872"/>
                </a:moveTo>
                <a:lnTo>
                  <a:pt x="201168" y="118872"/>
                </a:lnTo>
                <a:lnTo>
                  <a:pt x="201168" y="155828"/>
                </a:lnTo>
                <a:lnTo>
                  <a:pt x="198120" y="158876"/>
                </a:lnTo>
                <a:lnTo>
                  <a:pt x="198120" y="161925"/>
                </a:lnTo>
                <a:lnTo>
                  <a:pt x="228600" y="161925"/>
                </a:lnTo>
                <a:lnTo>
                  <a:pt x="225551" y="158876"/>
                </a:lnTo>
                <a:lnTo>
                  <a:pt x="225551" y="155828"/>
                </a:lnTo>
                <a:lnTo>
                  <a:pt x="222504" y="155828"/>
                </a:lnTo>
                <a:lnTo>
                  <a:pt x="222504" y="118872"/>
                </a:lnTo>
                <a:close/>
              </a:path>
              <a:path w="527685" h="174625">
                <a:moveTo>
                  <a:pt x="222504" y="3048"/>
                </a:moveTo>
                <a:lnTo>
                  <a:pt x="204215" y="3048"/>
                </a:lnTo>
                <a:lnTo>
                  <a:pt x="131063" y="109727"/>
                </a:lnTo>
                <a:lnTo>
                  <a:pt x="131063" y="118872"/>
                </a:lnTo>
                <a:lnTo>
                  <a:pt x="252984" y="118872"/>
                </a:lnTo>
                <a:lnTo>
                  <a:pt x="252984" y="106679"/>
                </a:lnTo>
                <a:lnTo>
                  <a:pt x="152400" y="106679"/>
                </a:lnTo>
                <a:lnTo>
                  <a:pt x="201168" y="30479"/>
                </a:lnTo>
                <a:lnTo>
                  <a:pt x="222504" y="30479"/>
                </a:lnTo>
                <a:lnTo>
                  <a:pt x="222504" y="3048"/>
                </a:lnTo>
                <a:close/>
              </a:path>
              <a:path w="527685" h="174625">
                <a:moveTo>
                  <a:pt x="222504" y="30479"/>
                </a:moveTo>
                <a:lnTo>
                  <a:pt x="201168" y="30479"/>
                </a:lnTo>
                <a:lnTo>
                  <a:pt x="201168" y="106679"/>
                </a:lnTo>
                <a:lnTo>
                  <a:pt x="222504" y="106679"/>
                </a:lnTo>
                <a:lnTo>
                  <a:pt x="222504" y="30479"/>
                </a:lnTo>
                <a:close/>
              </a:path>
              <a:path w="527685" h="174625">
                <a:moveTo>
                  <a:pt x="252984" y="94487"/>
                </a:moveTo>
                <a:lnTo>
                  <a:pt x="243839" y="94487"/>
                </a:lnTo>
                <a:lnTo>
                  <a:pt x="243839" y="97535"/>
                </a:lnTo>
                <a:lnTo>
                  <a:pt x="240792" y="100583"/>
                </a:lnTo>
                <a:lnTo>
                  <a:pt x="240792" y="103631"/>
                </a:lnTo>
                <a:lnTo>
                  <a:pt x="237744" y="103631"/>
                </a:lnTo>
                <a:lnTo>
                  <a:pt x="237744" y="106679"/>
                </a:lnTo>
                <a:lnTo>
                  <a:pt x="252984" y="106679"/>
                </a:lnTo>
                <a:lnTo>
                  <a:pt x="252984" y="94487"/>
                </a:lnTo>
                <a:close/>
              </a:path>
              <a:path w="527685" h="174625">
                <a:moveTo>
                  <a:pt x="332232" y="0"/>
                </a:moveTo>
                <a:lnTo>
                  <a:pt x="326136" y="0"/>
                </a:lnTo>
                <a:lnTo>
                  <a:pt x="316992" y="3048"/>
                </a:lnTo>
                <a:lnTo>
                  <a:pt x="285369" y="32765"/>
                </a:lnTo>
                <a:lnTo>
                  <a:pt x="277440" y="76723"/>
                </a:lnTo>
                <a:lnTo>
                  <a:pt x="277457" y="91439"/>
                </a:lnTo>
                <a:lnTo>
                  <a:pt x="283797" y="141702"/>
                </a:lnTo>
                <a:lnTo>
                  <a:pt x="319135" y="172926"/>
                </a:lnTo>
                <a:lnTo>
                  <a:pt x="332232" y="174116"/>
                </a:lnTo>
                <a:lnTo>
                  <a:pt x="344852" y="172926"/>
                </a:lnTo>
                <a:lnTo>
                  <a:pt x="355473" y="169163"/>
                </a:lnTo>
                <a:lnTo>
                  <a:pt x="364378" y="162544"/>
                </a:lnTo>
                <a:lnTo>
                  <a:pt x="364853" y="161925"/>
                </a:lnTo>
                <a:lnTo>
                  <a:pt x="332232" y="161925"/>
                </a:lnTo>
                <a:lnTo>
                  <a:pt x="325469" y="160776"/>
                </a:lnTo>
                <a:lnTo>
                  <a:pt x="304038" y="120014"/>
                </a:lnTo>
                <a:lnTo>
                  <a:pt x="301799" y="76723"/>
                </a:lnTo>
                <a:lnTo>
                  <a:pt x="302132" y="68960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8" y="30479"/>
                </a:lnTo>
                <a:lnTo>
                  <a:pt x="310896" y="24383"/>
                </a:lnTo>
                <a:lnTo>
                  <a:pt x="316992" y="18287"/>
                </a:lnTo>
                <a:lnTo>
                  <a:pt x="323088" y="15239"/>
                </a:lnTo>
                <a:lnTo>
                  <a:pt x="326136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7" y="4952"/>
                </a:lnTo>
                <a:lnTo>
                  <a:pt x="345328" y="1190"/>
                </a:lnTo>
                <a:lnTo>
                  <a:pt x="332232" y="0"/>
                </a:lnTo>
                <a:close/>
              </a:path>
              <a:path w="527685" h="174625">
                <a:moveTo>
                  <a:pt x="367454" y="12191"/>
                </a:moveTo>
                <a:lnTo>
                  <a:pt x="338327" y="12191"/>
                </a:lnTo>
                <a:lnTo>
                  <a:pt x="344424" y="15239"/>
                </a:lnTo>
                <a:lnTo>
                  <a:pt x="347472" y="21335"/>
                </a:lnTo>
                <a:lnTo>
                  <a:pt x="362299" y="65912"/>
                </a:lnTo>
                <a:lnTo>
                  <a:pt x="362712" y="91439"/>
                </a:lnTo>
                <a:lnTo>
                  <a:pt x="362188" y="108537"/>
                </a:lnTo>
                <a:lnTo>
                  <a:pt x="351948" y="151477"/>
                </a:lnTo>
                <a:lnTo>
                  <a:pt x="332232" y="161925"/>
                </a:lnTo>
                <a:lnTo>
                  <a:pt x="364853" y="161925"/>
                </a:lnTo>
                <a:lnTo>
                  <a:pt x="382905" y="123491"/>
                </a:lnTo>
                <a:lnTo>
                  <a:pt x="387096" y="85344"/>
                </a:lnTo>
                <a:lnTo>
                  <a:pt x="386476" y="65912"/>
                </a:lnTo>
                <a:lnTo>
                  <a:pt x="384428" y="48767"/>
                </a:lnTo>
                <a:lnTo>
                  <a:pt x="380666" y="33908"/>
                </a:lnTo>
                <a:lnTo>
                  <a:pt x="374904" y="21335"/>
                </a:lnTo>
                <a:lnTo>
                  <a:pt x="367454" y="12191"/>
                </a:lnTo>
                <a:close/>
              </a:path>
              <a:path w="527685" h="174625">
                <a:moveTo>
                  <a:pt x="509052" y="12191"/>
                </a:moveTo>
                <a:lnTo>
                  <a:pt x="478536" y="12191"/>
                </a:lnTo>
                <a:lnTo>
                  <a:pt x="490727" y="18287"/>
                </a:lnTo>
                <a:lnTo>
                  <a:pt x="493775" y="21335"/>
                </a:lnTo>
                <a:lnTo>
                  <a:pt x="496824" y="30479"/>
                </a:lnTo>
                <a:lnTo>
                  <a:pt x="499872" y="36575"/>
                </a:lnTo>
                <a:lnTo>
                  <a:pt x="501634" y="43481"/>
                </a:lnTo>
                <a:lnTo>
                  <a:pt x="502538" y="50673"/>
                </a:lnTo>
                <a:lnTo>
                  <a:pt x="502872" y="58435"/>
                </a:lnTo>
                <a:lnTo>
                  <a:pt x="502920" y="79248"/>
                </a:lnTo>
                <a:lnTo>
                  <a:pt x="499872" y="79248"/>
                </a:lnTo>
                <a:lnTo>
                  <a:pt x="499872" y="82296"/>
                </a:lnTo>
                <a:lnTo>
                  <a:pt x="496824" y="82296"/>
                </a:lnTo>
                <a:lnTo>
                  <a:pt x="493775" y="85344"/>
                </a:lnTo>
                <a:lnTo>
                  <a:pt x="493775" y="88391"/>
                </a:lnTo>
                <a:lnTo>
                  <a:pt x="490727" y="88391"/>
                </a:lnTo>
                <a:lnTo>
                  <a:pt x="487680" y="91439"/>
                </a:lnTo>
                <a:lnTo>
                  <a:pt x="502920" y="91439"/>
                </a:lnTo>
                <a:lnTo>
                  <a:pt x="500586" y="104060"/>
                </a:lnTo>
                <a:lnTo>
                  <a:pt x="497967" y="114680"/>
                </a:lnTo>
                <a:lnTo>
                  <a:pt x="494776" y="123586"/>
                </a:lnTo>
                <a:lnTo>
                  <a:pt x="490727" y="131063"/>
                </a:lnTo>
                <a:lnTo>
                  <a:pt x="487441" y="139166"/>
                </a:lnTo>
                <a:lnTo>
                  <a:pt x="450580" y="161401"/>
                </a:lnTo>
                <a:lnTo>
                  <a:pt x="441960" y="161925"/>
                </a:lnTo>
                <a:lnTo>
                  <a:pt x="441960" y="168021"/>
                </a:lnTo>
                <a:lnTo>
                  <a:pt x="448056" y="174116"/>
                </a:lnTo>
                <a:lnTo>
                  <a:pt x="459438" y="173021"/>
                </a:lnTo>
                <a:lnTo>
                  <a:pt x="470535" y="169925"/>
                </a:lnTo>
                <a:lnTo>
                  <a:pt x="505587" y="144065"/>
                </a:lnTo>
                <a:lnTo>
                  <a:pt x="525018" y="99822"/>
                </a:lnTo>
                <a:lnTo>
                  <a:pt x="527261" y="71247"/>
                </a:lnTo>
                <a:lnTo>
                  <a:pt x="527181" y="67055"/>
                </a:lnTo>
                <a:lnTo>
                  <a:pt x="526684" y="54721"/>
                </a:lnTo>
                <a:lnTo>
                  <a:pt x="524637" y="40766"/>
                </a:lnTo>
                <a:lnTo>
                  <a:pt x="520874" y="28527"/>
                </a:lnTo>
                <a:lnTo>
                  <a:pt x="515112" y="18287"/>
                </a:lnTo>
                <a:lnTo>
                  <a:pt x="509052" y="12191"/>
                </a:lnTo>
                <a:close/>
              </a:path>
              <a:path w="527685" h="174625">
                <a:moveTo>
                  <a:pt x="472439" y="0"/>
                </a:moveTo>
                <a:lnTo>
                  <a:pt x="463296" y="0"/>
                </a:lnTo>
                <a:lnTo>
                  <a:pt x="454151" y="3048"/>
                </a:lnTo>
                <a:lnTo>
                  <a:pt x="435863" y="12191"/>
                </a:lnTo>
                <a:lnTo>
                  <a:pt x="429768" y="18287"/>
                </a:lnTo>
                <a:lnTo>
                  <a:pt x="423672" y="21335"/>
                </a:lnTo>
                <a:lnTo>
                  <a:pt x="417575" y="33527"/>
                </a:lnTo>
                <a:lnTo>
                  <a:pt x="414527" y="42672"/>
                </a:lnTo>
                <a:lnTo>
                  <a:pt x="414527" y="54863"/>
                </a:lnTo>
                <a:lnTo>
                  <a:pt x="415060" y="63484"/>
                </a:lnTo>
                <a:lnTo>
                  <a:pt x="416433" y="70866"/>
                </a:lnTo>
                <a:lnTo>
                  <a:pt x="418385" y="77152"/>
                </a:lnTo>
                <a:lnTo>
                  <a:pt x="420624" y="82296"/>
                </a:lnTo>
                <a:lnTo>
                  <a:pt x="423672" y="91439"/>
                </a:lnTo>
                <a:lnTo>
                  <a:pt x="426720" y="97535"/>
                </a:lnTo>
                <a:lnTo>
                  <a:pt x="435863" y="100583"/>
                </a:lnTo>
                <a:lnTo>
                  <a:pt x="448056" y="106679"/>
                </a:lnTo>
                <a:lnTo>
                  <a:pt x="472439" y="106679"/>
                </a:lnTo>
                <a:lnTo>
                  <a:pt x="481584" y="103631"/>
                </a:lnTo>
                <a:lnTo>
                  <a:pt x="493775" y="97535"/>
                </a:lnTo>
                <a:lnTo>
                  <a:pt x="496824" y="94487"/>
                </a:lnTo>
                <a:lnTo>
                  <a:pt x="457200" y="94487"/>
                </a:lnTo>
                <a:lnTo>
                  <a:pt x="451104" y="91439"/>
                </a:lnTo>
                <a:lnTo>
                  <a:pt x="438912" y="54863"/>
                </a:lnTo>
                <a:lnTo>
                  <a:pt x="438912" y="42672"/>
                </a:lnTo>
                <a:lnTo>
                  <a:pt x="441960" y="39624"/>
                </a:lnTo>
                <a:lnTo>
                  <a:pt x="441960" y="33527"/>
                </a:lnTo>
                <a:lnTo>
                  <a:pt x="445008" y="27431"/>
                </a:lnTo>
                <a:lnTo>
                  <a:pt x="448056" y="24383"/>
                </a:lnTo>
                <a:lnTo>
                  <a:pt x="448056" y="21335"/>
                </a:lnTo>
                <a:lnTo>
                  <a:pt x="454151" y="18287"/>
                </a:lnTo>
                <a:lnTo>
                  <a:pt x="460248" y="12191"/>
                </a:lnTo>
                <a:lnTo>
                  <a:pt x="509052" y="12191"/>
                </a:lnTo>
                <a:lnTo>
                  <a:pt x="507158" y="10286"/>
                </a:lnTo>
                <a:lnTo>
                  <a:pt x="497204" y="4572"/>
                </a:lnTo>
                <a:lnTo>
                  <a:pt x="485536" y="1143"/>
                </a:lnTo>
                <a:lnTo>
                  <a:pt x="472439" y="0"/>
                </a:lnTo>
                <a:close/>
              </a:path>
              <a:path w="527685" h="174625">
                <a:moveTo>
                  <a:pt x="499872" y="91439"/>
                </a:moveTo>
                <a:lnTo>
                  <a:pt x="481584" y="91439"/>
                </a:lnTo>
                <a:lnTo>
                  <a:pt x="478536" y="94487"/>
                </a:lnTo>
                <a:lnTo>
                  <a:pt x="496824" y="94487"/>
                </a:lnTo>
                <a:lnTo>
                  <a:pt x="499872" y="91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302426" y="938828"/>
            <a:ext cx="69924" cy="20742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455722" y="1000685"/>
            <a:ext cx="80681" cy="8068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617086" y="954966"/>
            <a:ext cx="339538" cy="154081"/>
          </a:xfrm>
          <a:custGeom>
            <a:avLst/>
            <a:gdLst/>
            <a:ahLst/>
            <a:cxnLst/>
            <a:rect l="l" t="t" r="r" b="b"/>
            <a:pathLst>
              <a:path w="384809" h="174625">
                <a:moveTo>
                  <a:pt x="15240" y="137159"/>
                </a:moveTo>
                <a:lnTo>
                  <a:pt x="0" y="137159"/>
                </a:lnTo>
                <a:lnTo>
                  <a:pt x="0" y="164973"/>
                </a:lnTo>
                <a:lnTo>
                  <a:pt x="6096" y="168021"/>
                </a:lnTo>
                <a:lnTo>
                  <a:pt x="15240" y="171069"/>
                </a:lnTo>
                <a:lnTo>
                  <a:pt x="24383" y="171069"/>
                </a:lnTo>
                <a:lnTo>
                  <a:pt x="30479" y="174116"/>
                </a:lnTo>
                <a:lnTo>
                  <a:pt x="45720" y="174116"/>
                </a:lnTo>
                <a:lnTo>
                  <a:pt x="54816" y="173593"/>
                </a:lnTo>
                <a:lnTo>
                  <a:pt x="88476" y="161925"/>
                </a:lnTo>
                <a:lnTo>
                  <a:pt x="39624" y="161925"/>
                </a:lnTo>
                <a:lnTo>
                  <a:pt x="30479" y="158876"/>
                </a:lnTo>
                <a:lnTo>
                  <a:pt x="27431" y="155828"/>
                </a:lnTo>
                <a:lnTo>
                  <a:pt x="21335" y="152780"/>
                </a:lnTo>
                <a:lnTo>
                  <a:pt x="18287" y="146303"/>
                </a:lnTo>
                <a:lnTo>
                  <a:pt x="15240" y="137159"/>
                </a:lnTo>
                <a:close/>
              </a:path>
              <a:path w="384809" h="174625">
                <a:moveTo>
                  <a:pt x="91440" y="12191"/>
                </a:moveTo>
                <a:lnTo>
                  <a:pt x="57911" y="12191"/>
                </a:lnTo>
                <a:lnTo>
                  <a:pt x="70103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3" y="60959"/>
                </a:lnTo>
                <a:lnTo>
                  <a:pt x="60959" y="70103"/>
                </a:lnTo>
                <a:lnTo>
                  <a:pt x="51816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3" y="79248"/>
                </a:lnTo>
                <a:lnTo>
                  <a:pt x="24383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8"/>
                </a:lnTo>
                <a:lnTo>
                  <a:pt x="45720" y="161925"/>
                </a:lnTo>
                <a:lnTo>
                  <a:pt x="88476" y="161925"/>
                </a:lnTo>
                <a:lnTo>
                  <a:pt x="103631" y="134111"/>
                </a:lnTo>
                <a:lnTo>
                  <a:pt x="103631" y="112775"/>
                </a:lnTo>
                <a:lnTo>
                  <a:pt x="100583" y="106679"/>
                </a:lnTo>
                <a:lnTo>
                  <a:pt x="97535" y="103631"/>
                </a:lnTo>
                <a:lnTo>
                  <a:pt x="94487" y="97535"/>
                </a:lnTo>
                <a:lnTo>
                  <a:pt x="88392" y="91439"/>
                </a:lnTo>
                <a:lnTo>
                  <a:pt x="82296" y="88391"/>
                </a:lnTo>
                <a:lnTo>
                  <a:pt x="79248" y="85344"/>
                </a:lnTo>
                <a:lnTo>
                  <a:pt x="73151" y="85344"/>
                </a:lnTo>
                <a:lnTo>
                  <a:pt x="70103" y="82296"/>
                </a:lnTo>
                <a:lnTo>
                  <a:pt x="64007" y="82296"/>
                </a:lnTo>
                <a:lnTo>
                  <a:pt x="64007" y="79248"/>
                </a:lnTo>
                <a:lnTo>
                  <a:pt x="73151" y="76200"/>
                </a:lnTo>
                <a:lnTo>
                  <a:pt x="85344" y="70103"/>
                </a:lnTo>
                <a:lnTo>
                  <a:pt x="88392" y="64007"/>
                </a:lnTo>
                <a:lnTo>
                  <a:pt x="94487" y="60959"/>
                </a:lnTo>
                <a:lnTo>
                  <a:pt x="100583" y="48767"/>
                </a:lnTo>
                <a:lnTo>
                  <a:pt x="100583" y="30479"/>
                </a:lnTo>
                <a:lnTo>
                  <a:pt x="97535" y="21335"/>
                </a:lnTo>
                <a:lnTo>
                  <a:pt x="94487" y="18287"/>
                </a:lnTo>
                <a:lnTo>
                  <a:pt x="91440" y="12191"/>
                </a:lnTo>
                <a:close/>
              </a:path>
              <a:path w="384809" h="174625">
                <a:moveTo>
                  <a:pt x="64007" y="0"/>
                </a:moveTo>
                <a:lnTo>
                  <a:pt x="45720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1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5" y="27431"/>
                </a:lnTo>
                <a:lnTo>
                  <a:pt x="24383" y="21335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440" y="12191"/>
                </a:lnTo>
                <a:lnTo>
                  <a:pt x="73151" y="3048"/>
                </a:lnTo>
                <a:lnTo>
                  <a:pt x="64007" y="0"/>
                </a:lnTo>
                <a:close/>
              </a:path>
              <a:path w="384809" h="174625">
                <a:moveTo>
                  <a:pt x="243432" y="24383"/>
                </a:moveTo>
                <a:lnTo>
                  <a:pt x="225932" y="24383"/>
                </a:lnTo>
                <a:lnTo>
                  <a:pt x="225932" y="27431"/>
                </a:lnTo>
                <a:lnTo>
                  <a:pt x="158876" y="164973"/>
                </a:lnTo>
                <a:lnTo>
                  <a:pt x="158876" y="171069"/>
                </a:lnTo>
                <a:lnTo>
                  <a:pt x="177165" y="171069"/>
                </a:lnTo>
                <a:lnTo>
                  <a:pt x="243432" y="24383"/>
                </a:lnTo>
                <a:close/>
              </a:path>
              <a:path w="384809" h="174625">
                <a:moveTo>
                  <a:pt x="250317" y="3048"/>
                </a:moveTo>
                <a:lnTo>
                  <a:pt x="143255" y="3048"/>
                </a:lnTo>
                <a:lnTo>
                  <a:pt x="140207" y="42672"/>
                </a:lnTo>
                <a:lnTo>
                  <a:pt x="149351" y="42672"/>
                </a:lnTo>
                <a:lnTo>
                  <a:pt x="152400" y="36575"/>
                </a:lnTo>
                <a:lnTo>
                  <a:pt x="152400" y="33527"/>
                </a:lnTo>
                <a:lnTo>
                  <a:pt x="155828" y="30479"/>
                </a:lnTo>
                <a:lnTo>
                  <a:pt x="155828" y="27431"/>
                </a:lnTo>
                <a:lnTo>
                  <a:pt x="158876" y="27431"/>
                </a:lnTo>
                <a:lnTo>
                  <a:pt x="161925" y="24383"/>
                </a:lnTo>
                <a:lnTo>
                  <a:pt x="243432" y="24383"/>
                </a:lnTo>
                <a:lnTo>
                  <a:pt x="250317" y="9144"/>
                </a:lnTo>
                <a:lnTo>
                  <a:pt x="250317" y="3048"/>
                </a:lnTo>
                <a:close/>
              </a:path>
              <a:path w="384809" h="174625">
                <a:moveTo>
                  <a:pt x="296036" y="137159"/>
                </a:moveTo>
                <a:lnTo>
                  <a:pt x="280797" y="137159"/>
                </a:lnTo>
                <a:lnTo>
                  <a:pt x="280797" y="164973"/>
                </a:lnTo>
                <a:lnTo>
                  <a:pt x="286893" y="168021"/>
                </a:lnTo>
                <a:lnTo>
                  <a:pt x="296036" y="171069"/>
                </a:lnTo>
                <a:lnTo>
                  <a:pt x="305180" y="171069"/>
                </a:lnTo>
                <a:lnTo>
                  <a:pt x="311276" y="174116"/>
                </a:lnTo>
                <a:lnTo>
                  <a:pt x="326517" y="174116"/>
                </a:lnTo>
                <a:lnTo>
                  <a:pt x="335613" y="173593"/>
                </a:lnTo>
                <a:lnTo>
                  <a:pt x="369273" y="161925"/>
                </a:lnTo>
                <a:lnTo>
                  <a:pt x="320421" y="161925"/>
                </a:lnTo>
                <a:lnTo>
                  <a:pt x="311276" y="158876"/>
                </a:lnTo>
                <a:lnTo>
                  <a:pt x="308228" y="155828"/>
                </a:lnTo>
                <a:lnTo>
                  <a:pt x="302132" y="152780"/>
                </a:lnTo>
                <a:lnTo>
                  <a:pt x="299084" y="146303"/>
                </a:lnTo>
                <a:lnTo>
                  <a:pt x="296036" y="137159"/>
                </a:lnTo>
                <a:close/>
              </a:path>
              <a:path w="384809" h="174625">
                <a:moveTo>
                  <a:pt x="372236" y="12191"/>
                </a:moveTo>
                <a:lnTo>
                  <a:pt x="338708" y="12191"/>
                </a:lnTo>
                <a:lnTo>
                  <a:pt x="350900" y="18287"/>
                </a:lnTo>
                <a:lnTo>
                  <a:pt x="356997" y="30479"/>
                </a:lnTo>
                <a:lnTo>
                  <a:pt x="356997" y="48767"/>
                </a:lnTo>
                <a:lnTo>
                  <a:pt x="350900" y="60959"/>
                </a:lnTo>
                <a:lnTo>
                  <a:pt x="341756" y="70103"/>
                </a:lnTo>
                <a:lnTo>
                  <a:pt x="332612" y="73151"/>
                </a:lnTo>
                <a:lnTo>
                  <a:pt x="327469" y="75390"/>
                </a:lnTo>
                <a:lnTo>
                  <a:pt x="321183" y="77343"/>
                </a:lnTo>
                <a:lnTo>
                  <a:pt x="313753" y="78724"/>
                </a:lnTo>
                <a:lnTo>
                  <a:pt x="305180" y="79248"/>
                </a:lnTo>
                <a:lnTo>
                  <a:pt x="305180" y="91439"/>
                </a:lnTo>
                <a:lnTo>
                  <a:pt x="317373" y="91439"/>
                </a:lnTo>
                <a:lnTo>
                  <a:pt x="326421" y="92011"/>
                </a:lnTo>
                <a:lnTo>
                  <a:pt x="359425" y="119443"/>
                </a:lnTo>
                <a:lnTo>
                  <a:pt x="360045" y="128015"/>
                </a:lnTo>
                <a:lnTo>
                  <a:pt x="359473" y="136118"/>
                </a:lnTo>
                <a:lnTo>
                  <a:pt x="326517" y="161925"/>
                </a:lnTo>
                <a:lnTo>
                  <a:pt x="369273" y="161925"/>
                </a:lnTo>
                <a:lnTo>
                  <a:pt x="384428" y="134111"/>
                </a:lnTo>
                <a:lnTo>
                  <a:pt x="384428" y="112775"/>
                </a:lnTo>
                <a:lnTo>
                  <a:pt x="381380" y="106679"/>
                </a:lnTo>
                <a:lnTo>
                  <a:pt x="378332" y="103631"/>
                </a:lnTo>
                <a:lnTo>
                  <a:pt x="375284" y="97535"/>
                </a:lnTo>
                <a:lnTo>
                  <a:pt x="369188" y="91439"/>
                </a:lnTo>
                <a:lnTo>
                  <a:pt x="363093" y="88391"/>
                </a:lnTo>
                <a:lnTo>
                  <a:pt x="360045" y="85344"/>
                </a:lnTo>
                <a:lnTo>
                  <a:pt x="353949" y="85344"/>
                </a:lnTo>
                <a:lnTo>
                  <a:pt x="350900" y="82296"/>
                </a:lnTo>
                <a:lnTo>
                  <a:pt x="344804" y="82296"/>
                </a:lnTo>
                <a:lnTo>
                  <a:pt x="344804" y="79248"/>
                </a:lnTo>
                <a:lnTo>
                  <a:pt x="353949" y="76200"/>
                </a:lnTo>
                <a:lnTo>
                  <a:pt x="366141" y="70103"/>
                </a:lnTo>
                <a:lnTo>
                  <a:pt x="369188" y="64007"/>
                </a:lnTo>
                <a:lnTo>
                  <a:pt x="375284" y="60959"/>
                </a:lnTo>
                <a:lnTo>
                  <a:pt x="381380" y="48767"/>
                </a:lnTo>
                <a:lnTo>
                  <a:pt x="381380" y="30479"/>
                </a:lnTo>
                <a:lnTo>
                  <a:pt x="378332" y="21335"/>
                </a:lnTo>
                <a:lnTo>
                  <a:pt x="375284" y="18287"/>
                </a:lnTo>
                <a:lnTo>
                  <a:pt x="372236" y="12191"/>
                </a:lnTo>
                <a:close/>
              </a:path>
              <a:path w="384809" h="174625">
                <a:moveTo>
                  <a:pt x="344804" y="0"/>
                </a:moveTo>
                <a:lnTo>
                  <a:pt x="326517" y="0"/>
                </a:lnTo>
                <a:lnTo>
                  <a:pt x="320421" y="3048"/>
                </a:lnTo>
                <a:lnTo>
                  <a:pt x="311276" y="3048"/>
                </a:lnTo>
                <a:lnTo>
                  <a:pt x="304418" y="5381"/>
                </a:lnTo>
                <a:lnTo>
                  <a:pt x="297560" y="8000"/>
                </a:lnTo>
                <a:lnTo>
                  <a:pt x="290702" y="11191"/>
                </a:lnTo>
                <a:lnTo>
                  <a:pt x="283845" y="15239"/>
                </a:lnTo>
                <a:lnTo>
                  <a:pt x="283845" y="36575"/>
                </a:lnTo>
                <a:lnTo>
                  <a:pt x="299084" y="36575"/>
                </a:lnTo>
                <a:lnTo>
                  <a:pt x="302132" y="27431"/>
                </a:lnTo>
                <a:lnTo>
                  <a:pt x="305180" y="21335"/>
                </a:lnTo>
                <a:lnTo>
                  <a:pt x="311276" y="18287"/>
                </a:lnTo>
                <a:lnTo>
                  <a:pt x="314325" y="15239"/>
                </a:lnTo>
                <a:lnTo>
                  <a:pt x="320421" y="12191"/>
                </a:lnTo>
                <a:lnTo>
                  <a:pt x="372236" y="12191"/>
                </a:lnTo>
                <a:lnTo>
                  <a:pt x="353949" y="3048"/>
                </a:lnTo>
                <a:lnTo>
                  <a:pt x="3448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985873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40">
                <a:moveTo>
                  <a:pt x="0" y="27736"/>
                </a:moveTo>
                <a:lnTo>
                  <a:pt x="24383" y="27736"/>
                </a:lnTo>
                <a:lnTo>
                  <a:pt x="24383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031592" y="954965"/>
            <a:ext cx="99470" cy="153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222540" y="973791"/>
            <a:ext cx="134471" cy="1374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451139" y="104237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617883" y="954965"/>
            <a:ext cx="223445" cy="1536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862844" y="1081435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40">
                <a:moveTo>
                  <a:pt x="0" y="27736"/>
                </a:moveTo>
                <a:lnTo>
                  <a:pt x="24383" y="27736"/>
                </a:lnTo>
                <a:lnTo>
                  <a:pt x="24383" y="0"/>
                </a:lnTo>
                <a:lnTo>
                  <a:pt x="0" y="0"/>
                </a:lnTo>
                <a:lnTo>
                  <a:pt x="0" y="277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913943" y="954965"/>
            <a:ext cx="91439" cy="153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032277" y="941517"/>
            <a:ext cx="75304" cy="833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283435" y="1261895"/>
            <a:ext cx="174812" cy="19363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560444" y="132240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560444" y="13681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789046" y="125920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90">
                <a:moveTo>
                  <a:pt x="102826" y="24384"/>
                </a:moveTo>
                <a:lnTo>
                  <a:pt x="85343" y="24384"/>
                </a:lnTo>
                <a:lnTo>
                  <a:pt x="85343" y="27431"/>
                </a:lnTo>
                <a:lnTo>
                  <a:pt x="18287" y="164591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7685" h="173990">
                <a:moveTo>
                  <a:pt x="109728" y="3048"/>
                </a:moveTo>
                <a:lnTo>
                  <a:pt x="3048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2" y="36575"/>
                </a:lnTo>
                <a:lnTo>
                  <a:pt x="12192" y="33527"/>
                </a:lnTo>
                <a:lnTo>
                  <a:pt x="15240" y="30479"/>
                </a:lnTo>
                <a:lnTo>
                  <a:pt x="15240" y="27431"/>
                </a:lnTo>
                <a:lnTo>
                  <a:pt x="18287" y="27431"/>
                </a:lnTo>
                <a:lnTo>
                  <a:pt x="21336" y="24384"/>
                </a:lnTo>
                <a:lnTo>
                  <a:pt x="102826" y="24384"/>
                </a:lnTo>
                <a:lnTo>
                  <a:pt x="109728" y="9143"/>
                </a:lnTo>
                <a:lnTo>
                  <a:pt x="109728" y="3048"/>
                </a:lnTo>
                <a:close/>
              </a:path>
              <a:path w="527685" h="173990">
                <a:moveTo>
                  <a:pt x="228095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8" y="15239"/>
                </a:lnTo>
                <a:lnTo>
                  <a:pt x="204216" y="18287"/>
                </a:lnTo>
                <a:lnTo>
                  <a:pt x="207263" y="24384"/>
                </a:lnTo>
                <a:lnTo>
                  <a:pt x="210312" y="27431"/>
                </a:lnTo>
                <a:lnTo>
                  <a:pt x="213360" y="33527"/>
                </a:lnTo>
                <a:lnTo>
                  <a:pt x="213360" y="54863"/>
                </a:lnTo>
                <a:lnTo>
                  <a:pt x="210312" y="57912"/>
                </a:lnTo>
                <a:lnTo>
                  <a:pt x="210312" y="64008"/>
                </a:lnTo>
                <a:lnTo>
                  <a:pt x="204216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5" y="92201"/>
                </a:lnTo>
                <a:lnTo>
                  <a:pt x="183118" y="98583"/>
                </a:lnTo>
                <a:lnTo>
                  <a:pt x="176784" y="106679"/>
                </a:lnTo>
                <a:lnTo>
                  <a:pt x="168687" y="115300"/>
                </a:lnTo>
                <a:lnTo>
                  <a:pt x="143637" y="150875"/>
                </a:lnTo>
                <a:lnTo>
                  <a:pt x="137160" y="164591"/>
                </a:lnTo>
                <a:lnTo>
                  <a:pt x="137160" y="170687"/>
                </a:lnTo>
                <a:lnTo>
                  <a:pt x="237744" y="170687"/>
                </a:lnTo>
                <a:lnTo>
                  <a:pt x="239522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9" y="129159"/>
                </a:lnTo>
                <a:lnTo>
                  <a:pt x="184261" y="118062"/>
                </a:lnTo>
                <a:lnTo>
                  <a:pt x="195072" y="106679"/>
                </a:lnTo>
                <a:lnTo>
                  <a:pt x="222504" y="79248"/>
                </a:lnTo>
                <a:lnTo>
                  <a:pt x="225551" y="73151"/>
                </a:lnTo>
                <a:lnTo>
                  <a:pt x="231648" y="67055"/>
                </a:lnTo>
                <a:lnTo>
                  <a:pt x="231648" y="60960"/>
                </a:lnTo>
                <a:lnTo>
                  <a:pt x="234696" y="57912"/>
                </a:lnTo>
                <a:lnTo>
                  <a:pt x="234696" y="54863"/>
                </a:lnTo>
                <a:lnTo>
                  <a:pt x="237744" y="51815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0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3990">
                <a:moveTo>
                  <a:pt x="240792" y="134112"/>
                </a:moveTo>
                <a:lnTo>
                  <a:pt x="231648" y="134112"/>
                </a:lnTo>
                <a:lnTo>
                  <a:pt x="231648" y="137160"/>
                </a:lnTo>
                <a:lnTo>
                  <a:pt x="228600" y="140208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4" y="146303"/>
                </a:lnTo>
                <a:lnTo>
                  <a:pt x="222504" y="149351"/>
                </a:lnTo>
                <a:lnTo>
                  <a:pt x="239522" y="149351"/>
                </a:lnTo>
                <a:lnTo>
                  <a:pt x="240792" y="134112"/>
                </a:lnTo>
                <a:close/>
              </a:path>
              <a:path w="527685" h="173990">
                <a:moveTo>
                  <a:pt x="192024" y="0"/>
                </a:moveTo>
                <a:lnTo>
                  <a:pt x="176784" y="0"/>
                </a:lnTo>
                <a:lnTo>
                  <a:pt x="160782" y="5381"/>
                </a:lnTo>
                <a:lnTo>
                  <a:pt x="153924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8" y="36575"/>
                </a:lnTo>
                <a:lnTo>
                  <a:pt x="160639" y="26336"/>
                </a:lnTo>
                <a:lnTo>
                  <a:pt x="167259" y="18669"/>
                </a:lnTo>
                <a:lnTo>
                  <a:pt x="175593" y="13858"/>
                </a:lnTo>
                <a:lnTo>
                  <a:pt x="185928" y="12191"/>
                </a:lnTo>
                <a:lnTo>
                  <a:pt x="228095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7" y="2286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3990">
                <a:moveTo>
                  <a:pt x="369062" y="0"/>
                </a:moveTo>
                <a:lnTo>
                  <a:pt x="326913" y="13811"/>
                </a:lnTo>
                <a:lnTo>
                  <a:pt x="305054" y="33527"/>
                </a:lnTo>
                <a:lnTo>
                  <a:pt x="298719" y="40481"/>
                </a:lnTo>
                <a:lnTo>
                  <a:pt x="281479" y="76247"/>
                </a:lnTo>
                <a:lnTo>
                  <a:pt x="277622" y="106679"/>
                </a:lnTo>
                <a:lnTo>
                  <a:pt x="278717" y="122062"/>
                </a:lnTo>
                <a:lnTo>
                  <a:pt x="292862" y="158496"/>
                </a:lnTo>
                <a:lnTo>
                  <a:pt x="332486" y="173736"/>
                </a:lnTo>
                <a:lnTo>
                  <a:pt x="341582" y="173212"/>
                </a:lnTo>
                <a:lnTo>
                  <a:pt x="373848" y="161543"/>
                </a:lnTo>
                <a:lnTo>
                  <a:pt x="323342" y="161543"/>
                </a:lnTo>
                <a:lnTo>
                  <a:pt x="314198" y="158496"/>
                </a:lnTo>
                <a:lnTo>
                  <a:pt x="311150" y="149351"/>
                </a:lnTo>
                <a:lnTo>
                  <a:pt x="307149" y="141922"/>
                </a:lnTo>
                <a:lnTo>
                  <a:pt x="304291" y="133350"/>
                </a:lnTo>
                <a:lnTo>
                  <a:pt x="302577" y="123634"/>
                </a:lnTo>
                <a:lnTo>
                  <a:pt x="302006" y="112775"/>
                </a:lnTo>
                <a:lnTo>
                  <a:pt x="302006" y="97536"/>
                </a:lnTo>
                <a:lnTo>
                  <a:pt x="305054" y="94487"/>
                </a:lnTo>
                <a:lnTo>
                  <a:pt x="305054" y="91439"/>
                </a:lnTo>
                <a:lnTo>
                  <a:pt x="308101" y="88391"/>
                </a:lnTo>
                <a:lnTo>
                  <a:pt x="311150" y="88391"/>
                </a:lnTo>
                <a:lnTo>
                  <a:pt x="317246" y="85343"/>
                </a:lnTo>
                <a:lnTo>
                  <a:pt x="320294" y="82296"/>
                </a:lnTo>
                <a:lnTo>
                  <a:pt x="302006" y="82296"/>
                </a:lnTo>
                <a:lnTo>
                  <a:pt x="304815" y="71437"/>
                </a:lnTo>
                <a:lnTo>
                  <a:pt x="328295" y="31242"/>
                </a:lnTo>
                <a:lnTo>
                  <a:pt x="366061" y="12763"/>
                </a:lnTo>
                <a:lnTo>
                  <a:pt x="375157" y="12191"/>
                </a:lnTo>
                <a:lnTo>
                  <a:pt x="375157" y="6096"/>
                </a:lnTo>
                <a:lnTo>
                  <a:pt x="369062" y="0"/>
                </a:lnTo>
                <a:close/>
              </a:path>
              <a:path w="527685" h="173990">
                <a:moveTo>
                  <a:pt x="378206" y="79248"/>
                </a:moveTo>
                <a:lnTo>
                  <a:pt x="347725" y="79248"/>
                </a:lnTo>
                <a:lnTo>
                  <a:pt x="353822" y="82296"/>
                </a:lnTo>
                <a:lnTo>
                  <a:pt x="359918" y="91439"/>
                </a:lnTo>
                <a:lnTo>
                  <a:pt x="362156" y="96583"/>
                </a:lnTo>
                <a:lnTo>
                  <a:pt x="364109" y="102870"/>
                </a:lnTo>
                <a:lnTo>
                  <a:pt x="365490" y="110299"/>
                </a:lnTo>
                <a:lnTo>
                  <a:pt x="366013" y="118872"/>
                </a:lnTo>
                <a:lnTo>
                  <a:pt x="366013" y="131063"/>
                </a:lnTo>
                <a:lnTo>
                  <a:pt x="362966" y="137160"/>
                </a:lnTo>
                <a:lnTo>
                  <a:pt x="362966" y="146303"/>
                </a:lnTo>
                <a:lnTo>
                  <a:pt x="353822" y="155448"/>
                </a:lnTo>
                <a:lnTo>
                  <a:pt x="347725" y="158496"/>
                </a:lnTo>
                <a:lnTo>
                  <a:pt x="344678" y="161543"/>
                </a:lnTo>
                <a:lnTo>
                  <a:pt x="373848" y="161543"/>
                </a:lnTo>
                <a:lnTo>
                  <a:pt x="377444" y="158114"/>
                </a:lnTo>
                <a:lnTo>
                  <a:pt x="390398" y="118872"/>
                </a:lnTo>
                <a:lnTo>
                  <a:pt x="390302" y="110299"/>
                </a:lnTo>
                <a:lnTo>
                  <a:pt x="389636" y="102870"/>
                </a:lnTo>
                <a:lnTo>
                  <a:pt x="387826" y="96583"/>
                </a:lnTo>
                <a:lnTo>
                  <a:pt x="384301" y="91439"/>
                </a:lnTo>
                <a:lnTo>
                  <a:pt x="381254" y="82296"/>
                </a:lnTo>
                <a:lnTo>
                  <a:pt x="378206" y="79248"/>
                </a:lnTo>
                <a:close/>
              </a:path>
              <a:path w="527685" h="173990">
                <a:moveTo>
                  <a:pt x="356869" y="67055"/>
                </a:moveTo>
                <a:lnTo>
                  <a:pt x="338581" y="67055"/>
                </a:lnTo>
                <a:lnTo>
                  <a:pt x="332486" y="70103"/>
                </a:lnTo>
                <a:lnTo>
                  <a:pt x="326390" y="70103"/>
                </a:lnTo>
                <a:lnTo>
                  <a:pt x="317246" y="73151"/>
                </a:lnTo>
                <a:lnTo>
                  <a:pt x="311150" y="76200"/>
                </a:lnTo>
                <a:lnTo>
                  <a:pt x="305054" y="82296"/>
                </a:lnTo>
                <a:lnTo>
                  <a:pt x="326390" y="82296"/>
                </a:lnTo>
                <a:lnTo>
                  <a:pt x="329438" y="79248"/>
                </a:lnTo>
                <a:lnTo>
                  <a:pt x="378206" y="79248"/>
                </a:lnTo>
                <a:lnTo>
                  <a:pt x="372110" y="73151"/>
                </a:lnTo>
                <a:lnTo>
                  <a:pt x="362966" y="70103"/>
                </a:lnTo>
                <a:lnTo>
                  <a:pt x="356869" y="67055"/>
                </a:lnTo>
                <a:close/>
              </a:path>
              <a:path w="527685" h="173990">
                <a:moveTo>
                  <a:pt x="472694" y="0"/>
                </a:moveTo>
                <a:lnTo>
                  <a:pt x="466598" y="0"/>
                </a:lnTo>
                <a:lnTo>
                  <a:pt x="457454" y="3048"/>
                </a:lnTo>
                <a:lnTo>
                  <a:pt x="425831" y="32765"/>
                </a:lnTo>
                <a:lnTo>
                  <a:pt x="417902" y="76723"/>
                </a:lnTo>
                <a:lnTo>
                  <a:pt x="417919" y="91439"/>
                </a:lnTo>
                <a:lnTo>
                  <a:pt x="424259" y="141541"/>
                </a:lnTo>
                <a:lnTo>
                  <a:pt x="459597" y="172545"/>
                </a:lnTo>
                <a:lnTo>
                  <a:pt x="472694" y="173736"/>
                </a:lnTo>
                <a:lnTo>
                  <a:pt x="485314" y="172545"/>
                </a:lnTo>
                <a:lnTo>
                  <a:pt x="495934" y="168783"/>
                </a:lnTo>
                <a:lnTo>
                  <a:pt x="504840" y="162163"/>
                </a:lnTo>
                <a:lnTo>
                  <a:pt x="505315" y="161543"/>
                </a:lnTo>
                <a:lnTo>
                  <a:pt x="472694" y="161543"/>
                </a:lnTo>
                <a:lnTo>
                  <a:pt x="465931" y="160400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0"/>
                </a:lnTo>
                <a:lnTo>
                  <a:pt x="443499" y="61769"/>
                </a:lnTo>
                <a:lnTo>
                  <a:pt x="445262" y="54863"/>
                </a:lnTo>
                <a:lnTo>
                  <a:pt x="445262" y="39624"/>
                </a:lnTo>
                <a:lnTo>
                  <a:pt x="448310" y="30479"/>
                </a:lnTo>
                <a:lnTo>
                  <a:pt x="451357" y="24384"/>
                </a:lnTo>
                <a:lnTo>
                  <a:pt x="457454" y="18287"/>
                </a:lnTo>
                <a:lnTo>
                  <a:pt x="463550" y="15239"/>
                </a:lnTo>
                <a:lnTo>
                  <a:pt x="466598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9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3990">
                <a:moveTo>
                  <a:pt x="507916" y="12191"/>
                </a:moveTo>
                <a:lnTo>
                  <a:pt x="478790" y="12191"/>
                </a:lnTo>
                <a:lnTo>
                  <a:pt x="484886" y="15239"/>
                </a:lnTo>
                <a:lnTo>
                  <a:pt x="487934" y="21336"/>
                </a:lnTo>
                <a:lnTo>
                  <a:pt x="502761" y="65912"/>
                </a:lnTo>
                <a:lnTo>
                  <a:pt x="503174" y="91439"/>
                </a:lnTo>
                <a:lnTo>
                  <a:pt x="502650" y="108537"/>
                </a:lnTo>
                <a:lnTo>
                  <a:pt x="492410" y="151257"/>
                </a:lnTo>
                <a:lnTo>
                  <a:pt x="472694" y="161543"/>
                </a:lnTo>
                <a:lnTo>
                  <a:pt x="505315" y="161543"/>
                </a:lnTo>
                <a:lnTo>
                  <a:pt x="523366" y="123443"/>
                </a:lnTo>
                <a:lnTo>
                  <a:pt x="527557" y="85343"/>
                </a:lnTo>
                <a:lnTo>
                  <a:pt x="526938" y="65912"/>
                </a:lnTo>
                <a:lnTo>
                  <a:pt x="524890" y="48768"/>
                </a:lnTo>
                <a:lnTo>
                  <a:pt x="521128" y="33909"/>
                </a:lnTo>
                <a:lnTo>
                  <a:pt x="515366" y="21336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281432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337910" y="1259206"/>
            <a:ext cx="83371" cy="15060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518100" y="1278031"/>
            <a:ext cx="134471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746764" y="1259205"/>
            <a:ext cx="96754" cy="1532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867724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918822" y="1259205"/>
            <a:ext cx="212800" cy="1532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161204" y="1245757"/>
            <a:ext cx="75304" cy="833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325259" y="134661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392495" y="1278031"/>
            <a:ext cx="0" cy="137272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155447"/>
                </a:move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545790" y="1251137"/>
            <a:ext cx="182880" cy="20708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755565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806664" y="1259205"/>
            <a:ext cx="336737" cy="153521"/>
          </a:xfrm>
          <a:custGeom>
            <a:avLst/>
            <a:gdLst/>
            <a:ahLst/>
            <a:cxnLst/>
            <a:rect l="l" t="t" r="r" b="b"/>
            <a:pathLst>
              <a:path w="381635" h="173990">
                <a:moveTo>
                  <a:pt x="15239" y="137160"/>
                </a:moveTo>
                <a:lnTo>
                  <a:pt x="0" y="137160"/>
                </a:lnTo>
                <a:lnTo>
                  <a:pt x="0" y="164591"/>
                </a:lnTo>
                <a:lnTo>
                  <a:pt x="6096" y="167639"/>
                </a:lnTo>
                <a:lnTo>
                  <a:pt x="15239" y="170687"/>
                </a:lnTo>
                <a:lnTo>
                  <a:pt x="24384" y="170687"/>
                </a:lnTo>
                <a:lnTo>
                  <a:pt x="30479" y="173736"/>
                </a:lnTo>
                <a:lnTo>
                  <a:pt x="45719" y="173736"/>
                </a:lnTo>
                <a:lnTo>
                  <a:pt x="54816" y="173212"/>
                </a:lnTo>
                <a:lnTo>
                  <a:pt x="88735" y="161543"/>
                </a:lnTo>
                <a:lnTo>
                  <a:pt x="39624" y="161543"/>
                </a:lnTo>
                <a:lnTo>
                  <a:pt x="30479" y="158496"/>
                </a:lnTo>
                <a:lnTo>
                  <a:pt x="27431" y="155448"/>
                </a:lnTo>
                <a:lnTo>
                  <a:pt x="21336" y="152400"/>
                </a:lnTo>
                <a:lnTo>
                  <a:pt x="18287" y="146303"/>
                </a:lnTo>
                <a:lnTo>
                  <a:pt x="15239" y="137160"/>
                </a:lnTo>
                <a:close/>
              </a:path>
              <a:path w="381635" h="173990">
                <a:moveTo>
                  <a:pt x="91693" y="12191"/>
                </a:moveTo>
                <a:lnTo>
                  <a:pt x="57912" y="12191"/>
                </a:lnTo>
                <a:lnTo>
                  <a:pt x="70103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3" y="60960"/>
                </a:lnTo>
                <a:lnTo>
                  <a:pt x="60960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2"/>
                </a:lnTo>
                <a:lnTo>
                  <a:pt x="45719" y="161543"/>
                </a:lnTo>
                <a:lnTo>
                  <a:pt x="88735" y="161543"/>
                </a:lnTo>
                <a:lnTo>
                  <a:pt x="103886" y="134112"/>
                </a:lnTo>
                <a:lnTo>
                  <a:pt x="103886" y="112775"/>
                </a:lnTo>
                <a:lnTo>
                  <a:pt x="100837" y="106679"/>
                </a:lnTo>
                <a:lnTo>
                  <a:pt x="97789" y="103631"/>
                </a:lnTo>
                <a:lnTo>
                  <a:pt x="94741" y="97536"/>
                </a:lnTo>
                <a:lnTo>
                  <a:pt x="88646" y="91439"/>
                </a:lnTo>
                <a:lnTo>
                  <a:pt x="82550" y="88391"/>
                </a:lnTo>
                <a:lnTo>
                  <a:pt x="79248" y="85343"/>
                </a:lnTo>
                <a:lnTo>
                  <a:pt x="73151" y="85343"/>
                </a:lnTo>
                <a:lnTo>
                  <a:pt x="70103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151" y="76200"/>
                </a:lnTo>
                <a:lnTo>
                  <a:pt x="79248" y="73151"/>
                </a:lnTo>
                <a:lnTo>
                  <a:pt x="85598" y="70103"/>
                </a:lnTo>
                <a:lnTo>
                  <a:pt x="88646" y="64008"/>
                </a:lnTo>
                <a:lnTo>
                  <a:pt x="94741" y="60960"/>
                </a:lnTo>
                <a:lnTo>
                  <a:pt x="100837" y="48767"/>
                </a:lnTo>
                <a:lnTo>
                  <a:pt x="100837" y="30479"/>
                </a:lnTo>
                <a:lnTo>
                  <a:pt x="97789" y="21336"/>
                </a:lnTo>
                <a:lnTo>
                  <a:pt x="94741" y="18287"/>
                </a:lnTo>
                <a:lnTo>
                  <a:pt x="91693" y="12191"/>
                </a:lnTo>
                <a:close/>
              </a:path>
              <a:path w="381635" h="173990">
                <a:moveTo>
                  <a:pt x="64008" y="0"/>
                </a:moveTo>
                <a:lnTo>
                  <a:pt x="45719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2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6" y="27431"/>
                </a:lnTo>
                <a:lnTo>
                  <a:pt x="24384" y="21336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693" y="12191"/>
                </a:lnTo>
                <a:lnTo>
                  <a:pt x="85598" y="9143"/>
                </a:lnTo>
                <a:lnTo>
                  <a:pt x="79248" y="6096"/>
                </a:lnTo>
                <a:lnTo>
                  <a:pt x="73151" y="3048"/>
                </a:lnTo>
                <a:lnTo>
                  <a:pt x="64008" y="0"/>
                </a:lnTo>
                <a:close/>
              </a:path>
              <a:path w="381635" h="173990">
                <a:moveTo>
                  <a:pt x="195325" y="0"/>
                </a:moveTo>
                <a:lnTo>
                  <a:pt x="156083" y="12573"/>
                </a:lnTo>
                <a:lnTo>
                  <a:pt x="143510" y="30479"/>
                </a:lnTo>
                <a:lnTo>
                  <a:pt x="140462" y="36575"/>
                </a:lnTo>
                <a:lnTo>
                  <a:pt x="140462" y="45720"/>
                </a:lnTo>
                <a:lnTo>
                  <a:pt x="142176" y="58769"/>
                </a:lnTo>
                <a:lnTo>
                  <a:pt x="147319" y="70104"/>
                </a:lnTo>
                <a:lnTo>
                  <a:pt x="155892" y="79152"/>
                </a:lnTo>
                <a:lnTo>
                  <a:pt x="167893" y="85343"/>
                </a:lnTo>
                <a:lnTo>
                  <a:pt x="167893" y="88391"/>
                </a:lnTo>
                <a:lnTo>
                  <a:pt x="155701" y="94487"/>
                </a:lnTo>
                <a:lnTo>
                  <a:pt x="149605" y="100584"/>
                </a:lnTo>
                <a:lnTo>
                  <a:pt x="143510" y="103631"/>
                </a:lnTo>
                <a:lnTo>
                  <a:pt x="140462" y="109727"/>
                </a:lnTo>
                <a:lnTo>
                  <a:pt x="140462" y="115824"/>
                </a:lnTo>
                <a:lnTo>
                  <a:pt x="137413" y="121920"/>
                </a:lnTo>
                <a:lnTo>
                  <a:pt x="137413" y="137160"/>
                </a:lnTo>
                <a:lnTo>
                  <a:pt x="140462" y="146303"/>
                </a:lnTo>
                <a:lnTo>
                  <a:pt x="176275" y="171831"/>
                </a:lnTo>
                <a:lnTo>
                  <a:pt x="192277" y="173736"/>
                </a:lnTo>
                <a:lnTo>
                  <a:pt x="200898" y="173212"/>
                </a:lnTo>
                <a:lnTo>
                  <a:pt x="233999" y="161543"/>
                </a:lnTo>
                <a:lnTo>
                  <a:pt x="183134" y="161543"/>
                </a:lnTo>
                <a:lnTo>
                  <a:pt x="180086" y="158496"/>
                </a:lnTo>
                <a:lnTo>
                  <a:pt x="173989" y="158496"/>
                </a:lnTo>
                <a:lnTo>
                  <a:pt x="170941" y="155448"/>
                </a:lnTo>
                <a:lnTo>
                  <a:pt x="170941" y="152400"/>
                </a:lnTo>
                <a:lnTo>
                  <a:pt x="167893" y="149351"/>
                </a:lnTo>
                <a:lnTo>
                  <a:pt x="164846" y="143255"/>
                </a:lnTo>
                <a:lnTo>
                  <a:pt x="164846" y="140208"/>
                </a:lnTo>
                <a:lnTo>
                  <a:pt x="161798" y="137160"/>
                </a:lnTo>
                <a:lnTo>
                  <a:pt x="161798" y="115824"/>
                </a:lnTo>
                <a:lnTo>
                  <a:pt x="164846" y="112775"/>
                </a:lnTo>
                <a:lnTo>
                  <a:pt x="164846" y="109727"/>
                </a:lnTo>
                <a:lnTo>
                  <a:pt x="167893" y="103631"/>
                </a:lnTo>
                <a:lnTo>
                  <a:pt x="167893" y="100584"/>
                </a:lnTo>
                <a:lnTo>
                  <a:pt x="170941" y="97536"/>
                </a:lnTo>
                <a:lnTo>
                  <a:pt x="173989" y="97536"/>
                </a:lnTo>
                <a:lnTo>
                  <a:pt x="180086" y="94487"/>
                </a:lnTo>
                <a:lnTo>
                  <a:pt x="183134" y="91439"/>
                </a:lnTo>
                <a:lnTo>
                  <a:pt x="233999" y="91439"/>
                </a:lnTo>
                <a:lnTo>
                  <a:pt x="229092" y="88153"/>
                </a:lnTo>
                <a:lnTo>
                  <a:pt x="222758" y="85343"/>
                </a:lnTo>
                <a:lnTo>
                  <a:pt x="222758" y="82296"/>
                </a:lnTo>
                <a:lnTo>
                  <a:pt x="229092" y="79486"/>
                </a:lnTo>
                <a:lnTo>
                  <a:pt x="229447" y="79248"/>
                </a:lnTo>
                <a:lnTo>
                  <a:pt x="186181" y="79248"/>
                </a:lnTo>
                <a:lnTo>
                  <a:pt x="180086" y="76200"/>
                </a:lnTo>
                <a:lnTo>
                  <a:pt x="177037" y="76200"/>
                </a:lnTo>
                <a:lnTo>
                  <a:pt x="170942" y="70104"/>
                </a:lnTo>
                <a:lnTo>
                  <a:pt x="170941" y="67055"/>
                </a:lnTo>
                <a:lnTo>
                  <a:pt x="167893" y="64008"/>
                </a:lnTo>
                <a:lnTo>
                  <a:pt x="167893" y="57912"/>
                </a:lnTo>
                <a:lnTo>
                  <a:pt x="164846" y="54863"/>
                </a:lnTo>
                <a:lnTo>
                  <a:pt x="164846" y="45720"/>
                </a:lnTo>
                <a:lnTo>
                  <a:pt x="165417" y="37623"/>
                </a:lnTo>
                <a:lnTo>
                  <a:pt x="167132" y="31242"/>
                </a:lnTo>
                <a:lnTo>
                  <a:pt x="169989" y="26003"/>
                </a:lnTo>
                <a:lnTo>
                  <a:pt x="173989" y="21336"/>
                </a:lnTo>
                <a:lnTo>
                  <a:pt x="177037" y="15239"/>
                </a:lnTo>
                <a:lnTo>
                  <a:pt x="186181" y="12191"/>
                </a:lnTo>
                <a:lnTo>
                  <a:pt x="237998" y="12191"/>
                </a:lnTo>
                <a:lnTo>
                  <a:pt x="234950" y="9143"/>
                </a:lnTo>
                <a:lnTo>
                  <a:pt x="218900" y="3857"/>
                </a:lnTo>
                <a:lnTo>
                  <a:pt x="211709" y="1905"/>
                </a:lnTo>
                <a:lnTo>
                  <a:pt x="203946" y="523"/>
                </a:lnTo>
                <a:lnTo>
                  <a:pt x="195325" y="0"/>
                </a:lnTo>
                <a:close/>
              </a:path>
              <a:path w="381635" h="173990">
                <a:moveTo>
                  <a:pt x="233999" y="91439"/>
                </a:moveTo>
                <a:lnTo>
                  <a:pt x="201422" y="91439"/>
                </a:lnTo>
                <a:lnTo>
                  <a:pt x="204469" y="94487"/>
                </a:lnTo>
                <a:lnTo>
                  <a:pt x="210565" y="94487"/>
                </a:lnTo>
                <a:lnTo>
                  <a:pt x="216662" y="97536"/>
                </a:lnTo>
                <a:lnTo>
                  <a:pt x="222758" y="109727"/>
                </a:lnTo>
                <a:lnTo>
                  <a:pt x="225805" y="112775"/>
                </a:lnTo>
                <a:lnTo>
                  <a:pt x="225805" y="140208"/>
                </a:lnTo>
                <a:lnTo>
                  <a:pt x="219710" y="152400"/>
                </a:lnTo>
                <a:lnTo>
                  <a:pt x="216662" y="155448"/>
                </a:lnTo>
                <a:lnTo>
                  <a:pt x="210565" y="158496"/>
                </a:lnTo>
                <a:lnTo>
                  <a:pt x="207517" y="161543"/>
                </a:lnTo>
                <a:lnTo>
                  <a:pt x="233999" y="161543"/>
                </a:lnTo>
                <a:lnTo>
                  <a:pt x="234568" y="161162"/>
                </a:lnTo>
                <a:lnTo>
                  <a:pt x="250189" y="124967"/>
                </a:lnTo>
                <a:lnTo>
                  <a:pt x="250189" y="115824"/>
                </a:lnTo>
                <a:lnTo>
                  <a:pt x="247141" y="109727"/>
                </a:lnTo>
                <a:lnTo>
                  <a:pt x="244093" y="100584"/>
                </a:lnTo>
                <a:lnTo>
                  <a:pt x="239474" y="96059"/>
                </a:lnTo>
                <a:lnTo>
                  <a:pt x="234568" y="91820"/>
                </a:lnTo>
                <a:lnTo>
                  <a:pt x="233999" y="91439"/>
                </a:lnTo>
                <a:close/>
              </a:path>
              <a:path w="381635" h="173990">
                <a:moveTo>
                  <a:pt x="237998" y="12191"/>
                </a:moveTo>
                <a:lnTo>
                  <a:pt x="201422" y="12191"/>
                </a:lnTo>
                <a:lnTo>
                  <a:pt x="207517" y="15239"/>
                </a:lnTo>
                <a:lnTo>
                  <a:pt x="210565" y="15239"/>
                </a:lnTo>
                <a:lnTo>
                  <a:pt x="216662" y="18287"/>
                </a:lnTo>
                <a:lnTo>
                  <a:pt x="219710" y="21336"/>
                </a:lnTo>
                <a:lnTo>
                  <a:pt x="225805" y="33527"/>
                </a:lnTo>
                <a:lnTo>
                  <a:pt x="225805" y="57912"/>
                </a:lnTo>
                <a:lnTo>
                  <a:pt x="219709" y="70104"/>
                </a:lnTo>
                <a:lnTo>
                  <a:pt x="213613" y="76200"/>
                </a:lnTo>
                <a:lnTo>
                  <a:pt x="207517" y="79248"/>
                </a:lnTo>
                <a:lnTo>
                  <a:pt x="229447" y="79248"/>
                </a:lnTo>
                <a:lnTo>
                  <a:pt x="250189" y="51815"/>
                </a:lnTo>
                <a:lnTo>
                  <a:pt x="250189" y="33527"/>
                </a:lnTo>
                <a:lnTo>
                  <a:pt x="241046" y="15239"/>
                </a:lnTo>
                <a:lnTo>
                  <a:pt x="237998" y="12191"/>
                </a:lnTo>
                <a:close/>
              </a:path>
              <a:path w="381635" h="173990">
                <a:moveTo>
                  <a:pt x="381253" y="161543"/>
                </a:moveTo>
                <a:lnTo>
                  <a:pt x="292862" y="161543"/>
                </a:lnTo>
                <a:lnTo>
                  <a:pt x="292862" y="170687"/>
                </a:lnTo>
                <a:lnTo>
                  <a:pt x="381253" y="170687"/>
                </a:lnTo>
                <a:lnTo>
                  <a:pt x="381253" y="161543"/>
                </a:lnTo>
                <a:close/>
              </a:path>
              <a:path w="381635" h="173990">
                <a:moveTo>
                  <a:pt x="359917" y="158496"/>
                </a:moveTo>
                <a:lnTo>
                  <a:pt x="317246" y="158496"/>
                </a:lnTo>
                <a:lnTo>
                  <a:pt x="311150" y="161543"/>
                </a:lnTo>
                <a:lnTo>
                  <a:pt x="362965" y="161543"/>
                </a:lnTo>
                <a:lnTo>
                  <a:pt x="359917" y="158496"/>
                </a:lnTo>
                <a:close/>
              </a:path>
              <a:path w="381635" h="173990">
                <a:moveTo>
                  <a:pt x="350774" y="152400"/>
                </a:moveTo>
                <a:lnTo>
                  <a:pt x="323341" y="152400"/>
                </a:lnTo>
                <a:lnTo>
                  <a:pt x="323341" y="155448"/>
                </a:lnTo>
                <a:lnTo>
                  <a:pt x="320293" y="158496"/>
                </a:lnTo>
                <a:lnTo>
                  <a:pt x="353822" y="158496"/>
                </a:lnTo>
                <a:lnTo>
                  <a:pt x="353822" y="155448"/>
                </a:lnTo>
                <a:lnTo>
                  <a:pt x="350774" y="155448"/>
                </a:lnTo>
                <a:lnTo>
                  <a:pt x="350774" y="152400"/>
                </a:lnTo>
                <a:close/>
              </a:path>
              <a:path w="381635" h="173990">
                <a:moveTo>
                  <a:pt x="347725" y="27431"/>
                </a:moveTo>
                <a:lnTo>
                  <a:pt x="323341" y="27431"/>
                </a:lnTo>
                <a:lnTo>
                  <a:pt x="323341" y="30479"/>
                </a:lnTo>
                <a:lnTo>
                  <a:pt x="326389" y="33527"/>
                </a:lnTo>
                <a:lnTo>
                  <a:pt x="326389" y="152400"/>
                </a:lnTo>
                <a:lnTo>
                  <a:pt x="347725" y="152400"/>
                </a:lnTo>
                <a:lnTo>
                  <a:pt x="347725" y="27431"/>
                </a:lnTo>
                <a:close/>
              </a:path>
              <a:path w="381635" h="173990">
                <a:moveTo>
                  <a:pt x="347725" y="0"/>
                </a:moveTo>
                <a:lnTo>
                  <a:pt x="341629" y="0"/>
                </a:lnTo>
                <a:lnTo>
                  <a:pt x="286765" y="33527"/>
                </a:lnTo>
                <a:lnTo>
                  <a:pt x="292862" y="42672"/>
                </a:lnTo>
                <a:lnTo>
                  <a:pt x="298958" y="39624"/>
                </a:lnTo>
                <a:lnTo>
                  <a:pt x="305053" y="33527"/>
                </a:lnTo>
                <a:lnTo>
                  <a:pt x="308101" y="33527"/>
                </a:lnTo>
                <a:lnTo>
                  <a:pt x="314198" y="30479"/>
                </a:lnTo>
                <a:lnTo>
                  <a:pt x="317246" y="27431"/>
                </a:lnTo>
                <a:lnTo>
                  <a:pt x="347725" y="27431"/>
                </a:lnTo>
                <a:lnTo>
                  <a:pt x="3477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239882" y="1278031"/>
            <a:ext cx="134471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468483" y="1259205"/>
            <a:ext cx="217841" cy="1532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713220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756251" y="1259205"/>
            <a:ext cx="223444" cy="1532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006590" y="1245757"/>
            <a:ext cx="75304" cy="833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108788" y="1251137"/>
            <a:ext cx="69925" cy="20708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262084" y="1304925"/>
            <a:ext cx="80681" cy="8068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423449" y="1259205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09" h="173990">
                <a:moveTo>
                  <a:pt x="15239" y="137160"/>
                </a:moveTo>
                <a:lnTo>
                  <a:pt x="0" y="137160"/>
                </a:lnTo>
                <a:lnTo>
                  <a:pt x="0" y="164591"/>
                </a:lnTo>
                <a:lnTo>
                  <a:pt x="6096" y="167639"/>
                </a:lnTo>
                <a:lnTo>
                  <a:pt x="15239" y="170687"/>
                </a:lnTo>
                <a:lnTo>
                  <a:pt x="24383" y="170687"/>
                </a:lnTo>
                <a:lnTo>
                  <a:pt x="30479" y="173736"/>
                </a:lnTo>
                <a:lnTo>
                  <a:pt x="45719" y="173736"/>
                </a:lnTo>
                <a:lnTo>
                  <a:pt x="54816" y="173212"/>
                </a:lnTo>
                <a:lnTo>
                  <a:pt x="88528" y="161543"/>
                </a:lnTo>
                <a:lnTo>
                  <a:pt x="39624" y="161543"/>
                </a:lnTo>
                <a:lnTo>
                  <a:pt x="30479" y="158496"/>
                </a:lnTo>
                <a:lnTo>
                  <a:pt x="27431" y="155448"/>
                </a:lnTo>
                <a:lnTo>
                  <a:pt x="21335" y="152400"/>
                </a:lnTo>
                <a:lnTo>
                  <a:pt x="18287" y="146303"/>
                </a:lnTo>
                <a:lnTo>
                  <a:pt x="15239" y="137160"/>
                </a:lnTo>
                <a:close/>
              </a:path>
              <a:path w="384809" h="173990">
                <a:moveTo>
                  <a:pt x="91439" y="12191"/>
                </a:moveTo>
                <a:lnTo>
                  <a:pt x="57911" y="12191"/>
                </a:lnTo>
                <a:lnTo>
                  <a:pt x="70103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3" y="60960"/>
                </a:lnTo>
                <a:lnTo>
                  <a:pt x="60959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5" y="77343"/>
                </a:lnTo>
                <a:lnTo>
                  <a:pt x="32956" y="78724"/>
                </a:lnTo>
                <a:lnTo>
                  <a:pt x="24383" y="79248"/>
                </a:lnTo>
                <a:lnTo>
                  <a:pt x="24383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2"/>
                </a:lnTo>
                <a:lnTo>
                  <a:pt x="45719" y="161543"/>
                </a:lnTo>
                <a:lnTo>
                  <a:pt x="88528" y="161543"/>
                </a:lnTo>
                <a:lnTo>
                  <a:pt x="103631" y="134112"/>
                </a:lnTo>
                <a:lnTo>
                  <a:pt x="103631" y="112775"/>
                </a:lnTo>
                <a:lnTo>
                  <a:pt x="100583" y="106679"/>
                </a:lnTo>
                <a:lnTo>
                  <a:pt x="97535" y="103631"/>
                </a:lnTo>
                <a:lnTo>
                  <a:pt x="94487" y="97536"/>
                </a:lnTo>
                <a:lnTo>
                  <a:pt x="88391" y="91439"/>
                </a:lnTo>
                <a:lnTo>
                  <a:pt x="82296" y="88391"/>
                </a:lnTo>
                <a:lnTo>
                  <a:pt x="79248" y="85343"/>
                </a:lnTo>
                <a:lnTo>
                  <a:pt x="73151" y="85343"/>
                </a:lnTo>
                <a:lnTo>
                  <a:pt x="70103" y="82296"/>
                </a:lnTo>
                <a:lnTo>
                  <a:pt x="64007" y="82296"/>
                </a:lnTo>
                <a:lnTo>
                  <a:pt x="64007" y="79248"/>
                </a:lnTo>
                <a:lnTo>
                  <a:pt x="73151" y="76200"/>
                </a:lnTo>
                <a:lnTo>
                  <a:pt x="85343" y="70103"/>
                </a:lnTo>
                <a:lnTo>
                  <a:pt x="88391" y="64008"/>
                </a:lnTo>
                <a:lnTo>
                  <a:pt x="94487" y="60960"/>
                </a:lnTo>
                <a:lnTo>
                  <a:pt x="100583" y="48767"/>
                </a:lnTo>
                <a:lnTo>
                  <a:pt x="100583" y="30479"/>
                </a:lnTo>
                <a:lnTo>
                  <a:pt x="97535" y="21336"/>
                </a:lnTo>
                <a:lnTo>
                  <a:pt x="94487" y="18287"/>
                </a:lnTo>
                <a:lnTo>
                  <a:pt x="91439" y="12191"/>
                </a:lnTo>
                <a:close/>
              </a:path>
              <a:path w="384809" h="173990">
                <a:moveTo>
                  <a:pt x="64007" y="0"/>
                </a:moveTo>
                <a:lnTo>
                  <a:pt x="45719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1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5" y="27431"/>
                </a:lnTo>
                <a:lnTo>
                  <a:pt x="24383" y="21336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439" y="12191"/>
                </a:lnTo>
                <a:lnTo>
                  <a:pt x="73151" y="3048"/>
                </a:lnTo>
                <a:lnTo>
                  <a:pt x="64007" y="0"/>
                </a:lnTo>
                <a:close/>
              </a:path>
              <a:path w="384809" h="173990">
                <a:moveTo>
                  <a:pt x="243034" y="24384"/>
                </a:moveTo>
                <a:lnTo>
                  <a:pt x="225551" y="24384"/>
                </a:lnTo>
                <a:lnTo>
                  <a:pt x="225551" y="27431"/>
                </a:lnTo>
                <a:lnTo>
                  <a:pt x="158496" y="164591"/>
                </a:lnTo>
                <a:lnTo>
                  <a:pt x="158496" y="170687"/>
                </a:lnTo>
                <a:lnTo>
                  <a:pt x="176783" y="170687"/>
                </a:lnTo>
                <a:lnTo>
                  <a:pt x="243034" y="24384"/>
                </a:lnTo>
                <a:close/>
              </a:path>
              <a:path w="384809" h="173990">
                <a:moveTo>
                  <a:pt x="249935" y="3048"/>
                </a:moveTo>
                <a:lnTo>
                  <a:pt x="143255" y="3048"/>
                </a:lnTo>
                <a:lnTo>
                  <a:pt x="140207" y="42672"/>
                </a:lnTo>
                <a:lnTo>
                  <a:pt x="149351" y="42672"/>
                </a:lnTo>
                <a:lnTo>
                  <a:pt x="152400" y="36575"/>
                </a:lnTo>
                <a:lnTo>
                  <a:pt x="152400" y="33527"/>
                </a:lnTo>
                <a:lnTo>
                  <a:pt x="155448" y="30479"/>
                </a:lnTo>
                <a:lnTo>
                  <a:pt x="155448" y="27431"/>
                </a:lnTo>
                <a:lnTo>
                  <a:pt x="158496" y="27431"/>
                </a:lnTo>
                <a:lnTo>
                  <a:pt x="161543" y="24384"/>
                </a:lnTo>
                <a:lnTo>
                  <a:pt x="243034" y="24384"/>
                </a:lnTo>
                <a:lnTo>
                  <a:pt x="249935" y="9143"/>
                </a:lnTo>
                <a:lnTo>
                  <a:pt x="249935" y="3048"/>
                </a:lnTo>
                <a:close/>
              </a:path>
              <a:path w="384809" h="173990">
                <a:moveTo>
                  <a:pt x="295655" y="137160"/>
                </a:moveTo>
                <a:lnTo>
                  <a:pt x="280415" y="137160"/>
                </a:lnTo>
                <a:lnTo>
                  <a:pt x="280415" y="164591"/>
                </a:lnTo>
                <a:lnTo>
                  <a:pt x="286511" y="167639"/>
                </a:lnTo>
                <a:lnTo>
                  <a:pt x="295655" y="170687"/>
                </a:lnTo>
                <a:lnTo>
                  <a:pt x="304800" y="170687"/>
                </a:lnTo>
                <a:lnTo>
                  <a:pt x="310896" y="173736"/>
                </a:lnTo>
                <a:lnTo>
                  <a:pt x="326135" y="173736"/>
                </a:lnTo>
                <a:lnTo>
                  <a:pt x="335232" y="173212"/>
                </a:lnTo>
                <a:lnTo>
                  <a:pt x="369109" y="161543"/>
                </a:lnTo>
                <a:lnTo>
                  <a:pt x="320039" y="161543"/>
                </a:lnTo>
                <a:lnTo>
                  <a:pt x="310896" y="158496"/>
                </a:lnTo>
                <a:lnTo>
                  <a:pt x="307848" y="155448"/>
                </a:lnTo>
                <a:lnTo>
                  <a:pt x="301751" y="152400"/>
                </a:lnTo>
                <a:lnTo>
                  <a:pt x="298703" y="146303"/>
                </a:lnTo>
                <a:lnTo>
                  <a:pt x="295655" y="137160"/>
                </a:lnTo>
                <a:close/>
              </a:path>
              <a:path w="384809" h="173990">
                <a:moveTo>
                  <a:pt x="371855" y="12191"/>
                </a:moveTo>
                <a:lnTo>
                  <a:pt x="338327" y="12191"/>
                </a:lnTo>
                <a:lnTo>
                  <a:pt x="350519" y="18287"/>
                </a:lnTo>
                <a:lnTo>
                  <a:pt x="356615" y="30479"/>
                </a:lnTo>
                <a:lnTo>
                  <a:pt x="356615" y="48767"/>
                </a:lnTo>
                <a:lnTo>
                  <a:pt x="350519" y="60960"/>
                </a:lnTo>
                <a:lnTo>
                  <a:pt x="341375" y="70103"/>
                </a:lnTo>
                <a:lnTo>
                  <a:pt x="332231" y="73151"/>
                </a:lnTo>
                <a:lnTo>
                  <a:pt x="327088" y="75390"/>
                </a:lnTo>
                <a:lnTo>
                  <a:pt x="320801" y="77343"/>
                </a:lnTo>
                <a:lnTo>
                  <a:pt x="313372" y="78724"/>
                </a:lnTo>
                <a:lnTo>
                  <a:pt x="304800" y="79248"/>
                </a:lnTo>
                <a:lnTo>
                  <a:pt x="304800" y="91439"/>
                </a:lnTo>
                <a:lnTo>
                  <a:pt x="316991" y="91439"/>
                </a:lnTo>
                <a:lnTo>
                  <a:pt x="326040" y="92011"/>
                </a:lnTo>
                <a:lnTo>
                  <a:pt x="359044" y="119443"/>
                </a:lnTo>
                <a:lnTo>
                  <a:pt x="359663" y="128015"/>
                </a:lnTo>
                <a:lnTo>
                  <a:pt x="359092" y="136112"/>
                </a:lnTo>
                <a:lnTo>
                  <a:pt x="326135" y="161543"/>
                </a:lnTo>
                <a:lnTo>
                  <a:pt x="369109" y="161543"/>
                </a:lnTo>
                <a:lnTo>
                  <a:pt x="384428" y="134112"/>
                </a:lnTo>
                <a:lnTo>
                  <a:pt x="384428" y="112775"/>
                </a:lnTo>
                <a:lnTo>
                  <a:pt x="381380" y="106679"/>
                </a:lnTo>
                <a:lnTo>
                  <a:pt x="378332" y="103631"/>
                </a:lnTo>
                <a:lnTo>
                  <a:pt x="375284" y="97536"/>
                </a:lnTo>
                <a:lnTo>
                  <a:pt x="371855" y="94487"/>
                </a:lnTo>
                <a:lnTo>
                  <a:pt x="368807" y="91439"/>
                </a:lnTo>
                <a:lnTo>
                  <a:pt x="362711" y="88391"/>
                </a:lnTo>
                <a:lnTo>
                  <a:pt x="359663" y="85343"/>
                </a:lnTo>
                <a:lnTo>
                  <a:pt x="353567" y="85343"/>
                </a:lnTo>
                <a:lnTo>
                  <a:pt x="350519" y="82296"/>
                </a:lnTo>
                <a:lnTo>
                  <a:pt x="344424" y="82296"/>
                </a:lnTo>
                <a:lnTo>
                  <a:pt x="344424" y="79248"/>
                </a:lnTo>
                <a:lnTo>
                  <a:pt x="353567" y="76200"/>
                </a:lnTo>
                <a:lnTo>
                  <a:pt x="365759" y="70103"/>
                </a:lnTo>
                <a:lnTo>
                  <a:pt x="368807" y="64008"/>
                </a:lnTo>
                <a:lnTo>
                  <a:pt x="375284" y="60960"/>
                </a:lnTo>
                <a:lnTo>
                  <a:pt x="381380" y="48767"/>
                </a:lnTo>
                <a:lnTo>
                  <a:pt x="381380" y="30479"/>
                </a:lnTo>
                <a:lnTo>
                  <a:pt x="378332" y="21336"/>
                </a:lnTo>
                <a:lnTo>
                  <a:pt x="375284" y="18287"/>
                </a:lnTo>
                <a:lnTo>
                  <a:pt x="371855" y="12191"/>
                </a:lnTo>
                <a:close/>
              </a:path>
              <a:path w="384809" h="173990">
                <a:moveTo>
                  <a:pt x="344424" y="0"/>
                </a:moveTo>
                <a:lnTo>
                  <a:pt x="326135" y="0"/>
                </a:lnTo>
                <a:lnTo>
                  <a:pt x="320039" y="3048"/>
                </a:lnTo>
                <a:lnTo>
                  <a:pt x="310896" y="3048"/>
                </a:lnTo>
                <a:lnTo>
                  <a:pt x="304037" y="5381"/>
                </a:lnTo>
                <a:lnTo>
                  <a:pt x="297179" y="8000"/>
                </a:lnTo>
                <a:lnTo>
                  <a:pt x="290321" y="11191"/>
                </a:lnTo>
                <a:lnTo>
                  <a:pt x="283463" y="15239"/>
                </a:lnTo>
                <a:lnTo>
                  <a:pt x="283463" y="36575"/>
                </a:lnTo>
                <a:lnTo>
                  <a:pt x="298703" y="36575"/>
                </a:lnTo>
                <a:lnTo>
                  <a:pt x="301751" y="27431"/>
                </a:lnTo>
                <a:lnTo>
                  <a:pt x="304800" y="21336"/>
                </a:lnTo>
                <a:lnTo>
                  <a:pt x="310896" y="18287"/>
                </a:lnTo>
                <a:lnTo>
                  <a:pt x="313943" y="15239"/>
                </a:lnTo>
                <a:lnTo>
                  <a:pt x="320039" y="12191"/>
                </a:lnTo>
                <a:lnTo>
                  <a:pt x="371855" y="12191"/>
                </a:lnTo>
                <a:lnTo>
                  <a:pt x="353567" y="3048"/>
                </a:lnTo>
                <a:lnTo>
                  <a:pt x="344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789546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40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835266" y="1259205"/>
            <a:ext cx="99470" cy="15329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026213" y="1278031"/>
            <a:ext cx="134471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8257502" y="134661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421557" y="1259205"/>
            <a:ext cx="223221" cy="15329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8668982" y="138560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40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838639" y="1245757"/>
            <a:ext cx="75304" cy="833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720306" y="1259205"/>
            <a:ext cx="91439" cy="15329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283435" y="1563109"/>
            <a:ext cx="174812" cy="19363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560444" y="162361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560444" y="166934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789046" y="1560419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1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7685" h="173989">
                <a:moveTo>
                  <a:pt x="109728" y="3048"/>
                </a:moveTo>
                <a:lnTo>
                  <a:pt x="3048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2" y="36575"/>
                </a:lnTo>
                <a:lnTo>
                  <a:pt x="12192" y="33527"/>
                </a:lnTo>
                <a:lnTo>
                  <a:pt x="15240" y="30479"/>
                </a:lnTo>
                <a:lnTo>
                  <a:pt x="15240" y="27432"/>
                </a:lnTo>
                <a:lnTo>
                  <a:pt x="18287" y="27432"/>
                </a:lnTo>
                <a:lnTo>
                  <a:pt x="21336" y="24384"/>
                </a:lnTo>
                <a:lnTo>
                  <a:pt x="102826" y="24384"/>
                </a:lnTo>
                <a:lnTo>
                  <a:pt x="109728" y="9144"/>
                </a:lnTo>
                <a:lnTo>
                  <a:pt x="109728" y="3048"/>
                </a:lnTo>
                <a:close/>
              </a:path>
              <a:path w="527685" h="173989">
                <a:moveTo>
                  <a:pt x="228095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8" y="15239"/>
                </a:lnTo>
                <a:lnTo>
                  <a:pt x="204216" y="18287"/>
                </a:lnTo>
                <a:lnTo>
                  <a:pt x="207263" y="24384"/>
                </a:lnTo>
                <a:lnTo>
                  <a:pt x="210312" y="27432"/>
                </a:lnTo>
                <a:lnTo>
                  <a:pt x="213360" y="33527"/>
                </a:lnTo>
                <a:lnTo>
                  <a:pt x="213360" y="54863"/>
                </a:lnTo>
                <a:lnTo>
                  <a:pt x="210312" y="57912"/>
                </a:lnTo>
                <a:lnTo>
                  <a:pt x="210312" y="64008"/>
                </a:lnTo>
                <a:lnTo>
                  <a:pt x="204216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5" y="92201"/>
                </a:lnTo>
                <a:lnTo>
                  <a:pt x="183118" y="98583"/>
                </a:lnTo>
                <a:lnTo>
                  <a:pt x="176784" y="106679"/>
                </a:lnTo>
                <a:lnTo>
                  <a:pt x="168687" y="115300"/>
                </a:lnTo>
                <a:lnTo>
                  <a:pt x="143637" y="150875"/>
                </a:lnTo>
                <a:lnTo>
                  <a:pt x="137160" y="164591"/>
                </a:lnTo>
                <a:lnTo>
                  <a:pt x="137160" y="170687"/>
                </a:lnTo>
                <a:lnTo>
                  <a:pt x="237744" y="170687"/>
                </a:lnTo>
                <a:lnTo>
                  <a:pt x="239522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9" y="129159"/>
                </a:lnTo>
                <a:lnTo>
                  <a:pt x="184261" y="118062"/>
                </a:lnTo>
                <a:lnTo>
                  <a:pt x="195072" y="106679"/>
                </a:lnTo>
                <a:lnTo>
                  <a:pt x="222504" y="79248"/>
                </a:lnTo>
                <a:lnTo>
                  <a:pt x="225551" y="73151"/>
                </a:lnTo>
                <a:lnTo>
                  <a:pt x="231648" y="67055"/>
                </a:lnTo>
                <a:lnTo>
                  <a:pt x="231648" y="60960"/>
                </a:lnTo>
                <a:lnTo>
                  <a:pt x="234696" y="57912"/>
                </a:lnTo>
                <a:lnTo>
                  <a:pt x="234696" y="54863"/>
                </a:lnTo>
                <a:lnTo>
                  <a:pt x="237744" y="51815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1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3989">
                <a:moveTo>
                  <a:pt x="240792" y="134112"/>
                </a:moveTo>
                <a:lnTo>
                  <a:pt x="231648" y="134112"/>
                </a:lnTo>
                <a:lnTo>
                  <a:pt x="231648" y="137160"/>
                </a:lnTo>
                <a:lnTo>
                  <a:pt x="228600" y="140208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4" y="146303"/>
                </a:lnTo>
                <a:lnTo>
                  <a:pt x="222504" y="149351"/>
                </a:lnTo>
                <a:lnTo>
                  <a:pt x="239522" y="149351"/>
                </a:lnTo>
                <a:lnTo>
                  <a:pt x="240792" y="134112"/>
                </a:lnTo>
                <a:close/>
              </a:path>
              <a:path w="527685" h="173989">
                <a:moveTo>
                  <a:pt x="192024" y="0"/>
                </a:moveTo>
                <a:lnTo>
                  <a:pt x="176784" y="0"/>
                </a:lnTo>
                <a:lnTo>
                  <a:pt x="160782" y="5381"/>
                </a:lnTo>
                <a:lnTo>
                  <a:pt x="153924" y="8001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8" y="36575"/>
                </a:lnTo>
                <a:lnTo>
                  <a:pt x="160639" y="26336"/>
                </a:lnTo>
                <a:lnTo>
                  <a:pt x="167259" y="18669"/>
                </a:lnTo>
                <a:lnTo>
                  <a:pt x="175593" y="13858"/>
                </a:lnTo>
                <a:lnTo>
                  <a:pt x="185928" y="12191"/>
                </a:lnTo>
                <a:lnTo>
                  <a:pt x="228095" y="12191"/>
                </a:lnTo>
                <a:lnTo>
                  <a:pt x="225551" y="9144"/>
                </a:lnTo>
                <a:lnTo>
                  <a:pt x="219884" y="5143"/>
                </a:lnTo>
                <a:lnTo>
                  <a:pt x="212217" y="2286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3989">
                <a:moveTo>
                  <a:pt x="369062" y="0"/>
                </a:moveTo>
                <a:lnTo>
                  <a:pt x="326913" y="13811"/>
                </a:lnTo>
                <a:lnTo>
                  <a:pt x="305054" y="33527"/>
                </a:lnTo>
                <a:lnTo>
                  <a:pt x="298719" y="40481"/>
                </a:lnTo>
                <a:lnTo>
                  <a:pt x="281479" y="76247"/>
                </a:lnTo>
                <a:lnTo>
                  <a:pt x="277622" y="106679"/>
                </a:lnTo>
                <a:lnTo>
                  <a:pt x="278717" y="122062"/>
                </a:lnTo>
                <a:lnTo>
                  <a:pt x="292862" y="158496"/>
                </a:lnTo>
                <a:lnTo>
                  <a:pt x="332486" y="173736"/>
                </a:lnTo>
                <a:lnTo>
                  <a:pt x="341582" y="173212"/>
                </a:lnTo>
                <a:lnTo>
                  <a:pt x="373848" y="161544"/>
                </a:lnTo>
                <a:lnTo>
                  <a:pt x="323342" y="161544"/>
                </a:lnTo>
                <a:lnTo>
                  <a:pt x="314198" y="158496"/>
                </a:lnTo>
                <a:lnTo>
                  <a:pt x="311150" y="149351"/>
                </a:lnTo>
                <a:lnTo>
                  <a:pt x="307149" y="141922"/>
                </a:lnTo>
                <a:lnTo>
                  <a:pt x="304291" y="133350"/>
                </a:lnTo>
                <a:lnTo>
                  <a:pt x="302577" y="123634"/>
                </a:lnTo>
                <a:lnTo>
                  <a:pt x="302006" y="112775"/>
                </a:lnTo>
                <a:lnTo>
                  <a:pt x="302006" y="97536"/>
                </a:lnTo>
                <a:lnTo>
                  <a:pt x="305054" y="94487"/>
                </a:lnTo>
                <a:lnTo>
                  <a:pt x="305054" y="91439"/>
                </a:lnTo>
                <a:lnTo>
                  <a:pt x="308101" y="88391"/>
                </a:lnTo>
                <a:lnTo>
                  <a:pt x="311150" y="88391"/>
                </a:lnTo>
                <a:lnTo>
                  <a:pt x="317246" y="85344"/>
                </a:lnTo>
                <a:lnTo>
                  <a:pt x="320294" y="82296"/>
                </a:lnTo>
                <a:lnTo>
                  <a:pt x="302006" y="82296"/>
                </a:lnTo>
                <a:lnTo>
                  <a:pt x="304815" y="71437"/>
                </a:lnTo>
                <a:lnTo>
                  <a:pt x="328295" y="31242"/>
                </a:lnTo>
                <a:lnTo>
                  <a:pt x="366061" y="12763"/>
                </a:lnTo>
                <a:lnTo>
                  <a:pt x="375157" y="12191"/>
                </a:lnTo>
                <a:lnTo>
                  <a:pt x="375157" y="6096"/>
                </a:lnTo>
                <a:lnTo>
                  <a:pt x="369062" y="0"/>
                </a:lnTo>
                <a:close/>
              </a:path>
              <a:path w="527685" h="173989">
                <a:moveTo>
                  <a:pt x="378206" y="79248"/>
                </a:moveTo>
                <a:lnTo>
                  <a:pt x="347725" y="79248"/>
                </a:lnTo>
                <a:lnTo>
                  <a:pt x="353822" y="82296"/>
                </a:lnTo>
                <a:lnTo>
                  <a:pt x="359918" y="91439"/>
                </a:lnTo>
                <a:lnTo>
                  <a:pt x="362156" y="96583"/>
                </a:lnTo>
                <a:lnTo>
                  <a:pt x="364109" y="102870"/>
                </a:lnTo>
                <a:lnTo>
                  <a:pt x="365490" y="110299"/>
                </a:lnTo>
                <a:lnTo>
                  <a:pt x="366013" y="118872"/>
                </a:lnTo>
                <a:lnTo>
                  <a:pt x="366013" y="131063"/>
                </a:lnTo>
                <a:lnTo>
                  <a:pt x="362966" y="137160"/>
                </a:lnTo>
                <a:lnTo>
                  <a:pt x="362966" y="146303"/>
                </a:lnTo>
                <a:lnTo>
                  <a:pt x="353822" y="155448"/>
                </a:lnTo>
                <a:lnTo>
                  <a:pt x="347725" y="158496"/>
                </a:lnTo>
                <a:lnTo>
                  <a:pt x="344678" y="161544"/>
                </a:lnTo>
                <a:lnTo>
                  <a:pt x="373848" y="161544"/>
                </a:lnTo>
                <a:lnTo>
                  <a:pt x="377444" y="158115"/>
                </a:lnTo>
                <a:lnTo>
                  <a:pt x="390398" y="118872"/>
                </a:lnTo>
                <a:lnTo>
                  <a:pt x="390302" y="110299"/>
                </a:lnTo>
                <a:lnTo>
                  <a:pt x="389636" y="102870"/>
                </a:lnTo>
                <a:lnTo>
                  <a:pt x="387826" y="96583"/>
                </a:lnTo>
                <a:lnTo>
                  <a:pt x="384301" y="91439"/>
                </a:lnTo>
                <a:lnTo>
                  <a:pt x="381254" y="82296"/>
                </a:lnTo>
                <a:lnTo>
                  <a:pt x="378206" y="79248"/>
                </a:lnTo>
                <a:close/>
              </a:path>
              <a:path w="527685" h="173989">
                <a:moveTo>
                  <a:pt x="356869" y="67055"/>
                </a:moveTo>
                <a:lnTo>
                  <a:pt x="338581" y="67055"/>
                </a:lnTo>
                <a:lnTo>
                  <a:pt x="332486" y="70103"/>
                </a:lnTo>
                <a:lnTo>
                  <a:pt x="326390" y="70103"/>
                </a:lnTo>
                <a:lnTo>
                  <a:pt x="317246" y="73151"/>
                </a:lnTo>
                <a:lnTo>
                  <a:pt x="311150" y="76200"/>
                </a:lnTo>
                <a:lnTo>
                  <a:pt x="305054" y="82296"/>
                </a:lnTo>
                <a:lnTo>
                  <a:pt x="326390" y="82296"/>
                </a:lnTo>
                <a:lnTo>
                  <a:pt x="329438" y="79248"/>
                </a:lnTo>
                <a:lnTo>
                  <a:pt x="378206" y="79248"/>
                </a:lnTo>
                <a:lnTo>
                  <a:pt x="372110" y="73151"/>
                </a:lnTo>
                <a:lnTo>
                  <a:pt x="362966" y="70103"/>
                </a:lnTo>
                <a:lnTo>
                  <a:pt x="356869" y="67055"/>
                </a:lnTo>
                <a:close/>
              </a:path>
              <a:path w="527685" h="173989">
                <a:moveTo>
                  <a:pt x="472694" y="0"/>
                </a:moveTo>
                <a:lnTo>
                  <a:pt x="466598" y="0"/>
                </a:lnTo>
                <a:lnTo>
                  <a:pt x="457454" y="3048"/>
                </a:lnTo>
                <a:lnTo>
                  <a:pt x="425831" y="32765"/>
                </a:lnTo>
                <a:lnTo>
                  <a:pt x="417902" y="76723"/>
                </a:lnTo>
                <a:lnTo>
                  <a:pt x="417919" y="91439"/>
                </a:lnTo>
                <a:lnTo>
                  <a:pt x="424259" y="141541"/>
                </a:lnTo>
                <a:lnTo>
                  <a:pt x="459597" y="172545"/>
                </a:lnTo>
                <a:lnTo>
                  <a:pt x="472694" y="173736"/>
                </a:lnTo>
                <a:lnTo>
                  <a:pt x="485314" y="172545"/>
                </a:lnTo>
                <a:lnTo>
                  <a:pt x="495934" y="168783"/>
                </a:lnTo>
                <a:lnTo>
                  <a:pt x="504840" y="162163"/>
                </a:lnTo>
                <a:lnTo>
                  <a:pt x="505315" y="161544"/>
                </a:lnTo>
                <a:lnTo>
                  <a:pt x="472694" y="161544"/>
                </a:lnTo>
                <a:lnTo>
                  <a:pt x="465931" y="160400"/>
                </a:lnTo>
                <a:lnTo>
                  <a:pt x="444499" y="120014"/>
                </a:lnTo>
                <a:lnTo>
                  <a:pt x="442261" y="76723"/>
                </a:lnTo>
                <a:lnTo>
                  <a:pt x="442594" y="68961"/>
                </a:lnTo>
                <a:lnTo>
                  <a:pt x="443499" y="61769"/>
                </a:lnTo>
                <a:lnTo>
                  <a:pt x="445262" y="54863"/>
                </a:lnTo>
                <a:lnTo>
                  <a:pt x="445262" y="39624"/>
                </a:lnTo>
                <a:lnTo>
                  <a:pt x="448310" y="30479"/>
                </a:lnTo>
                <a:lnTo>
                  <a:pt x="451357" y="24384"/>
                </a:lnTo>
                <a:lnTo>
                  <a:pt x="457454" y="18287"/>
                </a:lnTo>
                <a:lnTo>
                  <a:pt x="463550" y="15239"/>
                </a:lnTo>
                <a:lnTo>
                  <a:pt x="466598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9" y="4952"/>
                </a:lnTo>
                <a:lnTo>
                  <a:pt x="485790" y="1190"/>
                </a:lnTo>
                <a:lnTo>
                  <a:pt x="472694" y="0"/>
                </a:lnTo>
                <a:close/>
              </a:path>
              <a:path w="527685" h="173989">
                <a:moveTo>
                  <a:pt x="507916" y="12191"/>
                </a:moveTo>
                <a:lnTo>
                  <a:pt x="478790" y="12191"/>
                </a:lnTo>
                <a:lnTo>
                  <a:pt x="484886" y="15239"/>
                </a:lnTo>
                <a:lnTo>
                  <a:pt x="487934" y="21336"/>
                </a:lnTo>
                <a:lnTo>
                  <a:pt x="502761" y="65913"/>
                </a:lnTo>
                <a:lnTo>
                  <a:pt x="503174" y="91439"/>
                </a:lnTo>
                <a:lnTo>
                  <a:pt x="502650" y="108537"/>
                </a:lnTo>
                <a:lnTo>
                  <a:pt x="492410" y="151256"/>
                </a:lnTo>
                <a:lnTo>
                  <a:pt x="472694" y="161544"/>
                </a:lnTo>
                <a:lnTo>
                  <a:pt x="505315" y="161544"/>
                </a:lnTo>
                <a:lnTo>
                  <a:pt x="523366" y="123444"/>
                </a:lnTo>
                <a:lnTo>
                  <a:pt x="527557" y="85344"/>
                </a:lnTo>
                <a:lnTo>
                  <a:pt x="526938" y="65913"/>
                </a:lnTo>
                <a:lnTo>
                  <a:pt x="524890" y="48768"/>
                </a:lnTo>
                <a:lnTo>
                  <a:pt x="521128" y="33909"/>
                </a:lnTo>
                <a:lnTo>
                  <a:pt x="515366" y="21336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281432" y="168682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337910" y="1560420"/>
            <a:ext cx="83371" cy="15060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518100" y="1579244"/>
            <a:ext cx="134471" cy="13716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746764" y="1560419"/>
            <a:ext cx="96754" cy="15329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867724" y="168682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918822" y="1560419"/>
            <a:ext cx="212800" cy="15329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161204" y="1546972"/>
            <a:ext cx="75304" cy="833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325259" y="164782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392495" y="1579245"/>
            <a:ext cx="0" cy="137272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155447"/>
                </a:move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548481" y="1560420"/>
            <a:ext cx="331134" cy="150719"/>
          </a:xfrm>
          <a:custGeom>
            <a:avLst/>
            <a:gdLst/>
            <a:ahLst/>
            <a:cxnLst/>
            <a:rect l="l" t="t" r="r" b="b"/>
            <a:pathLst>
              <a:path w="375285" h="170814">
                <a:moveTo>
                  <a:pt x="94487" y="161544"/>
                </a:moveTo>
                <a:lnTo>
                  <a:pt x="6096" y="161544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4"/>
                </a:lnTo>
                <a:close/>
              </a:path>
              <a:path w="375285" h="170814">
                <a:moveTo>
                  <a:pt x="73151" y="158496"/>
                </a:moveTo>
                <a:lnTo>
                  <a:pt x="30480" y="158496"/>
                </a:lnTo>
                <a:lnTo>
                  <a:pt x="24384" y="161544"/>
                </a:lnTo>
                <a:lnTo>
                  <a:pt x="76200" y="161544"/>
                </a:lnTo>
                <a:lnTo>
                  <a:pt x="73151" y="158496"/>
                </a:lnTo>
                <a:close/>
              </a:path>
              <a:path w="375285" h="170814">
                <a:moveTo>
                  <a:pt x="64008" y="152400"/>
                </a:moveTo>
                <a:lnTo>
                  <a:pt x="36575" y="152400"/>
                </a:lnTo>
                <a:lnTo>
                  <a:pt x="36575" y="155448"/>
                </a:lnTo>
                <a:lnTo>
                  <a:pt x="33527" y="158496"/>
                </a:lnTo>
                <a:lnTo>
                  <a:pt x="67056" y="158496"/>
                </a:lnTo>
                <a:lnTo>
                  <a:pt x="67056" y="155448"/>
                </a:lnTo>
                <a:lnTo>
                  <a:pt x="64008" y="155448"/>
                </a:lnTo>
                <a:lnTo>
                  <a:pt x="64008" y="152400"/>
                </a:lnTo>
                <a:close/>
              </a:path>
              <a:path w="375285" h="170814">
                <a:moveTo>
                  <a:pt x="60960" y="27432"/>
                </a:moveTo>
                <a:lnTo>
                  <a:pt x="36575" y="27432"/>
                </a:lnTo>
                <a:lnTo>
                  <a:pt x="36575" y="30479"/>
                </a:lnTo>
                <a:lnTo>
                  <a:pt x="39624" y="33527"/>
                </a:lnTo>
                <a:lnTo>
                  <a:pt x="39624" y="152400"/>
                </a:lnTo>
                <a:lnTo>
                  <a:pt x="60960" y="152400"/>
                </a:lnTo>
                <a:lnTo>
                  <a:pt x="60960" y="27432"/>
                </a:lnTo>
                <a:close/>
              </a:path>
              <a:path w="375285" h="170814">
                <a:moveTo>
                  <a:pt x="60960" y="0"/>
                </a:moveTo>
                <a:lnTo>
                  <a:pt x="54863" y="0"/>
                </a:lnTo>
                <a:lnTo>
                  <a:pt x="0" y="33527"/>
                </a:lnTo>
                <a:lnTo>
                  <a:pt x="6096" y="42672"/>
                </a:lnTo>
                <a:lnTo>
                  <a:pt x="12192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2" y="30479"/>
                </a:lnTo>
                <a:lnTo>
                  <a:pt x="30480" y="27432"/>
                </a:lnTo>
                <a:lnTo>
                  <a:pt x="60960" y="27432"/>
                </a:lnTo>
                <a:lnTo>
                  <a:pt x="60960" y="0"/>
                </a:lnTo>
                <a:close/>
              </a:path>
              <a:path w="375285" h="170814">
                <a:moveTo>
                  <a:pt x="231648" y="164591"/>
                </a:moveTo>
                <a:lnTo>
                  <a:pt x="179832" y="164591"/>
                </a:lnTo>
                <a:lnTo>
                  <a:pt x="179832" y="170687"/>
                </a:lnTo>
                <a:lnTo>
                  <a:pt x="231648" y="170687"/>
                </a:lnTo>
                <a:lnTo>
                  <a:pt x="231648" y="164591"/>
                </a:lnTo>
                <a:close/>
              </a:path>
              <a:path w="375285" h="170814">
                <a:moveTo>
                  <a:pt x="225551" y="161544"/>
                </a:moveTo>
                <a:lnTo>
                  <a:pt x="188975" y="161544"/>
                </a:lnTo>
                <a:lnTo>
                  <a:pt x="185927" y="164591"/>
                </a:lnTo>
                <a:lnTo>
                  <a:pt x="228600" y="164591"/>
                </a:lnTo>
                <a:lnTo>
                  <a:pt x="225551" y="161544"/>
                </a:lnTo>
                <a:close/>
              </a:path>
              <a:path w="375285" h="170814">
                <a:moveTo>
                  <a:pt x="216408" y="118872"/>
                </a:moveTo>
                <a:lnTo>
                  <a:pt x="195072" y="118872"/>
                </a:lnTo>
                <a:lnTo>
                  <a:pt x="195072" y="155448"/>
                </a:lnTo>
                <a:lnTo>
                  <a:pt x="192024" y="158496"/>
                </a:lnTo>
                <a:lnTo>
                  <a:pt x="192024" y="161544"/>
                </a:lnTo>
                <a:lnTo>
                  <a:pt x="222504" y="161544"/>
                </a:lnTo>
                <a:lnTo>
                  <a:pt x="219456" y="158496"/>
                </a:lnTo>
                <a:lnTo>
                  <a:pt x="219456" y="155448"/>
                </a:lnTo>
                <a:lnTo>
                  <a:pt x="216408" y="155448"/>
                </a:lnTo>
                <a:lnTo>
                  <a:pt x="216408" y="118872"/>
                </a:lnTo>
                <a:close/>
              </a:path>
              <a:path w="375285" h="170814">
                <a:moveTo>
                  <a:pt x="216408" y="3048"/>
                </a:moveTo>
                <a:lnTo>
                  <a:pt x="198120" y="3048"/>
                </a:lnTo>
                <a:lnTo>
                  <a:pt x="124968" y="109727"/>
                </a:lnTo>
                <a:lnTo>
                  <a:pt x="124968" y="118872"/>
                </a:lnTo>
                <a:lnTo>
                  <a:pt x="246887" y="118872"/>
                </a:lnTo>
                <a:lnTo>
                  <a:pt x="246887" y="106679"/>
                </a:lnTo>
                <a:lnTo>
                  <a:pt x="146304" y="106679"/>
                </a:lnTo>
                <a:lnTo>
                  <a:pt x="195072" y="30479"/>
                </a:lnTo>
                <a:lnTo>
                  <a:pt x="216408" y="30479"/>
                </a:lnTo>
                <a:lnTo>
                  <a:pt x="216408" y="3048"/>
                </a:lnTo>
                <a:close/>
              </a:path>
              <a:path w="375285" h="170814">
                <a:moveTo>
                  <a:pt x="216408" y="30479"/>
                </a:moveTo>
                <a:lnTo>
                  <a:pt x="195072" y="30479"/>
                </a:lnTo>
                <a:lnTo>
                  <a:pt x="195072" y="106679"/>
                </a:lnTo>
                <a:lnTo>
                  <a:pt x="216408" y="106679"/>
                </a:lnTo>
                <a:lnTo>
                  <a:pt x="216408" y="30479"/>
                </a:lnTo>
                <a:close/>
              </a:path>
              <a:path w="375285" h="170814">
                <a:moveTo>
                  <a:pt x="246887" y="94487"/>
                </a:moveTo>
                <a:lnTo>
                  <a:pt x="237744" y="94487"/>
                </a:lnTo>
                <a:lnTo>
                  <a:pt x="237744" y="97536"/>
                </a:lnTo>
                <a:lnTo>
                  <a:pt x="234696" y="100584"/>
                </a:lnTo>
                <a:lnTo>
                  <a:pt x="234696" y="103632"/>
                </a:lnTo>
                <a:lnTo>
                  <a:pt x="231648" y="103632"/>
                </a:lnTo>
                <a:lnTo>
                  <a:pt x="231648" y="106679"/>
                </a:lnTo>
                <a:lnTo>
                  <a:pt x="246887" y="106679"/>
                </a:lnTo>
                <a:lnTo>
                  <a:pt x="246887" y="94487"/>
                </a:lnTo>
                <a:close/>
              </a:path>
              <a:path w="375285" h="170814">
                <a:moveTo>
                  <a:pt x="362207" y="12191"/>
                </a:moveTo>
                <a:lnTo>
                  <a:pt x="326136" y="12191"/>
                </a:lnTo>
                <a:lnTo>
                  <a:pt x="332232" y="15239"/>
                </a:lnTo>
                <a:lnTo>
                  <a:pt x="335280" y="15239"/>
                </a:lnTo>
                <a:lnTo>
                  <a:pt x="338327" y="18287"/>
                </a:lnTo>
                <a:lnTo>
                  <a:pt x="341375" y="24384"/>
                </a:lnTo>
                <a:lnTo>
                  <a:pt x="344424" y="27432"/>
                </a:lnTo>
                <a:lnTo>
                  <a:pt x="347472" y="33527"/>
                </a:lnTo>
                <a:lnTo>
                  <a:pt x="347472" y="54863"/>
                </a:lnTo>
                <a:lnTo>
                  <a:pt x="344424" y="57912"/>
                </a:lnTo>
                <a:lnTo>
                  <a:pt x="344424" y="64008"/>
                </a:lnTo>
                <a:lnTo>
                  <a:pt x="338327" y="70103"/>
                </a:lnTo>
                <a:lnTo>
                  <a:pt x="332232" y="82296"/>
                </a:lnTo>
                <a:lnTo>
                  <a:pt x="327612" y="86963"/>
                </a:lnTo>
                <a:lnTo>
                  <a:pt x="322706" y="92201"/>
                </a:lnTo>
                <a:lnTo>
                  <a:pt x="317230" y="98583"/>
                </a:lnTo>
                <a:lnTo>
                  <a:pt x="310896" y="106679"/>
                </a:lnTo>
                <a:lnTo>
                  <a:pt x="302799" y="115300"/>
                </a:lnTo>
                <a:lnTo>
                  <a:pt x="277749" y="150875"/>
                </a:lnTo>
                <a:lnTo>
                  <a:pt x="271272" y="164591"/>
                </a:lnTo>
                <a:lnTo>
                  <a:pt x="271272" y="170687"/>
                </a:lnTo>
                <a:lnTo>
                  <a:pt x="371856" y="170687"/>
                </a:lnTo>
                <a:lnTo>
                  <a:pt x="373782" y="149351"/>
                </a:lnTo>
                <a:lnTo>
                  <a:pt x="295656" y="149351"/>
                </a:lnTo>
                <a:lnTo>
                  <a:pt x="301323" y="139684"/>
                </a:lnTo>
                <a:lnTo>
                  <a:pt x="308991" y="129159"/>
                </a:lnTo>
                <a:lnTo>
                  <a:pt x="318373" y="118062"/>
                </a:lnTo>
                <a:lnTo>
                  <a:pt x="329184" y="106679"/>
                </a:lnTo>
                <a:lnTo>
                  <a:pt x="356616" y="79248"/>
                </a:lnTo>
                <a:lnTo>
                  <a:pt x="359663" y="73151"/>
                </a:lnTo>
                <a:lnTo>
                  <a:pt x="365760" y="67055"/>
                </a:lnTo>
                <a:lnTo>
                  <a:pt x="365760" y="60960"/>
                </a:lnTo>
                <a:lnTo>
                  <a:pt x="368808" y="57912"/>
                </a:lnTo>
                <a:lnTo>
                  <a:pt x="368808" y="54863"/>
                </a:lnTo>
                <a:lnTo>
                  <a:pt x="371856" y="51815"/>
                </a:lnTo>
                <a:lnTo>
                  <a:pt x="371856" y="39624"/>
                </a:lnTo>
                <a:lnTo>
                  <a:pt x="371236" y="31003"/>
                </a:lnTo>
                <a:lnTo>
                  <a:pt x="369188" y="23241"/>
                </a:lnTo>
                <a:lnTo>
                  <a:pt x="365426" y="16049"/>
                </a:lnTo>
                <a:lnTo>
                  <a:pt x="362207" y="12191"/>
                </a:lnTo>
                <a:close/>
              </a:path>
              <a:path w="375285" h="170814">
                <a:moveTo>
                  <a:pt x="375158" y="134112"/>
                </a:moveTo>
                <a:lnTo>
                  <a:pt x="365760" y="134112"/>
                </a:lnTo>
                <a:lnTo>
                  <a:pt x="365760" y="137160"/>
                </a:lnTo>
                <a:lnTo>
                  <a:pt x="362712" y="140208"/>
                </a:lnTo>
                <a:lnTo>
                  <a:pt x="362712" y="143255"/>
                </a:lnTo>
                <a:lnTo>
                  <a:pt x="359663" y="146303"/>
                </a:lnTo>
                <a:lnTo>
                  <a:pt x="356616" y="146303"/>
                </a:lnTo>
                <a:lnTo>
                  <a:pt x="356616" y="149351"/>
                </a:lnTo>
                <a:lnTo>
                  <a:pt x="373782" y="149351"/>
                </a:lnTo>
                <a:lnTo>
                  <a:pt x="375158" y="134112"/>
                </a:lnTo>
                <a:close/>
              </a:path>
              <a:path w="375285" h="170814">
                <a:moveTo>
                  <a:pt x="326136" y="0"/>
                </a:moveTo>
                <a:lnTo>
                  <a:pt x="310896" y="0"/>
                </a:lnTo>
                <a:lnTo>
                  <a:pt x="294894" y="5381"/>
                </a:lnTo>
                <a:lnTo>
                  <a:pt x="288036" y="8001"/>
                </a:lnTo>
                <a:lnTo>
                  <a:pt x="281177" y="11191"/>
                </a:lnTo>
                <a:lnTo>
                  <a:pt x="274320" y="15239"/>
                </a:lnTo>
                <a:lnTo>
                  <a:pt x="274320" y="36575"/>
                </a:lnTo>
                <a:lnTo>
                  <a:pt x="289560" y="36575"/>
                </a:lnTo>
                <a:lnTo>
                  <a:pt x="294751" y="26336"/>
                </a:lnTo>
                <a:lnTo>
                  <a:pt x="301371" y="18669"/>
                </a:lnTo>
                <a:lnTo>
                  <a:pt x="309705" y="13858"/>
                </a:lnTo>
                <a:lnTo>
                  <a:pt x="320039" y="12191"/>
                </a:lnTo>
                <a:lnTo>
                  <a:pt x="362207" y="12191"/>
                </a:lnTo>
                <a:lnTo>
                  <a:pt x="359663" y="9144"/>
                </a:lnTo>
                <a:lnTo>
                  <a:pt x="353996" y="5143"/>
                </a:lnTo>
                <a:lnTo>
                  <a:pt x="346328" y="2286"/>
                </a:lnTo>
                <a:lnTo>
                  <a:pt x="336946" y="571"/>
                </a:lnTo>
                <a:lnTo>
                  <a:pt x="326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09087" y="168682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52117" y="1560419"/>
            <a:ext cx="228599" cy="153521"/>
          </a:xfrm>
          <a:custGeom>
            <a:avLst/>
            <a:gdLst/>
            <a:ahLst/>
            <a:cxnLst/>
            <a:rect l="l" t="t" r="r" b="b"/>
            <a:pathLst>
              <a:path w="259079" h="173989">
                <a:moveTo>
                  <a:pt x="106679" y="164591"/>
                </a:moveTo>
                <a:lnTo>
                  <a:pt x="54863" y="164591"/>
                </a:lnTo>
                <a:lnTo>
                  <a:pt x="54863" y="170687"/>
                </a:lnTo>
                <a:lnTo>
                  <a:pt x="106679" y="170687"/>
                </a:lnTo>
                <a:lnTo>
                  <a:pt x="106679" y="164591"/>
                </a:lnTo>
                <a:close/>
              </a:path>
              <a:path w="259079" h="173989">
                <a:moveTo>
                  <a:pt x="100583" y="161544"/>
                </a:moveTo>
                <a:lnTo>
                  <a:pt x="64007" y="161544"/>
                </a:lnTo>
                <a:lnTo>
                  <a:pt x="60959" y="164591"/>
                </a:lnTo>
                <a:lnTo>
                  <a:pt x="103631" y="164591"/>
                </a:lnTo>
                <a:lnTo>
                  <a:pt x="100583" y="161544"/>
                </a:lnTo>
                <a:close/>
              </a:path>
              <a:path w="259079" h="173989">
                <a:moveTo>
                  <a:pt x="91439" y="118872"/>
                </a:moveTo>
                <a:lnTo>
                  <a:pt x="70103" y="118872"/>
                </a:lnTo>
                <a:lnTo>
                  <a:pt x="70103" y="155448"/>
                </a:lnTo>
                <a:lnTo>
                  <a:pt x="67055" y="158496"/>
                </a:lnTo>
                <a:lnTo>
                  <a:pt x="67055" y="161544"/>
                </a:lnTo>
                <a:lnTo>
                  <a:pt x="97535" y="161544"/>
                </a:lnTo>
                <a:lnTo>
                  <a:pt x="94487" y="158496"/>
                </a:lnTo>
                <a:lnTo>
                  <a:pt x="94487" y="155448"/>
                </a:lnTo>
                <a:lnTo>
                  <a:pt x="91439" y="155448"/>
                </a:lnTo>
                <a:lnTo>
                  <a:pt x="91439" y="118872"/>
                </a:lnTo>
                <a:close/>
              </a:path>
              <a:path w="259079" h="173989">
                <a:moveTo>
                  <a:pt x="91439" y="3048"/>
                </a:moveTo>
                <a:lnTo>
                  <a:pt x="73151" y="3048"/>
                </a:lnTo>
                <a:lnTo>
                  <a:pt x="0" y="109727"/>
                </a:lnTo>
                <a:lnTo>
                  <a:pt x="0" y="118872"/>
                </a:lnTo>
                <a:lnTo>
                  <a:pt x="121919" y="118872"/>
                </a:lnTo>
                <a:lnTo>
                  <a:pt x="121919" y="106679"/>
                </a:lnTo>
                <a:lnTo>
                  <a:pt x="21335" y="106679"/>
                </a:lnTo>
                <a:lnTo>
                  <a:pt x="70103" y="30479"/>
                </a:lnTo>
                <a:lnTo>
                  <a:pt x="91439" y="30479"/>
                </a:lnTo>
                <a:lnTo>
                  <a:pt x="91439" y="3048"/>
                </a:lnTo>
                <a:close/>
              </a:path>
              <a:path w="259079" h="173989">
                <a:moveTo>
                  <a:pt x="91439" y="30479"/>
                </a:moveTo>
                <a:lnTo>
                  <a:pt x="70103" y="30479"/>
                </a:lnTo>
                <a:lnTo>
                  <a:pt x="70103" y="106679"/>
                </a:lnTo>
                <a:lnTo>
                  <a:pt x="91439" y="106679"/>
                </a:lnTo>
                <a:lnTo>
                  <a:pt x="91439" y="30479"/>
                </a:lnTo>
                <a:close/>
              </a:path>
              <a:path w="259079" h="173989">
                <a:moveTo>
                  <a:pt x="121919" y="94487"/>
                </a:moveTo>
                <a:lnTo>
                  <a:pt x="112775" y="94487"/>
                </a:lnTo>
                <a:lnTo>
                  <a:pt x="112775" y="97536"/>
                </a:lnTo>
                <a:lnTo>
                  <a:pt x="109727" y="100584"/>
                </a:lnTo>
                <a:lnTo>
                  <a:pt x="109727" y="103632"/>
                </a:lnTo>
                <a:lnTo>
                  <a:pt x="106679" y="103632"/>
                </a:lnTo>
                <a:lnTo>
                  <a:pt x="106679" y="106679"/>
                </a:lnTo>
                <a:lnTo>
                  <a:pt x="121919" y="106679"/>
                </a:lnTo>
                <a:lnTo>
                  <a:pt x="121919" y="94487"/>
                </a:lnTo>
                <a:close/>
              </a:path>
              <a:path w="259079" h="173989">
                <a:moveTo>
                  <a:pt x="237743" y="0"/>
                </a:moveTo>
                <a:lnTo>
                  <a:pt x="195595" y="13811"/>
                </a:lnTo>
                <a:lnTo>
                  <a:pt x="173735" y="33527"/>
                </a:lnTo>
                <a:lnTo>
                  <a:pt x="167401" y="40481"/>
                </a:lnTo>
                <a:lnTo>
                  <a:pt x="150161" y="76247"/>
                </a:lnTo>
                <a:lnTo>
                  <a:pt x="146303" y="106679"/>
                </a:lnTo>
                <a:lnTo>
                  <a:pt x="147399" y="122062"/>
                </a:lnTo>
                <a:lnTo>
                  <a:pt x="161543" y="158496"/>
                </a:lnTo>
                <a:lnTo>
                  <a:pt x="201167" y="173736"/>
                </a:lnTo>
                <a:lnTo>
                  <a:pt x="210264" y="173212"/>
                </a:lnTo>
                <a:lnTo>
                  <a:pt x="242530" y="161544"/>
                </a:lnTo>
                <a:lnTo>
                  <a:pt x="192023" y="161544"/>
                </a:lnTo>
                <a:lnTo>
                  <a:pt x="182879" y="158496"/>
                </a:lnTo>
                <a:lnTo>
                  <a:pt x="179831" y="149351"/>
                </a:lnTo>
                <a:lnTo>
                  <a:pt x="175831" y="141922"/>
                </a:lnTo>
                <a:lnTo>
                  <a:pt x="172974" y="133350"/>
                </a:lnTo>
                <a:lnTo>
                  <a:pt x="171259" y="123634"/>
                </a:lnTo>
                <a:lnTo>
                  <a:pt x="170687" y="112775"/>
                </a:lnTo>
                <a:lnTo>
                  <a:pt x="170687" y="97536"/>
                </a:lnTo>
                <a:lnTo>
                  <a:pt x="173735" y="94487"/>
                </a:lnTo>
                <a:lnTo>
                  <a:pt x="173735" y="91439"/>
                </a:lnTo>
                <a:lnTo>
                  <a:pt x="176783" y="88391"/>
                </a:lnTo>
                <a:lnTo>
                  <a:pt x="179831" y="88391"/>
                </a:lnTo>
                <a:lnTo>
                  <a:pt x="185927" y="85344"/>
                </a:lnTo>
                <a:lnTo>
                  <a:pt x="188975" y="82296"/>
                </a:lnTo>
                <a:lnTo>
                  <a:pt x="170687" y="82296"/>
                </a:lnTo>
                <a:lnTo>
                  <a:pt x="173497" y="71437"/>
                </a:lnTo>
                <a:lnTo>
                  <a:pt x="196976" y="31242"/>
                </a:lnTo>
                <a:lnTo>
                  <a:pt x="234743" y="12763"/>
                </a:lnTo>
                <a:lnTo>
                  <a:pt x="243839" y="12191"/>
                </a:lnTo>
                <a:lnTo>
                  <a:pt x="243839" y="6096"/>
                </a:lnTo>
                <a:lnTo>
                  <a:pt x="237743" y="0"/>
                </a:lnTo>
                <a:close/>
              </a:path>
              <a:path w="259079" h="173989">
                <a:moveTo>
                  <a:pt x="246887" y="79248"/>
                </a:moveTo>
                <a:lnTo>
                  <a:pt x="216407" y="79248"/>
                </a:lnTo>
                <a:lnTo>
                  <a:pt x="222503" y="82296"/>
                </a:lnTo>
                <a:lnTo>
                  <a:pt x="228600" y="91439"/>
                </a:lnTo>
                <a:lnTo>
                  <a:pt x="230838" y="96583"/>
                </a:lnTo>
                <a:lnTo>
                  <a:pt x="232790" y="102870"/>
                </a:lnTo>
                <a:lnTo>
                  <a:pt x="234172" y="110299"/>
                </a:lnTo>
                <a:lnTo>
                  <a:pt x="234695" y="118872"/>
                </a:lnTo>
                <a:lnTo>
                  <a:pt x="234695" y="131063"/>
                </a:lnTo>
                <a:lnTo>
                  <a:pt x="231647" y="137160"/>
                </a:lnTo>
                <a:lnTo>
                  <a:pt x="231647" y="146303"/>
                </a:lnTo>
                <a:lnTo>
                  <a:pt x="222503" y="155448"/>
                </a:lnTo>
                <a:lnTo>
                  <a:pt x="216407" y="158496"/>
                </a:lnTo>
                <a:lnTo>
                  <a:pt x="213359" y="161544"/>
                </a:lnTo>
                <a:lnTo>
                  <a:pt x="242530" y="161544"/>
                </a:lnTo>
                <a:lnTo>
                  <a:pt x="246125" y="158115"/>
                </a:lnTo>
                <a:lnTo>
                  <a:pt x="259079" y="118872"/>
                </a:lnTo>
                <a:lnTo>
                  <a:pt x="258984" y="110299"/>
                </a:lnTo>
                <a:lnTo>
                  <a:pt x="258317" y="102870"/>
                </a:lnTo>
                <a:lnTo>
                  <a:pt x="256508" y="96583"/>
                </a:lnTo>
                <a:lnTo>
                  <a:pt x="252983" y="91439"/>
                </a:lnTo>
                <a:lnTo>
                  <a:pt x="249935" y="82296"/>
                </a:lnTo>
                <a:lnTo>
                  <a:pt x="246887" y="79248"/>
                </a:lnTo>
                <a:close/>
              </a:path>
              <a:path w="259079" h="173989">
                <a:moveTo>
                  <a:pt x="225551" y="67055"/>
                </a:moveTo>
                <a:lnTo>
                  <a:pt x="207263" y="67055"/>
                </a:lnTo>
                <a:lnTo>
                  <a:pt x="201167" y="70103"/>
                </a:lnTo>
                <a:lnTo>
                  <a:pt x="195071" y="70103"/>
                </a:lnTo>
                <a:lnTo>
                  <a:pt x="185927" y="73151"/>
                </a:lnTo>
                <a:lnTo>
                  <a:pt x="179831" y="76200"/>
                </a:lnTo>
                <a:lnTo>
                  <a:pt x="173735" y="82296"/>
                </a:lnTo>
                <a:lnTo>
                  <a:pt x="195071" y="82296"/>
                </a:lnTo>
                <a:lnTo>
                  <a:pt x="198119" y="79248"/>
                </a:lnTo>
                <a:lnTo>
                  <a:pt x="246887" y="79248"/>
                </a:lnTo>
                <a:lnTo>
                  <a:pt x="240791" y="73151"/>
                </a:lnTo>
                <a:lnTo>
                  <a:pt x="231647" y="70103"/>
                </a:lnTo>
                <a:lnTo>
                  <a:pt x="225551" y="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272156" y="1579244"/>
            <a:ext cx="134471" cy="13716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6500755" y="1560419"/>
            <a:ext cx="220532" cy="15329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745493" y="1686821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801971" y="1560419"/>
            <a:ext cx="209998" cy="15329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038863" y="1546972"/>
            <a:ext cx="75304" cy="833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283435" y="1864546"/>
            <a:ext cx="174812" cy="1936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560444" y="192505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3560444" y="197077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3789045" y="1861856"/>
            <a:ext cx="462803" cy="153521"/>
          </a:xfrm>
          <a:custGeom>
            <a:avLst/>
            <a:gdLst/>
            <a:ahLst/>
            <a:cxnLst/>
            <a:rect l="l" t="t" r="r" b="b"/>
            <a:pathLst>
              <a:path w="524510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2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4510" h="173989">
                <a:moveTo>
                  <a:pt x="109728" y="3048"/>
                </a:moveTo>
                <a:lnTo>
                  <a:pt x="3048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2" y="36575"/>
                </a:lnTo>
                <a:lnTo>
                  <a:pt x="12192" y="33528"/>
                </a:lnTo>
                <a:lnTo>
                  <a:pt x="15240" y="30480"/>
                </a:lnTo>
                <a:lnTo>
                  <a:pt x="15240" y="27432"/>
                </a:lnTo>
                <a:lnTo>
                  <a:pt x="18287" y="27432"/>
                </a:lnTo>
                <a:lnTo>
                  <a:pt x="21336" y="24384"/>
                </a:lnTo>
                <a:lnTo>
                  <a:pt x="102826" y="24384"/>
                </a:lnTo>
                <a:lnTo>
                  <a:pt x="109728" y="9144"/>
                </a:lnTo>
                <a:lnTo>
                  <a:pt x="109728" y="3048"/>
                </a:lnTo>
                <a:close/>
              </a:path>
              <a:path w="524510" h="173989">
                <a:moveTo>
                  <a:pt x="155448" y="137160"/>
                </a:moveTo>
                <a:lnTo>
                  <a:pt x="140207" y="137160"/>
                </a:lnTo>
                <a:lnTo>
                  <a:pt x="140207" y="164592"/>
                </a:lnTo>
                <a:lnTo>
                  <a:pt x="146304" y="167640"/>
                </a:lnTo>
                <a:lnTo>
                  <a:pt x="155448" y="170687"/>
                </a:lnTo>
                <a:lnTo>
                  <a:pt x="164592" y="170687"/>
                </a:lnTo>
                <a:lnTo>
                  <a:pt x="170687" y="173736"/>
                </a:lnTo>
                <a:lnTo>
                  <a:pt x="185928" y="173736"/>
                </a:lnTo>
                <a:lnTo>
                  <a:pt x="195024" y="173212"/>
                </a:lnTo>
                <a:lnTo>
                  <a:pt x="228736" y="161544"/>
                </a:lnTo>
                <a:lnTo>
                  <a:pt x="179831" y="161544"/>
                </a:lnTo>
                <a:lnTo>
                  <a:pt x="170687" y="158496"/>
                </a:lnTo>
                <a:lnTo>
                  <a:pt x="167640" y="155448"/>
                </a:lnTo>
                <a:lnTo>
                  <a:pt x="161544" y="152400"/>
                </a:lnTo>
                <a:lnTo>
                  <a:pt x="158496" y="146304"/>
                </a:lnTo>
                <a:lnTo>
                  <a:pt x="155448" y="137160"/>
                </a:lnTo>
                <a:close/>
              </a:path>
              <a:path w="524510" h="173989">
                <a:moveTo>
                  <a:pt x="231648" y="12192"/>
                </a:moveTo>
                <a:lnTo>
                  <a:pt x="198119" y="12192"/>
                </a:lnTo>
                <a:lnTo>
                  <a:pt x="210312" y="18287"/>
                </a:lnTo>
                <a:lnTo>
                  <a:pt x="216407" y="30480"/>
                </a:lnTo>
                <a:lnTo>
                  <a:pt x="216407" y="48768"/>
                </a:lnTo>
                <a:lnTo>
                  <a:pt x="210312" y="60960"/>
                </a:lnTo>
                <a:lnTo>
                  <a:pt x="201168" y="70104"/>
                </a:lnTo>
                <a:lnTo>
                  <a:pt x="192024" y="73152"/>
                </a:lnTo>
                <a:lnTo>
                  <a:pt x="186880" y="75390"/>
                </a:lnTo>
                <a:lnTo>
                  <a:pt x="180594" y="77343"/>
                </a:lnTo>
                <a:lnTo>
                  <a:pt x="173164" y="78724"/>
                </a:lnTo>
                <a:lnTo>
                  <a:pt x="164592" y="79248"/>
                </a:lnTo>
                <a:lnTo>
                  <a:pt x="164592" y="91440"/>
                </a:lnTo>
                <a:lnTo>
                  <a:pt x="176784" y="91440"/>
                </a:lnTo>
                <a:lnTo>
                  <a:pt x="185832" y="92011"/>
                </a:lnTo>
                <a:lnTo>
                  <a:pt x="218836" y="119443"/>
                </a:lnTo>
                <a:lnTo>
                  <a:pt x="219456" y="128016"/>
                </a:lnTo>
                <a:lnTo>
                  <a:pt x="218884" y="136112"/>
                </a:lnTo>
                <a:lnTo>
                  <a:pt x="185928" y="161544"/>
                </a:lnTo>
                <a:lnTo>
                  <a:pt x="228736" y="161544"/>
                </a:lnTo>
                <a:lnTo>
                  <a:pt x="244094" y="134112"/>
                </a:lnTo>
                <a:lnTo>
                  <a:pt x="244094" y="112775"/>
                </a:lnTo>
                <a:lnTo>
                  <a:pt x="240792" y="106680"/>
                </a:lnTo>
                <a:lnTo>
                  <a:pt x="237744" y="103632"/>
                </a:lnTo>
                <a:lnTo>
                  <a:pt x="234696" y="97536"/>
                </a:lnTo>
                <a:lnTo>
                  <a:pt x="228600" y="91440"/>
                </a:lnTo>
                <a:lnTo>
                  <a:pt x="222504" y="88392"/>
                </a:lnTo>
                <a:lnTo>
                  <a:pt x="219456" y="85344"/>
                </a:lnTo>
                <a:lnTo>
                  <a:pt x="213360" y="85344"/>
                </a:lnTo>
                <a:lnTo>
                  <a:pt x="210312" y="82296"/>
                </a:lnTo>
                <a:lnTo>
                  <a:pt x="204216" y="82296"/>
                </a:lnTo>
                <a:lnTo>
                  <a:pt x="204216" y="79248"/>
                </a:lnTo>
                <a:lnTo>
                  <a:pt x="213360" y="76200"/>
                </a:lnTo>
                <a:lnTo>
                  <a:pt x="225551" y="70104"/>
                </a:lnTo>
                <a:lnTo>
                  <a:pt x="228600" y="64008"/>
                </a:lnTo>
                <a:lnTo>
                  <a:pt x="234696" y="60960"/>
                </a:lnTo>
                <a:lnTo>
                  <a:pt x="240792" y="48768"/>
                </a:lnTo>
                <a:lnTo>
                  <a:pt x="240792" y="30480"/>
                </a:lnTo>
                <a:lnTo>
                  <a:pt x="237744" y="21336"/>
                </a:lnTo>
                <a:lnTo>
                  <a:pt x="234696" y="18287"/>
                </a:lnTo>
                <a:lnTo>
                  <a:pt x="231648" y="12192"/>
                </a:lnTo>
                <a:close/>
              </a:path>
              <a:path w="524510" h="173989">
                <a:moveTo>
                  <a:pt x="204216" y="0"/>
                </a:moveTo>
                <a:lnTo>
                  <a:pt x="185928" y="0"/>
                </a:lnTo>
                <a:lnTo>
                  <a:pt x="179831" y="3048"/>
                </a:lnTo>
                <a:lnTo>
                  <a:pt x="170687" y="3048"/>
                </a:lnTo>
                <a:lnTo>
                  <a:pt x="163829" y="5381"/>
                </a:lnTo>
                <a:lnTo>
                  <a:pt x="156971" y="8000"/>
                </a:lnTo>
                <a:lnTo>
                  <a:pt x="150113" y="11191"/>
                </a:lnTo>
                <a:lnTo>
                  <a:pt x="143256" y="15240"/>
                </a:lnTo>
                <a:lnTo>
                  <a:pt x="143256" y="36575"/>
                </a:lnTo>
                <a:lnTo>
                  <a:pt x="158496" y="36575"/>
                </a:lnTo>
                <a:lnTo>
                  <a:pt x="161544" y="27432"/>
                </a:lnTo>
                <a:lnTo>
                  <a:pt x="164592" y="21336"/>
                </a:lnTo>
                <a:lnTo>
                  <a:pt x="170687" y="18287"/>
                </a:lnTo>
                <a:lnTo>
                  <a:pt x="173736" y="15240"/>
                </a:lnTo>
                <a:lnTo>
                  <a:pt x="179831" y="12192"/>
                </a:lnTo>
                <a:lnTo>
                  <a:pt x="231648" y="12192"/>
                </a:lnTo>
                <a:lnTo>
                  <a:pt x="213360" y="3048"/>
                </a:lnTo>
                <a:lnTo>
                  <a:pt x="204216" y="0"/>
                </a:lnTo>
                <a:close/>
              </a:path>
              <a:path w="524510" h="173989">
                <a:moveTo>
                  <a:pt x="383496" y="24384"/>
                </a:moveTo>
                <a:lnTo>
                  <a:pt x="366013" y="24384"/>
                </a:lnTo>
                <a:lnTo>
                  <a:pt x="366013" y="27432"/>
                </a:lnTo>
                <a:lnTo>
                  <a:pt x="298957" y="164592"/>
                </a:lnTo>
                <a:lnTo>
                  <a:pt x="298957" y="170687"/>
                </a:lnTo>
                <a:lnTo>
                  <a:pt x="317246" y="170687"/>
                </a:lnTo>
                <a:lnTo>
                  <a:pt x="383496" y="24384"/>
                </a:lnTo>
                <a:close/>
              </a:path>
              <a:path w="524510" h="173989">
                <a:moveTo>
                  <a:pt x="390398" y="3048"/>
                </a:moveTo>
                <a:lnTo>
                  <a:pt x="283718" y="3048"/>
                </a:lnTo>
                <a:lnTo>
                  <a:pt x="280669" y="42672"/>
                </a:lnTo>
                <a:lnTo>
                  <a:pt x="289813" y="42672"/>
                </a:lnTo>
                <a:lnTo>
                  <a:pt x="292862" y="36575"/>
                </a:lnTo>
                <a:lnTo>
                  <a:pt x="292862" y="33528"/>
                </a:lnTo>
                <a:lnTo>
                  <a:pt x="295910" y="30480"/>
                </a:lnTo>
                <a:lnTo>
                  <a:pt x="295910" y="27432"/>
                </a:lnTo>
                <a:lnTo>
                  <a:pt x="298957" y="27432"/>
                </a:lnTo>
                <a:lnTo>
                  <a:pt x="302006" y="24384"/>
                </a:lnTo>
                <a:lnTo>
                  <a:pt x="383496" y="24384"/>
                </a:lnTo>
                <a:lnTo>
                  <a:pt x="390398" y="9144"/>
                </a:lnTo>
                <a:lnTo>
                  <a:pt x="390398" y="3048"/>
                </a:lnTo>
                <a:close/>
              </a:path>
              <a:path w="524510" h="173989">
                <a:moveTo>
                  <a:pt x="436118" y="137160"/>
                </a:moveTo>
                <a:lnTo>
                  <a:pt x="420878" y="137160"/>
                </a:lnTo>
                <a:lnTo>
                  <a:pt x="420878" y="164592"/>
                </a:lnTo>
                <a:lnTo>
                  <a:pt x="426974" y="167640"/>
                </a:lnTo>
                <a:lnTo>
                  <a:pt x="436118" y="170687"/>
                </a:lnTo>
                <a:lnTo>
                  <a:pt x="445262" y="170687"/>
                </a:lnTo>
                <a:lnTo>
                  <a:pt x="451357" y="173736"/>
                </a:lnTo>
                <a:lnTo>
                  <a:pt x="466598" y="173736"/>
                </a:lnTo>
                <a:lnTo>
                  <a:pt x="475694" y="173212"/>
                </a:lnTo>
                <a:lnTo>
                  <a:pt x="509406" y="161544"/>
                </a:lnTo>
                <a:lnTo>
                  <a:pt x="460501" y="161544"/>
                </a:lnTo>
                <a:lnTo>
                  <a:pt x="451357" y="158496"/>
                </a:lnTo>
                <a:lnTo>
                  <a:pt x="448310" y="155448"/>
                </a:lnTo>
                <a:lnTo>
                  <a:pt x="442213" y="152400"/>
                </a:lnTo>
                <a:lnTo>
                  <a:pt x="439166" y="146304"/>
                </a:lnTo>
                <a:lnTo>
                  <a:pt x="436118" y="137160"/>
                </a:lnTo>
                <a:close/>
              </a:path>
              <a:path w="524510" h="173989">
                <a:moveTo>
                  <a:pt x="512318" y="12192"/>
                </a:moveTo>
                <a:lnTo>
                  <a:pt x="478790" y="12192"/>
                </a:lnTo>
                <a:lnTo>
                  <a:pt x="490981" y="18287"/>
                </a:lnTo>
                <a:lnTo>
                  <a:pt x="497078" y="30480"/>
                </a:lnTo>
                <a:lnTo>
                  <a:pt x="497078" y="48768"/>
                </a:lnTo>
                <a:lnTo>
                  <a:pt x="490981" y="60960"/>
                </a:lnTo>
                <a:lnTo>
                  <a:pt x="481838" y="70104"/>
                </a:lnTo>
                <a:lnTo>
                  <a:pt x="472694" y="73152"/>
                </a:lnTo>
                <a:lnTo>
                  <a:pt x="467550" y="75390"/>
                </a:lnTo>
                <a:lnTo>
                  <a:pt x="461264" y="77343"/>
                </a:lnTo>
                <a:lnTo>
                  <a:pt x="453834" y="78724"/>
                </a:lnTo>
                <a:lnTo>
                  <a:pt x="445262" y="79248"/>
                </a:lnTo>
                <a:lnTo>
                  <a:pt x="445262" y="91440"/>
                </a:lnTo>
                <a:lnTo>
                  <a:pt x="457454" y="91440"/>
                </a:lnTo>
                <a:lnTo>
                  <a:pt x="466502" y="92011"/>
                </a:lnTo>
                <a:lnTo>
                  <a:pt x="499506" y="119443"/>
                </a:lnTo>
                <a:lnTo>
                  <a:pt x="500125" y="128016"/>
                </a:lnTo>
                <a:lnTo>
                  <a:pt x="499554" y="136112"/>
                </a:lnTo>
                <a:lnTo>
                  <a:pt x="466598" y="161544"/>
                </a:lnTo>
                <a:lnTo>
                  <a:pt x="509406" y="161544"/>
                </a:lnTo>
                <a:lnTo>
                  <a:pt x="524510" y="134112"/>
                </a:lnTo>
                <a:lnTo>
                  <a:pt x="524510" y="112775"/>
                </a:lnTo>
                <a:lnTo>
                  <a:pt x="521462" y="106680"/>
                </a:lnTo>
                <a:lnTo>
                  <a:pt x="518413" y="103632"/>
                </a:lnTo>
                <a:lnTo>
                  <a:pt x="515366" y="97536"/>
                </a:lnTo>
                <a:lnTo>
                  <a:pt x="509269" y="91440"/>
                </a:lnTo>
                <a:lnTo>
                  <a:pt x="503174" y="88392"/>
                </a:lnTo>
                <a:lnTo>
                  <a:pt x="500125" y="85344"/>
                </a:lnTo>
                <a:lnTo>
                  <a:pt x="494030" y="85344"/>
                </a:lnTo>
                <a:lnTo>
                  <a:pt x="490981" y="82296"/>
                </a:lnTo>
                <a:lnTo>
                  <a:pt x="484886" y="82296"/>
                </a:lnTo>
                <a:lnTo>
                  <a:pt x="484886" y="79248"/>
                </a:lnTo>
                <a:lnTo>
                  <a:pt x="494030" y="76200"/>
                </a:lnTo>
                <a:lnTo>
                  <a:pt x="506222" y="70104"/>
                </a:lnTo>
                <a:lnTo>
                  <a:pt x="509269" y="64008"/>
                </a:lnTo>
                <a:lnTo>
                  <a:pt x="515366" y="60960"/>
                </a:lnTo>
                <a:lnTo>
                  <a:pt x="521462" y="48768"/>
                </a:lnTo>
                <a:lnTo>
                  <a:pt x="521462" y="30480"/>
                </a:lnTo>
                <a:lnTo>
                  <a:pt x="518413" y="21336"/>
                </a:lnTo>
                <a:lnTo>
                  <a:pt x="515366" y="18287"/>
                </a:lnTo>
                <a:lnTo>
                  <a:pt x="512318" y="12192"/>
                </a:lnTo>
                <a:close/>
              </a:path>
              <a:path w="524510" h="173989">
                <a:moveTo>
                  <a:pt x="484886" y="0"/>
                </a:moveTo>
                <a:lnTo>
                  <a:pt x="466598" y="0"/>
                </a:lnTo>
                <a:lnTo>
                  <a:pt x="460501" y="3048"/>
                </a:lnTo>
                <a:lnTo>
                  <a:pt x="451357" y="3048"/>
                </a:lnTo>
                <a:lnTo>
                  <a:pt x="444499" y="5381"/>
                </a:lnTo>
                <a:lnTo>
                  <a:pt x="437641" y="8000"/>
                </a:lnTo>
                <a:lnTo>
                  <a:pt x="430783" y="11191"/>
                </a:lnTo>
                <a:lnTo>
                  <a:pt x="423925" y="15240"/>
                </a:lnTo>
                <a:lnTo>
                  <a:pt x="423925" y="36575"/>
                </a:lnTo>
                <a:lnTo>
                  <a:pt x="439166" y="36575"/>
                </a:lnTo>
                <a:lnTo>
                  <a:pt x="442213" y="27432"/>
                </a:lnTo>
                <a:lnTo>
                  <a:pt x="445262" y="21336"/>
                </a:lnTo>
                <a:lnTo>
                  <a:pt x="451357" y="18287"/>
                </a:lnTo>
                <a:lnTo>
                  <a:pt x="454406" y="15240"/>
                </a:lnTo>
                <a:lnTo>
                  <a:pt x="460501" y="12192"/>
                </a:lnTo>
                <a:lnTo>
                  <a:pt x="512318" y="12192"/>
                </a:lnTo>
                <a:lnTo>
                  <a:pt x="494030" y="3048"/>
                </a:lnTo>
                <a:lnTo>
                  <a:pt x="4848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281432" y="198825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332530" y="1856478"/>
            <a:ext cx="220532" cy="15867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631054" y="194926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4698289" y="1880684"/>
            <a:ext cx="0" cy="137272"/>
          </a:xfrm>
          <a:custGeom>
            <a:avLst/>
            <a:gdLst/>
            <a:ahLst/>
            <a:cxnLst/>
            <a:rect l="l" t="t" r="r" b="b"/>
            <a:pathLst>
              <a:path h="155575">
                <a:moveTo>
                  <a:pt x="0" y="155447"/>
                </a:moveTo>
                <a:lnTo>
                  <a:pt x="0" y="0"/>
                </a:lnTo>
                <a:lnTo>
                  <a:pt x="0" y="155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813934" y="1861857"/>
            <a:ext cx="88751" cy="19632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932268" y="1861856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94869" y="161544"/>
                </a:moveTo>
                <a:lnTo>
                  <a:pt x="6096" y="161544"/>
                </a:lnTo>
                <a:lnTo>
                  <a:pt x="6096" y="170687"/>
                </a:lnTo>
                <a:lnTo>
                  <a:pt x="94869" y="170687"/>
                </a:lnTo>
                <a:lnTo>
                  <a:pt x="94869" y="161544"/>
                </a:lnTo>
                <a:close/>
              </a:path>
              <a:path w="384810" h="173989">
                <a:moveTo>
                  <a:pt x="73533" y="158496"/>
                </a:moveTo>
                <a:lnTo>
                  <a:pt x="30861" y="158496"/>
                </a:lnTo>
                <a:lnTo>
                  <a:pt x="24765" y="161544"/>
                </a:lnTo>
                <a:lnTo>
                  <a:pt x="76581" y="161544"/>
                </a:lnTo>
                <a:lnTo>
                  <a:pt x="73533" y="158496"/>
                </a:lnTo>
                <a:close/>
              </a:path>
              <a:path w="384810" h="173989">
                <a:moveTo>
                  <a:pt x="64389" y="152400"/>
                </a:moveTo>
                <a:lnTo>
                  <a:pt x="36957" y="152400"/>
                </a:lnTo>
                <a:lnTo>
                  <a:pt x="36957" y="155448"/>
                </a:lnTo>
                <a:lnTo>
                  <a:pt x="33909" y="158496"/>
                </a:lnTo>
                <a:lnTo>
                  <a:pt x="67437" y="158496"/>
                </a:lnTo>
                <a:lnTo>
                  <a:pt x="67437" y="155448"/>
                </a:lnTo>
                <a:lnTo>
                  <a:pt x="64389" y="155448"/>
                </a:lnTo>
                <a:lnTo>
                  <a:pt x="64389" y="152400"/>
                </a:lnTo>
                <a:close/>
              </a:path>
              <a:path w="384810" h="173989">
                <a:moveTo>
                  <a:pt x="61341" y="27432"/>
                </a:moveTo>
                <a:lnTo>
                  <a:pt x="36957" y="27432"/>
                </a:lnTo>
                <a:lnTo>
                  <a:pt x="36957" y="30480"/>
                </a:lnTo>
                <a:lnTo>
                  <a:pt x="40005" y="33528"/>
                </a:lnTo>
                <a:lnTo>
                  <a:pt x="40005" y="152400"/>
                </a:lnTo>
                <a:lnTo>
                  <a:pt x="61341" y="152400"/>
                </a:lnTo>
                <a:lnTo>
                  <a:pt x="61341" y="27432"/>
                </a:lnTo>
                <a:close/>
              </a:path>
              <a:path w="384810" h="173989">
                <a:moveTo>
                  <a:pt x="61341" y="0"/>
                </a:moveTo>
                <a:lnTo>
                  <a:pt x="55245" y="0"/>
                </a:lnTo>
                <a:lnTo>
                  <a:pt x="0" y="33528"/>
                </a:lnTo>
                <a:lnTo>
                  <a:pt x="6096" y="42672"/>
                </a:lnTo>
                <a:lnTo>
                  <a:pt x="12573" y="39624"/>
                </a:lnTo>
                <a:lnTo>
                  <a:pt x="18669" y="33528"/>
                </a:lnTo>
                <a:lnTo>
                  <a:pt x="21717" y="33528"/>
                </a:lnTo>
                <a:lnTo>
                  <a:pt x="27812" y="30480"/>
                </a:lnTo>
                <a:lnTo>
                  <a:pt x="30861" y="27432"/>
                </a:lnTo>
                <a:lnTo>
                  <a:pt x="61341" y="27432"/>
                </a:lnTo>
                <a:lnTo>
                  <a:pt x="61341" y="0"/>
                </a:lnTo>
                <a:close/>
              </a:path>
              <a:path w="384810" h="173989">
                <a:moveTo>
                  <a:pt x="222380" y="12192"/>
                </a:moveTo>
                <a:lnTo>
                  <a:pt x="186309" y="12192"/>
                </a:lnTo>
                <a:lnTo>
                  <a:pt x="192405" y="15240"/>
                </a:lnTo>
                <a:lnTo>
                  <a:pt x="195453" y="15240"/>
                </a:lnTo>
                <a:lnTo>
                  <a:pt x="198500" y="18287"/>
                </a:lnTo>
                <a:lnTo>
                  <a:pt x="201549" y="24384"/>
                </a:lnTo>
                <a:lnTo>
                  <a:pt x="204597" y="27432"/>
                </a:lnTo>
                <a:lnTo>
                  <a:pt x="207645" y="33528"/>
                </a:lnTo>
                <a:lnTo>
                  <a:pt x="207645" y="54864"/>
                </a:lnTo>
                <a:lnTo>
                  <a:pt x="204597" y="57912"/>
                </a:lnTo>
                <a:lnTo>
                  <a:pt x="204597" y="64008"/>
                </a:lnTo>
                <a:lnTo>
                  <a:pt x="198500" y="70104"/>
                </a:lnTo>
                <a:lnTo>
                  <a:pt x="192405" y="82296"/>
                </a:lnTo>
                <a:lnTo>
                  <a:pt x="187785" y="86963"/>
                </a:lnTo>
                <a:lnTo>
                  <a:pt x="182879" y="92202"/>
                </a:lnTo>
                <a:lnTo>
                  <a:pt x="177403" y="98583"/>
                </a:lnTo>
                <a:lnTo>
                  <a:pt x="171069" y="106680"/>
                </a:lnTo>
                <a:lnTo>
                  <a:pt x="162972" y="115300"/>
                </a:lnTo>
                <a:lnTo>
                  <a:pt x="137922" y="150875"/>
                </a:lnTo>
                <a:lnTo>
                  <a:pt x="131445" y="164592"/>
                </a:lnTo>
                <a:lnTo>
                  <a:pt x="131445" y="170687"/>
                </a:lnTo>
                <a:lnTo>
                  <a:pt x="232029" y="170687"/>
                </a:lnTo>
                <a:lnTo>
                  <a:pt x="233807" y="149352"/>
                </a:lnTo>
                <a:lnTo>
                  <a:pt x="155829" y="149352"/>
                </a:lnTo>
                <a:lnTo>
                  <a:pt x="161496" y="139684"/>
                </a:lnTo>
                <a:lnTo>
                  <a:pt x="169164" y="129159"/>
                </a:lnTo>
                <a:lnTo>
                  <a:pt x="178546" y="118062"/>
                </a:lnTo>
                <a:lnTo>
                  <a:pt x="189357" y="106680"/>
                </a:lnTo>
                <a:lnTo>
                  <a:pt x="216789" y="79248"/>
                </a:lnTo>
                <a:lnTo>
                  <a:pt x="219837" y="73152"/>
                </a:lnTo>
                <a:lnTo>
                  <a:pt x="225933" y="67056"/>
                </a:lnTo>
                <a:lnTo>
                  <a:pt x="225933" y="60960"/>
                </a:lnTo>
                <a:lnTo>
                  <a:pt x="228981" y="57912"/>
                </a:lnTo>
                <a:lnTo>
                  <a:pt x="228981" y="54864"/>
                </a:lnTo>
                <a:lnTo>
                  <a:pt x="232029" y="51816"/>
                </a:lnTo>
                <a:lnTo>
                  <a:pt x="232029" y="39624"/>
                </a:lnTo>
                <a:lnTo>
                  <a:pt x="231409" y="31003"/>
                </a:lnTo>
                <a:lnTo>
                  <a:pt x="229362" y="23241"/>
                </a:lnTo>
                <a:lnTo>
                  <a:pt x="225599" y="16049"/>
                </a:lnTo>
                <a:lnTo>
                  <a:pt x="222380" y="12192"/>
                </a:lnTo>
                <a:close/>
              </a:path>
              <a:path w="384810" h="173989">
                <a:moveTo>
                  <a:pt x="235077" y="134112"/>
                </a:moveTo>
                <a:lnTo>
                  <a:pt x="225933" y="134112"/>
                </a:lnTo>
                <a:lnTo>
                  <a:pt x="225933" y="137160"/>
                </a:lnTo>
                <a:lnTo>
                  <a:pt x="222885" y="140208"/>
                </a:lnTo>
                <a:lnTo>
                  <a:pt x="222885" y="143256"/>
                </a:lnTo>
                <a:lnTo>
                  <a:pt x="219837" y="146304"/>
                </a:lnTo>
                <a:lnTo>
                  <a:pt x="216789" y="146304"/>
                </a:lnTo>
                <a:lnTo>
                  <a:pt x="216789" y="149352"/>
                </a:lnTo>
                <a:lnTo>
                  <a:pt x="233807" y="149352"/>
                </a:lnTo>
                <a:lnTo>
                  <a:pt x="235077" y="134112"/>
                </a:lnTo>
                <a:close/>
              </a:path>
              <a:path w="384810" h="173989">
                <a:moveTo>
                  <a:pt x="186309" y="0"/>
                </a:moveTo>
                <a:lnTo>
                  <a:pt x="171069" y="0"/>
                </a:lnTo>
                <a:lnTo>
                  <a:pt x="155067" y="5381"/>
                </a:lnTo>
                <a:lnTo>
                  <a:pt x="148209" y="8000"/>
                </a:lnTo>
                <a:lnTo>
                  <a:pt x="141350" y="11191"/>
                </a:lnTo>
                <a:lnTo>
                  <a:pt x="134493" y="15240"/>
                </a:lnTo>
                <a:lnTo>
                  <a:pt x="134493" y="36575"/>
                </a:lnTo>
                <a:lnTo>
                  <a:pt x="149733" y="36575"/>
                </a:lnTo>
                <a:lnTo>
                  <a:pt x="154924" y="26336"/>
                </a:lnTo>
                <a:lnTo>
                  <a:pt x="161544" y="18669"/>
                </a:lnTo>
                <a:lnTo>
                  <a:pt x="169878" y="13858"/>
                </a:lnTo>
                <a:lnTo>
                  <a:pt x="180212" y="12192"/>
                </a:lnTo>
                <a:lnTo>
                  <a:pt x="222380" y="12192"/>
                </a:lnTo>
                <a:lnTo>
                  <a:pt x="219837" y="9144"/>
                </a:lnTo>
                <a:lnTo>
                  <a:pt x="214169" y="5143"/>
                </a:lnTo>
                <a:lnTo>
                  <a:pt x="206501" y="2286"/>
                </a:lnTo>
                <a:lnTo>
                  <a:pt x="197119" y="571"/>
                </a:lnTo>
                <a:lnTo>
                  <a:pt x="186309" y="0"/>
                </a:lnTo>
                <a:close/>
              </a:path>
              <a:path w="384810" h="173989">
                <a:moveTo>
                  <a:pt x="363093" y="0"/>
                </a:moveTo>
                <a:lnTo>
                  <a:pt x="320944" y="13811"/>
                </a:lnTo>
                <a:lnTo>
                  <a:pt x="299085" y="33528"/>
                </a:lnTo>
                <a:lnTo>
                  <a:pt x="292750" y="40481"/>
                </a:lnTo>
                <a:lnTo>
                  <a:pt x="275510" y="76247"/>
                </a:lnTo>
                <a:lnTo>
                  <a:pt x="271653" y="106680"/>
                </a:lnTo>
                <a:lnTo>
                  <a:pt x="272748" y="122062"/>
                </a:lnTo>
                <a:lnTo>
                  <a:pt x="286893" y="158496"/>
                </a:lnTo>
                <a:lnTo>
                  <a:pt x="326517" y="173736"/>
                </a:lnTo>
                <a:lnTo>
                  <a:pt x="335613" y="173212"/>
                </a:lnTo>
                <a:lnTo>
                  <a:pt x="367879" y="161544"/>
                </a:lnTo>
                <a:lnTo>
                  <a:pt x="317373" y="161544"/>
                </a:lnTo>
                <a:lnTo>
                  <a:pt x="308229" y="158496"/>
                </a:lnTo>
                <a:lnTo>
                  <a:pt x="305181" y="149352"/>
                </a:lnTo>
                <a:lnTo>
                  <a:pt x="301180" y="141922"/>
                </a:lnTo>
                <a:lnTo>
                  <a:pt x="298323" y="133350"/>
                </a:lnTo>
                <a:lnTo>
                  <a:pt x="296608" y="123634"/>
                </a:lnTo>
                <a:lnTo>
                  <a:pt x="296037" y="112775"/>
                </a:lnTo>
                <a:lnTo>
                  <a:pt x="296037" y="97536"/>
                </a:lnTo>
                <a:lnTo>
                  <a:pt x="299085" y="94487"/>
                </a:lnTo>
                <a:lnTo>
                  <a:pt x="299085" y="91440"/>
                </a:lnTo>
                <a:lnTo>
                  <a:pt x="302133" y="88392"/>
                </a:lnTo>
                <a:lnTo>
                  <a:pt x="305181" y="88392"/>
                </a:lnTo>
                <a:lnTo>
                  <a:pt x="311277" y="85344"/>
                </a:lnTo>
                <a:lnTo>
                  <a:pt x="314325" y="82296"/>
                </a:lnTo>
                <a:lnTo>
                  <a:pt x="296037" y="82296"/>
                </a:lnTo>
                <a:lnTo>
                  <a:pt x="298846" y="71437"/>
                </a:lnTo>
                <a:lnTo>
                  <a:pt x="322325" y="31242"/>
                </a:lnTo>
                <a:lnTo>
                  <a:pt x="360092" y="12763"/>
                </a:lnTo>
                <a:lnTo>
                  <a:pt x="369189" y="12192"/>
                </a:lnTo>
                <a:lnTo>
                  <a:pt x="369189" y="6096"/>
                </a:lnTo>
                <a:lnTo>
                  <a:pt x="363093" y="0"/>
                </a:lnTo>
                <a:close/>
              </a:path>
              <a:path w="384810" h="173989">
                <a:moveTo>
                  <a:pt x="372237" y="79248"/>
                </a:moveTo>
                <a:lnTo>
                  <a:pt x="341757" y="79248"/>
                </a:lnTo>
                <a:lnTo>
                  <a:pt x="347853" y="82296"/>
                </a:lnTo>
                <a:lnTo>
                  <a:pt x="353949" y="91440"/>
                </a:lnTo>
                <a:lnTo>
                  <a:pt x="356187" y="96583"/>
                </a:lnTo>
                <a:lnTo>
                  <a:pt x="358140" y="102870"/>
                </a:lnTo>
                <a:lnTo>
                  <a:pt x="359521" y="110299"/>
                </a:lnTo>
                <a:lnTo>
                  <a:pt x="360045" y="118872"/>
                </a:lnTo>
                <a:lnTo>
                  <a:pt x="360045" y="131064"/>
                </a:lnTo>
                <a:lnTo>
                  <a:pt x="356997" y="137160"/>
                </a:lnTo>
                <a:lnTo>
                  <a:pt x="356997" y="146304"/>
                </a:lnTo>
                <a:lnTo>
                  <a:pt x="347853" y="155448"/>
                </a:lnTo>
                <a:lnTo>
                  <a:pt x="341757" y="158496"/>
                </a:lnTo>
                <a:lnTo>
                  <a:pt x="338709" y="161544"/>
                </a:lnTo>
                <a:lnTo>
                  <a:pt x="367879" y="161544"/>
                </a:lnTo>
                <a:lnTo>
                  <a:pt x="371475" y="158114"/>
                </a:lnTo>
                <a:lnTo>
                  <a:pt x="384429" y="118872"/>
                </a:lnTo>
                <a:lnTo>
                  <a:pt x="384333" y="110299"/>
                </a:lnTo>
                <a:lnTo>
                  <a:pt x="383667" y="102870"/>
                </a:lnTo>
                <a:lnTo>
                  <a:pt x="381857" y="96583"/>
                </a:lnTo>
                <a:lnTo>
                  <a:pt x="378333" y="91440"/>
                </a:lnTo>
                <a:lnTo>
                  <a:pt x="375285" y="82296"/>
                </a:lnTo>
                <a:lnTo>
                  <a:pt x="372237" y="79248"/>
                </a:lnTo>
                <a:close/>
              </a:path>
              <a:path w="384810" h="173989">
                <a:moveTo>
                  <a:pt x="350900" y="67056"/>
                </a:moveTo>
                <a:lnTo>
                  <a:pt x="332613" y="67056"/>
                </a:lnTo>
                <a:lnTo>
                  <a:pt x="326517" y="70104"/>
                </a:lnTo>
                <a:lnTo>
                  <a:pt x="320421" y="70104"/>
                </a:lnTo>
                <a:lnTo>
                  <a:pt x="311277" y="73152"/>
                </a:lnTo>
                <a:lnTo>
                  <a:pt x="305181" y="76200"/>
                </a:lnTo>
                <a:lnTo>
                  <a:pt x="299085" y="82296"/>
                </a:lnTo>
                <a:lnTo>
                  <a:pt x="320421" y="82296"/>
                </a:lnTo>
                <a:lnTo>
                  <a:pt x="323469" y="79248"/>
                </a:lnTo>
                <a:lnTo>
                  <a:pt x="372237" y="79248"/>
                </a:lnTo>
                <a:lnTo>
                  <a:pt x="366141" y="73152"/>
                </a:lnTo>
                <a:lnTo>
                  <a:pt x="356997" y="70104"/>
                </a:lnTo>
                <a:lnTo>
                  <a:pt x="350900" y="670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295676" y="198825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346775" y="1856478"/>
            <a:ext cx="215152" cy="158674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283435" y="2168449"/>
            <a:ext cx="174812" cy="1936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560444" y="222896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3560444" y="227468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3789046" y="2165761"/>
            <a:ext cx="471207" cy="153521"/>
          </a:xfrm>
          <a:custGeom>
            <a:avLst/>
            <a:gdLst/>
            <a:ahLst/>
            <a:cxnLst/>
            <a:rect l="l" t="t" r="r" b="b"/>
            <a:pathLst>
              <a:path w="534035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2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34035" h="173989">
                <a:moveTo>
                  <a:pt x="109728" y="3048"/>
                </a:moveTo>
                <a:lnTo>
                  <a:pt x="3048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2" y="36575"/>
                </a:lnTo>
                <a:lnTo>
                  <a:pt x="12192" y="33528"/>
                </a:lnTo>
                <a:lnTo>
                  <a:pt x="15240" y="30480"/>
                </a:lnTo>
                <a:lnTo>
                  <a:pt x="15240" y="27432"/>
                </a:lnTo>
                <a:lnTo>
                  <a:pt x="18287" y="27432"/>
                </a:lnTo>
                <a:lnTo>
                  <a:pt x="21336" y="24384"/>
                </a:lnTo>
                <a:lnTo>
                  <a:pt x="102826" y="24384"/>
                </a:lnTo>
                <a:lnTo>
                  <a:pt x="109728" y="9144"/>
                </a:lnTo>
                <a:lnTo>
                  <a:pt x="109728" y="3048"/>
                </a:lnTo>
                <a:close/>
              </a:path>
              <a:path w="534035" h="173989">
                <a:moveTo>
                  <a:pt x="155448" y="137160"/>
                </a:moveTo>
                <a:lnTo>
                  <a:pt x="140207" y="137160"/>
                </a:lnTo>
                <a:lnTo>
                  <a:pt x="140207" y="164592"/>
                </a:lnTo>
                <a:lnTo>
                  <a:pt x="146304" y="167640"/>
                </a:lnTo>
                <a:lnTo>
                  <a:pt x="155448" y="170687"/>
                </a:lnTo>
                <a:lnTo>
                  <a:pt x="164592" y="170687"/>
                </a:lnTo>
                <a:lnTo>
                  <a:pt x="170687" y="173736"/>
                </a:lnTo>
                <a:lnTo>
                  <a:pt x="185928" y="173736"/>
                </a:lnTo>
                <a:lnTo>
                  <a:pt x="195024" y="173212"/>
                </a:lnTo>
                <a:lnTo>
                  <a:pt x="228736" y="161544"/>
                </a:lnTo>
                <a:lnTo>
                  <a:pt x="179831" y="161544"/>
                </a:lnTo>
                <a:lnTo>
                  <a:pt x="170687" y="158496"/>
                </a:lnTo>
                <a:lnTo>
                  <a:pt x="167640" y="155448"/>
                </a:lnTo>
                <a:lnTo>
                  <a:pt x="161544" y="152400"/>
                </a:lnTo>
                <a:lnTo>
                  <a:pt x="158496" y="146304"/>
                </a:lnTo>
                <a:lnTo>
                  <a:pt x="155448" y="137160"/>
                </a:lnTo>
                <a:close/>
              </a:path>
              <a:path w="534035" h="173989">
                <a:moveTo>
                  <a:pt x="231648" y="12192"/>
                </a:moveTo>
                <a:lnTo>
                  <a:pt x="198119" y="12192"/>
                </a:lnTo>
                <a:lnTo>
                  <a:pt x="210312" y="18287"/>
                </a:lnTo>
                <a:lnTo>
                  <a:pt x="216407" y="30480"/>
                </a:lnTo>
                <a:lnTo>
                  <a:pt x="216407" y="48768"/>
                </a:lnTo>
                <a:lnTo>
                  <a:pt x="210312" y="60960"/>
                </a:lnTo>
                <a:lnTo>
                  <a:pt x="201168" y="70104"/>
                </a:lnTo>
                <a:lnTo>
                  <a:pt x="192024" y="73151"/>
                </a:lnTo>
                <a:lnTo>
                  <a:pt x="186880" y="75390"/>
                </a:lnTo>
                <a:lnTo>
                  <a:pt x="180594" y="77343"/>
                </a:lnTo>
                <a:lnTo>
                  <a:pt x="173164" y="78724"/>
                </a:lnTo>
                <a:lnTo>
                  <a:pt x="164592" y="79248"/>
                </a:lnTo>
                <a:lnTo>
                  <a:pt x="164592" y="91440"/>
                </a:lnTo>
                <a:lnTo>
                  <a:pt x="176784" y="91440"/>
                </a:lnTo>
                <a:lnTo>
                  <a:pt x="185832" y="92011"/>
                </a:lnTo>
                <a:lnTo>
                  <a:pt x="218836" y="119443"/>
                </a:lnTo>
                <a:lnTo>
                  <a:pt x="219456" y="128016"/>
                </a:lnTo>
                <a:lnTo>
                  <a:pt x="218884" y="136112"/>
                </a:lnTo>
                <a:lnTo>
                  <a:pt x="185928" y="161544"/>
                </a:lnTo>
                <a:lnTo>
                  <a:pt x="228736" y="161544"/>
                </a:lnTo>
                <a:lnTo>
                  <a:pt x="244094" y="134112"/>
                </a:lnTo>
                <a:lnTo>
                  <a:pt x="244094" y="112775"/>
                </a:lnTo>
                <a:lnTo>
                  <a:pt x="240792" y="106680"/>
                </a:lnTo>
                <a:lnTo>
                  <a:pt x="237744" y="103632"/>
                </a:lnTo>
                <a:lnTo>
                  <a:pt x="234696" y="97536"/>
                </a:lnTo>
                <a:lnTo>
                  <a:pt x="228600" y="91440"/>
                </a:lnTo>
                <a:lnTo>
                  <a:pt x="222504" y="88392"/>
                </a:lnTo>
                <a:lnTo>
                  <a:pt x="219456" y="85344"/>
                </a:lnTo>
                <a:lnTo>
                  <a:pt x="213360" y="85344"/>
                </a:lnTo>
                <a:lnTo>
                  <a:pt x="210312" y="82296"/>
                </a:lnTo>
                <a:lnTo>
                  <a:pt x="204216" y="82296"/>
                </a:lnTo>
                <a:lnTo>
                  <a:pt x="204216" y="79248"/>
                </a:lnTo>
                <a:lnTo>
                  <a:pt x="213360" y="76200"/>
                </a:lnTo>
                <a:lnTo>
                  <a:pt x="225551" y="70104"/>
                </a:lnTo>
                <a:lnTo>
                  <a:pt x="228600" y="64008"/>
                </a:lnTo>
                <a:lnTo>
                  <a:pt x="234696" y="60960"/>
                </a:lnTo>
                <a:lnTo>
                  <a:pt x="240792" y="48768"/>
                </a:lnTo>
                <a:lnTo>
                  <a:pt x="240792" y="30480"/>
                </a:lnTo>
                <a:lnTo>
                  <a:pt x="237744" y="21336"/>
                </a:lnTo>
                <a:lnTo>
                  <a:pt x="234696" y="18287"/>
                </a:lnTo>
                <a:lnTo>
                  <a:pt x="231648" y="12192"/>
                </a:lnTo>
                <a:close/>
              </a:path>
              <a:path w="534035" h="173989">
                <a:moveTo>
                  <a:pt x="204216" y="0"/>
                </a:moveTo>
                <a:lnTo>
                  <a:pt x="185928" y="0"/>
                </a:lnTo>
                <a:lnTo>
                  <a:pt x="179831" y="3048"/>
                </a:lnTo>
                <a:lnTo>
                  <a:pt x="170687" y="3048"/>
                </a:lnTo>
                <a:lnTo>
                  <a:pt x="163829" y="5381"/>
                </a:lnTo>
                <a:lnTo>
                  <a:pt x="156971" y="8000"/>
                </a:lnTo>
                <a:lnTo>
                  <a:pt x="150113" y="11191"/>
                </a:lnTo>
                <a:lnTo>
                  <a:pt x="143256" y="15240"/>
                </a:lnTo>
                <a:lnTo>
                  <a:pt x="143256" y="36575"/>
                </a:lnTo>
                <a:lnTo>
                  <a:pt x="158496" y="36575"/>
                </a:lnTo>
                <a:lnTo>
                  <a:pt x="161544" y="27432"/>
                </a:lnTo>
                <a:lnTo>
                  <a:pt x="164592" y="21336"/>
                </a:lnTo>
                <a:lnTo>
                  <a:pt x="170687" y="18287"/>
                </a:lnTo>
                <a:lnTo>
                  <a:pt x="173736" y="15240"/>
                </a:lnTo>
                <a:lnTo>
                  <a:pt x="179831" y="12192"/>
                </a:lnTo>
                <a:lnTo>
                  <a:pt x="231648" y="12192"/>
                </a:lnTo>
                <a:lnTo>
                  <a:pt x="213360" y="3048"/>
                </a:lnTo>
                <a:lnTo>
                  <a:pt x="204216" y="0"/>
                </a:lnTo>
                <a:close/>
              </a:path>
              <a:path w="534035" h="173989">
                <a:moveTo>
                  <a:pt x="383496" y="24384"/>
                </a:moveTo>
                <a:lnTo>
                  <a:pt x="366013" y="24384"/>
                </a:lnTo>
                <a:lnTo>
                  <a:pt x="366013" y="27432"/>
                </a:lnTo>
                <a:lnTo>
                  <a:pt x="298957" y="164592"/>
                </a:lnTo>
                <a:lnTo>
                  <a:pt x="298957" y="170687"/>
                </a:lnTo>
                <a:lnTo>
                  <a:pt x="317246" y="170687"/>
                </a:lnTo>
                <a:lnTo>
                  <a:pt x="383496" y="24384"/>
                </a:lnTo>
                <a:close/>
              </a:path>
              <a:path w="534035" h="173989">
                <a:moveTo>
                  <a:pt x="390398" y="3048"/>
                </a:moveTo>
                <a:lnTo>
                  <a:pt x="283718" y="3048"/>
                </a:lnTo>
                <a:lnTo>
                  <a:pt x="280669" y="42672"/>
                </a:lnTo>
                <a:lnTo>
                  <a:pt x="289813" y="42672"/>
                </a:lnTo>
                <a:lnTo>
                  <a:pt x="292862" y="36575"/>
                </a:lnTo>
                <a:lnTo>
                  <a:pt x="292862" y="33528"/>
                </a:lnTo>
                <a:lnTo>
                  <a:pt x="295910" y="30480"/>
                </a:lnTo>
                <a:lnTo>
                  <a:pt x="295910" y="27432"/>
                </a:lnTo>
                <a:lnTo>
                  <a:pt x="298957" y="27432"/>
                </a:lnTo>
                <a:lnTo>
                  <a:pt x="302006" y="24384"/>
                </a:lnTo>
                <a:lnTo>
                  <a:pt x="383496" y="24384"/>
                </a:lnTo>
                <a:lnTo>
                  <a:pt x="390398" y="9144"/>
                </a:lnTo>
                <a:lnTo>
                  <a:pt x="390398" y="3048"/>
                </a:lnTo>
                <a:close/>
              </a:path>
              <a:path w="534035" h="173989">
                <a:moveTo>
                  <a:pt x="518413" y="164592"/>
                </a:moveTo>
                <a:lnTo>
                  <a:pt x="466598" y="164592"/>
                </a:lnTo>
                <a:lnTo>
                  <a:pt x="466598" y="170687"/>
                </a:lnTo>
                <a:lnTo>
                  <a:pt x="518413" y="170687"/>
                </a:lnTo>
                <a:lnTo>
                  <a:pt x="518413" y="164592"/>
                </a:lnTo>
                <a:close/>
              </a:path>
              <a:path w="534035" h="173989">
                <a:moveTo>
                  <a:pt x="512318" y="161544"/>
                </a:moveTo>
                <a:lnTo>
                  <a:pt x="475742" y="161544"/>
                </a:lnTo>
                <a:lnTo>
                  <a:pt x="472694" y="164592"/>
                </a:lnTo>
                <a:lnTo>
                  <a:pt x="515366" y="164592"/>
                </a:lnTo>
                <a:lnTo>
                  <a:pt x="512318" y="161544"/>
                </a:lnTo>
                <a:close/>
              </a:path>
              <a:path w="534035" h="173989">
                <a:moveTo>
                  <a:pt x="503174" y="118872"/>
                </a:moveTo>
                <a:lnTo>
                  <a:pt x="481838" y="118872"/>
                </a:lnTo>
                <a:lnTo>
                  <a:pt x="481838" y="155448"/>
                </a:lnTo>
                <a:lnTo>
                  <a:pt x="478790" y="158496"/>
                </a:lnTo>
                <a:lnTo>
                  <a:pt x="478790" y="161544"/>
                </a:lnTo>
                <a:lnTo>
                  <a:pt x="509269" y="161544"/>
                </a:lnTo>
                <a:lnTo>
                  <a:pt x="506222" y="158496"/>
                </a:lnTo>
                <a:lnTo>
                  <a:pt x="506222" y="155448"/>
                </a:lnTo>
                <a:lnTo>
                  <a:pt x="503174" y="155448"/>
                </a:lnTo>
                <a:lnTo>
                  <a:pt x="503174" y="118872"/>
                </a:lnTo>
                <a:close/>
              </a:path>
              <a:path w="534035" h="173989">
                <a:moveTo>
                  <a:pt x="503174" y="3048"/>
                </a:moveTo>
                <a:lnTo>
                  <a:pt x="484886" y="3048"/>
                </a:lnTo>
                <a:lnTo>
                  <a:pt x="411734" y="109728"/>
                </a:lnTo>
                <a:lnTo>
                  <a:pt x="411734" y="118872"/>
                </a:lnTo>
                <a:lnTo>
                  <a:pt x="533654" y="118872"/>
                </a:lnTo>
                <a:lnTo>
                  <a:pt x="533654" y="106680"/>
                </a:lnTo>
                <a:lnTo>
                  <a:pt x="433069" y="106680"/>
                </a:lnTo>
                <a:lnTo>
                  <a:pt x="481838" y="30480"/>
                </a:lnTo>
                <a:lnTo>
                  <a:pt x="503174" y="30480"/>
                </a:lnTo>
                <a:lnTo>
                  <a:pt x="503174" y="3048"/>
                </a:lnTo>
                <a:close/>
              </a:path>
              <a:path w="534035" h="173989">
                <a:moveTo>
                  <a:pt x="503174" y="30480"/>
                </a:moveTo>
                <a:lnTo>
                  <a:pt x="481838" y="30480"/>
                </a:lnTo>
                <a:lnTo>
                  <a:pt x="481838" y="106680"/>
                </a:lnTo>
                <a:lnTo>
                  <a:pt x="503174" y="106680"/>
                </a:lnTo>
                <a:lnTo>
                  <a:pt x="503174" y="30480"/>
                </a:lnTo>
                <a:close/>
              </a:path>
              <a:path w="534035" h="173989">
                <a:moveTo>
                  <a:pt x="533654" y="94487"/>
                </a:moveTo>
                <a:lnTo>
                  <a:pt x="524510" y="94487"/>
                </a:lnTo>
                <a:lnTo>
                  <a:pt x="524510" y="97536"/>
                </a:lnTo>
                <a:lnTo>
                  <a:pt x="521462" y="100584"/>
                </a:lnTo>
                <a:lnTo>
                  <a:pt x="521462" y="103632"/>
                </a:lnTo>
                <a:lnTo>
                  <a:pt x="518413" y="103632"/>
                </a:lnTo>
                <a:lnTo>
                  <a:pt x="518413" y="106680"/>
                </a:lnTo>
                <a:lnTo>
                  <a:pt x="533654" y="106680"/>
                </a:lnTo>
                <a:lnTo>
                  <a:pt x="533654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4281432" y="229216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329840" y="2165761"/>
            <a:ext cx="223221" cy="15329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4641812" y="2184586"/>
            <a:ext cx="134471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870476" y="2165761"/>
            <a:ext cx="97091" cy="153296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4991772" y="2292163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5037493" y="2165761"/>
            <a:ext cx="344581" cy="153521"/>
          </a:xfrm>
          <a:custGeom>
            <a:avLst/>
            <a:gdLst/>
            <a:ahLst/>
            <a:cxnLst/>
            <a:rect l="l" t="t" r="r" b="b"/>
            <a:pathLst>
              <a:path w="390525" h="173989">
                <a:moveTo>
                  <a:pt x="94524" y="12192"/>
                </a:moveTo>
                <a:lnTo>
                  <a:pt x="64007" y="12192"/>
                </a:lnTo>
                <a:lnTo>
                  <a:pt x="76200" y="18287"/>
                </a:lnTo>
                <a:lnTo>
                  <a:pt x="79247" y="21336"/>
                </a:lnTo>
                <a:lnTo>
                  <a:pt x="82295" y="30480"/>
                </a:lnTo>
                <a:lnTo>
                  <a:pt x="85343" y="36575"/>
                </a:lnTo>
                <a:lnTo>
                  <a:pt x="87106" y="43481"/>
                </a:lnTo>
                <a:lnTo>
                  <a:pt x="88010" y="50673"/>
                </a:lnTo>
                <a:lnTo>
                  <a:pt x="88344" y="58435"/>
                </a:lnTo>
                <a:lnTo>
                  <a:pt x="88391" y="79248"/>
                </a:lnTo>
                <a:lnTo>
                  <a:pt x="85343" y="79248"/>
                </a:lnTo>
                <a:lnTo>
                  <a:pt x="85343" y="82296"/>
                </a:lnTo>
                <a:lnTo>
                  <a:pt x="82295" y="82296"/>
                </a:lnTo>
                <a:lnTo>
                  <a:pt x="79247" y="85344"/>
                </a:lnTo>
                <a:lnTo>
                  <a:pt x="79247" y="88392"/>
                </a:lnTo>
                <a:lnTo>
                  <a:pt x="76200" y="88392"/>
                </a:lnTo>
                <a:lnTo>
                  <a:pt x="73151" y="91440"/>
                </a:lnTo>
                <a:lnTo>
                  <a:pt x="88391" y="91440"/>
                </a:lnTo>
                <a:lnTo>
                  <a:pt x="86058" y="104060"/>
                </a:lnTo>
                <a:lnTo>
                  <a:pt x="83438" y="114681"/>
                </a:lnTo>
                <a:lnTo>
                  <a:pt x="80248" y="123586"/>
                </a:lnTo>
                <a:lnTo>
                  <a:pt x="76200" y="131063"/>
                </a:lnTo>
                <a:lnTo>
                  <a:pt x="72913" y="139160"/>
                </a:lnTo>
                <a:lnTo>
                  <a:pt x="36052" y="161020"/>
                </a:lnTo>
                <a:lnTo>
                  <a:pt x="27431" y="161544"/>
                </a:lnTo>
                <a:lnTo>
                  <a:pt x="27431" y="167640"/>
                </a:lnTo>
                <a:lnTo>
                  <a:pt x="33527" y="173736"/>
                </a:lnTo>
                <a:lnTo>
                  <a:pt x="44910" y="172640"/>
                </a:lnTo>
                <a:lnTo>
                  <a:pt x="56006" y="169545"/>
                </a:lnTo>
                <a:lnTo>
                  <a:pt x="91059" y="144018"/>
                </a:lnTo>
                <a:lnTo>
                  <a:pt x="110489" y="99822"/>
                </a:lnTo>
                <a:lnTo>
                  <a:pt x="112733" y="71247"/>
                </a:lnTo>
                <a:lnTo>
                  <a:pt x="112653" y="67056"/>
                </a:lnTo>
                <a:lnTo>
                  <a:pt x="112156" y="54721"/>
                </a:lnTo>
                <a:lnTo>
                  <a:pt x="110108" y="40767"/>
                </a:lnTo>
                <a:lnTo>
                  <a:pt x="106346" y="28527"/>
                </a:lnTo>
                <a:lnTo>
                  <a:pt x="100583" y="18287"/>
                </a:lnTo>
                <a:lnTo>
                  <a:pt x="94524" y="12192"/>
                </a:lnTo>
                <a:close/>
              </a:path>
              <a:path w="390525" h="173989">
                <a:moveTo>
                  <a:pt x="57912" y="0"/>
                </a:moveTo>
                <a:lnTo>
                  <a:pt x="48767" y="0"/>
                </a:lnTo>
                <a:lnTo>
                  <a:pt x="39624" y="3048"/>
                </a:lnTo>
                <a:lnTo>
                  <a:pt x="21336" y="12192"/>
                </a:lnTo>
                <a:lnTo>
                  <a:pt x="15239" y="18287"/>
                </a:lnTo>
                <a:lnTo>
                  <a:pt x="9143" y="21336"/>
                </a:lnTo>
                <a:lnTo>
                  <a:pt x="3047" y="33528"/>
                </a:lnTo>
                <a:lnTo>
                  <a:pt x="0" y="42672"/>
                </a:lnTo>
                <a:lnTo>
                  <a:pt x="0" y="54863"/>
                </a:lnTo>
                <a:lnTo>
                  <a:pt x="532" y="63484"/>
                </a:lnTo>
                <a:lnTo>
                  <a:pt x="1904" y="70865"/>
                </a:lnTo>
                <a:lnTo>
                  <a:pt x="3857" y="77152"/>
                </a:lnTo>
                <a:lnTo>
                  <a:pt x="6095" y="82296"/>
                </a:lnTo>
                <a:lnTo>
                  <a:pt x="9143" y="91440"/>
                </a:lnTo>
                <a:lnTo>
                  <a:pt x="12191" y="97536"/>
                </a:lnTo>
                <a:lnTo>
                  <a:pt x="21336" y="100584"/>
                </a:lnTo>
                <a:lnTo>
                  <a:pt x="33527" y="106680"/>
                </a:lnTo>
                <a:lnTo>
                  <a:pt x="57912" y="106680"/>
                </a:lnTo>
                <a:lnTo>
                  <a:pt x="67055" y="103632"/>
                </a:lnTo>
                <a:lnTo>
                  <a:pt x="79247" y="97536"/>
                </a:lnTo>
                <a:lnTo>
                  <a:pt x="82295" y="94487"/>
                </a:lnTo>
                <a:lnTo>
                  <a:pt x="42671" y="94487"/>
                </a:lnTo>
                <a:lnTo>
                  <a:pt x="36575" y="91440"/>
                </a:lnTo>
                <a:lnTo>
                  <a:pt x="24383" y="54863"/>
                </a:lnTo>
                <a:lnTo>
                  <a:pt x="24383" y="42672"/>
                </a:lnTo>
                <a:lnTo>
                  <a:pt x="27431" y="39624"/>
                </a:lnTo>
                <a:lnTo>
                  <a:pt x="27431" y="33528"/>
                </a:lnTo>
                <a:lnTo>
                  <a:pt x="30479" y="27432"/>
                </a:lnTo>
                <a:lnTo>
                  <a:pt x="33527" y="24384"/>
                </a:lnTo>
                <a:lnTo>
                  <a:pt x="33527" y="21336"/>
                </a:lnTo>
                <a:lnTo>
                  <a:pt x="39624" y="18287"/>
                </a:lnTo>
                <a:lnTo>
                  <a:pt x="45719" y="12192"/>
                </a:lnTo>
                <a:lnTo>
                  <a:pt x="94524" y="12192"/>
                </a:lnTo>
                <a:lnTo>
                  <a:pt x="92630" y="10286"/>
                </a:lnTo>
                <a:lnTo>
                  <a:pt x="82676" y="4571"/>
                </a:lnTo>
                <a:lnTo>
                  <a:pt x="71008" y="1142"/>
                </a:lnTo>
                <a:lnTo>
                  <a:pt x="57912" y="0"/>
                </a:lnTo>
                <a:close/>
              </a:path>
              <a:path w="390525" h="173989">
                <a:moveTo>
                  <a:pt x="85343" y="91440"/>
                </a:moveTo>
                <a:lnTo>
                  <a:pt x="67055" y="91440"/>
                </a:lnTo>
                <a:lnTo>
                  <a:pt x="64007" y="94487"/>
                </a:lnTo>
                <a:lnTo>
                  <a:pt x="82295" y="94487"/>
                </a:lnTo>
                <a:lnTo>
                  <a:pt x="85343" y="91440"/>
                </a:lnTo>
                <a:close/>
              </a:path>
              <a:path w="390525" h="173989">
                <a:moveTo>
                  <a:pt x="201167" y="0"/>
                </a:moveTo>
                <a:lnTo>
                  <a:pt x="161925" y="12573"/>
                </a:lnTo>
                <a:lnTo>
                  <a:pt x="149351" y="30480"/>
                </a:lnTo>
                <a:lnTo>
                  <a:pt x="146303" y="36575"/>
                </a:lnTo>
                <a:lnTo>
                  <a:pt x="146303" y="45720"/>
                </a:lnTo>
                <a:lnTo>
                  <a:pt x="148018" y="58769"/>
                </a:lnTo>
                <a:lnTo>
                  <a:pt x="153161" y="70104"/>
                </a:lnTo>
                <a:lnTo>
                  <a:pt x="161734" y="79152"/>
                </a:lnTo>
                <a:lnTo>
                  <a:pt x="173736" y="85344"/>
                </a:lnTo>
                <a:lnTo>
                  <a:pt x="173736" y="88392"/>
                </a:lnTo>
                <a:lnTo>
                  <a:pt x="161543" y="94487"/>
                </a:lnTo>
                <a:lnTo>
                  <a:pt x="155447" y="100584"/>
                </a:lnTo>
                <a:lnTo>
                  <a:pt x="149351" y="103632"/>
                </a:lnTo>
                <a:lnTo>
                  <a:pt x="146303" y="109728"/>
                </a:lnTo>
                <a:lnTo>
                  <a:pt x="146303" y="115824"/>
                </a:lnTo>
                <a:lnTo>
                  <a:pt x="143255" y="121920"/>
                </a:lnTo>
                <a:lnTo>
                  <a:pt x="143255" y="137160"/>
                </a:lnTo>
                <a:lnTo>
                  <a:pt x="146303" y="146304"/>
                </a:lnTo>
                <a:lnTo>
                  <a:pt x="182117" y="171831"/>
                </a:lnTo>
                <a:lnTo>
                  <a:pt x="198119" y="173736"/>
                </a:lnTo>
                <a:lnTo>
                  <a:pt x="206740" y="173212"/>
                </a:lnTo>
                <a:lnTo>
                  <a:pt x="239841" y="161544"/>
                </a:lnTo>
                <a:lnTo>
                  <a:pt x="188975" y="161544"/>
                </a:lnTo>
                <a:lnTo>
                  <a:pt x="185927" y="158496"/>
                </a:lnTo>
                <a:lnTo>
                  <a:pt x="179831" y="158496"/>
                </a:lnTo>
                <a:lnTo>
                  <a:pt x="176783" y="155448"/>
                </a:lnTo>
                <a:lnTo>
                  <a:pt x="176783" y="152400"/>
                </a:lnTo>
                <a:lnTo>
                  <a:pt x="173736" y="149351"/>
                </a:lnTo>
                <a:lnTo>
                  <a:pt x="170687" y="143256"/>
                </a:lnTo>
                <a:lnTo>
                  <a:pt x="170687" y="140208"/>
                </a:lnTo>
                <a:lnTo>
                  <a:pt x="167639" y="137160"/>
                </a:lnTo>
                <a:lnTo>
                  <a:pt x="167639" y="115824"/>
                </a:lnTo>
                <a:lnTo>
                  <a:pt x="170687" y="112775"/>
                </a:lnTo>
                <a:lnTo>
                  <a:pt x="170687" y="109728"/>
                </a:lnTo>
                <a:lnTo>
                  <a:pt x="173736" y="103632"/>
                </a:lnTo>
                <a:lnTo>
                  <a:pt x="173736" y="100584"/>
                </a:lnTo>
                <a:lnTo>
                  <a:pt x="176783" y="97536"/>
                </a:lnTo>
                <a:lnTo>
                  <a:pt x="179831" y="97536"/>
                </a:lnTo>
                <a:lnTo>
                  <a:pt x="185927" y="94487"/>
                </a:lnTo>
                <a:lnTo>
                  <a:pt x="188975" y="91440"/>
                </a:lnTo>
                <a:lnTo>
                  <a:pt x="239841" y="91440"/>
                </a:lnTo>
                <a:lnTo>
                  <a:pt x="234934" y="88153"/>
                </a:lnTo>
                <a:lnTo>
                  <a:pt x="228600" y="85344"/>
                </a:lnTo>
                <a:lnTo>
                  <a:pt x="228600" y="82296"/>
                </a:lnTo>
                <a:lnTo>
                  <a:pt x="234934" y="79486"/>
                </a:lnTo>
                <a:lnTo>
                  <a:pt x="235289" y="79248"/>
                </a:lnTo>
                <a:lnTo>
                  <a:pt x="192024" y="79248"/>
                </a:lnTo>
                <a:lnTo>
                  <a:pt x="185927" y="76200"/>
                </a:lnTo>
                <a:lnTo>
                  <a:pt x="182879" y="76200"/>
                </a:lnTo>
                <a:lnTo>
                  <a:pt x="176783" y="70104"/>
                </a:lnTo>
                <a:lnTo>
                  <a:pt x="176783" y="67056"/>
                </a:lnTo>
                <a:lnTo>
                  <a:pt x="173736" y="64008"/>
                </a:lnTo>
                <a:lnTo>
                  <a:pt x="173736" y="57912"/>
                </a:lnTo>
                <a:lnTo>
                  <a:pt x="170687" y="54863"/>
                </a:lnTo>
                <a:lnTo>
                  <a:pt x="170687" y="45720"/>
                </a:lnTo>
                <a:lnTo>
                  <a:pt x="171259" y="37623"/>
                </a:lnTo>
                <a:lnTo>
                  <a:pt x="172974" y="31242"/>
                </a:lnTo>
                <a:lnTo>
                  <a:pt x="175831" y="26003"/>
                </a:lnTo>
                <a:lnTo>
                  <a:pt x="179831" y="21336"/>
                </a:lnTo>
                <a:lnTo>
                  <a:pt x="182879" y="15240"/>
                </a:lnTo>
                <a:lnTo>
                  <a:pt x="192024" y="12192"/>
                </a:lnTo>
                <a:lnTo>
                  <a:pt x="243839" y="12192"/>
                </a:lnTo>
                <a:lnTo>
                  <a:pt x="240791" y="9144"/>
                </a:lnTo>
                <a:lnTo>
                  <a:pt x="224742" y="3857"/>
                </a:lnTo>
                <a:lnTo>
                  <a:pt x="217551" y="1905"/>
                </a:lnTo>
                <a:lnTo>
                  <a:pt x="209788" y="523"/>
                </a:lnTo>
                <a:lnTo>
                  <a:pt x="201167" y="0"/>
                </a:lnTo>
                <a:close/>
              </a:path>
              <a:path w="390525" h="173989">
                <a:moveTo>
                  <a:pt x="239841" y="91440"/>
                </a:moveTo>
                <a:lnTo>
                  <a:pt x="207263" y="91440"/>
                </a:lnTo>
                <a:lnTo>
                  <a:pt x="210312" y="94487"/>
                </a:lnTo>
                <a:lnTo>
                  <a:pt x="216407" y="94487"/>
                </a:lnTo>
                <a:lnTo>
                  <a:pt x="222503" y="97536"/>
                </a:lnTo>
                <a:lnTo>
                  <a:pt x="228600" y="109728"/>
                </a:lnTo>
                <a:lnTo>
                  <a:pt x="231647" y="112775"/>
                </a:lnTo>
                <a:lnTo>
                  <a:pt x="231647" y="140208"/>
                </a:lnTo>
                <a:lnTo>
                  <a:pt x="225551" y="152400"/>
                </a:lnTo>
                <a:lnTo>
                  <a:pt x="222503" y="155448"/>
                </a:lnTo>
                <a:lnTo>
                  <a:pt x="216407" y="158496"/>
                </a:lnTo>
                <a:lnTo>
                  <a:pt x="213359" y="161544"/>
                </a:lnTo>
                <a:lnTo>
                  <a:pt x="239841" y="161544"/>
                </a:lnTo>
                <a:lnTo>
                  <a:pt x="240410" y="161163"/>
                </a:lnTo>
                <a:lnTo>
                  <a:pt x="256031" y="124968"/>
                </a:lnTo>
                <a:lnTo>
                  <a:pt x="256031" y="115824"/>
                </a:lnTo>
                <a:lnTo>
                  <a:pt x="252983" y="109728"/>
                </a:lnTo>
                <a:lnTo>
                  <a:pt x="249936" y="100584"/>
                </a:lnTo>
                <a:lnTo>
                  <a:pt x="245316" y="96059"/>
                </a:lnTo>
                <a:lnTo>
                  <a:pt x="240410" y="91821"/>
                </a:lnTo>
                <a:lnTo>
                  <a:pt x="239841" y="91440"/>
                </a:lnTo>
                <a:close/>
              </a:path>
              <a:path w="390525" h="173989">
                <a:moveTo>
                  <a:pt x="243839" y="12192"/>
                </a:moveTo>
                <a:lnTo>
                  <a:pt x="207263" y="12192"/>
                </a:lnTo>
                <a:lnTo>
                  <a:pt x="213359" y="15240"/>
                </a:lnTo>
                <a:lnTo>
                  <a:pt x="216407" y="15240"/>
                </a:lnTo>
                <a:lnTo>
                  <a:pt x="222503" y="18287"/>
                </a:lnTo>
                <a:lnTo>
                  <a:pt x="225551" y="21336"/>
                </a:lnTo>
                <a:lnTo>
                  <a:pt x="231647" y="33528"/>
                </a:lnTo>
                <a:lnTo>
                  <a:pt x="231647" y="57912"/>
                </a:lnTo>
                <a:lnTo>
                  <a:pt x="225551" y="70104"/>
                </a:lnTo>
                <a:lnTo>
                  <a:pt x="219455" y="76200"/>
                </a:lnTo>
                <a:lnTo>
                  <a:pt x="213359" y="79248"/>
                </a:lnTo>
                <a:lnTo>
                  <a:pt x="235289" y="79248"/>
                </a:lnTo>
                <a:lnTo>
                  <a:pt x="256031" y="51816"/>
                </a:lnTo>
                <a:lnTo>
                  <a:pt x="256031" y="33528"/>
                </a:lnTo>
                <a:lnTo>
                  <a:pt x="246887" y="15240"/>
                </a:lnTo>
                <a:lnTo>
                  <a:pt x="243839" y="12192"/>
                </a:lnTo>
                <a:close/>
              </a:path>
              <a:path w="390525" h="173989">
                <a:moveTo>
                  <a:pt x="301751" y="137160"/>
                </a:moveTo>
                <a:lnTo>
                  <a:pt x="286512" y="137160"/>
                </a:lnTo>
                <a:lnTo>
                  <a:pt x="286512" y="164592"/>
                </a:lnTo>
                <a:lnTo>
                  <a:pt x="292607" y="167640"/>
                </a:lnTo>
                <a:lnTo>
                  <a:pt x="301751" y="170687"/>
                </a:lnTo>
                <a:lnTo>
                  <a:pt x="310895" y="170687"/>
                </a:lnTo>
                <a:lnTo>
                  <a:pt x="316991" y="173736"/>
                </a:lnTo>
                <a:lnTo>
                  <a:pt x="332231" y="173736"/>
                </a:lnTo>
                <a:lnTo>
                  <a:pt x="341328" y="173212"/>
                </a:lnTo>
                <a:lnTo>
                  <a:pt x="375040" y="161544"/>
                </a:lnTo>
                <a:lnTo>
                  <a:pt x="326136" y="161544"/>
                </a:lnTo>
                <a:lnTo>
                  <a:pt x="316991" y="158496"/>
                </a:lnTo>
                <a:lnTo>
                  <a:pt x="313943" y="155448"/>
                </a:lnTo>
                <a:lnTo>
                  <a:pt x="307847" y="152400"/>
                </a:lnTo>
                <a:lnTo>
                  <a:pt x="304800" y="146304"/>
                </a:lnTo>
                <a:lnTo>
                  <a:pt x="301751" y="137160"/>
                </a:lnTo>
                <a:close/>
              </a:path>
              <a:path w="390525" h="173989">
                <a:moveTo>
                  <a:pt x="377951" y="12192"/>
                </a:moveTo>
                <a:lnTo>
                  <a:pt x="344424" y="12192"/>
                </a:lnTo>
                <a:lnTo>
                  <a:pt x="356615" y="18287"/>
                </a:lnTo>
                <a:lnTo>
                  <a:pt x="362712" y="30480"/>
                </a:lnTo>
                <a:lnTo>
                  <a:pt x="362712" y="48768"/>
                </a:lnTo>
                <a:lnTo>
                  <a:pt x="356615" y="60960"/>
                </a:lnTo>
                <a:lnTo>
                  <a:pt x="347471" y="70104"/>
                </a:lnTo>
                <a:lnTo>
                  <a:pt x="338327" y="73151"/>
                </a:lnTo>
                <a:lnTo>
                  <a:pt x="333184" y="75390"/>
                </a:lnTo>
                <a:lnTo>
                  <a:pt x="326897" y="77343"/>
                </a:lnTo>
                <a:lnTo>
                  <a:pt x="319468" y="78724"/>
                </a:lnTo>
                <a:lnTo>
                  <a:pt x="310895" y="79248"/>
                </a:lnTo>
                <a:lnTo>
                  <a:pt x="310895" y="91440"/>
                </a:lnTo>
                <a:lnTo>
                  <a:pt x="323088" y="91440"/>
                </a:lnTo>
                <a:lnTo>
                  <a:pt x="332136" y="92011"/>
                </a:lnTo>
                <a:lnTo>
                  <a:pt x="365140" y="119443"/>
                </a:lnTo>
                <a:lnTo>
                  <a:pt x="365759" y="128016"/>
                </a:lnTo>
                <a:lnTo>
                  <a:pt x="365188" y="136112"/>
                </a:lnTo>
                <a:lnTo>
                  <a:pt x="332231" y="161544"/>
                </a:lnTo>
                <a:lnTo>
                  <a:pt x="375040" y="161544"/>
                </a:lnTo>
                <a:lnTo>
                  <a:pt x="390143" y="134112"/>
                </a:lnTo>
                <a:lnTo>
                  <a:pt x="390143" y="112775"/>
                </a:lnTo>
                <a:lnTo>
                  <a:pt x="387095" y="106680"/>
                </a:lnTo>
                <a:lnTo>
                  <a:pt x="384047" y="103632"/>
                </a:lnTo>
                <a:lnTo>
                  <a:pt x="381000" y="97536"/>
                </a:lnTo>
                <a:lnTo>
                  <a:pt x="374903" y="91440"/>
                </a:lnTo>
                <a:lnTo>
                  <a:pt x="368807" y="88392"/>
                </a:lnTo>
                <a:lnTo>
                  <a:pt x="365759" y="85344"/>
                </a:lnTo>
                <a:lnTo>
                  <a:pt x="359663" y="85344"/>
                </a:lnTo>
                <a:lnTo>
                  <a:pt x="356615" y="82296"/>
                </a:lnTo>
                <a:lnTo>
                  <a:pt x="350519" y="82296"/>
                </a:lnTo>
                <a:lnTo>
                  <a:pt x="350519" y="79248"/>
                </a:lnTo>
                <a:lnTo>
                  <a:pt x="359663" y="76200"/>
                </a:lnTo>
                <a:lnTo>
                  <a:pt x="371855" y="70104"/>
                </a:lnTo>
                <a:lnTo>
                  <a:pt x="374903" y="64008"/>
                </a:lnTo>
                <a:lnTo>
                  <a:pt x="381000" y="60960"/>
                </a:lnTo>
                <a:lnTo>
                  <a:pt x="387095" y="48768"/>
                </a:lnTo>
                <a:lnTo>
                  <a:pt x="387095" y="30480"/>
                </a:lnTo>
                <a:lnTo>
                  <a:pt x="384047" y="21336"/>
                </a:lnTo>
                <a:lnTo>
                  <a:pt x="381000" y="18287"/>
                </a:lnTo>
                <a:lnTo>
                  <a:pt x="377951" y="12192"/>
                </a:lnTo>
                <a:close/>
              </a:path>
              <a:path w="390525" h="173989">
                <a:moveTo>
                  <a:pt x="350519" y="0"/>
                </a:moveTo>
                <a:lnTo>
                  <a:pt x="332231" y="0"/>
                </a:lnTo>
                <a:lnTo>
                  <a:pt x="326136" y="3048"/>
                </a:lnTo>
                <a:lnTo>
                  <a:pt x="316991" y="3048"/>
                </a:lnTo>
                <a:lnTo>
                  <a:pt x="310134" y="5381"/>
                </a:lnTo>
                <a:lnTo>
                  <a:pt x="303275" y="8000"/>
                </a:lnTo>
                <a:lnTo>
                  <a:pt x="296417" y="11191"/>
                </a:lnTo>
                <a:lnTo>
                  <a:pt x="289559" y="15240"/>
                </a:lnTo>
                <a:lnTo>
                  <a:pt x="289559" y="36575"/>
                </a:lnTo>
                <a:lnTo>
                  <a:pt x="304800" y="36575"/>
                </a:lnTo>
                <a:lnTo>
                  <a:pt x="307847" y="27432"/>
                </a:lnTo>
                <a:lnTo>
                  <a:pt x="310895" y="21336"/>
                </a:lnTo>
                <a:lnTo>
                  <a:pt x="316991" y="18287"/>
                </a:lnTo>
                <a:lnTo>
                  <a:pt x="320039" y="15240"/>
                </a:lnTo>
                <a:lnTo>
                  <a:pt x="326136" y="12192"/>
                </a:lnTo>
                <a:lnTo>
                  <a:pt x="377951" y="12192"/>
                </a:lnTo>
                <a:lnTo>
                  <a:pt x="359663" y="3048"/>
                </a:lnTo>
                <a:lnTo>
                  <a:pt x="3505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5408631" y="2152314"/>
            <a:ext cx="75303" cy="833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 txBox="1">
            <a:spLocks noGrp="1"/>
          </p:cNvSpPr>
          <p:nvPr>
            <p:ph type="title"/>
          </p:nvPr>
        </p:nvSpPr>
        <p:spPr>
          <a:xfrm>
            <a:off x="2454357" y="2488378"/>
            <a:ext cx="65218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spc="-4" dirty="0">
                <a:latin typeface="Times New Roman"/>
                <a:cs typeface="Times New Roman"/>
              </a:rPr>
              <a:t>Step</a:t>
            </a:r>
            <a:r>
              <a:rPr sz="1765" spc="-57" dirty="0">
                <a:latin typeface="Times New Roman"/>
                <a:cs typeface="Times New Roman"/>
              </a:rPr>
              <a:t> </a:t>
            </a:r>
            <a:r>
              <a:rPr sz="1765" dirty="0">
                <a:latin typeface="Times New Roman"/>
                <a:cs typeface="Times New Roman"/>
              </a:rPr>
              <a:t>6: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857724" y="2897168"/>
            <a:ext cx="147021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Check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-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error.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3278056" y="3416898"/>
            <a:ext cx="567578" cy="150719"/>
          </a:xfrm>
          <a:custGeom>
            <a:avLst/>
            <a:gdLst/>
            <a:ahLst/>
            <a:cxnLst/>
            <a:rect l="l" t="t" r="r" b="b"/>
            <a:pathLst>
              <a:path w="643255" h="170814">
                <a:moveTo>
                  <a:pt x="146304" y="0"/>
                </a:moveTo>
                <a:lnTo>
                  <a:pt x="33527" y="0"/>
                </a:lnTo>
                <a:lnTo>
                  <a:pt x="30480" y="6095"/>
                </a:lnTo>
                <a:lnTo>
                  <a:pt x="39624" y="6095"/>
                </a:lnTo>
                <a:lnTo>
                  <a:pt x="42671" y="9143"/>
                </a:lnTo>
                <a:lnTo>
                  <a:pt x="42671" y="36575"/>
                </a:lnTo>
                <a:lnTo>
                  <a:pt x="21336" y="131063"/>
                </a:lnTo>
                <a:lnTo>
                  <a:pt x="18287" y="140207"/>
                </a:lnTo>
                <a:lnTo>
                  <a:pt x="18287" y="146303"/>
                </a:lnTo>
                <a:lnTo>
                  <a:pt x="15239" y="146303"/>
                </a:lnTo>
                <a:lnTo>
                  <a:pt x="15239" y="152400"/>
                </a:lnTo>
                <a:lnTo>
                  <a:pt x="12192" y="155448"/>
                </a:lnTo>
                <a:lnTo>
                  <a:pt x="12192" y="158495"/>
                </a:lnTo>
                <a:lnTo>
                  <a:pt x="9143" y="158495"/>
                </a:lnTo>
                <a:lnTo>
                  <a:pt x="9143" y="161543"/>
                </a:lnTo>
                <a:lnTo>
                  <a:pt x="3048" y="161543"/>
                </a:lnTo>
                <a:lnTo>
                  <a:pt x="0" y="167639"/>
                </a:lnTo>
                <a:lnTo>
                  <a:pt x="109727" y="167639"/>
                </a:lnTo>
                <a:lnTo>
                  <a:pt x="113211" y="155448"/>
                </a:lnTo>
                <a:lnTo>
                  <a:pt x="36575" y="155448"/>
                </a:lnTo>
                <a:lnTo>
                  <a:pt x="51816" y="85343"/>
                </a:lnTo>
                <a:lnTo>
                  <a:pt x="105460" y="85343"/>
                </a:lnTo>
                <a:lnTo>
                  <a:pt x="108712" y="73151"/>
                </a:lnTo>
                <a:lnTo>
                  <a:pt x="54863" y="73151"/>
                </a:lnTo>
                <a:lnTo>
                  <a:pt x="70104" y="12191"/>
                </a:lnTo>
                <a:lnTo>
                  <a:pt x="143490" y="12191"/>
                </a:lnTo>
                <a:lnTo>
                  <a:pt x="146304" y="0"/>
                </a:lnTo>
                <a:close/>
              </a:path>
              <a:path w="643255" h="170814">
                <a:moveTo>
                  <a:pt x="121919" y="124967"/>
                </a:moveTo>
                <a:lnTo>
                  <a:pt x="109727" y="124967"/>
                </a:lnTo>
                <a:lnTo>
                  <a:pt x="103631" y="137160"/>
                </a:lnTo>
                <a:lnTo>
                  <a:pt x="94487" y="146303"/>
                </a:lnTo>
                <a:lnTo>
                  <a:pt x="94487" y="149351"/>
                </a:lnTo>
                <a:lnTo>
                  <a:pt x="91439" y="152400"/>
                </a:lnTo>
                <a:lnTo>
                  <a:pt x="88392" y="152400"/>
                </a:lnTo>
                <a:lnTo>
                  <a:pt x="85343" y="155448"/>
                </a:lnTo>
                <a:lnTo>
                  <a:pt x="113211" y="155448"/>
                </a:lnTo>
                <a:lnTo>
                  <a:pt x="121919" y="124967"/>
                </a:lnTo>
                <a:close/>
              </a:path>
              <a:path w="643255" h="170814">
                <a:moveTo>
                  <a:pt x="105460" y="85343"/>
                </a:moveTo>
                <a:lnTo>
                  <a:pt x="85343" y="85343"/>
                </a:lnTo>
                <a:lnTo>
                  <a:pt x="88392" y="88391"/>
                </a:lnTo>
                <a:lnTo>
                  <a:pt x="88392" y="91439"/>
                </a:lnTo>
                <a:lnTo>
                  <a:pt x="91439" y="94487"/>
                </a:lnTo>
                <a:lnTo>
                  <a:pt x="91439" y="103631"/>
                </a:lnTo>
                <a:lnTo>
                  <a:pt x="100583" y="103631"/>
                </a:lnTo>
                <a:lnTo>
                  <a:pt x="105460" y="85343"/>
                </a:lnTo>
                <a:close/>
              </a:path>
              <a:path w="643255" h="170814">
                <a:moveTo>
                  <a:pt x="112775" y="57912"/>
                </a:moveTo>
                <a:lnTo>
                  <a:pt x="100583" y="57912"/>
                </a:lnTo>
                <a:lnTo>
                  <a:pt x="97536" y="64007"/>
                </a:lnTo>
                <a:lnTo>
                  <a:pt x="88392" y="73151"/>
                </a:lnTo>
                <a:lnTo>
                  <a:pt x="108712" y="73151"/>
                </a:lnTo>
                <a:lnTo>
                  <a:pt x="112775" y="57912"/>
                </a:lnTo>
                <a:close/>
              </a:path>
              <a:path w="643255" h="170814">
                <a:moveTo>
                  <a:pt x="143490" y="12191"/>
                </a:moveTo>
                <a:lnTo>
                  <a:pt x="115824" y="12191"/>
                </a:lnTo>
                <a:lnTo>
                  <a:pt x="118871" y="15239"/>
                </a:lnTo>
                <a:lnTo>
                  <a:pt x="121919" y="15239"/>
                </a:lnTo>
                <a:lnTo>
                  <a:pt x="121919" y="18287"/>
                </a:lnTo>
                <a:lnTo>
                  <a:pt x="124968" y="21336"/>
                </a:lnTo>
                <a:lnTo>
                  <a:pt x="124968" y="33527"/>
                </a:lnTo>
                <a:lnTo>
                  <a:pt x="128016" y="39624"/>
                </a:lnTo>
                <a:lnTo>
                  <a:pt x="137160" y="39624"/>
                </a:lnTo>
                <a:lnTo>
                  <a:pt x="143490" y="12191"/>
                </a:lnTo>
                <a:close/>
              </a:path>
              <a:path w="643255" h="170814">
                <a:moveTo>
                  <a:pt x="207263" y="60960"/>
                </a:moveTo>
                <a:lnTo>
                  <a:pt x="185927" y="60960"/>
                </a:lnTo>
                <a:lnTo>
                  <a:pt x="185927" y="64007"/>
                </a:lnTo>
                <a:lnTo>
                  <a:pt x="188975" y="64007"/>
                </a:lnTo>
                <a:lnTo>
                  <a:pt x="188975" y="79248"/>
                </a:lnTo>
                <a:lnTo>
                  <a:pt x="185927" y="85343"/>
                </a:lnTo>
                <a:lnTo>
                  <a:pt x="185927" y="88391"/>
                </a:lnTo>
                <a:lnTo>
                  <a:pt x="167639" y="167639"/>
                </a:lnTo>
                <a:lnTo>
                  <a:pt x="188975" y="167639"/>
                </a:lnTo>
                <a:lnTo>
                  <a:pt x="201168" y="112775"/>
                </a:lnTo>
                <a:lnTo>
                  <a:pt x="204216" y="106679"/>
                </a:lnTo>
                <a:lnTo>
                  <a:pt x="204216" y="97536"/>
                </a:lnTo>
                <a:lnTo>
                  <a:pt x="207263" y="94487"/>
                </a:lnTo>
                <a:lnTo>
                  <a:pt x="213360" y="82295"/>
                </a:lnTo>
                <a:lnTo>
                  <a:pt x="216407" y="79248"/>
                </a:lnTo>
                <a:lnTo>
                  <a:pt x="204216" y="79248"/>
                </a:lnTo>
                <a:lnTo>
                  <a:pt x="207263" y="73151"/>
                </a:lnTo>
                <a:lnTo>
                  <a:pt x="207263" y="60960"/>
                </a:lnTo>
                <a:close/>
              </a:path>
              <a:path w="643255" h="170814">
                <a:moveTo>
                  <a:pt x="268224" y="45719"/>
                </a:moveTo>
                <a:lnTo>
                  <a:pt x="246887" y="45719"/>
                </a:lnTo>
                <a:lnTo>
                  <a:pt x="237744" y="48767"/>
                </a:lnTo>
                <a:lnTo>
                  <a:pt x="231648" y="54863"/>
                </a:lnTo>
                <a:lnTo>
                  <a:pt x="225266" y="58197"/>
                </a:lnTo>
                <a:lnTo>
                  <a:pt x="219456" y="63245"/>
                </a:lnTo>
                <a:lnTo>
                  <a:pt x="207263" y="76200"/>
                </a:lnTo>
                <a:lnTo>
                  <a:pt x="204216" y="79248"/>
                </a:lnTo>
                <a:lnTo>
                  <a:pt x="216407" y="79248"/>
                </a:lnTo>
                <a:lnTo>
                  <a:pt x="222504" y="73151"/>
                </a:lnTo>
                <a:lnTo>
                  <a:pt x="225551" y="67055"/>
                </a:lnTo>
                <a:lnTo>
                  <a:pt x="228600" y="64007"/>
                </a:lnTo>
                <a:lnTo>
                  <a:pt x="234695" y="64007"/>
                </a:lnTo>
                <a:lnTo>
                  <a:pt x="237744" y="60960"/>
                </a:lnTo>
                <a:lnTo>
                  <a:pt x="264837" y="60960"/>
                </a:lnTo>
                <a:lnTo>
                  <a:pt x="268224" y="45719"/>
                </a:lnTo>
                <a:close/>
              </a:path>
              <a:path w="643255" h="170814">
                <a:moveTo>
                  <a:pt x="195071" y="45719"/>
                </a:moveTo>
                <a:lnTo>
                  <a:pt x="185927" y="45719"/>
                </a:lnTo>
                <a:lnTo>
                  <a:pt x="173736" y="51815"/>
                </a:lnTo>
                <a:lnTo>
                  <a:pt x="170449" y="54673"/>
                </a:lnTo>
                <a:lnTo>
                  <a:pt x="165734" y="58674"/>
                </a:lnTo>
                <a:lnTo>
                  <a:pt x="160448" y="63817"/>
                </a:lnTo>
                <a:lnTo>
                  <a:pt x="155448" y="70103"/>
                </a:lnTo>
                <a:lnTo>
                  <a:pt x="161544" y="76200"/>
                </a:lnTo>
                <a:lnTo>
                  <a:pt x="176783" y="60960"/>
                </a:lnTo>
                <a:lnTo>
                  <a:pt x="207263" y="60960"/>
                </a:lnTo>
                <a:lnTo>
                  <a:pt x="207263" y="54863"/>
                </a:lnTo>
                <a:lnTo>
                  <a:pt x="201168" y="48767"/>
                </a:lnTo>
                <a:lnTo>
                  <a:pt x="195071" y="45719"/>
                </a:lnTo>
                <a:close/>
              </a:path>
              <a:path w="643255" h="170814">
                <a:moveTo>
                  <a:pt x="264837" y="60960"/>
                </a:moveTo>
                <a:lnTo>
                  <a:pt x="243839" y="60960"/>
                </a:lnTo>
                <a:lnTo>
                  <a:pt x="246887" y="64007"/>
                </a:lnTo>
                <a:lnTo>
                  <a:pt x="246887" y="67055"/>
                </a:lnTo>
                <a:lnTo>
                  <a:pt x="249936" y="67055"/>
                </a:lnTo>
                <a:lnTo>
                  <a:pt x="249936" y="73151"/>
                </a:lnTo>
                <a:lnTo>
                  <a:pt x="262127" y="73151"/>
                </a:lnTo>
                <a:lnTo>
                  <a:pt x="264837" y="60960"/>
                </a:lnTo>
                <a:close/>
              </a:path>
              <a:path w="643255" h="170814">
                <a:moveTo>
                  <a:pt x="326136" y="60960"/>
                </a:moveTo>
                <a:lnTo>
                  <a:pt x="304800" y="60960"/>
                </a:lnTo>
                <a:lnTo>
                  <a:pt x="304800" y="64007"/>
                </a:lnTo>
                <a:lnTo>
                  <a:pt x="307848" y="64007"/>
                </a:lnTo>
                <a:lnTo>
                  <a:pt x="307848" y="79248"/>
                </a:lnTo>
                <a:lnTo>
                  <a:pt x="304800" y="85343"/>
                </a:lnTo>
                <a:lnTo>
                  <a:pt x="304800" y="88391"/>
                </a:lnTo>
                <a:lnTo>
                  <a:pt x="286512" y="167639"/>
                </a:lnTo>
                <a:lnTo>
                  <a:pt x="307848" y="167639"/>
                </a:lnTo>
                <a:lnTo>
                  <a:pt x="320039" y="112775"/>
                </a:lnTo>
                <a:lnTo>
                  <a:pt x="323088" y="106679"/>
                </a:lnTo>
                <a:lnTo>
                  <a:pt x="323088" y="97536"/>
                </a:lnTo>
                <a:lnTo>
                  <a:pt x="326136" y="94487"/>
                </a:lnTo>
                <a:lnTo>
                  <a:pt x="332231" y="82295"/>
                </a:lnTo>
                <a:lnTo>
                  <a:pt x="335279" y="79248"/>
                </a:lnTo>
                <a:lnTo>
                  <a:pt x="323088" y="79248"/>
                </a:lnTo>
                <a:lnTo>
                  <a:pt x="326136" y="73151"/>
                </a:lnTo>
                <a:lnTo>
                  <a:pt x="326136" y="60960"/>
                </a:lnTo>
                <a:close/>
              </a:path>
              <a:path w="643255" h="170814">
                <a:moveTo>
                  <a:pt x="387095" y="45719"/>
                </a:moveTo>
                <a:lnTo>
                  <a:pt x="365760" y="45719"/>
                </a:lnTo>
                <a:lnTo>
                  <a:pt x="356616" y="48767"/>
                </a:lnTo>
                <a:lnTo>
                  <a:pt x="350519" y="54863"/>
                </a:lnTo>
                <a:lnTo>
                  <a:pt x="344138" y="58197"/>
                </a:lnTo>
                <a:lnTo>
                  <a:pt x="338328" y="63245"/>
                </a:lnTo>
                <a:lnTo>
                  <a:pt x="326136" y="76200"/>
                </a:lnTo>
                <a:lnTo>
                  <a:pt x="323088" y="79248"/>
                </a:lnTo>
                <a:lnTo>
                  <a:pt x="335279" y="79248"/>
                </a:lnTo>
                <a:lnTo>
                  <a:pt x="341375" y="73151"/>
                </a:lnTo>
                <a:lnTo>
                  <a:pt x="344424" y="67055"/>
                </a:lnTo>
                <a:lnTo>
                  <a:pt x="347471" y="64007"/>
                </a:lnTo>
                <a:lnTo>
                  <a:pt x="353568" y="64007"/>
                </a:lnTo>
                <a:lnTo>
                  <a:pt x="356616" y="60960"/>
                </a:lnTo>
                <a:lnTo>
                  <a:pt x="383709" y="60960"/>
                </a:lnTo>
                <a:lnTo>
                  <a:pt x="387095" y="45719"/>
                </a:lnTo>
                <a:close/>
              </a:path>
              <a:path w="643255" h="170814">
                <a:moveTo>
                  <a:pt x="313944" y="45719"/>
                </a:moveTo>
                <a:lnTo>
                  <a:pt x="304800" y="45719"/>
                </a:lnTo>
                <a:lnTo>
                  <a:pt x="292607" y="51815"/>
                </a:lnTo>
                <a:lnTo>
                  <a:pt x="289321" y="54673"/>
                </a:lnTo>
                <a:lnTo>
                  <a:pt x="284606" y="58674"/>
                </a:lnTo>
                <a:lnTo>
                  <a:pt x="279320" y="63817"/>
                </a:lnTo>
                <a:lnTo>
                  <a:pt x="274319" y="70103"/>
                </a:lnTo>
                <a:lnTo>
                  <a:pt x="280416" y="76200"/>
                </a:lnTo>
                <a:lnTo>
                  <a:pt x="295656" y="60960"/>
                </a:lnTo>
                <a:lnTo>
                  <a:pt x="326136" y="60960"/>
                </a:lnTo>
                <a:lnTo>
                  <a:pt x="326136" y="54863"/>
                </a:lnTo>
                <a:lnTo>
                  <a:pt x="320039" y="48767"/>
                </a:lnTo>
                <a:lnTo>
                  <a:pt x="313944" y="45719"/>
                </a:lnTo>
                <a:close/>
              </a:path>
              <a:path w="643255" h="170814">
                <a:moveTo>
                  <a:pt x="383709" y="60960"/>
                </a:moveTo>
                <a:lnTo>
                  <a:pt x="362712" y="60960"/>
                </a:lnTo>
                <a:lnTo>
                  <a:pt x="365760" y="64007"/>
                </a:lnTo>
                <a:lnTo>
                  <a:pt x="365760" y="67055"/>
                </a:lnTo>
                <a:lnTo>
                  <a:pt x="368807" y="67055"/>
                </a:lnTo>
                <a:lnTo>
                  <a:pt x="368807" y="73151"/>
                </a:lnTo>
                <a:lnTo>
                  <a:pt x="381000" y="73151"/>
                </a:lnTo>
                <a:lnTo>
                  <a:pt x="383709" y="60960"/>
                </a:lnTo>
                <a:close/>
              </a:path>
              <a:path w="643255" h="170814">
                <a:moveTo>
                  <a:pt x="469392" y="45719"/>
                </a:moveTo>
                <a:lnTo>
                  <a:pt x="430149" y="61340"/>
                </a:lnTo>
                <a:lnTo>
                  <a:pt x="408193" y="96297"/>
                </a:lnTo>
                <a:lnTo>
                  <a:pt x="405383" y="103631"/>
                </a:lnTo>
                <a:lnTo>
                  <a:pt x="405383" y="112775"/>
                </a:lnTo>
                <a:lnTo>
                  <a:pt x="402336" y="121919"/>
                </a:lnTo>
                <a:lnTo>
                  <a:pt x="414527" y="158495"/>
                </a:lnTo>
                <a:lnTo>
                  <a:pt x="445007" y="170687"/>
                </a:lnTo>
                <a:lnTo>
                  <a:pt x="451866" y="170164"/>
                </a:lnTo>
                <a:lnTo>
                  <a:pt x="477853" y="161543"/>
                </a:lnTo>
                <a:lnTo>
                  <a:pt x="438912" y="161543"/>
                </a:lnTo>
                <a:lnTo>
                  <a:pt x="435863" y="158495"/>
                </a:lnTo>
                <a:lnTo>
                  <a:pt x="429768" y="155448"/>
                </a:lnTo>
                <a:lnTo>
                  <a:pt x="426719" y="149351"/>
                </a:lnTo>
                <a:lnTo>
                  <a:pt x="426767" y="126682"/>
                </a:lnTo>
                <a:lnTo>
                  <a:pt x="427100" y="118110"/>
                </a:lnTo>
                <a:lnTo>
                  <a:pt x="428005" y="108394"/>
                </a:lnTo>
                <a:lnTo>
                  <a:pt x="429768" y="97536"/>
                </a:lnTo>
                <a:lnTo>
                  <a:pt x="433903" y="88391"/>
                </a:lnTo>
                <a:lnTo>
                  <a:pt x="437388" y="80009"/>
                </a:lnTo>
                <a:lnTo>
                  <a:pt x="469392" y="54863"/>
                </a:lnTo>
                <a:lnTo>
                  <a:pt x="497126" y="54863"/>
                </a:lnTo>
                <a:lnTo>
                  <a:pt x="494680" y="52149"/>
                </a:lnTo>
                <a:lnTo>
                  <a:pt x="488061" y="48386"/>
                </a:lnTo>
                <a:lnTo>
                  <a:pt x="479726" y="46339"/>
                </a:lnTo>
                <a:lnTo>
                  <a:pt x="469392" y="45719"/>
                </a:lnTo>
                <a:close/>
              </a:path>
              <a:path w="643255" h="170814">
                <a:moveTo>
                  <a:pt x="497126" y="54863"/>
                </a:moveTo>
                <a:lnTo>
                  <a:pt x="475488" y="54863"/>
                </a:lnTo>
                <a:lnTo>
                  <a:pt x="481583" y="57912"/>
                </a:lnTo>
                <a:lnTo>
                  <a:pt x="484631" y="60960"/>
                </a:lnTo>
                <a:lnTo>
                  <a:pt x="490727" y="73151"/>
                </a:lnTo>
                <a:lnTo>
                  <a:pt x="490727" y="82295"/>
                </a:lnTo>
                <a:lnTo>
                  <a:pt x="481822" y="129206"/>
                </a:lnTo>
                <a:lnTo>
                  <a:pt x="469392" y="149351"/>
                </a:lnTo>
                <a:lnTo>
                  <a:pt x="463295" y="158495"/>
                </a:lnTo>
                <a:lnTo>
                  <a:pt x="457200" y="161543"/>
                </a:lnTo>
                <a:lnTo>
                  <a:pt x="477853" y="161543"/>
                </a:lnTo>
                <a:lnTo>
                  <a:pt x="503634" y="127492"/>
                </a:lnTo>
                <a:lnTo>
                  <a:pt x="505968" y="118871"/>
                </a:lnTo>
                <a:lnTo>
                  <a:pt x="508206" y="111537"/>
                </a:lnTo>
                <a:lnTo>
                  <a:pt x="510159" y="103631"/>
                </a:lnTo>
                <a:lnTo>
                  <a:pt x="511540" y="95726"/>
                </a:lnTo>
                <a:lnTo>
                  <a:pt x="512063" y="88391"/>
                </a:lnTo>
                <a:lnTo>
                  <a:pt x="511444" y="79343"/>
                </a:lnTo>
                <a:lnTo>
                  <a:pt x="509397" y="70865"/>
                </a:lnTo>
                <a:lnTo>
                  <a:pt x="505634" y="63531"/>
                </a:lnTo>
                <a:lnTo>
                  <a:pt x="499871" y="57912"/>
                </a:lnTo>
                <a:lnTo>
                  <a:pt x="497126" y="54863"/>
                </a:lnTo>
                <a:close/>
              </a:path>
              <a:path w="643255" h="170814">
                <a:moveTo>
                  <a:pt x="582168" y="60960"/>
                </a:moveTo>
                <a:lnTo>
                  <a:pt x="560832" y="60960"/>
                </a:lnTo>
                <a:lnTo>
                  <a:pt x="560832" y="64007"/>
                </a:lnTo>
                <a:lnTo>
                  <a:pt x="563880" y="64007"/>
                </a:lnTo>
                <a:lnTo>
                  <a:pt x="563880" y="79248"/>
                </a:lnTo>
                <a:lnTo>
                  <a:pt x="560832" y="85343"/>
                </a:lnTo>
                <a:lnTo>
                  <a:pt x="560832" y="88391"/>
                </a:lnTo>
                <a:lnTo>
                  <a:pt x="542544" y="167639"/>
                </a:lnTo>
                <a:lnTo>
                  <a:pt x="563880" y="167639"/>
                </a:lnTo>
                <a:lnTo>
                  <a:pt x="576071" y="112775"/>
                </a:lnTo>
                <a:lnTo>
                  <a:pt x="579119" y="106679"/>
                </a:lnTo>
                <a:lnTo>
                  <a:pt x="579119" y="97536"/>
                </a:lnTo>
                <a:lnTo>
                  <a:pt x="582168" y="94487"/>
                </a:lnTo>
                <a:lnTo>
                  <a:pt x="588263" y="82295"/>
                </a:lnTo>
                <a:lnTo>
                  <a:pt x="591311" y="79248"/>
                </a:lnTo>
                <a:lnTo>
                  <a:pt x="579119" y="79248"/>
                </a:lnTo>
                <a:lnTo>
                  <a:pt x="582168" y="73151"/>
                </a:lnTo>
                <a:lnTo>
                  <a:pt x="582168" y="60960"/>
                </a:lnTo>
                <a:close/>
              </a:path>
              <a:path w="643255" h="170814">
                <a:moveTo>
                  <a:pt x="643127" y="45719"/>
                </a:moveTo>
                <a:lnTo>
                  <a:pt x="621792" y="45719"/>
                </a:lnTo>
                <a:lnTo>
                  <a:pt x="612648" y="48767"/>
                </a:lnTo>
                <a:lnTo>
                  <a:pt x="606551" y="54863"/>
                </a:lnTo>
                <a:lnTo>
                  <a:pt x="600170" y="58197"/>
                </a:lnTo>
                <a:lnTo>
                  <a:pt x="594359" y="63245"/>
                </a:lnTo>
                <a:lnTo>
                  <a:pt x="582168" y="76200"/>
                </a:lnTo>
                <a:lnTo>
                  <a:pt x="579119" y="79248"/>
                </a:lnTo>
                <a:lnTo>
                  <a:pt x="591311" y="79248"/>
                </a:lnTo>
                <a:lnTo>
                  <a:pt x="597407" y="73151"/>
                </a:lnTo>
                <a:lnTo>
                  <a:pt x="600456" y="67055"/>
                </a:lnTo>
                <a:lnTo>
                  <a:pt x="603504" y="64007"/>
                </a:lnTo>
                <a:lnTo>
                  <a:pt x="609600" y="64007"/>
                </a:lnTo>
                <a:lnTo>
                  <a:pt x="612648" y="60960"/>
                </a:lnTo>
                <a:lnTo>
                  <a:pt x="639741" y="60960"/>
                </a:lnTo>
                <a:lnTo>
                  <a:pt x="643127" y="45719"/>
                </a:lnTo>
                <a:close/>
              </a:path>
              <a:path w="643255" h="170814">
                <a:moveTo>
                  <a:pt x="569976" y="45719"/>
                </a:moveTo>
                <a:lnTo>
                  <a:pt x="560832" y="45719"/>
                </a:lnTo>
                <a:lnTo>
                  <a:pt x="548639" y="51815"/>
                </a:lnTo>
                <a:lnTo>
                  <a:pt x="545353" y="54673"/>
                </a:lnTo>
                <a:lnTo>
                  <a:pt x="540638" y="58674"/>
                </a:lnTo>
                <a:lnTo>
                  <a:pt x="535352" y="63817"/>
                </a:lnTo>
                <a:lnTo>
                  <a:pt x="530351" y="70103"/>
                </a:lnTo>
                <a:lnTo>
                  <a:pt x="536448" y="76200"/>
                </a:lnTo>
                <a:lnTo>
                  <a:pt x="551688" y="60960"/>
                </a:lnTo>
                <a:lnTo>
                  <a:pt x="582168" y="60960"/>
                </a:lnTo>
                <a:lnTo>
                  <a:pt x="582168" y="54863"/>
                </a:lnTo>
                <a:lnTo>
                  <a:pt x="576071" y="48767"/>
                </a:lnTo>
                <a:lnTo>
                  <a:pt x="569976" y="45719"/>
                </a:lnTo>
                <a:close/>
              </a:path>
              <a:path w="643255" h="170814">
                <a:moveTo>
                  <a:pt x="639741" y="60960"/>
                </a:moveTo>
                <a:lnTo>
                  <a:pt x="618744" y="60960"/>
                </a:lnTo>
                <a:lnTo>
                  <a:pt x="621792" y="64007"/>
                </a:lnTo>
                <a:lnTo>
                  <a:pt x="621792" y="67055"/>
                </a:lnTo>
                <a:lnTo>
                  <a:pt x="624839" y="67055"/>
                </a:lnTo>
                <a:lnTo>
                  <a:pt x="624839" y="73151"/>
                </a:lnTo>
                <a:lnTo>
                  <a:pt x="637032" y="73151"/>
                </a:lnTo>
                <a:lnTo>
                  <a:pt x="639741" y="609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934273" y="3477409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3934273" y="3523129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4184612" y="3365798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4254536" y="340076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4300258" y="3416898"/>
            <a:ext cx="174811" cy="19363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4534236" y="340076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36434" y="350161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4873101" y="340076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4918822" y="3416898"/>
            <a:ext cx="148254" cy="196326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123554" y="340076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5193477" y="3365798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278056" y="3874098"/>
            <a:ext cx="567578" cy="151279"/>
          </a:xfrm>
          <a:custGeom>
            <a:avLst/>
            <a:gdLst/>
            <a:ahLst/>
            <a:cxnLst/>
            <a:rect l="l" t="t" r="r" b="b"/>
            <a:pathLst>
              <a:path w="643255" h="171450">
                <a:moveTo>
                  <a:pt x="146304" y="0"/>
                </a:moveTo>
                <a:lnTo>
                  <a:pt x="33527" y="0"/>
                </a:lnTo>
                <a:lnTo>
                  <a:pt x="30480" y="6095"/>
                </a:lnTo>
                <a:lnTo>
                  <a:pt x="39624" y="6095"/>
                </a:lnTo>
                <a:lnTo>
                  <a:pt x="42671" y="9143"/>
                </a:lnTo>
                <a:lnTo>
                  <a:pt x="42671" y="36575"/>
                </a:lnTo>
                <a:lnTo>
                  <a:pt x="21336" y="131063"/>
                </a:lnTo>
                <a:lnTo>
                  <a:pt x="18287" y="140461"/>
                </a:lnTo>
                <a:lnTo>
                  <a:pt x="18287" y="146557"/>
                </a:lnTo>
                <a:lnTo>
                  <a:pt x="15239" y="146557"/>
                </a:lnTo>
                <a:lnTo>
                  <a:pt x="15239" y="152653"/>
                </a:lnTo>
                <a:lnTo>
                  <a:pt x="12192" y="155701"/>
                </a:lnTo>
                <a:lnTo>
                  <a:pt x="12192" y="158749"/>
                </a:lnTo>
                <a:lnTo>
                  <a:pt x="9143" y="158749"/>
                </a:lnTo>
                <a:lnTo>
                  <a:pt x="9143" y="161797"/>
                </a:lnTo>
                <a:lnTo>
                  <a:pt x="3048" y="161797"/>
                </a:lnTo>
                <a:lnTo>
                  <a:pt x="0" y="167893"/>
                </a:lnTo>
                <a:lnTo>
                  <a:pt x="109727" y="167893"/>
                </a:lnTo>
                <a:lnTo>
                  <a:pt x="113190" y="155701"/>
                </a:lnTo>
                <a:lnTo>
                  <a:pt x="36575" y="155701"/>
                </a:lnTo>
                <a:lnTo>
                  <a:pt x="51816" y="85343"/>
                </a:lnTo>
                <a:lnTo>
                  <a:pt x="105460" y="85343"/>
                </a:lnTo>
                <a:lnTo>
                  <a:pt x="108711" y="73151"/>
                </a:lnTo>
                <a:lnTo>
                  <a:pt x="54863" y="73151"/>
                </a:lnTo>
                <a:lnTo>
                  <a:pt x="70104" y="12191"/>
                </a:lnTo>
                <a:lnTo>
                  <a:pt x="143490" y="12191"/>
                </a:lnTo>
                <a:lnTo>
                  <a:pt x="146304" y="0"/>
                </a:lnTo>
                <a:close/>
              </a:path>
              <a:path w="643255" h="171450">
                <a:moveTo>
                  <a:pt x="121919" y="124967"/>
                </a:moveTo>
                <a:lnTo>
                  <a:pt x="109727" y="124967"/>
                </a:lnTo>
                <a:lnTo>
                  <a:pt x="106680" y="131063"/>
                </a:lnTo>
                <a:lnTo>
                  <a:pt x="103631" y="137413"/>
                </a:lnTo>
                <a:lnTo>
                  <a:pt x="94487" y="146557"/>
                </a:lnTo>
                <a:lnTo>
                  <a:pt x="94487" y="149605"/>
                </a:lnTo>
                <a:lnTo>
                  <a:pt x="91439" y="152653"/>
                </a:lnTo>
                <a:lnTo>
                  <a:pt x="88392" y="152653"/>
                </a:lnTo>
                <a:lnTo>
                  <a:pt x="85343" y="155701"/>
                </a:lnTo>
                <a:lnTo>
                  <a:pt x="113190" y="155701"/>
                </a:lnTo>
                <a:lnTo>
                  <a:pt x="121919" y="124967"/>
                </a:lnTo>
                <a:close/>
              </a:path>
              <a:path w="643255" h="171450">
                <a:moveTo>
                  <a:pt x="105460" y="85343"/>
                </a:moveTo>
                <a:lnTo>
                  <a:pt x="85343" y="85343"/>
                </a:lnTo>
                <a:lnTo>
                  <a:pt x="88392" y="88391"/>
                </a:lnTo>
                <a:lnTo>
                  <a:pt x="88392" y="91439"/>
                </a:lnTo>
                <a:lnTo>
                  <a:pt x="91439" y="94487"/>
                </a:lnTo>
                <a:lnTo>
                  <a:pt x="91439" y="103631"/>
                </a:lnTo>
                <a:lnTo>
                  <a:pt x="100583" y="103631"/>
                </a:lnTo>
                <a:lnTo>
                  <a:pt x="105460" y="85343"/>
                </a:lnTo>
                <a:close/>
              </a:path>
              <a:path w="643255" h="171450">
                <a:moveTo>
                  <a:pt x="112775" y="57911"/>
                </a:moveTo>
                <a:lnTo>
                  <a:pt x="100583" y="57911"/>
                </a:lnTo>
                <a:lnTo>
                  <a:pt x="97536" y="64007"/>
                </a:lnTo>
                <a:lnTo>
                  <a:pt x="88392" y="73151"/>
                </a:lnTo>
                <a:lnTo>
                  <a:pt x="108711" y="73151"/>
                </a:lnTo>
                <a:lnTo>
                  <a:pt x="112775" y="57911"/>
                </a:lnTo>
                <a:close/>
              </a:path>
              <a:path w="643255" h="171450">
                <a:moveTo>
                  <a:pt x="143490" y="12191"/>
                </a:moveTo>
                <a:lnTo>
                  <a:pt x="115824" y="12191"/>
                </a:lnTo>
                <a:lnTo>
                  <a:pt x="118871" y="15239"/>
                </a:lnTo>
                <a:lnTo>
                  <a:pt x="121919" y="15239"/>
                </a:lnTo>
                <a:lnTo>
                  <a:pt x="121919" y="18287"/>
                </a:lnTo>
                <a:lnTo>
                  <a:pt x="124968" y="21335"/>
                </a:lnTo>
                <a:lnTo>
                  <a:pt x="124968" y="33527"/>
                </a:lnTo>
                <a:lnTo>
                  <a:pt x="128016" y="39623"/>
                </a:lnTo>
                <a:lnTo>
                  <a:pt x="137160" y="39623"/>
                </a:lnTo>
                <a:lnTo>
                  <a:pt x="143490" y="12191"/>
                </a:lnTo>
                <a:close/>
              </a:path>
              <a:path w="643255" h="171450">
                <a:moveTo>
                  <a:pt x="207263" y="60959"/>
                </a:moveTo>
                <a:lnTo>
                  <a:pt x="185927" y="60959"/>
                </a:lnTo>
                <a:lnTo>
                  <a:pt x="185927" y="64007"/>
                </a:lnTo>
                <a:lnTo>
                  <a:pt x="188975" y="64007"/>
                </a:lnTo>
                <a:lnTo>
                  <a:pt x="188975" y="79247"/>
                </a:lnTo>
                <a:lnTo>
                  <a:pt x="185927" y="85343"/>
                </a:lnTo>
                <a:lnTo>
                  <a:pt x="185927" y="88391"/>
                </a:lnTo>
                <a:lnTo>
                  <a:pt x="167639" y="167893"/>
                </a:lnTo>
                <a:lnTo>
                  <a:pt x="188975" y="167893"/>
                </a:lnTo>
                <a:lnTo>
                  <a:pt x="201168" y="112775"/>
                </a:lnTo>
                <a:lnTo>
                  <a:pt x="204216" y="106679"/>
                </a:lnTo>
                <a:lnTo>
                  <a:pt x="204216" y="97535"/>
                </a:lnTo>
                <a:lnTo>
                  <a:pt x="207263" y="94487"/>
                </a:lnTo>
                <a:lnTo>
                  <a:pt x="213360" y="82295"/>
                </a:lnTo>
                <a:lnTo>
                  <a:pt x="216408" y="79247"/>
                </a:lnTo>
                <a:lnTo>
                  <a:pt x="204216" y="79247"/>
                </a:lnTo>
                <a:lnTo>
                  <a:pt x="207263" y="73151"/>
                </a:lnTo>
                <a:lnTo>
                  <a:pt x="207263" y="60959"/>
                </a:lnTo>
                <a:close/>
              </a:path>
              <a:path w="643255" h="171450">
                <a:moveTo>
                  <a:pt x="268224" y="45719"/>
                </a:moveTo>
                <a:lnTo>
                  <a:pt x="246887" y="45719"/>
                </a:lnTo>
                <a:lnTo>
                  <a:pt x="237744" y="48767"/>
                </a:lnTo>
                <a:lnTo>
                  <a:pt x="231648" y="54863"/>
                </a:lnTo>
                <a:lnTo>
                  <a:pt x="225266" y="58197"/>
                </a:lnTo>
                <a:lnTo>
                  <a:pt x="219456" y="63245"/>
                </a:lnTo>
                <a:lnTo>
                  <a:pt x="207263" y="76200"/>
                </a:lnTo>
                <a:lnTo>
                  <a:pt x="204216" y="79247"/>
                </a:lnTo>
                <a:lnTo>
                  <a:pt x="216408" y="79247"/>
                </a:lnTo>
                <a:lnTo>
                  <a:pt x="222504" y="73151"/>
                </a:lnTo>
                <a:lnTo>
                  <a:pt x="225551" y="67055"/>
                </a:lnTo>
                <a:lnTo>
                  <a:pt x="228600" y="64007"/>
                </a:lnTo>
                <a:lnTo>
                  <a:pt x="234695" y="64007"/>
                </a:lnTo>
                <a:lnTo>
                  <a:pt x="237744" y="60959"/>
                </a:lnTo>
                <a:lnTo>
                  <a:pt x="264837" y="60959"/>
                </a:lnTo>
                <a:lnTo>
                  <a:pt x="268224" y="45719"/>
                </a:lnTo>
                <a:close/>
              </a:path>
              <a:path w="643255" h="171450">
                <a:moveTo>
                  <a:pt x="195071" y="45719"/>
                </a:moveTo>
                <a:lnTo>
                  <a:pt x="185927" y="45719"/>
                </a:lnTo>
                <a:lnTo>
                  <a:pt x="173736" y="51815"/>
                </a:lnTo>
                <a:lnTo>
                  <a:pt x="170449" y="54673"/>
                </a:lnTo>
                <a:lnTo>
                  <a:pt x="165734" y="58674"/>
                </a:lnTo>
                <a:lnTo>
                  <a:pt x="160448" y="63817"/>
                </a:lnTo>
                <a:lnTo>
                  <a:pt x="155448" y="70103"/>
                </a:lnTo>
                <a:lnTo>
                  <a:pt x="161544" y="76200"/>
                </a:lnTo>
                <a:lnTo>
                  <a:pt x="176783" y="60959"/>
                </a:lnTo>
                <a:lnTo>
                  <a:pt x="207263" y="60959"/>
                </a:lnTo>
                <a:lnTo>
                  <a:pt x="207263" y="54863"/>
                </a:lnTo>
                <a:lnTo>
                  <a:pt x="201168" y="48767"/>
                </a:lnTo>
                <a:lnTo>
                  <a:pt x="195071" y="45719"/>
                </a:lnTo>
                <a:close/>
              </a:path>
              <a:path w="643255" h="171450">
                <a:moveTo>
                  <a:pt x="264837" y="60959"/>
                </a:moveTo>
                <a:lnTo>
                  <a:pt x="243839" y="60959"/>
                </a:lnTo>
                <a:lnTo>
                  <a:pt x="246887" y="64007"/>
                </a:lnTo>
                <a:lnTo>
                  <a:pt x="246887" y="67055"/>
                </a:lnTo>
                <a:lnTo>
                  <a:pt x="249936" y="67055"/>
                </a:lnTo>
                <a:lnTo>
                  <a:pt x="249936" y="73151"/>
                </a:lnTo>
                <a:lnTo>
                  <a:pt x="262127" y="73151"/>
                </a:lnTo>
                <a:lnTo>
                  <a:pt x="264837" y="60959"/>
                </a:lnTo>
                <a:close/>
              </a:path>
              <a:path w="643255" h="171450">
                <a:moveTo>
                  <a:pt x="326136" y="60959"/>
                </a:moveTo>
                <a:lnTo>
                  <a:pt x="304800" y="60959"/>
                </a:lnTo>
                <a:lnTo>
                  <a:pt x="304800" y="64007"/>
                </a:lnTo>
                <a:lnTo>
                  <a:pt x="307848" y="64007"/>
                </a:lnTo>
                <a:lnTo>
                  <a:pt x="307848" y="79247"/>
                </a:lnTo>
                <a:lnTo>
                  <a:pt x="304800" y="85343"/>
                </a:lnTo>
                <a:lnTo>
                  <a:pt x="304800" y="88391"/>
                </a:lnTo>
                <a:lnTo>
                  <a:pt x="286512" y="167893"/>
                </a:lnTo>
                <a:lnTo>
                  <a:pt x="307848" y="167893"/>
                </a:lnTo>
                <a:lnTo>
                  <a:pt x="320039" y="112775"/>
                </a:lnTo>
                <a:lnTo>
                  <a:pt x="323088" y="106679"/>
                </a:lnTo>
                <a:lnTo>
                  <a:pt x="323088" y="97535"/>
                </a:lnTo>
                <a:lnTo>
                  <a:pt x="326136" y="94487"/>
                </a:lnTo>
                <a:lnTo>
                  <a:pt x="332231" y="82295"/>
                </a:lnTo>
                <a:lnTo>
                  <a:pt x="335280" y="79247"/>
                </a:lnTo>
                <a:lnTo>
                  <a:pt x="323088" y="79247"/>
                </a:lnTo>
                <a:lnTo>
                  <a:pt x="326136" y="73151"/>
                </a:lnTo>
                <a:lnTo>
                  <a:pt x="326136" y="60959"/>
                </a:lnTo>
                <a:close/>
              </a:path>
              <a:path w="643255" h="171450">
                <a:moveTo>
                  <a:pt x="387095" y="45719"/>
                </a:moveTo>
                <a:lnTo>
                  <a:pt x="365760" y="45719"/>
                </a:lnTo>
                <a:lnTo>
                  <a:pt x="356616" y="48767"/>
                </a:lnTo>
                <a:lnTo>
                  <a:pt x="350519" y="54863"/>
                </a:lnTo>
                <a:lnTo>
                  <a:pt x="344138" y="58197"/>
                </a:lnTo>
                <a:lnTo>
                  <a:pt x="338328" y="63245"/>
                </a:lnTo>
                <a:lnTo>
                  <a:pt x="326136" y="76200"/>
                </a:lnTo>
                <a:lnTo>
                  <a:pt x="323088" y="79247"/>
                </a:lnTo>
                <a:lnTo>
                  <a:pt x="335280" y="79247"/>
                </a:lnTo>
                <a:lnTo>
                  <a:pt x="341375" y="73151"/>
                </a:lnTo>
                <a:lnTo>
                  <a:pt x="344424" y="67055"/>
                </a:lnTo>
                <a:lnTo>
                  <a:pt x="347471" y="64007"/>
                </a:lnTo>
                <a:lnTo>
                  <a:pt x="353568" y="64007"/>
                </a:lnTo>
                <a:lnTo>
                  <a:pt x="356616" y="60959"/>
                </a:lnTo>
                <a:lnTo>
                  <a:pt x="383709" y="60959"/>
                </a:lnTo>
                <a:lnTo>
                  <a:pt x="387095" y="45719"/>
                </a:lnTo>
                <a:close/>
              </a:path>
              <a:path w="643255" h="171450">
                <a:moveTo>
                  <a:pt x="313944" y="45719"/>
                </a:moveTo>
                <a:lnTo>
                  <a:pt x="304800" y="45719"/>
                </a:lnTo>
                <a:lnTo>
                  <a:pt x="292607" y="51815"/>
                </a:lnTo>
                <a:lnTo>
                  <a:pt x="289321" y="54673"/>
                </a:lnTo>
                <a:lnTo>
                  <a:pt x="284606" y="58674"/>
                </a:lnTo>
                <a:lnTo>
                  <a:pt x="279320" y="63817"/>
                </a:lnTo>
                <a:lnTo>
                  <a:pt x="274319" y="70103"/>
                </a:lnTo>
                <a:lnTo>
                  <a:pt x="280416" y="76200"/>
                </a:lnTo>
                <a:lnTo>
                  <a:pt x="295656" y="60959"/>
                </a:lnTo>
                <a:lnTo>
                  <a:pt x="326136" y="60959"/>
                </a:lnTo>
                <a:lnTo>
                  <a:pt x="326136" y="54863"/>
                </a:lnTo>
                <a:lnTo>
                  <a:pt x="320039" y="48767"/>
                </a:lnTo>
                <a:lnTo>
                  <a:pt x="313944" y="45719"/>
                </a:lnTo>
                <a:close/>
              </a:path>
              <a:path w="643255" h="171450">
                <a:moveTo>
                  <a:pt x="383709" y="60959"/>
                </a:moveTo>
                <a:lnTo>
                  <a:pt x="362712" y="60959"/>
                </a:lnTo>
                <a:lnTo>
                  <a:pt x="365760" y="64007"/>
                </a:lnTo>
                <a:lnTo>
                  <a:pt x="365760" y="67055"/>
                </a:lnTo>
                <a:lnTo>
                  <a:pt x="368807" y="67055"/>
                </a:lnTo>
                <a:lnTo>
                  <a:pt x="368807" y="73151"/>
                </a:lnTo>
                <a:lnTo>
                  <a:pt x="381000" y="73151"/>
                </a:lnTo>
                <a:lnTo>
                  <a:pt x="383709" y="60959"/>
                </a:lnTo>
                <a:close/>
              </a:path>
              <a:path w="643255" h="171450">
                <a:moveTo>
                  <a:pt x="469392" y="45719"/>
                </a:moveTo>
                <a:lnTo>
                  <a:pt x="430149" y="61340"/>
                </a:lnTo>
                <a:lnTo>
                  <a:pt x="408193" y="96297"/>
                </a:lnTo>
                <a:lnTo>
                  <a:pt x="405383" y="103631"/>
                </a:lnTo>
                <a:lnTo>
                  <a:pt x="405383" y="112775"/>
                </a:lnTo>
                <a:lnTo>
                  <a:pt x="402336" y="121919"/>
                </a:lnTo>
                <a:lnTo>
                  <a:pt x="414527" y="158749"/>
                </a:lnTo>
                <a:lnTo>
                  <a:pt x="445007" y="170941"/>
                </a:lnTo>
                <a:lnTo>
                  <a:pt x="451866" y="170418"/>
                </a:lnTo>
                <a:lnTo>
                  <a:pt x="477853" y="161797"/>
                </a:lnTo>
                <a:lnTo>
                  <a:pt x="438912" y="161797"/>
                </a:lnTo>
                <a:lnTo>
                  <a:pt x="435863" y="158749"/>
                </a:lnTo>
                <a:lnTo>
                  <a:pt x="429768" y="155701"/>
                </a:lnTo>
                <a:lnTo>
                  <a:pt x="426719" y="149605"/>
                </a:lnTo>
                <a:lnTo>
                  <a:pt x="426767" y="126682"/>
                </a:lnTo>
                <a:lnTo>
                  <a:pt x="427100" y="118109"/>
                </a:lnTo>
                <a:lnTo>
                  <a:pt x="428005" y="108394"/>
                </a:lnTo>
                <a:lnTo>
                  <a:pt x="429768" y="97535"/>
                </a:lnTo>
                <a:lnTo>
                  <a:pt x="433903" y="88391"/>
                </a:lnTo>
                <a:lnTo>
                  <a:pt x="437388" y="80009"/>
                </a:lnTo>
                <a:lnTo>
                  <a:pt x="469392" y="54863"/>
                </a:lnTo>
                <a:lnTo>
                  <a:pt x="497126" y="54863"/>
                </a:lnTo>
                <a:lnTo>
                  <a:pt x="494680" y="52149"/>
                </a:lnTo>
                <a:lnTo>
                  <a:pt x="488061" y="48386"/>
                </a:lnTo>
                <a:lnTo>
                  <a:pt x="479726" y="46339"/>
                </a:lnTo>
                <a:lnTo>
                  <a:pt x="469392" y="45719"/>
                </a:lnTo>
                <a:close/>
              </a:path>
              <a:path w="643255" h="171450">
                <a:moveTo>
                  <a:pt x="497126" y="54863"/>
                </a:moveTo>
                <a:lnTo>
                  <a:pt x="475488" y="54863"/>
                </a:lnTo>
                <a:lnTo>
                  <a:pt x="481583" y="57911"/>
                </a:lnTo>
                <a:lnTo>
                  <a:pt x="484631" y="60959"/>
                </a:lnTo>
                <a:lnTo>
                  <a:pt x="490727" y="73151"/>
                </a:lnTo>
                <a:lnTo>
                  <a:pt x="490727" y="82295"/>
                </a:lnTo>
                <a:lnTo>
                  <a:pt x="481822" y="129246"/>
                </a:lnTo>
                <a:lnTo>
                  <a:pt x="469392" y="149605"/>
                </a:lnTo>
                <a:lnTo>
                  <a:pt x="463295" y="158749"/>
                </a:lnTo>
                <a:lnTo>
                  <a:pt x="457200" y="161797"/>
                </a:lnTo>
                <a:lnTo>
                  <a:pt x="477853" y="161797"/>
                </a:lnTo>
                <a:lnTo>
                  <a:pt x="503634" y="127531"/>
                </a:lnTo>
                <a:lnTo>
                  <a:pt x="505968" y="118871"/>
                </a:lnTo>
                <a:lnTo>
                  <a:pt x="508206" y="111537"/>
                </a:lnTo>
                <a:lnTo>
                  <a:pt x="510159" y="103631"/>
                </a:lnTo>
                <a:lnTo>
                  <a:pt x="511540" y="95726"/>
                </a:lnTo>
                <a:lnTo>
                  <a:pt x="512063" y="88391"/>
                </a:lnTo>
                <a:lnTo>
                  <a:pt x="511444" y="79343"/>
                </a:lnTo>
                <a:lnTo>
                  <a:pt x="509397" y="70865"/>
                </a:lnTo>
                <a:lnTo>
                  <a:pt x="505634" y="63531"/>
                </a:lnTo>
                <a:lnTo>
                  <a:pt x="499871" y="57911"/>
                </a:lnTo>
                <a:lnTo>
                  <a:pt x="497126" y="54863"/>
                </a:lnTo>
                <a:close/>
              </a:path>
              <a:path w="643255" h="171450">
                <a:moveTo>
                  <a:pt x="582168" y="60959"/>
                </a:moveTo>
                <a:lnTo>
                  <a:pt x="560832" y="60959"/>
                </a:lnTo>
                <a:lnTo>
                  <a:pt x="560832" y="64007"/>
                </a:lnTo>
                <a:lnTo>
                  <a:pt x="563880" y="64007"/>
                </a:lnTo>
                <a:lnTo>
                  <a:pt x="563880" y="79247"/>
                </a:lnTo>
                <a:lnTo>
                  <a:pt x="560832" y="85343"/>
                </a:lnTo>
                <a:lnTo>
                  <a:pt x="560832" y="88391"/>
                </a:lnTo>
                <a:lnTo>
                  <a:pt x="542544" y="167893"/>
                </a:lnTo>
                <a:lnTo>
                  <a:pt x="563880" y="167893"/>
                </a:lnTo>
                <a:lnTo>
                  <a:pt x="576071" y="112775"/>
                </a:lnTo>
                <a:lnTo>
                  <a:pt x="579119" y="106679"/>
                </a:lnTo>
                <a:lnTo>
                  <a:pt x="579119" y="97535"/>
                </a:lnTo>
                <a:lnTo>
                  <a:pt x="582168" y="94487"/>
                </a:lnTo>
                <a:lnTo>
                  <a:pt x="588263" y="82295"/>
                </a:lnTo>
                <a:lnTo>
                  <a:pt x="591312" y="79247"/>
                </a:lnTo>
                <a:lnTo>
                  <a:pt x="579119" y="79247"/>
                </a:lnTo>
                <a:lnTo>
                  <a:pt x="582168" y="73151"/>
                </a:lnTo>
                <a:lnTo>
                  <a:pt x="582168" y="60959"/>
                </a:lnTo>
                <a:close/>
              </a:path>
              <a:path w="643255" h="171450">
                <a:moveTo>
                  <a:pt x="643127" y="45719"/>
                </a:moveTo>
                <a:lnTo>
                  <a:pt x="621792" y="45719"/>
                </a:lnTo>
                <a:lnTo>
                  <a:pt x="612648" y="48767"/>
                </a:lnTo>
                <a:lnTo>
                  <a:pt x="606551" y="54863"/>
                </a:lnTo>
                <a:lnTo>
                  <a:pt x="600170" y="58197"/>
                </a:lnTo>
                <a:lnTo>
                  <a:pt x="594359" y="63245"/>
                </a:lnTo>
                <a:lnTo>
                  <a:pt x="582168" y="76200"/>
                </a:lnTo>
                <a:lnTo>
                  <a:pt x="579119" y="79247"/>
                </a:lnTo>
                <a:lnTo>
                  <a:pt x="591312" y="79247"/>
                </a:lnTo>
                <a:lnTo>
                  <a:pt x="597407" y="73151"/>
                </a:lnTo>
                <a:lnTo>
                  <a:pt x="600456" y="67055"/>
                </a:lnTo>
                <a:lnTo>
                  <a:pt x="603504" y="64007"/>
                </a:lnTo>
                <a:lnTo>
                  <a:pt x="609600" y="64007"/>
                </a:lnTo>
                <a:lnTo>
                  <a:pt x="612648" y="60959"/>
                </a:lnTo>
                <a:lnTo>
                  <a:pt x="639741" y="60959"/>
                </a:lnTo>
                <a:lnTo>
                  <a:pt x="643127" y="45719"/>
                </a:lnTo>
                <a:close/>
              </a:path>
              <a:path w="643255" h="171450">
                <a:moveTo>
                  <a:pt x="569976" y="45719"/>
                </a:moveTo>
                <a:lnTo>
                  <a:pt x="560832" y="45719"/>
                </a:lnTo>
                <a:lnTo>
                  <a:pt x="548639" y="51815"/>
                </a:lnTo>
                <a:lnTo>
                  <a:pt x="545353" y="54673"/>
                </a:lnTo>
                <a:lnTo>
                  <a:pt x="540638" y="58674"/>
                </a:lnTo>
                <a:lnTo>
                  <a:pt x="535352" y="63817"/>
                </a:lnTo>
                <a:lnTo>
                  <a:pt x="530351" y="70103"/>
                </a:lnTo>
                <a:lnTo>
                  <a:pt x="536448" y="76200"/>
                </a:lnTo>
                <a:lnTo>
                  <a:pt x="551688" y="60959"/>
                </a:lnTo>
                <a:lnTo>
                  <a:pt x="582168" y="60959"/>
                </a:lnTo>
                <a:lnTo>
                  <a:pt x="582168" y="54863"/>
                </a:lnTo>
                <a:lnTo>
                  <a:pt x="576071" y="48767"/>
                </a:lnTo>
                <a:lnTo>
                  <a:pt x="569976" y="45719"/>
                </a:lnTo>
                <a:close/>
              </a:path>
              <a:path w="643255" h="171450">
                <a:moveTo>
                  <a:pt x="639741" y="60959"/>
                </a:moveTo>
                <a:lnTo>
                  <a:pt x="618744" y="60959"/>
                </a:lnTo>
                <a:lnTo>
                  <a:pt x="621792" y="64007"/>
                </a:lnTo>
                <a:lnTo>
                  <a:pt x="621792" y="67055"/>
                </a:lnTo>
                <a:lnTo>
                  <a:pt x="624839" y="67055"/>
                </a:lnTo>
                <a:lnTo>
                  <a:pt x="624839" y="73151"/>
                </a:lnTo>
                <a:lnTo>
                  <a:pt x="637032" y="73151"/>
                </a:lnTo>
                <a:lnTo>
                  <a:pt x="639741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3934273" y="3934609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3934273" y="3980329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4184612" y="3822955"/>
            <a:ext cx="0" cy="269501"/>
          </a:xfrm>
          <a:custGeom>
            <a:avLst/>
            <a:gdLst/>
            <a:ahLst/>
            <a:cxnLst/>
            <a:rect l="l" t="t" r="r" b="b"/>
            <a:pathLst>
              <a:path h="305435">
                <a:moveTo>
                  <a:pt x="0" y="0"/>
                </a:moveTo>
                <a:lnTo>
                  <a:pt x="0" y="3051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4254536" y="3857917"/>
            <a:ext cx="0" cy="202266"/>
          </a:xfrm>
          <a:custGeom>
            <a:avLst/>
            <a:gdLst/>
            <a:ahLst/>
            <a:cxnLst/>
            <a:rect l="l" t="t" r="r" b="b"/>
            <a:pathLst>
              <a:path h="229235">
                <a:moveTo>
                  <a:pt x="0" y="0"/>
                </a:moveTo>
                <a:lnTo>
                  <a:pt x="0" y="2289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305635" y="3871408"/>
            <a:ext cx="470647" cy="153521"/>
          </a:xfrm>
          <a:custGeom>
            <a:avLst/>
            <a:gdLst/>
            <a:ahLst/>
            <a:cxnLst/>
            <a:rect l="l" t="t" r="r" b="b"/>
            <a:pathLst>
              <a:path w="533400" h="173989">
                <a:moveTo>
                  <a:pt x="102837" y="24383"/>
                </a:moveTo>
                <a:lnTo>
                  <a:pt x="85343" y="24383"/>
                </a:lnTo>
                <a:lnTo>
                  <a:pt x="85343" y="27431"/>
                </a:lnTo>
                <a:lnTo>
                  <a:pt x="18287" y="164845"/>
                </a:lnTo>
                <a:lnTo>
                  <a:pt x="18287" y="170941"/>
                </a:lnTo>
                <a:lnTo>
                  <a:pt x="36576" y="170941"/>
                </a:lnTo>
                <a:lnTo>
                  <a:pt x="102837" y="24383"/>
                </a:lnTo>
                <a:close/>
              </a:path>
              <a:path w="533400" h="173989">
                <a:moveTo>
                  <a:pt x="109728" y="3048"/>
                </a:moveTo>
                <a:lnTo>
                  <a:pt x="3048" y="3048"/>
                </a:lnTo>
                <a:lnTo>
                  <a:pt x="0" y="42671"/>
                </a:lnTo>
                <a:lnTo>
                  <a:pt x="9143" y="42671"/>
                </a:lnTo>
                <a:lnTo>
                  <a:pt x="12192" y="36575"/>
                </a:lnTo>
                <a:lnTo>
                  <a:pt x="12192" y="33527"/>
                </a:lnTo>
                <a:lnTo>
                  <a:pt x="15240" y="30479"/>
                </a:lnTo>
                <a:lnTo>
                  <a:pt x="15240" y="27431"/>
                </a:lnTo>
                <a:lnTo>
                  <a:pt x="18287" y="27431"/>
                </a:lnTo>
                <a:lnTo>
                  <a:pt x="21336" y="24383"/>
                </a:lnTo>
                <a:lnTo>
                  <a:pt x="102837" y="24383"/>
                </a:lnTo>
                <a:lnTo>
                  <a:pt x="109728" y="9143"/>
                </a:lnTo>
                <a:lnTo>
                  <a:pt x="109728" y="3048"/>
                </a:lnTo>
                <a:close/>
              </a:path>
              <a:path w="533400" h="173989">
                <a:moveTo>
                  <a:pt x="155448" y="137159"/>
                </a:moveTo>
                <a:lnTo>
                  <a:pt x="140208" y="137159"/>
                </a:lnTo>
                <a:lnTo>
                  <a:pt x="140208" y="164845"/>
                </a:lnTo>
                <a:lnTo>
                  <a:pt x="146304" y="167893"/>
                </a:lnTo>
                <a:lnTo>
                  <a:pt x="155448" y="170941"/>
                </a:lnTo>
                <a:lnTo>
                  <a:pt x="164592" y="170941"/>
                </a:lnTo>
                <a:lnTo>
                  <a:pt x="170687" y="173989"/>
                </a:lnTo>
                <a:lnTo>
                  <a:pt x="185928" y="173989"/>
                </a:lnTo>
                <a:lnTo>
                  <a:pt x="195024" y="173466"/>
                </a:lnTo>
                <a:lnTo>
                  <a:pt x="228736" y="161797"/>
                </a:lnTo>
                <a:lnTo>
                  <a:pt x="179831" y="161797"/>
                </a:lnTo>
                <a:lnTo>
                  <a:pt x="170687" y="158749"/>
                </a:lnTo>
                <a:lnTo>
                  <a:pt x="167640" y="155701"/>
                </a:lnTo>
                <a:lnTo>
                  <a:pt x="161544" y="152653"/>
                </a:lnTo>
                <a:lnTo>
                  <a:pt x="158496" y="146557"/>
                </a:lnTo>
                <a:lnTo>
                  <a:pt x="155448" y="137159"/>
                </a:lnTo>
                <a:close/>
              </a:path>
              <a:path w="533400" h="173989">
                <a:moveTo>
                  <a:pt x="231648" y="12191"/>
                </a:moveTo>
                <a:lnTo>
                  <a:pt x="198120" y="12191"/>
                </a:lnTo>
                <a:lnTo>
                  <a:pt x="210312" y="18287"/>
                </a:lnTo>
                <a:lnTo>
                  <a:pt x="216408" y="30479"/>
                </a:lnTo>
                <a:lnTo>
                  <a:pt x="216408" y="48767"/>
                </a:lnTo>
                <a:lnTo>
                  <a:pt x="210312" y="60959"/>
                </a:lnTo>
                <a:lnTo>
                  <a:pt x="201168" y="70103"/>
                </a:lnTo>
                <a:lnTo>
                  <a:pt x="192024" y="73151"/>
                </a:lnTo>
                <a:lnTo>
                  <a:pt x="186880" y="75390"/>
                </a:lnTo>
                <a:lnTo>
                  <a:pt x="180594" y="77343"/>
                </a:lnTo>
                <a:lnTo>
                  <a:pt x="173164" y="78724"/>
                </a:lnTo>
                <a:lnTo>
                  <a:pt x="164592" y="79248"/>
                </a:lnTo>
                <a:lnTo>
                  <a:pt x="164592" y="91439"/>
                </a:lnTo>
                <a:lnTo>
                  <a:pt x="176784" y="91439"/>
                </a:lnTo>
                <a:lnTo>
                  <a:pt x="185832" y="92011"/>
                </a:lnTo>
                <a:lnTo>
                  <a:pt x="218836" y="119443"/>
                </a:lnTo>
                <a:lnTo>
                  <a:pt x="219456" y="128015"/>
                </a:lnTo>
                <a:lnTo>
                  <a:pt x="218884" y="136259"/>
                </a:lnTo>
                <a:lnTo>
                  <a:pt x="185928" y="161797"/>
                </a:lnTo>
                <a:lnTo>
                  <a:pt x="228736" y="161797"/>
                </a:lnTo>
                <a:lnTo>
                  <a:pt x="243840" y="134111"/>
                </a:lnTo>
                <a:lnTo>
                  <a:pt x="243840" y="112775"/>
                </a:lnTo>
                <a:lnTo>
                  <a:pt x="240792" y="106679"/>
                </a:lnTo>
                <a:lnTo>
                  <a:pt x="237744" y="103631"/>
                </a:lnTo>
                <a:lnTo>
                  <a:pt x="234696" y="97536"/>
                </a:lnTo>
                <a:lnTo>
                  <a:pt x="228600" y="91439"/>
                </a:lnTo>
                <a:lnTo>
                  <a:pt x="222504" y="88391"/>
                </a:lnTo>
                <a:lnTo>
                  <a:pt x="219456" y="85343"/>
                </a:lnTo>
                <a:lnTo>
                  <a:pt x="213360" y="85343"/>
                </a:lnTo>
                <a:lnTo>
                  <a:pt x="210312" y="82295"/>
                </a:lnTo>
                <a:lnTo>
                  <a:pt x="204216" y="82295"/>
                </a:lnTo>
                <a:lnTo>
                  <a:pt x="204216" y="79248"/>
                </a:lnTo>
                <a:lnTo>
                  <a:pt x="213360" y="76200"/>
                </a:lnTo>
                <a:lnTo>
                  <a:pt x="225552" y="70103"/>
                </a:lnTo>
                <a:lnTo>
                  <a:pt x="228600" y="64007"/>
                </a:lnTo>
                <a:lnTo>
                  <a:pt x="234696" y="60959"/>
                </a:lnTo>
                <a:lnTo>
                  <a:pt x="240792" y="48767"/>
                </a:lnTo>
                <a:lnTo>
                  <a:pt x="240792" y="30479"/>
                </a:lnTo>
                <a:lnTo>
                  <a:pt x="237744" y="21336"/>
                </a:lnTo>
                <a:lnTo>
                  <a:pt x="234696" y="18287"/>
                </a:lnTo>
                <a:lnTo>
                  <a:pt x="231648" y="12191"/>
                </a:lnTo>
                <a:close/>
              </a:path>
              <a:path w="533400" h="173989">
                <a:moveTo>
                  <a:pt x="204216" y="0"/>
                </a:moveTo>
                <a:lnTo>
                  <a:pt x="185928" y="0"/>
                </a:lnTo>
                <a:lnTo>
                  <a:pt x="179831" y="3048"/>
                </a:lnTo>
                <a:lnTo>
                  <a:pt x="170687" y="3048"/>
                </a:lnTo>
                <a:lnTo>
                  <a:pt x="163829" y="5381"/>
                </a:lnTo>
                <a:lnTo>
                  <a:pt x="156971" y="8000"/>
                </a:lnTo>
                <a:lnTo>
                  <a:pt x="150113" y="11191"/>
                </a:lnTo>
                <a:lnTo>
                  <a:pt x="143256" y="15239"/>
                </a:lnTo>
                <a:lnTo>
                  <a:pt x="143256" y="36575"/>
                </a:lnTo>
                <a:lnTo>
                  <a:pt x="158496" y="36575"/>
                </a:lnTo>
                <a:lnTo>
                  <a:pt x="161544" y="27431"/>
                </a:lnTo>
                <a:lnTo>
                  <a:pt x="164592" y="21336"/>
                </a:lnTo>
                <a:lnTo>
                  <a:pt x="170687" y="18287"/>
                </a:lnTo>
                <a:lnTo>
                  <a:pt x="173736" y="15239"/>
                </a:lnTo>
                <a:lnTo>
                  <a:pt x="179831" y="12191"/>
                </a:lnTo>
                <a:lnTo>
                  <a:pt x="231648" y="12191"/>
                </a:lnTo>
                <a:lnTo>
                  <a:pt x="213360" y="3048"/>
                </a:lnTo>
                <a:lnTo>
                  <a:pt x="204216" y="0"/>
                </a:lnTo>
                <a:close/>
              </a:path>
              <a:path w="533400" h="173989">
                <a:moveTo>
                  <a:pt x="383253" y="24383"/>
                </a:moveTo>
                <a:lnTo>
                  <a:pt x="365759" y="24383"/>
                </a:lnTo>
                <a:lnTo>
                  <a:pt x="365759" y="27431"/>
                </a:lnTo>
                <a:lnTo>
                  <a:pt x="298704" y="164845"/>
                </a:lnTo>
                <a:lnTo>
                  <a:pt x="298704" y="170941"/>
                </a:lnTo>
                <a:lnTo>
                  <a:pt x="316992" y="170941"/>
                </a:lnTo>
                <a:lnTo>
                  <a:pt x="383253" y="24383"/>
                </a:lnTo>
                <a:close/>
              </a:path>
              <a:path w="533400" h="173989">
                <a:moveTo>
                  <a:pt x="390144" y="3048"/>
                </a:moveTo>
                <a:lnTo>
                  <a:pt x="283464" y="3048"/>
                </a:lnTo>
                <a:lnTo>
                  <a:pt x="280416" y="42671"/>
                </a:lnTo>
                <a:lnTo>
                  <a:pt x="289559" y="42671"/>
                </a:lnTo>
                <a:lnTo>
                  <a:pt x="292607" y="36575"/>
                </a:lnTo>
                <a:lnTo>
                  <a:pt x="292607" y="33527"/>
                </a:lnTo>
                <a:lnTo>
                  <a:pt x="295656" y="30479"/>
                </a:lnTo>
                <a:lnTo>
                  <a:pt x="295656" y="27431"/>
                </a:lnTo>
                <a:lnTo>
                  <a:pt x="298704" y="27431"/>
                </a:lnTo>
                <a:lnTo>
                  <a:pt x="301752" y="24383"/>
                </a:lnTo>
                <a:lnTo>
                  <a:pt x="383253" y="24383"/>
                </a:lnTo>
                <a:lnTo>
                  <a:pt x="390144" y="9143"/>
                </a:lnTo>
                <a:lnTo>
                  <a:pt x="390144" y="3048"/>
                </a:lnTo>
                <a:close/>
              </a:path>
              <a:path w="533400" h="173989">
                <a:moveTo>
                  <a:pt x="518159" y="164845"/>
                </a:moveTo>
                <a:lnTo>
                  <a:pt x="466344" y="164845"/>
                </a:lnTo>
                <a:lnTo>
                  <a:pt x="466344" y="170941"/>
                </a:lnTo>
                <a:lnTo>
                  <a:pt x="518159" y="170941"/>
                </a:lnTo>
                <a:lnTo>
                  <a:pt x="518159" y="164845"/>
                </a:lnTo>
                <a:close/>
              </a:path>
              <a:path w="533400" h="173989">
                <a:moveTo>
                  <a:pt x="512064" y="161797"/>
                </a:moveTo>
                <a:lnTo>
                  <a:pt x="475488" y="161797"/>
                </a:lnTo>
                <a:lnTo>
                  <a:pt x="472440" y="164845"/>
                </a:lnTo>
                <a:lnTo>
                  <a:pt x="515112" y="164845"/>
                </a:lnTo>
                <a:lnTo>
                  <a:pt x="512064" y="161797"/>
                </a:lnTo>
                <a:close/>
              </a:path>
              <a:path w="533400" h="173989">
                <a:moveTo>
                  <a:pt x="502919" y="118871"/>
                </a:moveTo>
                <a:lnTo>
                  <a:pt x="481583" y="118871"/>
                </a:lnTo>
                <a:lnTo>
                  <a:pt x="481583" y="155701"/>
                </a:lnTo>
                <a:lnTo>
                  <a:pt x="478536" y="158749"/>
                </a:lnTo>
                <a:lnTo>
                  <a:pt x="478536" y="161797"/>
                </a:lnTo>
                <a:lnTo>
                  <a:pt x="509016" y="161797"/>
                </a:lnTo>
                <a:lnTo>
                  <a:pt x="505968" y="158749"/>
                </a:lnTo>
                <a:lnTo>
                  <a:pt x="505968" y="155701"/>
                </a:lnTo>
                <a:lnTo>
                  <a:pt x="502919" y="155701"/>
                </a:lnTo>
                <a:lnTo>
                  <a:pt x="502919" y="118871"/>
                </a:lnTo>
                <a:close/>
              </a:path>
              <a:path w="533400" h="173989">
                <a:moveTo>
                  <a:pt x="502919" y="3048"/>
                </a:moveTo>
                <a:lnTo>
                  <a:pt x="484631" y="3048"/>
                </a:lnTo>
                <a:lnTo>
                  <a:pt x="411480" y="109727"/>
                </a:lnTo>
                <a:lnTo>
                  <a:pt x="411480" y="118871"/>
                </a:lnTo>
                <a:lnTo>
                  <a:pt x="533400" y="118871"/>
                </a:lnTo>
                <a:lnTo>
                  <a:pt x="533400" y="106679"/>
                </a:lnTo>
                <a:lnTo>
                  <a:pt x="432816" y="106679"/>
                </a:lnTo>
                <a:lnTo>
                  <a:pt x="481583" y="30479"/>
                </a:lnTo>
                <a:lnTo>
                  <a:pt x="502919" y="30479"/>
                </a:lnTo>
                <a:lnTo>
                  <a:pt x="502919" y="3048"/>
                </a:lnTo>
                <a:close/>
              </a:path>
              <a:path w="533400" h="173989">
                <a:moveTo>
                  <a:pt x="502919" y="30479"/>
                </a:moveTo>
                <a:lnTo>
                  <a:pt x="481583" y="30479"/>
                </a:lnTo>
                <a:lnTo>
                  <a:pt x="481583" y="106679"/>
                </a:lnTo>
                <a:lnTo>
                  <a:pt x="502919" y="106679"/>
                </a:lnTo>
                <a:lnTo>
                  <a:pt x="502919" y="30479"/>
                </a:lnTo>
                <a:close/>
              </a:path>
              <a:path w="533400" h="173989">
                <a:moveTo>
                  <a:pt x="533400" y="94487"/>
                </a:moveTo>
                <a:lnTo>
                  <a:pt x="524256" y="94487"/>
                </a:lnTo>
                <a:lnTo>
                  <a:pt x="524256" y="97536"/>
                </a:lnTo>
                <a:lnTo>
                  <a:pt x="521207" y="100583"/>
                </a:lnTo>
                <a:lnTo>
                  <a:pt x="521207" y="103631"/>
                </a:lnTo>
                <a:lnTo>
                  <a:pt x="518159" y="103631"/>
                </a:lnTo>
                <a:lnTo>
                  <a:pt x="518159" y="106679"/>
                </a:lnTo>
                <a:lnTo>
                  <a:pt x="533400" y="106679"/>
                </a:lnTo>
                <a:lnTo>
                  <a:pt x="533400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797798" y="3998034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46208" y="3871409"/>
            <a:ext cx="223556" cy="15352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5115485" y="3857917"/>
            <a:ext cx="0" cy="202266"/>
          </a:xfrm>
          <a:custGeom>
            <a:avLst/>
            <a:gdLst/>
            <a:ahLst/>
            <a:cxnLst/>
            <a:rect l="l" t="t" r="r" b="b"/>
            <a:pathLst>
              <a:path h="229235">
                <a:moveTo>
                  <a:pt x="0" y="0"/>
                </a:moveTo>
                <a:lnTo>
                  <a:pt x="0" y="2289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5217682" y="395881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5454350" y="3857917"/>
            <a:ext cx="0" cy="202266"/>
          </a:xfrm>
          <a:custGeom>
            <a:avLst/>
            <a:gdLst/>
            <a:ahLst/>
            <a:cxnLst/>
            <a:rect l="l" t="t" r="r" b="b"/>
            <a:pathLst>
              <a:path h="229235">
                <a:moveTo>
                  <a:pt x="0" y="0"/>
                </a:moveTo>
                <a:lnTo>
                  <a:pt x="0" y="2289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5505450" y="3871408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37" y="24383"/>
                </a:moveTo>
                <a:lnTo>
                  <a:pt x="85343" y="24383"/>
                </a:lnTo>
                <a:lnTo>
                  <a:pt x="85343" y="27431"/>
                </a:lnTo>
                <a:lnTo>
                  <a:pt x="18287" y="164845"/>
                </a:lnTo>
                <a:lnTo>
                  <a:pt x="18287" y="170941"/>
                </a:lnTo>
                <a:lnTo>
                  <a:pt x="36575" y="170941"/>
                </a:lnTo>
                <a:lnTo>
                  <a:pt x="102837" y="24383"/>
                </a:lnTo>
                <a:close/>
              </a:path>
              <a:path w="527685" h="173989">
                <a:moveTo>
                  <a:pt x="109727" y="3048"/>
                </a:moveTo>
                <a:lnTo>
                  <a:pt x="3048" y="3048"/>
                </a:lnTo>
                <a:lnTo>
                  <a:pt x="0" y="42671"/>
                </a:lnTo>
                <a:lnTo>
                  <a:pt x="9143" y="42671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1"/>
                </a:lnTo>
                <a:lnTo>
                  <a:pt x="18287" y="27431"/>
                </a:lnTo>
                <a:lnTo>
                  <a:pt x="21336" y="24383"/>
                </a:lnTo>
                <a:lnTo>
                  <a:pt x="102837" y="24383"/>
                </a:lnTo>
                <a:lnTo>
                  <a:pt x="109727" y="9143"/>
                </a:lnTo>
                <a:lnTo>
                  <a:pt x="109727" y="3048"/>
                </a:lnTo>
                <a:close/>
              </a:path>
              <a:path w="527685" h="173989">
                <a:moveTo>
                  <a:pt x="228095" y="12191"/>
                </a:moveTo>
                <a:lnTo>
                  <a:pt x="192024" y="12191"/>
                </a:lnTo>
                <a:lnTo>
                  <a:pt x="198119" y="15239"/>
                </a:lnTo>
                <a:lnTo>
                  <a:pt x="201167" y="15239"/>
                </a:lnTo>
                <a:lnTo>
                  <a:pt x="204215" y="18287"/>
                </a:lnTo>
                <a:lnTo>
                  <a:pt x="207263" y="24383"/>
                </a:lnTo>
                <a:lnTo>
                  <a:pt x="210312" y="27431"/>
                </a:lnTo>
                <a:lnTo>
                  <a:pt x="213360" y="33527"/>
                </a:lnTo>
                <a:lnTo>
                  <a:pt x="213360" y="54863"/>
                </a:lnTo>
                <a:lnTo>
                  <a:pt x="210312" y="57912"/>
                </a:lnTo>
                <a:lnTo>
                  <a:pt x="210312" y="64007"/>
                </a:lnTo>
                <a:lnTo>
                  <a:pt x="204215" y="70103"/>
                </a:lnTo>
                <a:lnTo>
                  <a:pt x="198119" y="82295"/>
                </a:lnTo>
                <a:lnTo>
                  <a:pt x="193500" y="86963"/>
                </a:lnTo>
                <a:lnTo>
                  <a:pt x="188594" y="92201"/>
                </a:lnTo>
                <a:lnTo>
                  <a:pt x="183118" y="98583"/>
                </a:lnTo>
                <a:lnTo>
                  <a:pt x="176784" y="106679"/>
                </a:lnTo>
                <a:lnTo>
                  <a:pt x="168687" y="115300"/>
                </a:lnTo>
                <a:lnTo>
                  <a:pt x="143637" y="151098"/>
                </a:lnTo>
                <a:lnTo>
                  <a:pt x="137160" y="164845"/>
                </a:lnTo>
                <a:lnTo>
                  <a:pt x="137160" y="170941"/>
                </a:lnTo>
                <a:lnTo>
                  <a:pt x="237743" y="170941"/>
                </a:lnTo>
                <a:lnTo>
                  <a:pt x="239509" y="149605"/>
                </a:lnTo>
                <a:lnTo>
                  <a:pt x="161543" y="149605"/>
                </a:lnTo>
                <a:lnTo>
                  <a:pt x="167211" y="139791"/>
                </a:lnTo>
                <a:lnTo>
                  <a:pt x="174878" y="129190"/>
                </a:lnTo>
                <a:lnTo>
                  <a:pt x="184261" y="118066"/>
                </a:lnTo>
                <a:lnTo>
                  <a:pt x="195072" y="106679"/>
                </a:lnTo>
                <a:lnTo>
                  <a:pt x="222503" y="79248"/>
                </a:lnTo>
                <a:lnTo>
                  <a:pt x="225551" y="73151"/>
                </a:lnTo>
                <a:lnTo>
                  <a:pt x="231648" y="67055"/>
                </a:lnTo>
                <a:lnTo>
                  <a:pt x="231648" y="60959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743" y="51815"/>
                </a:lnTo>
                <a:lnTo>
                  <a:pt x="237743" y="39624"/>
                </a:lnTo>
                <a:lnTo>
                  <a:pt x="237124" y="31003"/>
                </a:lnTo>
                <a:lnTo>
                  <a:pt x="235076" y="23240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3989">
                <a:moveTo>
                  <a:pt x="240791" y="134111"/>
                </a:moveTo>
                <a:lnTo>
                  <a:pt x="231648" y="134111"/>
                </a:lnTo>
                <a:lnTo>
                  <a:pt x="231648" y="137159"/>
                </a:lnTo>
                <a:lnTo>
                  <a:pt x="228600" y="140461"/>
                </a:lnTo>
                <a:lnTo>
                  <a:pt x="228600" y="143509"/>
                </a:lnTo>
                <a:lnTo>
                  <a:pt x="225551" y="146557"/>
                </a:lnTo>
                <a:lnTo>
                  <a:pt x="222503" y="146557"/>
                </a:lnTo>
                <a:lnTo>
                  <a:pt x="222503" y="149605"/>
                </a:lnTo>
                <a:lnTo>
                  <a:pt x="239509" y="149605"/>
                </a:lnTo>
                <a:lnTo>
                  <a:pt x="240791" y="134111"/>
                </a:lnTo>
                <a:close/>
              </a:path>
              <a:path w="527685" h="173989">
                <a:moveTo>
                  <a:pt x="192024" y="0"/>
                </a:moveTo>
                <a:lnTo>
                  <a:pt x="176784" y="0"/>
                </a:lnTo>
                <a:lnTo>
                  <a:pt x="160782" y="5381"/>
                </a:lnTo>
                <a:lnTo>
                  <a:pt x="153924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8" y="36575"/>
                </a:lnTo>
                <a:lnTo>
                  <a:pt x="160639" y="26336"/>
                </a:lnTo>
                <a:lnTo>
                  <a:pt x="167259" y="18669"/>
                </a:lnTo>
                <a:lnTo>
                  <a:pt x="175593" y="13858"/>
                </a:lnTo>
                <a:lnTo>
                  <a:pt x="185927" y="12191"/>
                </a:lnTo>
                <a:lnTo>
                  <a:pt x="228095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6" y="2286"/>
                </a:lnTo>
                <a:lnTo>
                  <a:pt x="202834" y="571"/>
                </a:lnTo>
                <a:lnTo>
                  <a:pt x="192024" y="0"/>
                </a:lnTo>
                <a:close/>
              </a:path>
              <a:path w="527685" h="173989">
                <a:moveTo>
                  <a:pt x="332231" y="0"/>
                </a:moveTo>
                <a:lnTo>
                  <a:pt x="326136" y="0"/>
                </a:lnTo>
                <a:lnTo>
                  <a:pt x="316991" y="3048"/>
                </a:lnTo>
                <a:lnTo>
                  <a:pt x="285369" y="32765"/>
                </a:lnTo>
                <a:lnTo>
                  <a:pt x="277440" y="76723"/>
                </a:lnTo>
                <a:lnTo>
                  <a:pt x="277457" y="91439"/>
                </a:lnTo>
                <a:lnTo>
                  <a:pt x="283797" y="141755"/>
                </a:lnTo>
                <a:lnTo>
                  <a:pt x="319135" y="172799"/>
                </a:lnTo>
                <a:lnTo>
                  <a:pt x="332231" y="173989"/>
                </a:lnTo>
                <a:lnTo>
                  <a:pt x="344852" y="172799"/>
                </a:lnTo>
                <a:lnTo>
                  <a:pt x="355472" y="169036"/>
                </a:lnTo>
                <a:lnTo>
                  <a:pt x="364378" y="162417"/>
                </a:lnTo>
                <a:lnTo>
                  <a:pt x="364853" y="161797"/>
                </a:lnTo>
                <a:lnTo>
                  <a:pt x="332231" y="161797"/>
                </a:lnTo>
                <a:lnTo>
                  <a:pt x="325469" y="160654"/>
                </a:lnTo>
                <a:lnTo>
                  <a:pt x="304038" y="120046"/>
                </a:lnTo>
                <a:lnTo>
                  <a:pt x="301799" y="76723"/>
                </a:lnTo>
                <a:lnTo>
                  <a:pt x="302132" y="68961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8" y="30479"/>
                </a:lnTo>
                <a:lnTo>
                  <a:pt x="310895" y="24383"/>
                </a:lnTo>
                <a:lnTo>
                  <a:pt x="316991" y="18287"/>
                </a:lnTo>
                <a:lnTo>
                  <a:pt x="323088" y="15239"/>
                </a:lnTo>
                <a:lnTo>
                  <a:pt x="326136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6" y="4952"/>
                </a:lnTo>
                <a:lnTo>
                  <a:pt x="345328" y="1190"/>
                </a:lnTo>
                <a:lnTo>
                  <a:pt x="332231" y="0"/>
                </a:lnTo>
                <a:close/>
              </a:path>
              <a:path w="527685" h="173989">
                <a:moveTo>
                  <a:pt x="367454" y="12191"/>
                </a:moveTo>
                <a:lnTo>
                  <a:pt x="338327" y="12191"/>
                </a:lnTo>
                <a:lnTo>
                  <a:pt x="344424" y="15239"/>
                </a:lnTo>
                <a:lnTo>
                  <a:pt x="347472" y="21336"/>
                </a:lnTo>
                <a:lnTo>
                  <a:pt x="362299" y="65912"/>
                </a:lnTo>
                <a:lnTo>
                  <a:pt x="362712" y="91439"/>
                </a:lnTo>
                <a:lnTo>
                  <a:pt x="362188" y="108541"/>
                </a:lnTo>
                <a:lnTo>
                  <a:pt x="351948" y="151510"/>
                </a:lnTo>
                <a:lnTo>
                  <a:pt x="332231" y="161797"/>
                </a:lnTo>
                <a:lnTo>
                  <a:pt x="364853" y="161797"/>
                </a:lnTo>
                <a:lnTo>
                  <a:pt x="382904" y="123475"/>
                </a:lnTo>
                <a:lnTo>
                  <a:pt x="387095" y="85343"/>
                </a:lnTo>
                <a:lnTo>
                  <a:pt x="386476" y="65912"/>
                </a:lnTo>
                <a:lnTo>
                  <a:pt x="384428" y="48768"/>
                </a:lnTo>
                <a:lnTo>
                  <a:pt x="380666" y="33909"/>
                </a:lnTo>
                <a:lnTo>
                  <a:pt x="374903" y="21336"/>
                </a:lnTo>
                <a:lnTo>
                  <a:pt x="367454" y="12191"/>
                </a:lnTo>
                <a:close/>
              </a:path>
              <a:path w="527685" h="173989">
                <a:moveTo>
                  <a:pt x="472693" y="0"/>
                </a:moveTo>
                <a:lnTo>
                  <a:pt x="466598" y="0"/>
                </a:lnTo>
                <a:lnTo>
                  <a:pt x="457453" y="3048"/>
                </a:lnTo>
                <a:lnTo>
                  <a:pt x="425799" y="32765"/>
                </a:lnTo>
                <a:lnTo>
                  <a:pt x="417648" y="76723"/>
                </a:lnTo>
                <a:lnTo>
                  <a:pt x="417665" y="91439"/>
                </a:lnTo>
                <a:lnTo>
                  <a:pt x="424112" y="141755"/>
                </a:lnTo>
                <a:lnTo>
                  <a:pt x="459597" y="172799"/>
                </a:lnTo>
                <a:lnTo>
                  <a:pt x="472693" y="173989"/>
                </a:lnTo>
                <a:lnTo>
                  <a:pt x="485314" y="172799"/>
                </a:lnTo>
                <a:lnTo>
                  <a:pt x="495934" y="169036"/>
                </a:lnTo>
                <a:lnTo>
                  <a:pt x="504840" y="162417"/>
                </a:lnTo>
                <a:lnTo>
                  <a:pt x="505315" y="161797"/>
                </a:lnTo>
                <a:lnTo>
                  <a:pt x="472693" y="161797"/>
                </a:lnTo>
                <a:lnTo>
                  <a:pt x="465931" y="160654"/>
                </a:lnTo>
                <a:lnTo>
                  <a:pt x="444500" y="120046"/>
                </a:lnTo>
                <a:lnTo>
                  <a:pt x="442261" y="76723"/>
                </a:lnTo>
                <a:lnTo>
                  <a:pt x="442594" y="68961"/>
                </a:lnTo>
                <a:lnTo>
                  <a:pt x="443499" y="61769"/>
                </a:lnTo>
                <a:lnTo>
                  <a:pt x="445262" y="54863"/>
                </a:lnTo>
                <a:lnTo>
                  <a:pt x="445262" y="39624"/>
                </a:lnTo>
                <a:lnTo>
                  <a:pt x="448310" y="30479"/>
                </a:lnTo>
                <a:lnTo>
                  <a:pt x="451357" y="24383"/>
                </a:lnTo>
                <a:lnTo>
                  <a:pt x="457453" y="18287"/>
                </a:lnTo>
                <a:lnTo>
                  <a:pt x="463550" y="15239"/>
                </a:lnTo>
                <a:lnTo>
                  <a:pt x="466598" y="12191"/>
                </a:lnTo>
                <a:lnTo>
                  <a:pt x="507916" y="12191"/>
                </a:lnTo>
                <a:lnTo>
                  <a:pt x="507412" y="11572"/>
                </a:lnTo>
                <a:lnTo>
                  <a:pt x="497458" y="4952"/>
                </a:lnTo>
                <a:lnTo>
                  <a:pt x="485790" y="1190"/>
                </a:lnTo>
                <a:lnTo>
                  <a:pt x="472693" y="0"/>
                </a:lnTo>
                <a:close/>
              </a:path>
              <a:path w="527685" h="173989">
                <a:moveTo>
                  <a:pt x="507916" y="12191"/>
                </a:moveTo>
                <a:lnTo>
                  <a:pt x="478789" y="12191"/>
                </a:lnTo>
                <a:lnTo>
                  <a:pt x="484886" y="15239"/>
                </a:lnTo>
                <a:lnTo>
                  <a:pt x="487934" y="21336"/>
                </a:lnTo>
                <a:lnTo>
                  <a:pt x="502761" y="65912"/>
                </a:lnTo>
                <a:lnTo>
                  <a:pt x="503174" y="91439"/>
                </a:lnTo>
                <a:lnTo>
                  <a:pt x="502650" y="108541"/>
                </a:lnTo>
                <a:lnTo>
                  <a:pt x="492410" y="151510"/>
                </a:lnTo>
                <a:lnTo>
                  <a:pt x="472693" y="161797"/>
                </a:lnTo>
                <a:lnTo>
                  <a:pt x="505315" y="161797"/>
                </a:lnTo>
                <a:lnTo>
                  <a:pt x="523366" y="123475"/>
                </a:lnTo>
                <a:lnTo>
                  <a:pt x="527557" y="85343"/>
                </a:lnTo>
                <a:lnTo>
                  <a:pt x="526938" y="65912"/>
                </a:lnTo>
                <a:lnTo>
                  <a:pt x="524890" y="48768"/>
                </a:lnTo>
                <a:lnTo>
                  <a:pt x="521128" y="33909"/>
                </a:lnTo>
                <a:lnTo>
                  <a:pt x="515365" y="21336"/>
                </a:lnTo>
                <a:lnTo>
                  <a:pt x="507916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6019352" y="3857917"/>
            <a:ext cx="0" cy="202266"/>
          </a:xfrm>
          <a:custGeom>
            <a:avLst/>
            <a:gdLst/>
            <a:ahLst/>
            <a:cxnLst/>
            <a:rect l="l" t="t" r="r" b="b"/>
            <a:pathLst>
              <a:path h="229235">
                <a:moveTo>
                  <a:pt x="0" y="0"/>
                </a:moveTo>
                <a:lnTo>
                  <a:pt x="0" y="2289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6091966" y="3822955"/>
            <a:ext cx="0" cy="269501"/>
          </a:xfrm>
          <a:custGeom>
            <a:avLst/>
            <a:gdLst/>
            <a:ahLst/>
            <a:cxnLst/>
            <a:rect l="l" t="t" r="r" b="b"/>
            <a:pathLst>
              <a:path h="305435">
                <a:moveTo>
                  <a:pt x="0" y="0"/>
                </a:moveTo>
                <a:lnTo>
                  <a:pt x="0" y="305104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278056" y="4310006"/>
            <a:ext cx="567578" cy="150719"/>
          </a:xfrm>
          <a:custGeom>
            <a:avLst/>
            <a:gdLst/>
            <a:ahLst/>
            <a:cxnLst/>
            <a:rect l="l" t="t" r="r" b="b"/>
            <a:pathLst>
              <a:path w="643255" h="170814">
                <a:moveTo>
                  <a:pt x="146304" y="0"/>
                </a:moveTo>
                <a:lnTo>
                  <a:pt x="33527" y="0"/>
                </a:lnTo>
                <a:lnTo>
                  <a:pt x="30480" y="6095"/>
                </a:lnTo>
                <a:lnTo>
                  <a:pt x="39624" y="6095"/>
                </a:lnTo>
                <a:lnTo>
                  <a:pt x="42671" y="9143"/>
                </a:lnTo>
                <a:lnTo>
                  <a:pt x="42671" y="36575"/>
                </a:lnTo>
                <a:lnTo>
                  <a:pt x="21336" y="131063"/>
                </a:lnTo>
                <a:lnTo>
                  <a:pt x="18287" y="140207"/>
                </a:lnTo>
                <a:lnTo>
                  <a:pt x="18287" y="146303"/>
                </a:lnTo>
                <a:lnTo>
                  <a:pt x="15239" y="146303"/>
                </a:lnTo>
                <a:lnTo>
                  <a:pt x="15239" y="152400"/>
                </a:lnTo>
                <a:lnTo>
                  <a:pt x="12192" y="155448"/>
                </a:lnTo>
                <a:lnTo>
                  <a:pt x="12192" y="158495"/>
                </a:lnTo>
                <a:lnTo>
                  <a:pt x="9143" y="158495"/>
                </a:lnTo>
                <a:lnTo>
                  <a:pt x="9143" y="161544"/>
                </a:lnTo>
                <a:lnTo>
                  <a:pt x="3048" y="161544"/>
                </a:lnTo>
                <a:lnTo>
                  <a:pt x="0" y="167639"/>
                </a:lnTo>
                <a:lnTo>
                  <a:pt x="109727" y="167639"/>
                </a:lnTo>
                <a:lnTo>
                  <a:pt x="113211" y="155448"/>
                </a:lnTo>
                <a:lnTo>
                  <a:pt x="36575" y="155448"/>
                </a:lnTo>
                <a:lnTo>
                  <a:pt x="51816" y="85343"/>
                </a:lnTo>
                <a:lnTo>
                  <a:pt x="105460" y="85343"/>
                </a:lnTo>
                <a:lnTo>
                  <a:pt x="108712" y="73151"/>
                </a:lnTo>
                <a:lnTo>
                  <a:pt x="54863" y="73151"/>
                </a:lnTo>
                <a:lnTo>
                  <a:pt x="70104" y="12192"/>
                </a:lnTo>
                <a:lnTo>
                  <a:pt x="143490" y="12192"/>
                </a:lnTo>
                <a:lnTo>
                  <a:pt x="146304" y="0"/>
                </a:lnTo>
                <a:close/>
              </a:path>
              <a:path w="643255" h="170814">
                <a:moveTo>
                  <a:pt x="121919" y="124968"/>
                </a:moveTo>
                <a:lnTo>
                  <a:pt x="109727" y="124968"/>
                </a:lnTo>
                <a:lnTo>
                  <a:pt x="103631" y="137159"/>
                </a:lnTo>
                <a:lnTo>
                  <a:pt x="94487" y="146303"/>
                </a:lnTo>
                <a:lnTo>
                  <a:pt x="94487" y="149351"/>
                </a:lnTo>
                <a:lnTo>
                  <a:pt x="91439" y="152400"/>
                </a:lnTo>
                <a:lnTo>
                  <a:pt x="88392" y="152400"/>
                </a:lnTo>
                <a:lnTo>
                  <a:pt x="85343" y="155448"/>
                </a:lnTo>
                <a:lnTo>
                  <a:pt x="113211" y="155448"/>
                </a:lnTo>
                <a:lnTo>
                  <a:pt x="121919" y="124968"/>
                </a:lnTo>
                <a:close/>
              </a:path>
              <a:path w="643255" h="170814">
                <a:moveTo>
                  <a:pt x="105460" y="85343"/>
                </a:moveTo>
                <a:lnTo>
                  <a:pt x="85343" y="85343"/>
                </a:lnTo>
                <a:lnTo>
                  <a:pt x="88392" y="88392"/>
                </a:lnTo>
                <a:lnTo>
                  <a:pt x="88392" y="91439"/>
                </a:lnTo>
                <a:lnTo>
                  <a:pt x="91439" y="94487"/>
                </a:lnTo>
                <a:lnTo>
                  <a:pt x="91439" y="103631"/>
                </a:lnTo>
                <a:lnTo>
                  <a:pt x="100583" y="103631"/>
                </a:lnTo>
                <a:lnTo>
                  <a:pt x="105460" y="85343"/>
                </a:lnTo>
                <a:close/>
              </a:path>
              <a:path w="643255" h="170814">
                <a:moveTo>
                  <a:pt x="112775" y="57912"/>
                </a:moveTo>
                <a:lnTo>
                  <a:pt x="100583" y="57912"/>
                </a:lnTo>
                <a:lnTo>
                  <a:pt x="97536" y="64007"/>
                </a:lnTo>
                <a:lnTo>
                  <a:pt x="88392" y="73151"/>
                </a:lnTo>
                <a:lnTo>
                  <a:pt x="108712" y="73151"/>
                </a:lnTo>
                <a:lnTo>
                  <a:pt x="112775" y="57912"/>
                </a:lnTo>
                <a:close/>
              </a:path>
              <a:path w="643255" h="170814">
                <a:moveTo>
                  <a:pt x="143490" y="12192"/>
                </a:moveTo>
                <a:lnTo>
                  <a:pt x="115824" y="12192"/>
                </a:lnTo>
                <a:lnTo>
                  <a:pt x="118871" y="15239"/>
                </a:lnTo>
                <a:lnTo>
                  <a:pt x="121919" y="15239"/>
                </a:lnTo>
                <a:lnTo>
                  <a:pt x="121919" y="18287"/>
                </a:lnTo>
                <a:lnTo>
                  <a:pt x="124968" y="21336"/>
                </a:lnTo>
                <a:lnTo>
                  <a:pt x="124968" y="33527"/>
                </a:lnTo>
                <a:lnTo>
                  <a:pt x="128016" y="39624"/>
                </a:lnTo>
                <a:lnTo>
                  <a:pt x="137160" y="39624"/>
                </a:lnTo>
                <a:lnTo>
                  <a:pt x="143490" y="12192"/>
                </a:lnTo>
                <a:close/>
              </a:path>
              <a:path w="643255" h="170814">
                <a:moveTo>
                  <a:pt x="207263" y="60959"/>
                </a:moveTo>
                <a:lnTo>
                  <a:pt x="185927" y="60959"/>
                </a:lnTo>
                <a:lnTo>
                  <a:pt x="185927" y="64007"/>
                </a:lnTo>
                <a:lnTo>
                  <a:pt x="188975" y="64007"/>
                </a:lnTo>
                <a:lnTo>
                  <a:pt x="188975" y="79248"/>
                </a:lnTo>
                <a:lnTo>
                  <a:pt x="185927" y="85343"/>
                </a:lnTo>
                <a:lnTo>
                  <a:pt x="185927" y="88392"/>
                </a:lnTo>
                <a:lnTo>
                  <a:pt x="167639" y="167639"/>
                </a:lnTo>
                <a:lnTo>
                  <a:pt x="188975" y="167639"/>
                </a:lnTo>
                <a:lnTo>
                  <a:pt x="201168" y="112775"/>
                </a:lnTo>
                <a:lnTo>
                  <a:pt x="204216" y="106680"/>
                </a:lnTo>
                <a:lnTo>
                  <a:pt x="204216" y="97536"/>
                </a:lnTo>
                <a:lnTo>
                  <a:pt x="207263" y="94487"/>
                </a:lnTo>
                <a:lnTo>
                  <a:pt x="213360" y="82295"/>
                </a:lnTo>
                <a:lnTo>
                  <a:pt x="216407" y="79248"/>
                </a:lnTo>
                <a:lnTo>
                  <a:pt x="204216" y="79248"/>
                </a:lnTo>
                <a:lnTo>
                  <a:pt x="207263" y="73151"/>
                </a:lnTo>
                <a:lnTo>
                  <a:pt x="207263" y="60959"/>
                </a:lnTo>
                <a:close/>
              </a:path>
              <a:path w="643255" h="170814">
                <a:moveTo>
                  <a:pt x="268224" y="45719"/>
                </a:moveTo>
                <a:lnTo>
                  <a:pt x="246887" y="45719"/>
                </a:lnTo>
                <a:lnTo>
                  <a:pt x="237744" y="48768"/>
                </a:lnTo>
                <a:lnTo>
                  <a:pt x="231648" y="54863"/>
                </a:lnTo>
                <a:lnTo>
                  <a:pt x="225266" y="58197"/>
                </a:lnTo>
                <a:lnTo>
                  <a:pt x="219456" y="63245"/>
                </a:lnTo>
                <a:lnTo>
                  <a:pt x="207263" y="76200"/>
                </a:lnTo>
                <a:lnTo>
                  <a:pt x="204216" y="79248"/>
                </a:lnTo>
                <a:lnTo>
                  <a:pt x="216407" y="79248"/>
                </a:lnTo>
                <a:lnTo>
                  <a:pt x="222504" y="73151"/>
                </a:lnTo>
                <a:lnTo>
                  <a:pt x="225551" y="67056"/>
                </a:lnTo>
                <a:lnTo>
                  <a:pt x="228600" y="64007"/>
                </a:lnTo>
                <a:lnTo>
                  <a:pt x="234695" y="64007"/>
                </a:lnTo>
                <a:lnTo>
                  <a:pt x="237744" y="60959"/>
                </a:lnTo>
                <a:lnTo>
                  <a:pt x="264837" y="60959"/>
                </a:lnTo>
                <a:lnTo>
                  <a:pt x="268224" y="45719"/>
                </a:lnTo>
                <a:close/>
              </a:path>
              <a:path w="643255" h="170814">
                <a:moveTo>
                  <a:pt x="195071" y="45719"/>
                </a:moveTo>
                <a:lnTo>
                  <a:pt x="185927" y="45719"/>
                </a:lnTo>
                <a:lnTo>
                  <a:pt x="173736" y="51815"/>
                </a:lnTo>
                <a:lnTo>
                  <a:pt x="170449" y="54673"/>
                </a:lnTo>
                <a:lnTo>
                  <a:pt x="165734" y="58673"/>
                </a:lnTo>
                <a:lnTo>
                  <a:pt x="160448" y="63817"/>
                </a:lnTo>
                <a:lnTo>
                  <a:pt x="155448" y="70103"/>
                </a:lnTo>
                <a:lnTo>
                  <a:pt x="161544" y="76200"/>
                </a:lnTo>
                <a:lnTo>
                  <a:pt x="176783" y="60959"/>
                </a:lnTo>
                <a:lnTo>
                  <a:pt x="207263" y="60959"/>
                </a:lnTo>
                <a:lnTo>
                  <a:pt x="207263" y="54863"/>
                </a:lnTo>
                <a:lnTo>
                  <a:pt x="201168" y="48768"/>
                </a:lnTo>
                <a:lnTo>
                  <a:pt x="195071" y="45719"/>
                </a:lnTo>
                <a:close/>
              </a:path>
              <a:path w="643255" h="170814">
                <a:moveTo>
                  <a:pt x="264837" y="60959"/>
                </a:moveTo>
                <a:lnTo>
                  <a:pt x="243839" y="60959"/>
                </a:lnTo>
                <a:lnTo>
                  <a:pt x="246887" y="64007"/>
                </a:lnTo>
                <a:lnTo>
                  <a:pt x="246887" y="67056"/>
                </a:lnTo>
                <a:lnTo>
                  <a:pt x="249936" y="67056"/>
                </a:lnTo>
                <a:lnTo>
                  <a:pt x="249936" y="73151"/>
                </a:lnTo>
                <a:lnTo>
                  <a:pt x="262127" y="73151"/>
                </a:lnTo>
                <a:lnTo>
                  <a:pt x="264837" y="60959"/>
                </a:lnTo>
                <a:close/>
              </a:path>
              <a:path w="643255" h="170814">
                <a:moveTo>
                  <a:pt x="326136" y="60959"/>
                </a:moveTo>
                <a:lnTo>
                  <a:pt x="304800" y="60959"/>
                </a:lnTo>
                <a:lnTo>
                  <a:pt x="304800" y="64007"/>
                </a:lnTo>
                <a:lnTo>
                  <a:pt x="307848" y="64007"/>
                </a:lnTo>
                <a:lnTo>
                  <a:pt x="307848" y="79248"/>
                </a:lnTo>
                <a:lnTo>
                  <a:pt x="304800" y="85343"/>
                </a:lnTo>
                <a:lnTo>
                  <a:pt x="304800" y="88392"/>
                </a:lnTo>
                <a:lnTo>
                  <a:pt x="286512" y="167639"/>
                </a:lnTo>
                <a:lnTo>
                  <a:pt x="307848" y="167639"/>
                </a:lnTo>
                <a:lnTo>
                  <a:pt x="320039" y="112775"/>
                </a:lnTo>
                <a:lnTo>
                  <a:pt x="323088" y="106680"/>
                </a:lnTo>
                <a:lnTo>
                  <a:pt x="323088" y="97536"/>
                </a:lnTo>
                <a:lnTo>
                  <a:pt x="326136" y="94487"/>
                </a:lnTo>
                <a:lnTo>
                  <a:pt x="332231" y="82295"/>
                </a:lnTo>
                <a:lnTo>
                  <a:pt x="335279" y="79248"/>
                </a:lnTo>
                <a:lnTo>
                  <a:pt x="323088" y="79248"/>
                </a:lnTo>
                <a:lnTo>
                  <a:pt x="326136" y="73151"/>
                </a:lnTo>
                <a:lnTo>
                  <a:pt x="326136" y="60959"/>
                </a:lnTo>
                <a:close/>
              </a:path>
              <a:path w="643255" h="170814">
                <a:moveTo>
                  <a:pt x="387095" y="45719"/>
                </a:moveTo>
                <a:lnTo>
                  <a:pt x="365760" y="45719"/>
                </a:lnTo>
                <a:lnTo>
                  <a:pt x="356616" y="48768"/>
                </a:lnTo>
                <a:lnTo>
                  <a:pt x="350519" y="54863"/>
                </a:lnTo>
                <a:lnTo>
                  <a:pt x="344138" y="58197"/>
                </a:lnTo>
                <a:lnTo>
                  <a:pt x="338328" y="63245"/>
                </a:lnTo>
                <a:lnTo>
                  <a:pt x="326136" y="76200"/>
                </a:lnTo>
                <a:lnTo>
                  <a:pt x="323088" y="79248"/>
                </a:lnTo>
                <a:lnTo>
                  <a:pt x="335279" y="79248"/>
                </a:lnTo>
                <a:lnTo>
                  <a:pt x="341375" y="73151"/>
                </a:lnTo>
                <a:lnTo>
                  <a:pt x="344424" y="67056"/>
                </a:lnTo>
                <a:lnTo>
                  <a:pt x="347471" y="64007"/>
                </a:lnTo>
                <a:lnTo>
                  <a:pt x="353568" y="64007"/>
                </a:lnTo>
                <a:lnTo>
                  <a:pt x="356616" y="60959"/>
                </a:lnTo>
                <a:lnTo>
                  <a:pt x="383709" y="60959"/>
                </a:lnTo>
                <a:lnTo>
                  <a:pt x="387095" y="45719"/>
                </a:lnTo>
                <a:close/>
              </a:path>
              <a:path w="643255" h="170814">
                <a:moveTo>
                  <a:pt x="313944" y="45719"/>
                </a:moveTo>
                <a:lnTo>
                  <a:pt x="304800" y="45719"/>
                </a:lnTo>
                <a:lnTo>
                  <a:pt x="292607" y="51815"/>
                </a:lnTo>
                <a:lnTo>
                  <a:pt x="289321" y="54673"/>
                </a:lnTo>
                <a:lnTo>
                  <a:pt x="284606" y="58673"/>
                </a:lnTo>
                <a:lnTo>
                  <a:pt x="279320" y="63817"/>
                </a:lnTo>
                <a:lnTo>
                  <a:pt x="274319" y="70103"/>
                </a:lnTo>
                <a:lnTo>
                  <a:pt x="280416" y="76200"/>
                </a:lnTo>
                <a:lnTo>
                  <a:pt x="295656" y="60959"/>
                </a:lnTo>
                <a:lnTo>
                  <a:pt x="326136" y="60959"/>
                </a:lnTo>
                <a:lnTo>
                  <a:pt x="326136" y="54863"/>
                </a:lnTo>
                <a:lnTo>
                  <a:pt x="320039" y="48768"/>
                </a:lnTo>
                <a:lnTo>
                  <a:pt x="313944" y="45719"/>
                </a:lnTo>
                <a:close/>
              </a:path>
              <a:path w="643255" h="170814">
                <a:moveTo>
                  <a:pt x="383709" y="60959"/>
                </a:moveTo>
                <a:lnTo>
                  <a:pt x="362712" y="60959"/>
                </a:lnTo>
                <a:lnTo>
                  <a:pt x="365760" y="64007"/>
                </a:lnTo>
                <a:lnTo>
                  <a:pt x="365760" y="67056"/>
                </a:lnTo>
                <a:lnTo>
                  <a:pt x="368807" y="67056"/>
                </a:lnTo>
                <a:lnTo>
                  <a:pt x="368807" y="73151"/>
                </a:lnTo>
                <a:lnTo>
                  <a:pt x="381000" y="73151"/>
                </a:lnTo>
                <a:lnTo>
                  <a:pt x="383709" y="60959"/>
                </a:lnTo>
                <a:close/>
              </a:path>
              <a:path w="643255" h="170814">
                <a:moveTo>
                  <a:pt x="469392" y="45719"/>
                </a:moveTo>
                <a:lnTo>
                  <a:pt x="430149" y="61340"/>
                </a:lnTo>
                <a:lnTo>
                  <a:pt x="408193" y="96297"/>
                </a:lnTo>
                <a:lnTo>
                  <a:pt x="405383" y="103631"/>
                </a:lnTo>
                <a:lnTo>
                  <a:pt x="405383" y="112775"/>
                </a:lnTo>
                <a:lnTo>
                  <a:pt x="402336" y="121919"/>
                </a:lnTo>
                <a:lnTo>
                  <a:pt x="414527" y="158495"/>
                </a:lnTo>
                <a:lnTo>
                  <a:pt x="445007" y="170687"/>
                </a:lnTo>
                <a:lnTo>
                  <a:pt x="451866" y="170164"/>
                </a:lnTo>
                <a:lnTo>
                  <a:pt x="477853" y="161544"/>
                </a:lnTo>
                <a:lnTo>
                  <a:pt x="438912" y="161544"/>
                </a:lnTo>
                <a:lnTo>
                  <a:pt x="435863" y="158495"/>
                </a:lnTo>
                <a:lnTo>
                  <a:pt x="429768" y="155448"/>
                </a:lnTo>
                <a:lnTo>
                  <a:pt x="426719" y="149351"/>
                </a:lnTo>
                <a:lnTo>
                  <a:pt x="426767" y="126682"/>
                </a:lnTo>
                <a:lnTo>
                  <a:pt x="427100" y="118109"/>
                </a:lnTo>
                <a:lnTo>
                  <a:pt x="428005" y="108394"/>
                </a:lnTo>
                <a:lnTo>
                  <a:pt x="429768" y="97536"/>
                </a:lnTo>
                <a:lnTo>
                  <a:pt x="433903" y="88392"/>
                </a:lnTo>
                <a:lnTo>
                  <a:pt x="437388" y="80010"/>
                </a:lnTo>
                <a:lnTo>
                  <a:pt x="469392" y="54863"/>
                </a:lnTo>
                <a:lnTo>
                  <a:pt x="497126" y="54863"/>
                </a:lnTo>
                <a:lnTo>
                  <a:pt x="494680" y="52149"/>
                </a:lnTo>
                <a:lnTo>
                  <a:pt x="488061" y="48387"/>
                </a:lnTo>
                <a:lnTo>
                  <a:pt x="479726" y="46339"/>
                </a:lnTo>
                <a:lnTo>
                  <a:pt x="469392" y="45719"/>
                </a:lnTo>
                <a:close/>
              </a:path>
              <a:path w="643255" h="170814">
                <a:moveTo>
                  <a:pt x="497126" y="54863"/>
                </a:moveTo>
                <a:lnTo>
                  <a:pt x="475488" y="54863"/>
                </a:lnTo>
                <a:lnTo>
                  <a:pt x="481583" y="57912"/>
                </a:lnTo>
                <a:lnTo>
                  <a:pt x="484631" y="60959"/>
                </a:lnTo>
                <a:lnTo>
                  <a:pt x="490727" y="73151"/>
                </a:lnTo>
                <a:lnTo>
                  <a:pt x="490727" y="82295"/>
                </a:lnTo>
                <a:lnTo>
                  <a:pt x="481822" y="129206"/>
                </a:lnTo>
                <a:lnTo>
                  <a:pt x="469392" y="149351"/>
                </a:lnTo>
                <a:lnTo>
                  <a:pt x="463295" y="158495"/>
                </a:lnTo>
                <a:lnTo>
                  <a:pt x="457200" y="161544"/>
                </a:lnTo>
                <a:lnTo>
                  <a:pt x="477853" y="161544"/>
                </a:lnTo>
                <a:lnTo>
                  <a:pt x="503634" y="127492"/>
                </a:lnTo>
                <a:lnTo>
                  <a:pt x="505968" y="118871"/>
                </a:lnTo>
                <a:lnTo>
                  <a:pt x="508206" y="111537"/>
                </a:lnTo>
                <a:lnTo>
                  <a:pt x="510159" y="103631"/>
                </a:lnTo>
                <a:lnTo>
                  <a:pt x="511540" y="95726"/>
                </a:lnTo>
                <a:lnTo>
                  <a:pt x="512063" y="88392"/>
                </a:lnTo>
                <a:lnTo>
                  <a:pt x="511444" y="79343"/>
                </a:lnTo>
                <a:lnTo>
                  <a:pt x="509397" y="70865"/>
                </a:lnTo>
                <a:lnTo>
                  <a:pt x="505634" y="63531"/>
                </a:lnTo>
                <a:lnTo>
                  <a:pt x="499871" y="57912"/>
                </a:lnTo>
                <a:lnTo>
                  <a:pt x="497126" y="54863"/>
                </a:lnTo>
                <a:close/>
              </a:path>
              <a:path w="643255" h="170814">
                <a:moveTo>
                  <a:pt x="582168" y="60959"/>
                </a:moveTo>
                <a:lnTo>
                  <a:pt x="560832" y="60959"/>
                </a:lnTo>
                <a:lnTo>
                  <a:pt x="560832" y="64007"/>
                </a:lnTo>
                <a:lnTo>
                  <a:pt x="563880" y="64007"/>
                </a:lnTo>
                <a:lnTo>
                  <a:pt x="563880" y="79248"/>
                </a:lnTo>
                <a:lnTo>
                  <a:pt x="560832" y="85343"/>
                </a:lnTo>
                <a:lnTo>
                  <a:pt x="560832" y="88392"/>
                </a:lnTo>
                <a:lnTo>
                  <a:pt x="542544" y="167639"/>
                </a:lnTo>
                <a:lnTo>
                  <a:pt x="563880" y="167639"/>
                </a:lnTo>
                <a:lnTo>
                  <a:pt x="576071" y="112775"/>
                </a:lnTo>
                <a:lnTo>
                  <a:pt x="579119" y="106680"/>
                </a:lnTo>
                <a:lnTo>
                  <a:pt x="579119" y="97536"/>
                </a:lnTo>
                <a:lnTo>
                  <a:pt x="582168" y="94487"/>
                </a:lnTo>
                <a:lnTo>
                  <a:pt x="588263" y="82295"/>
                </a:lnTo>
                <a:lnTo>
                  <a:pt x="591311" y="79248"/>
                </a:lnTo>
                <a:lnTo>
                  <a:pt x="579119" y="79248"/>
                </a:lnTo>
                <a:lnTo>
                  <a:pt x="582168" y="73151"/>
                </a:lnTo>
                <a:lnTo>
                  <a:pt x="582168" y="60959"/>
                </a:lnTo>
                <a:close/>
              </a:path>
              <a:path w="643255" h="170814">
                <a:moveTo>
                  <a:pt x="643127" y="45719"/>
                </a:moveTo>
                <a:lnTo>
                  <a:pt x="621792" y="45719"/>
                </a:lnTo>
                <a:lnTo>
                  <a:pt x="612648" y="48768"/>
                </a:lnTo>
                <a:lnTo>
                  <a:pt x="606551" y="54863"/>
                </a:lnTo>
                <a:lnTo>
                  <a:pt x="600170" y="58197"/>
                </a:lnTo>
                <a:lnTo>
                  <a:pt x="594359" y="63245"/>
                </a:lnTo>
                <a:lnTo>
                  <a:pt x="582168" y="76200"/>
                </a:lnTo>
                <a:lnTo>
                  <a:pt x="579119" y="79248"/>
                </a:lnTo>
                <a:lnTo>
                  <a:pt x="591311" y="79248"/>
                </a:lnTo>
                <a:lnTo>
                  <a:pt x="597407" y="73151"/>
                </a:lnTo>
                <a:lnTo>
                  <a:pt x="600456" y="67056"/>
                </a:lnTo>
                <a:lnTo>
                  <a:pt x="603504" y="64007"/>
                </a:lnTo>
                <a:lnTo>
                  <a:pt x="609600" y="64007"/>
                </a:lnTo>
                <a:lnTo>
                  <a:pt x="612648" y="60959"/>
                </a:lnTo>
                <a:lnTo>
                  <a:pt x="639741" y="60959"/>
                </a:lnTo>
                <a:lnTo>
                  <a:pt x="643127" y="45719"/>
                </a:lnTo>
                <a:close/>
              </a:path>
              <a:path w="643255" h="170814">
                <a:moveTo>
                  <a:pt x="569976" y="45719"/>
                </a:moveTo>
                <a:lnTo>
                  <a:pt x="560832" y="45719"/>
                </a:lnTo>
                <a:lnTo>
                  <a:pt x="548639" y="51815"/>
                </a:lnTo>
                <a:lnTo>
                  <a:pt x="545353" y="54673"/>
                </a:lnTo>
                <a:lnTo>
                  <a:pt x="540638" y="58673"/>
                </a:lnTo>
                <a:lnTo>
                  <a:pt x="535352" y="63817"/>
                </a:lnTo>
                <a:lnTo>
                  <a:pt x="530351" y="70103"/>
                </a:lnTo>
                <a:lnTo>
                  <a:pt x="536448" y="76200"/>
                </a:lnTo>
                <a:lnTo>
                  <a:pt x="551688" y="60959"/>
                </a:lnTo>
                <a:lnTo>
                  <a:pt x="582168" y="60959"/>
                </a:lnTo>
                <a:lnTo>
                  <a:pt x="582168" y="54863"/>
                </a:lnTo>
                <a:lnTo>
                  <a:pt x="576071" y="48768"/>
                </a:lnTo>
                <a:lnTo>
                  <a:pt x="569976" y="45719"/>
                </a:lnTo>
                <a:close/>
              </a:path>
              <a:path w="643255" h="170814">
                <a:moveTo>
                  <a:pt x="639741" y="60959"/>
                </a:moveTo>
                <a:lnTo>
                  <a:pt x="618744" y="60959"/>
                </a:lnTo>
                <a:lnTo>
                  <a:pt x="621792" y="64007"/>
                </a:lnTo>
                <a:lnTo>
                  <a:pt x="621792" y="67056"/>
                </a:lnTo>
                <a:lnTo>
                  <a:pt x="624839" y="67056"/>
                </a:lnTo>
                <a:lnTo>
                  <a:pt x="624839" y="73151"/>
                </a:lnTo>
                <a:lnTo>
                  <a:pt x="637032" y="73151"/>
                </a:lnTo>
                <a:lnTo>
                  <a:pt x="639741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934273" y="4370517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934273" y="4416238"/>
            <a:ext cx="135031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5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4171165" y="4307318"/>
            <a:ext cx="341779" cy="150719"/>
          </a:xfrm>
          <a:custGeom>
            <a:avLst/>
            <a:gdLst/>
            <a:ahLst/>
            <a:cxnLst/>
            <a:rect l="l" t="t" r="r" b="b"/>
            <a:pathLst>
              <a:path w="387350" h="170814">
                <a:moveTo>
                  <a:pt x="94487" y="161544"/>
                </a:moveTo>
                <a:lnTo>
                  <a:pt x="6096" y="161544"/>
                </a:lnTo>
                <a:lnTo>
                  <a:pt x="6096" y="170687"/>
                </a:lnTo>
                <a:lnTo>
                  <a:pt x="94487" y="170687"/>
                </a:lnTo>
                <a:lnTo>
                  <a:pt x="94487" y="161544"/>
                </a:lnTo>
                <a:close/>
              </a:path>
              <a:path w="387350" h="170814">
                <a:moveTo>
                  <a:pt x="73152" y="158496"/>
                </a:moveTo>
                <a:lnTo>
                  <a:pt x="30480" y="158496"/>
                </a:lnTo>
                <a:lnTo>
                  <a:pt x="24384" y="161544"/>
                </a:lnTo>
                <a:lnTo>
                  <a:pt x="76200" y="161544"/>
                </a:lnTo>
                <a:lnTo>
                  <a:pt x="73152" y="158496"/>
                </a:lnTo>
                <a:close/>
              </a:path>
              <a:path w="387350" h="170814">
                <a:moveTo>
                  <a:pt x="64008" y="152400"/>
                </a:moveTo>
                <a:lnTo>
                  <a:pt x="36576" y="152400"/>
                </a:lnTo>
                <a:lnTo>
                  <a:pt x="36576" y="155448"/>
                </a:lnTo>
                <a:lnTo>
                  <a:pt x="33528" y="158496"/>
                </a:lnTo>
                <a:lnTo>
                  <a:pt x="67056" y="158496"/>
                </a:lnTo>
                <a:lnTo>
                  <a:pt x="67056" y="155448"/>
                </a:lnTo>
                <a:lnTo>
                  <a:pt x="64008" y="155448"/>
                </a:lnTo>
                <a:lnTo>
                  <a:pt x="64008" y="152400"/>
                </a:lnTo>
                <a:close/>
              </a:path>
              <a:path w="387350" h="170814">
                <a:moveTo>
                  <a:pt x="60960" y="27431"/>
                </a:moveTo>
                <a:lnTo>
                  <a:pt x="36576" y="27431"/>
                </a:lnTo>
                <a:lnTo>
                  <a:pt x="36576" y="30480"/>
                </a:lnTo>
                <a:lnTo>
                  <a:pt x="39624" y="33528"/>
                </a:lnTo>
                <a:lnTo>
                  <a:pt x="39624" y="152400"/>
                </a:lnTo>
                <a:lnTo>
                  <a:pt x="60960" y="152400"/>
                </a:lnTo>
                <a:lnTo>
                  <a:pt x="60960" y="27431"/>
                </a:lnTo>
                <a:close/>
              </a:path>
              <a:path w="387350" h="170814">
                <a:moveTo>
                  <a:pt x="60960" y="0"/>
                </a:moveTo>
                <a:lnTo>
                  <a:pt x="54864" y="0"/>
                </a:lnTo>
                <a:lnTo>
                  <a:pt x="0" y="33528"/>
                </a:lnTo>
                <a:lnTo>
                  <a:pt x="6096" y="42672"/>
                </a:lnTo>
                <a:lnTo>
                  <a:pt x="12192" y="39624"/>
                </a:lnTo>
                <a:lnTo>
                  <a:pt x="18287" y="33528"/>
                </a:lnTo>
                <a:lnTo>
                  <a:pt x="21336" y="33528"/>
                </a:lnTo>
                <a:lnTo>
                  <a:pt x="27431" y="30480"/>
                </a:lnTo>
                <a:lnTo>
                  <a:pt x="30480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87350" h="170814">
                <a:moveTo>
                  <a:pt x="236938" y="24384"/>
                </a:moveTo>
                <a:lnTo>
                  <a:pt x="219456" y="24384"/>
                </a:lnTo>
                <a:lnTo>
                  <a:pt x="219456" y="27431"/>
                </a:lnTo>
                <a:lnTo>
                  <a:pt x="152400" y="164592"/>
                </a:lnTo>
                <a:lnTo>
                  <a:pt x="152400" y="170687"/>
                </a:lnTo>
                <a:lnTo>
                  <a:pt x="170687" y="170687"/>
                </a:lnTo>
                <a:lnTo>
                  <a:pt x="236938" y="24384"/>
                </a:lnTo>
                <a:close/>
              </a:path>
              <a:path w="387350" h="170814">
                <a:moveTo>
                  <a:pt x="243840" y="3048"/>
                </a:moveTo>
                <a:lnTo>
                  <a:pt x="137160" y="3048"/>
                </a:lnTo>
                <a:lnTo>
                  <a:pt x="134112" y="42672"/>
                </a:lnTo>
                <a:lnTo>
                  <a:pt x="143256" y="42672"/>
                </a:lnTo>
                <a:lnTo>
                  <a:pt x="146304" y="36575"/>
                </a:lnTo>
                <a:lnTo>
                  <a:pt x="146304" y="33528"/>
                </a:lnTo>
                <a:lnTo>
                  <a:pt x="149352" y="30480"/>
                </a:lnTo>
                <a:lnTo>
                  <a:pt x="149352" y="27431"/>
                </a:lnTo>
                <a:lnTo>
                  <a:pt x="152400" y="27431"/>
                </a:lnTo>
                <a:lnTo>
                  <a:pt x="155448" y="24384"/>
                </a:lnTo>
                <a:lnTo>
                  <a:pt x="236938" y="24384"/>
                </a:lnTo>
                <a:lnTo>
                  <a:pt x="243840" y="9143"/>
                </a:lnTo>
                <a:lnTo>
                  <a:pt x="243840" y="3048"/>
                </a:lnTo>
                <a:close/>
              </a:path>
              <a:path w="387350" h="170814">
                <a:moveTo>
                  <a:pt x="371856" y="164592"/>
                </a:moveTo>
                <a:lnTo>
                  <a:pt x="320040" y="164592"/>
                </a:lnTo>
                <a:lnTo>
                  <a:pt x="320040" y="170687"/>
                </a:lnTo>
                <a:lnTo>
                  <a:pt x="371856" y="170687"/>
                </a:lnTo>
                <a:lnTo>
                  <a:pt x="371856" y="164592"/>
                </a:lnTo>
                <a:close/>
              </a:path>
              <a:path w="387350" h="170814">
                <a:moveTo>
                  <a:pt x="365760" y="161544"/>
                </a:moveTo>
                <a:lnTo>
                  <a:pt x="329184" y="161544"/>
                </a:lnTo>
                <a:lnTo>
                  <a:pt x="326136" y="164592"/>
                </a:lnTo>
                <a:lnTo>
                  <a:pt x="368808" y="164592"/>
                </a:lnTo>
                <a:lnTo>
                  <a:pt x="365760" y="161544"/>
                </a:lnTo>
                <a:close/>
              </a:path>
              <a:path w="387350" h="170814">
                <a:moveTo>
                  <a:pt x="356616" y="118872"/>
                </a:moveTo>
                <a:lnTo>
                  <a:pt x="335280" y="118872"/>
                </a:lnTo>
                <a:lnTo>
                  <a:pt x="335280" y="155448"/>
                </a:lnTo>
                <a:lnTo>
                  <a:pt x="332231" y="158496"/>
                </a:lnTo>
                <a:lnTo>
                  <a:pt x="332231" y="161544"/>
                </a:lnTo>
                <a:lnTo>
                  <a:pt x="362712" y="161544"/>
                </a:lnTo>
                <a:lnTo>
                  <a:pt x="359664" y="158496"/>
                </a:lnTo>
                <a:lnTo>
                  <a:pt x="359664" y="155448"/>
                </a:lnTo>
                <a:lnTo>
                  <a:pt x="356616" y="155448"/>
                </a:lnTo>
                <a:lnTo>
                  <a:pt x="356616" y="118872"/>
                </a:lnTo>
                <a:close/>
              </a:path>
              <a:path w="387350" h="170814">
                <a:moveTo>
                  <a:pt x="356616" y="3048"/>
                </a:moveTo>
                <a:lnTo>
                  <a:pt x="338328" y="3048"/>
                </a:lnTo>
                <a:lnTo>
                  <a:pt x="265176" y="109728"/>
                </a:lnTo>
                <a:lnTo>
                  <a:pt x="265176" y="118872"/>
                </a:lnTo>
                <a:lnTo>
                  <a:pt x="387096" y="118872"/>
                </a:lnTo>
                <a:lnTo>
                  <a:pt x="387096" y="106680"/>
                </a:lnTo>
                <a:lnTo>
                  <a:pt x="286512" y="106680"/>
                </a:lnTo>
                <a:lnTo>
                  <a:pt x="335280" y="30480"/>
                </a:lnTo>
                <a:lnTo>
                  <a:pt x="356616" y="30480"/>
                </a:lnTo>
                <a:lnTo>
                  <a:pt x="356616" y="3048"/>
                </a:lnTo>
                <a:close/>
              </a:path>
              <a:path w="387350" h="170814">
                <a:moveTo>
                  <a:pt x="356616" y="30480"/>
                </a:moveTo>
                <a:lnTo>
                  <a:pt x="335280" y="30480"/>
                </a:lnTo>
                <a:lnTo>
                  <a:pt x="335280" y="106680"/>
                </a:lnTo>
                <a:lnTo>
                  <a:pt x="356616" y="106680"/>
                </a:lnTo>
                <a:lnTo>
                  <a:pt x="356616" y="30480"/>
                </a:lnTo>
                <a:close/>
              </a:path>
              <a:path w="387350" h="170814">
                <a:moveTo>
                  <a:pt x="387096" y="94487"/>
                </a:moveTo>
                <a:lnTo>
                  <a:pt x="377952" y="94487"/>
                </a:lnTo>
                <a:lnTo>
                  <a:pt x="377952" y="97536"/>
                </a:lnTo>
                <a:lnTo>
                  <a:pt x="374904" y="100584"/>
                </a:lnTo>
                <a:lnTo>
                  <a:pt x="374904" y="103631"/>
                </a:lnTo>
                <a:lnTo>
                  <a:pt x="371856" y="103631"/>
                </a:lnTo>
                <a:lnTo>
                  <a:pt x="371856" y="106680"/>
                </a:lnTo>
                <a:lnTo>
                  <a:pt x="387096" y="106680"/>
                </a:lnTo>
                <a:lnTo>
                  <a:pt x="387096" y="94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4531547" y="4433719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4579955" y="4307317"/>
            <a:ext cx="223221" cy="15329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857723" y="4638002"/>
            <a:ext cx="262105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Usually the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error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tolerance</a:t>
            </a:r>
            <a:r>
              <a:rPr sz="1765" spc="-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5548481" y="4721822"/>
            <a:ext cx="83371" cy="15060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5661436" y="4764852"/>
            <a:ext cx="88750" cy="11026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5787839" y="4743338"/>
            <a:ext cx="91887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9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5898328" y="4686524"/>
            <a:ext cx="80681" cy="10253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6527986" y="2414307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404437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516273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628095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7516273" y="2853730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7628095" y="2853730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7016735" y="2779594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7054018" y="2779594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7128570" y="2779594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7203504" y="2852986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7054017" y="27780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128570" y="27780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7203504" y="2777279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7240775" y="285298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6822522" y="2853730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6795300" y="282666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7777214" y="285373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7913640" y="282740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8517136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8628919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8740702" y="2803906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8628919" y="2853730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8740702" y="2853730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8129448" y="2779594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8166665" y="2779594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8241230" y="2779594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8316191" y="2852986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8166664" y="27780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8241229" y="277802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8316191" y="2777279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8353408" y="2852985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7935208" y="2853730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7907959" y="282666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8889833" y="285373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9026340" y="282740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7940864" y="3836455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6822522" y="3836455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6793657" y="2598965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7874715" y="2566219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8993068" y="2561903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7046193" y="3057988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7346375" y="3021894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8164560" y="3057988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8464664" y="3021894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8164560" y="3243337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8128264" y="354184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9282914" y="3243337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9246618" y="3541845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198810" y="3040061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8259115" y="3030803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8251094" y="3336621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9322893" y="3336621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7225808" y="2474680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8325527" y="2521105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8954667" y="3065914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4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8992805" y="3259503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7812050" y="3102975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4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7846492" y="3296577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3" name="object 213"/>
          <p:cNvSpPr/>
          <p:nvPr/>
        </p:nvSpPr>
        <p:spPr>
          <a:xfrm>
            <a:off x="9053562" y="2854476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29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7910840" y="2854331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9057113" y="3621971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7910839" y="3659033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6791013" y="3075955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8" name="object 218"/>
          <p:cNvSpPr txBox="1"/>
          <p:nvPr/>
        </p:nvSpPr>
        <p:spPr>
          <a:xfrm>
            <a:off x="6856819" y="3452589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B080-D75B-47C3-B239-6F4564B4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pada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distribusi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C24FE-BBD5-44AE-B14B-65F87235A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stabil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pPr marL="0" indent="0" algn="just">
              <a:buNone/>
            </a:pP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mengetahui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aktif</a:t>
            </a:r>
            <a:r>
              <a:rPr lang="en-ID" dirty="0"/>
              <a:t> dan </a:t>
            </a:r>
            <a:r>
              <a:rPr lang="en-ID" dirty="0" err="1"/>
              <a:t>reaktif</a:t>
            </a:r>
            <a:r>
              <a:rPr lang="en-ID" dirty="0"/>
              <a:t> yang </a:t>
            </a:r>
            <a:r>
              <a:rPr lang="en-ID" dirty="0" err="1"/>
              <a:t>mengalir</a:t>
            </a:r>
            <a:r>
              <a:rPr lang="en-ID" dirty="0"/>
              <a:t> di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saluran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besarnya</a:t>
            </a:r>
            <a:r>
              <a:rPr lang="en-ID" dirty="0"/>
              <a:t> dan </a:t>
            </a:r>
            <a:r>
              <a:rPr lang="en-ID" dirty="0" err="1"/>
              <a:t>fase-fase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tiap</a:t>
            </a:r>
            <a:r>
              <a:rPr lang="en-ID" dirty="0"/>
              <a:t> </a:t>
            </a:r>
            <a:r>
              <a:rPr lang="en-ID" dirty="0" err="1"/>
              <a:t>tegangan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bus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pembebanan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pPr marL="0" indent="0" algn="just">
              <a:buNone/>
            </a:pP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kategori</a:t>
            </a:r>
            <a:r>
              <a:rPr lang="en-ID" dirty="0"/>
              <a:t>:</a:t>
            </a:r>
          </a:p>
          <a:p>
            <a:pPr algn="just"/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transmisi</a:t>
            </a:r>
            <a:endParaRPr lang="en-ID" dirty="0"/>
          </a:p>
          <a:p>
            <a:pPr algn="just"/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distribusi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24833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54357" y="863412"/>
            <a:ext cx="211735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spc="-9" dirty="0">
                <a:latin typeface="Times New Roman"/>
                <a:cs typeface="Times New Roman"/>
              </a:rPr>
              <a:t>BACKWARD</a:t>
            </a:r>
            <a:r>
              <a:rPr sz="1765" spc="-40" dirty="0">
                <a:latin typeface="Times New Roman"/>
                <a:cs typeface="Times New Roman"/>
              </a:rPr>
              <a:t> </a:t>
            </a:r>
            <a:r>
              <a:rPr sz="1765" spc="-4" dirty="0">
                <a:latin typeface="Times New Roman"/>
                <a:cs typeface="Times New Roman"/>
              </a:rPr>
              <a:t>SWEEP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27189" y="1772883"/>
            <a:ext cx="177500" cy="193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54357" y="1125676"/>
            <a:ext cx="1548093" cy="842704"/>
          </a:xfrm>
          <a:prstGeom prst="rect">
            <a:avLst/>
          </a:prstGeom>
        </p:spPr>
        <p:txBody>
          <a:bodyPr vert="horz" wrap="square" lIns="0" tIns="156882" rIns="0" bIns="0" rtlCol="0">
            <a:spAutoFit/>
          </a:bodyPr>
          <a:lstStyle/>
          <a:p>
            <a:pPr marL="11206" defTabSz="806867">
              <a:spcBef>
                <a:spcPts val="1235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 7: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143"/>
              </a:spcBef>
              <a:tabLst>
                <a:tab pos="1474212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79688" y="2491179"/>
            <a:ext cx="177500" cy="1939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62412" y="255202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62412" y="259774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85633" y="2491179"/>
            <a:ext cx="147918" cy="196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19611" y="257623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69728" y="2491179"/>
            <a:ext cx="293369" cy="193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51848" y="2534210"/>
            <a:ext cx="80681" cy="810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402454" y="2491179"/>
            <a:ext cx="231289" cy="1939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79688" y="2905685"/>
            <a:ext cx="177500" cy="193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162412" y="296619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62412" y="301191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91013" y="290299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02826" y="24384"/>
                </a:moveTo>
                <a:lnTo>
                  <a:pt x="85343" y="24384"/>
                </a:lnTo>
                <a:lnTo>
                  <a:pt x="85343" y="27432"/>
                </a:lnTo>
                <a:lnTo>
                  <a:pt x="18287" y="164591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4"/>
                </a:lnTo>
                <a:close/>
              </a:path>
              <a:path w="527685" h="173989">
                <a:moveTo>
                  <a:pt x="109727" y="3048"/>
                </a:moveTo>
                <a:lnTo>
                  <a:pt x="3047" y="3048"/>
                </a:lnTo>
                <a:lnTo>
                  <a:pt x="0" y="42672"/>
                </a:lnTo>
                <a:lnTo>
                  <a:pt x="9143" y="42672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2"/>
                </a:lnTo>
                <a:lnTo>
                  <a:pt x="18287" y="27432"/>
                </a:lnTo>
                <a:lnTo>
                  <a:pt x="21335" y="24384"/>
                </a:lnTo>
                <a:lnTo>
                  <a:pt x="102826" y="24384"/>
                </a:lnTo>
                <a:lnTo>
                  <a:pt x="109727" y="9143"/>
                </a:lnTo>
                <a:lnTo>
                  <a:pt x="109727" y="3048"/>
                </a:lnTo>
                <a:close/>
              </a:path>
              <a:path w="527685" h="173989">
                <a:moveTo>
                  <a:pt x="228095" y="12191"/>
                </a:moveTo>
                <a:lnTo>
                  <a:pt x="192023" y="12191"/>
                </a:lnTo>
                <a:lnTo>
                  <a:pt x="198119" y="15239"/>
                </a:lnTo>
                <a:lnTo>
                  <a:pt x="201167" y="15239"/>
                </a:lnTo>
                <a:lnTo>
                  <a:pt x="204215" y="18287"/>
                </a:lnTo>
                <a:lnTo>
                  <a:pt x="207263" y="24384"/>
                </a:lnTo>
                <a:lnTo>
                  <a:pt x="210311" y="27432"/>
                </a:lnTo>
                <a:lnTo>
                  <a:pt x="213359" y="33527"/>
                </a:lnTo>
                <a:lnTo>
                  <a:pt x="213359" y="54863"/>
                </a:lnTo>
                <a:lnTo>
                  <a:pt x="210311" y="57912"/>
                </a:lnTo>
                <a:lnTo>
                  <a:pt x="210311" y="64008"/>
                </a:lnTo>
                <a:lnTo>
                  <a:pt x="204215" y="70103"/>
                </a:lnTo>
                <a:lnTo>
                  <a:pt x="198119" y="82296"/>
                </a:lnTo>
                <a:lnTo>
                  <a:pt x="193500" y="86963"/>
                </a:lnTo>
                <a:lnTo>
                  <a:pt x="188594" y="92201"/>
                </a:lnTo>
                <a:lnTo>
                  <a:pt x="183118" y="98583"/>
                </a:lnTo>
                <a:lnTo>
                  <a:pt x="176783" y="106679"/>
                </a:lnTo>
                <a:lnTo>
                  <a:pt x="168687" y="115300"/>
                </a:lnTo>
                <a:lnTo>
                  <a:pt x="143636" y="150875"/>
                </a:lnTo>
                <a:lnTo>
                  <a:pt x="137159" y="164591"/>
                </a:lnTo>
                <a:lnTo>
                  <a:pt x="137159" y="170687"/>
                </a:lnTo>
                <a:lnTo>
                  <a:pt x="237744" y="170687"/>
                </a:lnTo>
                <a:lnTo>
                  <a:pt x="239521" y="149351"/>
                </a:lnTo>
                <a:lnTo>
                  <a:pt x="161544" y="149351"/>
                </a:lnTo>
                <a:lnTo>
                  <a:pt x="167211" y="139684"/>
                </a:lnTo>
                <a:lnTo>
                  <a:pt x="174878" y="129159"/>
                </a:lnTo>
                <a:lnTo>
                  <a:pt x="184261" y="118062"/>
                </a:lnTo>
                <a:lnTo>
                  <a:pt x="195071" y="106679"/>
                </a:lnTo>
                <a:lnTo>
                  <a:pt x="222503" y="79248"/>
                </a:lnTo>
                <a:lnTo>
                  <a:pt x="225551" y="73151"/>
                </a:lnTo>
                <a:lnTo>
                  <a:pt x="231647" y="67055"/>
                </a:lnTo>
                <a:lnTo>
                  <a:pt x="231647" y="60960"/>
                </a:lnTo>
                <a:lnTo>
                  <a:pt x="234695" y="57912"/>
                </a:lnTo>
                <a:lnTo>
                  <a:pt x="234695" y="54863"/>
                </a:lnTo>
                <a:lnTo>
                  <a:pt x="237744" y="51815"/>
                </a:lnTo>
                <a:lnTo>
                  <a:pt x="237744" y="39624"/>
                </a:lnTo>
                <a:lnTo>
                  <a:pt x="237124" y="31003"/>
                </a:lnTo>
                <a:lnTo>
                  <a:pt x="235077" y="23241"/>
                </a:lnTo>
                <a:lnTo>
                  <a:pt x="231314" y="16049"/>
                </a:lnTo>
                <a:lnTo>
                  <a:pt x="228095" y="12191"/>
                </a:lnTo>
                <a:close/>
              </a:path>
              <a:path w="527685" h="173989">
                <a:moveTo>
                  <a:pt x="240791" y="134112"/>
                </a:moveTo>
                <a:lnTo>
                  <a:pt x="231647" y="134112"/>
                </a:lnTo>
                <a:lnTo>
                  <a:pt x="231647" y="137160"/>
                </a:lnTo>
                <a:lnTo>
                  <a:pt x="228600" y="140208"/>
                </a:lnTo>
                <a:lnTo>
                  <a:pt x="228600" y="143255"/>
                </a:lnTo>
                <a:lnTo>
                  <a:pt x="225551" y="146303"/>
                </a:lnTo>
                <a:lnTo>
                  <a:pt x="222503" y="146303"/>
                </a:lnTo>
                <a:lnTo>
                  <a:pt x="222503" y="149351"/>
                </a:lnTo>
                <a:lnTo>
                  <a:pt x="239521" y="149351"/>
                </a:lnTo>
                <a:lnTo>
                  <a:pt x="240791" y="134112"/>
                </a:lnTo>
                <a:close/>
              </a:path>
              <a:path w="527685" h="173989">
                <a:moveTo>
                  <a:pt x="192023" y="0"/>
                </a:moveTo>
                <a:lnTo>
                  <a:pt x="176783" y="0"/>
                </a:lnTo>
                <a:lnTo>
                  <a:pt x="160781" y="5381"/>
                </a:lnTo>
                <a:lnTo>
                  <a:pt x="153923" y="8000"/>
                </a:lnTo>
                <a:lnTo>
                  <a:pt x="147065" y="11191"/>
                </a:lnTo>
                <a:lnTo>
                  <a:pt x="140207" y="15239"/>
                </a:lnTo>
                <a:lnTo>
                  <a:pt x="140207" y="36575"/>
                </a:lnTo>
                <a:lnTo>
                  <a:pt x="155447" y="36575"/>
                </a:lnTo>
                <a:lnTo>
                  <a:pt x="160639" y="26336"/>
                </a:lnTo>
                <a:lnTo>
                  <a:pt x="167258" y="18669"/>
                </a:lnTo>
                <a:lnTo>
                  <a:pt x="175593" y="13858"/>
                </a:lnTo>
                <a:lnTo>
                  <a:pt x="185927" y="12191"/>
                </a:lnTo>
                <a:lnTo>
                  <a:pt x="228095" y="12191"/>
                </a:lnTo>
                <a:lnTo>
                  <a:pt x="225551" y="9143"/>
                </a:lnTo>
                <a:lnTo>
                  <a:pt x="219884" y="5143"/>
                </a:lnTo>
                <a:lnTo>
                  <a:pt x="212216" y="2286"/>
                </a:lnTo>
                <a:lnTo>
                  <a:pt x="202834" y="571"/>
                </a:lnTo>
                <a:lnTo>
                  <a:pt x="192023" y="0"/>
                </a:lnTo>
                <a:close/>
              </a:path>
              <a:path w="527685" h="173989">
                <a:moveTo>
                  <a:pt x="332231" y="0"/>
                </a:moveTo>
                <a:lnTo>
                  <a:pt x="326135" y="0"/>
                </a:lnTo>
                <a:lnTo>
                  <a:pt x="316991" y="3048"/>
                </a:lnTo>
                <a:lnTo>
                  <a:pt x="285369" y="32765"/>
                </a:lnTo>
                <a:lnTo>
                  <a:pt x="277440" y="76723"/>
                </a:lnTo>
                <a:lnTo>
                  <a:pt x="277457" y="91439"/>
                </a:lnTo>
                <a:lnTo>
                  <a:pt x="283797" y="141541"/>
                </a:lnTo>
                <a:lnTo>
                  <a:pt x="319135" y="172545"/>
                </a:lnTo>
                <a:lnTo>
                  <a:pt x="332231" y="173736"/>
                </a:lnTo>
                <a:lnTo>
                  <a:pt x="344852" y="172545"/>
                </a:lnTo>
                <a:lnTo>
                  <a:pt x="355472" y="168783"/>
                </a:lnTo>
                <a:lnTo>
                  <a:pt x="364378" y="162163"/>
                </a:lnTo>
                <a:lnTo>
                  <a:pt x="364853" y="161543"/>
                </a:lnTo>
                <a:lnTo>
                  <a:pt x="332231" y="161543"/>
                </a:lnTo>
                <a:lnTo>
                  <a:pt x="325469" y="160400"/>
                </a:lnTo>
                <a:lnTo>
                  <a:pt x="304037" y="120014"/>
                </a:lnTo>
                <a:lnTo>
                  <a:pt x="301799" y="76723"/>
                </a:lnTo>
                <a:lnTo>
                  <a:pt x="302132" y="68960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7" y="30479"/>
                </a:lnTo>
                <a:lnTo>
                  <a:pt x="310895" y="24384"/>
                </a:lnTo>
                <a:lnTo>
                  <a:pt x="316991" y="18287"/>
                </a:lnTo>
                <a:lnTo>
                  <a:pt x="323088" y="15239"/>
                </a:lnTo>
                <a:lnTo>
                  <a:pt x="326135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6" y="4952"/>
                </a:lnTo>
                <a:lnTo>
                  <a:pt x="345328" y="1190"/>
                </a:lnTo>
                <a:lnTo>
                  <a:pt x="332231" y="0"/>
                </a:lnTo>
                <a:close/>
              </a:path>
              <a:path w="527685" h="173989">
                <a:moveTo>
                  <a:pt x="367454" y="12191"/>
                </a:moveTo>
                <a:lnTo>
                  <a:pt x="338327" y="12191"/>
                </a:lnTo>
                <a:lnTo>
                  <a:pt x="344423" y="15239"/>
                </a:lnTo>
                <a:lnTo>
                  <a:pt x="347471" y="21336"/>
                </a:lnTo>
                <a:lnTo>
                  <a:pt x="362299" y="65912"/>
                </a:lnTo>
                <a:lnTo>
                  <a:pt x="362711" y="91439"/>
                </a:lnTo>
                <a:lnTo>
                  <a:pt x="362188" y="108537"/>
                </a:lnTo>
                <a:lnTo>
                  <a:pt x="351948" y="151257"/>
                </a:lnTo>
                <a:lnTo>
                  <a:pt x="332231" y="161543"/>
                </a:lnTo>
                <a:lnTo>
                  <a:pt x="364853" y="161543"/>
                </a:lnTo>
                <a:lnTo>
                  <a:pt x="382904" y="123443"/>
                </a:lnTo>
                <a:lnTo>
                  <a:pt x="387095" y="85343"/>
                </a:lnTo>
                <a:lnTo>
                  <a:pt x="386476" y="65912"/>
                </a:lnTo>
                <a:lnTo>
                  <a:pt x="384429" y="48768"/>
                </a:lnTo>
                <a:lnTo>
                  <a:pt x="380666" y="33909"/>
                </a:lnTo>
                <a:lnTo>
                  <a:pt x="374903" y="21336"/>
                </a:lnTo>
                <a:lnTo>
                  <a:pt x="367454" y="12191"/>
                </a:lnTo>
                <a:close/>
              </a:path>
              <a:path w="527685" h="173989">
                <a:moveTo>
                  <a:pt x="472439" y="0"/>
                </a:moveTo>
                <a:lnTo>
                  <a:pt x="466344" y="0"/>
                </a:lnTo>
                <a:lnTo>
                  <a:pt x="457200" y="3048"/>
                </a:lnTo>
                <a:lnTo>
                  <a:pt x="425576" y="32765"/>
                </a:lnTo>
                <a:lnTo>
                  <a:pt x="417648" y="76723"/>
                </a:lnTo>
                <a:lnTo>
                  <a:pt x="417665" y="91439"/>
                </a:lnTo>
                <a:lnTo>
                  <a:pt x="424005" y="141541"/>
                </a:lnTo>
                <a:lnTo>
                  <a:pt x="459343" y="172545"/>
                </a:lnTo>
                <a:lnTo>
                  <a:pt x="472439" y="173736"/>
                </a:lnTo>
                <a:lnTo>
                  <a:pt x="485060" y="172545"/>
                </a:lnTo>
                <a:lnTo>
                  <a:pt x="495680" y="168783"/>
                </a:lnTo>
                <a:lnTo>
                  <a:pt x="504586" y="162163"/>
                </a:lnTo>
                <a:lnTo>
                  <a:pt x="505061" y="161543"/>
                </a:lnTo>
                <a:lnTo>
                  <a:pt x="472439" y="161543"/>
                </a:lnTo>
                <a:lnTo>
                  <a:pt x="465677" y="160400"/>
                </a:lnTo>
                <a:lnTo>
                  <a:pt x="444245" y="120014"/>
                </a:lnTo>
                <a:lnTo>
                  <a:pt x="442007" y="76723"/>
                </a:lnTo>
                <a:lnTo>
                  <a:pt x="442340" y="68960"/>
                </a:lnTo>
                <a:lnTo>
                  <a:pt x="443245" y="61769"/>
                </a:lnTo>
                <a:lnTo>
                  <a:pt x="445007" y="54863"/>
                </a:lnTo>
                <a:lnTo>
                  <a:pt x="445007" y="39624"/>
                </a:lnTo>
                <a:lnTo>
                  <a:pt x="448055" y="30479"/>
                </a:lnTo>
                <a:lnTo>
                  <a:pt x="451103" y="24384"/>
                </a:lnTo>
                <a:lnTo>
                  <a:pt x="457200" y="18287"/>
                </a:lnTo>
                <a:lnTo>
                  <a:pt x="463295" y="15239"/>
                </a:lnTo>
                <a:lnTo>
                  <a:pt x="466344" y="12191"/>
                </a:lnTo>
                <a:lnTo>
                  <a:pt x="507662" y="12191"/>
                </a:lnTo>
                <a:lnTo>
                  <a:pt x="507158" y="11572"/>
                </a:lnTo>
                <a:lnTo>
                  <a:pt x="497204" y="4952"/>
                </a:lnTo>
                <a:lnTo>
                  <a:pt x="485536" y="1190"/>
                </a:lnTo>
                <a:lnTo>
                  <a:pt x="472439" y="0"/>
                </a:lnTo>
                <a:close/>
              </a:path>
              <a:path w="527685" h="173989">
                <a:moveTo>
                  <a:pt x="507662" y="12191"/>
                </a:moveTo>
                <a:lnTo>
                  <a:pt x="478535" y="12191"/>
                </a:lnTo>
                <a:lnTo>
                  <a:pt x="484631" y="15239"/>
                </a:lnTo>
                <a:lnTo>
                  <a:pt x="487679" y="21336"/>
                </a:lnTo>
                <a:lnTo>
                  <a:pt x="502507" y="65912"/>
                </a:lnTo>
                <a:lnTo>
                  <a:pt x="502919" y="91439"/>
                </a:lnTo>
                <a:lnTo>
                  <a:pt x="502396" y="108537"/>
                </a:lnTo>
                <a:lnTo>
                  <a:pt x="492156" y="151257"/>
                </a:lnTo>
                <a:lnTo>
                  <a:pt x="472439" y="161543"/>
                </a:lnTo>
                <a:lnTo>
                  <a:pt x="505061" y="161543"/>
                </a:lnTo>
                <a:lnTo>
                  <a:pt x="523112" y="123443"/>
                </a:lnTo>
                <a:lnTo>
                  <a:pt x="527303" y="85343"/>
                </a:lnTo>
                <a:lnTo>
                  <a:pt x="526684" y="65912"/>
                </a:lnTo>
                <a:lnTo>
                  <a:pt x="524637" y="48768"/>
                </a:lnTo>
                <a:lnTo>
                  <a:pt x="520874" y="33909"/>
                </a:lnTo>
                <a:lnTo>
                  <a:pt x="515111" y="21336"/>
                </a:lnTo>
                <a:lnTo>
                  <a:pt x="507662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50409" y="2921821"/>
            <a:ext cx="134695" cy="1371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176609" y="2902995"/>
            <a:ext cx="96754" cy="1532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97567" y="2889548"/>
            <a:ext cx="75303" cy="833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61621" y="299040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682153" y="2886858"/>
            <a:ext cx="182879" cy="20708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891928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48741" y="2897616"/>
            <a:ext cx="457199" cy="159124"/>
          </a:xfrm>
          <a:custGeom>
            <a:avLst/>
            <a:gdLst/>
            <a:ahLst/>
            <a:cxnLst/>
            <a:rect l="l" t="t" r="r" b="b"/>
            <a:pathLst>
              <a:path w="518160" h="180339">
                <a:moveTo>
                  <a:pt x="94487" y="167639"/>
                </a:moveTo>
                <a:lnTo>
                  <a:pt x="6096" y="167639"/>
                </a:lnTo>
                <a:lnTo>
                  <a:pt x="6096" y="176784"/>
                </a:lnTo>
                <a:lnTo>
                  <a:pt x="94487" y="176784"/>
                </a:lnTo>
                <a:lnTo>
                  <a:pt x="94487" y="167639"/>
                </a:lnTo>
                <a:close/>
              </a:path>
              <a:path w="518160" h="180339">
                <a:moveTo>
                  <a:pt x="73151" y="164592"/>
                </a:moveTo>
                <a:lnTo>
                  <a:pt x="30479" y="164592"/>
                </a:lnTo>
                <a:lnTo>
                  <a:pt x="24384" y="167639"/>
                </a:lnTo>
                <a:lnTo>
                  <a:pt x="76200" y="167639"/>
                </a:lnTo>
                <a:lnTo>
                  <a:pt x="73151" y="164592"/>
                </a:lnTo>
                <a:close/>
              </a:path>
              <a:path w="518160" h="180339">
                <a:moveTo>
                  <a:pt x="64008" y="158496"/>
                </a:moveTo>
                <a:lnTo>
                  <a:pt x="36575" y="158496"/>
                </a:lnTo>
                <a:lnTo>
                  <a:pt x="36575" y="161544"/>
                </a:lnTo>
                <a:lnTo>
                  <a:pt x="33527" y="164592"/>
                </a:lnTo>
                <a:lnTo>
                  <a:pt x="67055" y="164592"/>
                </a:lnTo>
                <a:lnTo>
                  <a:pt x="67055" y="161544"/>
                </a:lnTo>
                <a:lnTo>
                  <a:pt x="64008" y="161544"/>
                </a:lnTo>
                <a:lnTo>
                  <a:pt x="64008" y="158496"/>
                </a:lnTo>
                <a:close/>
              </a:path>
              <a:path w="518160" h="180339">
                <a:moveTo>
                  <a:pt x="60960" y="33528"/>
                </a:moveTo>
                <a:lnTo>
                  <a:pt x="36575" y="33528"/>
                </a:lnTo>
                <a:lnTo>
                  <a:pt x="36575" y="36575"/>
                </a:lnTo>
                <a:lnTo>
                  <a:pt x="39624" y="39624"/>
                </a:lnTo>
                <a:lnTo>
                  <a:pt x="39624" y="158496"/>
                </a:lnTo>
                <a:lnTo>
                  <a:pt x="60960" y="158496"/>
                </a:lnTo>
                <a:lnTo>
                  <a:pt x="60960" y="33528"/>
                </a:lnTo>
                <a:close/>
              </a:path>
              <a:path w="518160" h="180339">
                <a:moveTo>
                  <a:pt x="60960" y="6096"/>
                </a:moveTo>
                <a:lnTo>
                  <a:pt x="54863" y="6096"/>
                </a:lnTo>
                <a:lnTo>
                  <a:pt x="0" y="39624"/>
                </a:lnTo>
                <a:lnTo>
                  <a:pt x="6096" y="48768"/>
                </a:lnTo>
                <a:lnTo>
                  <a:pt x="12191" y="45720"/>
                </a:lnTo>
                <a:lnTo>
                  <a:pt x="18287" y="39624"/>
                </a:lnTo>
                <a:lnTo>
                  <a:pt x="21336" y="39624"/>
                </a:lnTo>
                <a:lnTo>
                  <a:pt x="27431" y="36575"/>
                </a:lnTo>
                <a:lnTo>
                  <a:pt x="30479" y="33528"/>
                </a:lnTo>
                <a:lnTo>
                  <a:pt x="60960" y="33528"/>
                </a:lnTo>
                <a:lnTo>
                  <a:pt x="60960" y="6096"/>
                </a:lnTo>
                <a:close/>
              </a:path>
              <a:path w="518160" h="180339">
                <a:moveTo>
                  <a:pt x="236938" y="30480"/>
                </a:moveTo>
                <a:lnTo>
                  <a:pt x="219455" y="30480"/>
                </a:lnTo>
                <a:lnTo>
                  <a:pt x="219455" y="33528"/>
                </a:lnTo>
                <a:lnTo>
                  <a:pt x="152400" y="170687"/>
                </a:lnTo>
                <a:lnTo>
                  <a:pt x="152400" y="176784"/>
                </a:lnTo>
                <a:lnTo>
                  <a:pt x="170687" y="176784"/>
                </a:lnTo>
                <a:lnTo>
                  <a:pt x="236938" y="30480"/>
                </a:lnTo>
                <a:close/>
              </a:path>
              <a:path w="518160" h="180339">
                <a:moveTo>
                  <a:pt x="243839" y="9144"/>
                </a:moveTo>
                <a:lnTo>
                  <a:pt x="137160" y="9144"/>
                </a:lnTo>
                <a:lnTo>
                  <a:pt x="134112" y="48768"/>
                </a:lnTo>
                <a:lnTo>
                  <a:pt x="143255" y="48768"/>
                </a:lnTo>
                <a:lnTo>
                  <a:pt x="146303" y="42672"/>
                </a:lnTo>
                <a:lnTo>
                  <a:pt x="146303" y="39624"/>
                </a:lnTo>
                <a:lnTo>
                  <a:pt x="149351" y="36575"/>
                </a:lnTo>
                <a:lnTo>
                  <a:pt x="149351" y="33528"/>
                </a:lnTo>
                <a:lnTo>
                  <a:pt x="152400" y="33528"/>
                </a:lnTo>
                <a:lnTo>
                  <a:pt x="155448" y="30480"/>
                </a:lnTo>
                <a:lnTo>
                  <a:pt x="236938" y="30480"/>
                </a:lnTo>
                <a:lnTo>
                  <a:pt x="243839" y="15239"/>
                </a:lnTo>
                <a:lnTo>
                  <a:pt x="243839" y="9144"/>
                </a:lnTo>
                <a:close/>
              </a:path>
              <a:path w="518160" h="180339">
                <a:moveTo>
                  <a:pt x="326136" y="6096"/>
                </a:moveTo>
                <a:lnTo>
                  <a:pt x="320039" y="6096"/>
                </a:lnTo>
                <a:lnTo>
                  <a:pt x="310896" y="9144"/>
                </a:lnTo>
                <a:lnTo>
                  <a:pt x="279273" y="38862"/>
                </a:lnTo>
                <a:lnTo>
                  <a:pt x="271344" y="82819"/>
                </a:lnTo>
                <a:lnTo>
                  <a:pt x="271361" y="97536"/>
                </a:lnTo>
                <a:lnTo>
                  <a:pt x="277701" y="147637"/>
                </a:lnTo>
                <a:lnTo>
                  <a:pt x="313039" y="178641"/>
                </a:lnTo>
                <a:lnTo>
                  <a:pt x="326136" y="179832"/>
                </a:lnTo>
                <a:lnTo>
                  <a:pt x="338756" y="178641"/>
                </a:lnTo>
                <a:lnTo>
                  <a:pt x="349376" y="174879"/>
                </a:lnTo>
                <a:lnTo>
                  <a:pt x="358282" y="168259"/>
                </a:lnTo>
                <a:lnTo>
                  <a:pt x="358757" y="167639"/>
                </a:lnTo>
                <a:lnTo>
                  <a:pt x="326136" y="167639"/>
                </a:lnTo>
                <a:lnTo>
                  <a:pt x="319373" y="166497"/>
                </a:lnTo>
                <a:lnTo>
                  <a:pt x="297941" y="126111"/>
                </a:lnTo>
                <a:lnTo>
                  <a:pt x="295703" y="82819"/>
                </a:lnTo>
                <a:lnTo>
                  <a:pt x="296036" y="75056"/>
                </a:lnTo>
                <a:lnTo>
                  <a:pt x="296941" y="67865"/>
                </a:lnTo>
                <a:lnTo>
                  <a:pt x="298703" y="60960"/>
                </a:lnTo>
                <a:lnTo>
                  <a:pt x="298703" y="45720"/>
                </a:lnTo>
                <a:lnTo>
                  <a:pt x="301751" y="36575"/>
                </a:lnTo>
                <a:lnTo>
                  <a:pt x="304800" y="30480"/>
                </a:lnTo>
                <a:lnTo>
                  <a:pt x="310896" y="24384"/>
                </a:lnTo>
                <a:lnTo>
                  <a:pt x="316991" y="21336"/>
                </a:lnTo>
                <a:lnTo>
                  <a:pt x="320039" y="18287"/>
                </a:lnTo>
                <a:lnTo>
                  <a:pt x="361358" y="18287"/>
                </a:lnTo>
                <a:lnTo>
                  <a:pt x="360854" y="17668"/>
                </a:lnTo>
                <a:lnTo>
                  <a:pt x="350900" y="11049"/>
                </a:lnTo>
                <a:lnTo>
                  <a:pt x="339232" y="7286"/>
                </a:lnTo>
                <a:lnTo>
                  <a:pt x="326136" y="6096"/>
                </a:lnTo>
                <a:close/>
              </a:path>
              <a:path w="518160" h="180339">
                <a:moveTo>
                  <a:pt x="361358" y="18287"/>
                </a:moveTo>
                <a:lnTo>
                  <a:pt x="332231" y="18287"/>
                </a:lnTo>
                <a:lnTo>
                  <a:pt x="338327" y="21336"/>
                </a:lnTo>
                <a:lnTo>
                  <a:pt x="341375" y="27432"/>
                </a:lnTo>
                <a:lnTo>
                  <a:pt x="356203" y="72009"/>
                </a:lnTo>
                <a:lnTo>
                  <a:pt x="356615" y="97536"/>
                </a:lnTo>
                <a:lnTo>
                  <a:pt x="356092" y="114633"/>
                </a:lnTo>
                <a:lnTo>
                  <a:pt x="345852" y="157353"/>
                </a:lnTo>
                <a:lnTo>
                  <a:pt x="326136" y="167639"/>
                </a:lnTo>
                <a:lnTo>
                  <a:pt x="358757" y="167639"/>
                </a:lnTo>
                <a:lnTo>
                  <a:pt x="376809" y="129539"/>
                </a:lnTo>
                <a:lnTo>
                  <a:pt x="381000" y="91439"/>
                </a:lnTo>
                <a:lnTo>
                  <a:pt x="380380" y="72009"/>
                </a:lnTo>
                <a:lnTo>
                  <a:pt x="378332" y="54864"/>
                </a:lnTo>
                <a:lnTo>
                  <a:pt x="374570" y="40005"/>
                </a:lnTo>
                <a:lnTo>
                  <a:pt x="368808" y="27432"/>
                </a:lnTo>
                <a:lnTo>
                  <a:pt x="361358" y="18287"/>
                </a:lnTo>
                <a:close/>
              </a:path>
              <a:path w="518160" h="180339">
                <a:moveTo>
                  <a:pt x="429767" y="143256"/>
                </a:moveTo>
                <a:lnTo>
                  <a:pt x="414527" y="143256"/>
                </a:lnTo>
                <a:lnTo>
                  <a:pt x="414527" y="170687"/>
                </a:lnTo>
                <a:lnTo>
                  <a:pt x="425957" y="174688"/>
                </a:lnTo>
                <a:lnTo>
                  <a:pt x="437388" y="177546"/>
                </a:lnTo>
                <a:lnTo>
                  <a:pt x="448818" y="179260"/>
                </a:lnTo>
                <a:lnTo>
                  <a:pt x="460248" y="179832"/>
                </a:lnTo>
                <a:lnTo>
                  <a:pt x="468868" y="179308"/>
                </a:lnTo>
                <a:lnTo>
                  <a:pt x="501495" y="167639"/>
                </a:lnTo>
                <a:lnTo>
                  <a:pt x="451103" y="167639"/>
                </a:lnTo>
                <a:lnTo>
                  <a:pt x="445008" y="164592"/>
                </a:lnTo>
                <a:lnTo>
                  <a:pt x="441960" y="161544"/>
                </a:lnTo>
                <a:lnTo>
                  <a:pt x="435863" y="158496"/>
                </a:lnTo>
                <a:lnTo>
                  <a:pt x="432815" y="152400"/>
                </a:lnTo>
                <a:lnTo>
                  <a:pt x="429767" y="143256"/>
                </a:lnTo>
                <a:close/>
              </a:path>
              <a:path w="518160" h="180339">
                <a:moveTo>
                  <a:pt x="504226" y="91439"/>
                </a:moveTo>
                <a:lnTo>
                  <a:pt x="466343" y="91439"/>
                </a:lnTo>
                <a:lnTo>
                  <a:pt x="472439" y="94487"/>
                </a:lnTo>
                <a:lnTo>
                  <a:pt x="475488" y="94487"/>
                </a:lnTo>
                <a:lnTo>
                  <a:pt x="481584" y="97536"/>
                </a:lnTo>
                <a:lnTo>
                  <a:pt x="490727" y="106680"/>
                </a:lnTo>
                <a:lnTo>
                  <a:pt x="493775" y="112775"/>
                </a:lnTo>
                <a:lnTo>
                  <a:pt x="493775" y="128016"/>
                </a:lnTo>
                <a:lnTo>
                  <a:pt x="474725" y="165353"/>
                </a:lnTo>
                <a:lnTo>
                  <a:pt x="460248" y="167639"/>
                </a:lnTo>
                <a:lnTo>
                  <a:pt x="501495" y="167639"/>
                </a:lnTo>
                <a:lnTo>
                  <a:pt x="518160" y="128016"/>
                </a:lnTo>
                <a:lnTo>
                  <a:pt x="518160" y="118872"/>
                </a:lnTo>
                <a:lnTo>
                  <a:pt x="515112" y="109728"/>
                </a:lnTo>
                <a:lnTo>
                  <a:pt x="512063" y="103632"/>
                </a:lnTo>
                <a:lnTo>
                  <a:pt x="509206" y="97345"/>
                </a:lnTo>
                <a:lnTo>
                  <a:pt x="505205" y="92202"/>
                </a:lnTo>
                <a:lnTo>
                  <a:pt x="504226" y="91439"/>
                </a:lnTo>
                <a:close/>
              </a:path>
              <a:path w="518160" h="180339">
                <a:moveTo>
                  <a:pt x="512063" y="0"/>
                </a:moveTo>
                <a:lnTo>
                  <a:pt x="502920" y="0"/>
                </a:lnTo>
                <a:lnTo>
                  <a:pt x="502920" y="3048"/>
                </a:lnTo>
                <a:lnTo>
                  <a:pt x="499872" y="6096"/>
                </a:lnTo>
                <a:lnTo>
                  <a:pt x="499872" y="9144"/>
                </a:lnTo>
                <a:lnTo>
                  <a:pt x="420624" y="9144"/>
                </a:lnTo>
                <a:lnTo>
                  <a:pt x="420624" y="88392"/>
                </a:lnTo>
                <a:lnTo>
                  <a:pt x="429767" y="94487"/>
                </a:lnTo>
                <a:lnTo>
                  <a:pt x="438912" y="94487"/>
                </a:lnTo>
                <a:lnTo>
                  <a:pt x="441960" y="91439"/>
                </a:lnTo>
                <a:lnTo>
                  <a:pt x="504226" y="91439"/>
                </a:lnTo>
                <a:lnTo>
                  <a:pt x="500062" y="88201"/>
                </a:lnTo>
                <a:lnTo>
                  <a:pt x="493775" y="85344"/>
                </a:lnTo>
                <a:lnTo>
                  <a:pt x="435863" y="85344"/>
                </a:lnTo>
                <a:lnTo>
                  <a:pt x="435863" y="30480"/>
                </a:lnTo>
                <a:lnTo>
                  <a:pt x="509015" y="30480"/>
                </a:lnTo>
                <a:lnTo>
                  <a:pt x="512063" y="0"/>
                </a:lnTo>
                <a:close/>
              </a:path>
              <a:path w="518160" h="180339">
                <a:moveTo>
                  <a:pt x="466343" y="79248"/>
                </a:moveTo>
                <a:lnTo>
                  <a:pt x="451103" y="79248"/>
                </a:lnTo>
                <a:lnTo>
                  <a:pt x="445008" y="82296"/>
                </a:lnTo>
                <a:lnTo>
                  <a:pt x="441960" y="82296"/>
                </a:lnTo>
                <a:lnTo>
                  <a:pt x="435863" y="85344"/>
                </a:lnTo>
                <a:lnTo>
                  <a:pt x="493775" y="85344"/>
                </a:lnTo>
                <a:lnTo>
                  <a:pt x="486918" y="83105"/>
                </a:lnTo>
                <a:lnTo>
                  <a:pt x="480060" y="81152"/>
                </a:lnTo>
                <a:lnTo>
                  <a:pt x="473201" y="79771"/>
                </a:lnTo>
                <a:lnTo>
                  <a:pt x="466343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48481" y="2997125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489312" y="299040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48481" y="2921821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74883" y="2902996"/>
            <a:ext cx="88750" cy="19632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785213" y="2902995"/>
            <a:ext cx="96979" cy="1532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06396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957496" y="2902995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15239" y="137160"/>
                </a:moveTo>
                <a:lnTo>
                  <a:pt x="0" y="137160"/>
                </a:lnTo>
                <a:lnTo>
                  <a:pt x="0" y="164591"/>
                </a:lnTo>
                <a:lnTo>
                  <a:pt x="6096" y="167639"/>
                </a:lnTo>
                <a:lnTo>
                  <a:pt x="15239" y="170687"/>
                </a:lnTo>
                <a:lnTo>
                  <a:pt x="24384" y="170687"/>
                </a:lnTo>
                <a:lnTo>
                  <a:pt x="30480" y="173736"/>
                </a:lnTo>
                <a:lnTo>
                  <a:pt x="45720" y="173736"/>
                </a:lnTo>
                <a:lnTo>
                  <a:pt x="54816" y="173212"/>
                </a:lnTo>
                <a:lnTo>
                  <a:pt x="88528" y="161543"/>
                </a:lnTo>
                <a:lnTo>
                  <a:pt x="39624" y="161543"/>
                </a:lnTo>
                <a:lnTo>
                  <a:pt x="30480" y="158496"/>
                </a:lnTo>
                <a:lnTo>
                  <a:pt x="27432" y="155448"/>
                </a:lnTo>
                <a:lnTo>
                  <a:pt x="21336" y="152400"/>
                </a:lnTo>
                <a:lnTo>
                  <a:pt x="18287" y="146303"/>
                </a:lnTo>
                <a:lnTo>
                  <a:pt x="15239" y="137160"/>
                </a:lnTo>
                <a:close/>
              </a:path>
              <a:path w="527685" h="173989">
                <a:moveTo>
                  <a:pt x="91439" y="12191"/>
                </a:moveTo>
                <a:lnTo>
                  <a:pt x="57912" y="12191"/>
                </a:lnTo>
                <a:lnTo>
                  <a:pt x="70104" y="18287"/>
                </a:lnTo>
                <a:lnTo>
                  <a:pt x="76200" y="30479"/>
                </a:lnTo>
                <a:lnTo>
                  <a:pt x="76200" y="48767"/>
                </a:lnTo>
                <a:lnTo>
                  <a:pt x="70104" y="60960"/>
                </a:lnTo>
                <a:lnTo>
                  <a:pt x="60960" y="70103"/>
                </a:lnTo>
                <a:lnTo>
                  <a:pt x="51816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628" y="119443"/>
                </a:lnTo>
                <a:lnTo>
                  <a:pt x="79248" y="128015"/>
                </a:lnTo>
                <a:lnTo>
                  <a:pt x="78676" y="136112"/>
                </a:lnTo>
                <a:lnTo>
                  <a:pt x="45720" y="161543"/>
                </a:lnTo>
                <a:lnTo>
                  <a:pt x="88528" y="161543"/>
                </a:lnTo>
                <a:lnTo>
                  <a:pt x="103632" y="134112"/>
                </a:lnTo>
                <a:lnTo>
                  <a:pt x="103632" y="112775"/>
                </a:lnTo>
                <a:lnTo>
                  <a:pt x="100584" y="106679"/>
                </a:lnTo>
                <a:lnTo>
                  <a:pt x="97536" y="103632"/>
                </a:lnTo>
                <a:lnTo>
                  <a:pt x="94487" y="97536"/>
                </a:lnTo>
                <a:lnTo>
                  <a:pt x="88392" y="91439"/>
                </a:lnTo>
                <a:lnTo>
                  <a:pt x="82296" y="88391"/>
                </a:lnTo>
                <a:lnTo>
                  <a:pt x="79248" y="85343"/>
                </a:lnTo>
                <a:lnTo>
                  <a:pt x="73151" y="85343"/>
                </a:lnTo>
                <a:lnTo>
                  <a:pt x="70104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151" y="76200"/>
                </a:lnTo>
                <a:lnTo>
                  <a:pt x="85344" y="70103"/>
                </a:lnTo>
                <a:lnTo>
                  <a:pt x="88392" y="64008"/>
                </a:lnTo>
                <a:lnTo>
                  <a:pt x="94487" y="60960"/>
                </a:lnTo>
                <a:lnTo>
                  <a:pt x="100584" y="48767"/>
                </a:lnTo>
                <a:lnTo>
                  <a:pt x="100584" y="30479"/>
                </a:lnTo>
                <a:lnTo>
                  <a:pt x="97536" y="21336"/>
                </a:lnTo>
                <a:lnTo>
                  <a:pt x="94487" y="18287"/>
                </a:lnTo>
                <a:lnTo>
                  <a:pt x="91439" y="12191"/>
                </a:lnTo>
                <a:close/>
              </a:path>
              <a:path w="527685" h="173989">
                <a:moveTo>
                  <a:pt x="64008" y="0"/>
                </a:moveTo>
                <a:lnTo>
                  <a:pt x="45720" y="0"/>
                </a:lnTo>
                <a:lnTo>
                  <a:pt x="39624" y="3048"/>
                </a:lnTo>
                <a:lnTo>
                  <a:pt x="30480" y="3048"/>
                </a:lnTo>
                <a:lnTo>
                  <a:pt x="23622" y="5381"/>
                </a:lnTo>
                <a:lnTo>
                  <a:pt x="16764" y="8000"/>
                </a:lnTo>
                <a:lnTo>
                  <a:pt x="9906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6" y="27432"/>
                </a:lnTo>
                <a:lnTo>
                  <a:pt x="24384" y="21336"/>
                </a:lnTo>
                <a:lnTo>
                  <a:pt x="30480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439" y="12191"/>
                </a:lnTo>
                <a:lnTo>
                  <a:pt x="73151" y="3048"/>
                </a:lnTo>
                <a:lnTo>
                  <a:pt x="64008" y="0"/>
                </a:lnTo>
                <a:close/>
              </a:path>
              <a:path w="527685" h="173989">
                <a:moveTo>
                  <a:pt x="237744" y="164591"/>
                </a:moveTo>
                <a:lnTo>
                  <a:pt x="185927" y="164591"/>
                </a:lnTo>
                <a:lnTo>
                  <a:pt x="185927" y="170687"/>
                </a:lnTo>
                <a:lnTo>
                  <a:pt x="237744" y="170687"/>
                </a:lnTo>
                <a:lnTo>
                  <a:pt x="237744" y="164591"/>
                </a:lnTo>
                <a:close/>
              </a:path>
              <a:path w="527685" h="173989">
                <a:moveTo>
                  <a:pt x="231648" y="161543"/>
                </a:moveTo>
                <a:lnTo>
                  <a:pt x="195072" y="161543"/>
                </a:lnTo>
                <a:lnTo>
                  <a:pt x="192024" y="164591"/>
                </a:lnTo>
                <a:lnTo>
                  <a:pt x="234696" y="164591"/>
                </a:lnTo>
                <a:lnTo>
                  <a:pt x="231648" y="161543"/>
                </a:lnTo>
                <a:close/>
              </a:path>
              <a:path w="527685" h="173989">
                <a:moveTo>
                  <a:pt x="222504" y="118872"/>
                </a:moveTo>
                <a:lnTo>
                  <a:pt x="201168" y="118872"/>
                </a:lnTo>
                <a:lnTo>
                  <a:pt x="201168" y="155448"/>
                </a:lnTo>
                <a:lnTo>
                  <a:pt x="198120" y="158496"/>
                </a:lnTo>
                <a:lnTo>
                  <a:pt x="198120" y="161543"/>
                </a:lnTo>
                <a:lnTo>
                  <a:pt x="228600" y="161543"/>
                </a:lnTo>
                <a:lnTo>
                  <a:pt x="225551" y="158496"/>
                </a:lnTo>
                <a:lnTo>
                  <a:pt x="225551" y="155448"/>
                </a:lnTo>
                <a:lnTo>
                  <a:pt x="222504" y="155448"/>
                </a:lnTo>
                <a:lnTo>
                  <a:pt x="222504" y="118872"/>
                </a:lnTo>
                <a:close/>
              </a:path>
              <a:path w="527685" h="173989">
                <a:moveTo>
                  <a:pt x="222504" y="3048"/>
                </a:moveTo>
                <a:lnTo>
                  <a:pt x="204216" y="3048"/>
                </a:lnTo>
                <a:lnTo>
                  <a:pt x="131063" y="109727"/>
                </a:lnTo>
                <a:lnTo>
                  <a:pt x="131063" y="118872"/>
                </a:lnTo>
                <a:lnTo>
                  <a:pt x="252984" y="118872"/>
                </a:lnTo>
                <a:lnTo>
                  <a:pt x="252984" y="106679"/>
                </a:lnTo>
                <a:lnTo>
                  <a:pt x="152400" y="106679"/>
                </a:lnTo>
                <a:lnTo>
                  <a:pt x="201168" y="30479"/>
                </a:lnTo>
                <a:lnTo>
                  <a:pt x="222504" y="30479"/>
                </a:lnTo>
                <a:lnTo>
                  <a:pt x="222504" y="3048"/>
                </a:lnTo>
                <a:close/>
              </a:path>
              <a:path w="527685" h="173989">
                <a:moveTo>
                  <a:pt x="222504" y="30479"/>
                </a:moveTo>
                <a:lnTo>
                  <a:pt x="201168" y="30479"/>
                </a:lnTo>
                <a:lnTo>
                  <a:pt x="201168" y="106679"/>
                </a:lnTo>
                <a:lnTo>
                  <a:pt x="222504" y="106679"/>
                </a:lnTo>
                <a:lnTo>
                  <a:pt x="222504" y="30479"/>
                </a:lnTo>
                <a:close/>
              </a:path>
              <a:path w="527685" h="173989">
                <a:moveTo>
                  <a:pt x="252984" y="94487"/>
                </a:moveTo>
                <a:lnTo>
                  <a:pt x="243839" y="94487"/>
                </a:lnTo>
                <a:lnTo>
                  <a:pt x="243839" y="97536"/>
                </a:lnTo>
                <a:lnTo>
                  <a:pt x="240792" y="100584"/>
                </a:lnTo>
                <a:lnTo>
                  <a:pt x="240792" y="103632"/>
                </a:lnTo>
                <a:lnTo>
                  <a:pt x="237744" y="103632"/>
                </a:lnTo>
                <a:lnTo>
                  <a:pt x="237744" y="106679"/>
                </a:lnTo>
                <a:lnTo>
                  <a:pt x="252984" y="106679"/>
                </a:lnTo>
                <a:lnTo>
                  <a:pt x="252984" y="94487"/>
                </a:lnTo>
                <a:close/>
              </a:path>
              <a:path w="527685" h="173989">
                <a:moveTo>
                  <a:pt x="332232" y="0"/>
                </a:moveTo>
                <a:lnTo>
                  <a:pt x="326136" y="0"/>
                </a:lnTo>
                <a:lnTo>
                  <a:pt x="316992" y="3048"/>
                </a:lnTo>
                <a:lnTo>
                  <a:pt x="285369" y="32765"/>
                </a:lnTo>
                <a:lnTo>
                  <a:pt x="277440" y="76723"/>
                </a:lnTo>
                <a:lnTo>
                  <a:pt x="277457" y="91439"/>
                </a:lnTo>
                <a:lnTo>
                  <a:pt x="283797" y="141541"/>
                </a:lnTo>
                <a:lnTo>
                  <a:pt x="319135" y="172545"/>
                </a:lnTo>
                <a:lnTo>
                  <a:pt x="332232" y="173736"/>
                </a:lnTo>
                <a:lnTo>
                  <a:pt x="344852" y="172545"/>
                </a:lnTo>
                <a:lnTo>
                  <a:pt x="355473" y="168783"/>
                </a:lnTo>
                <a:lnTo>
                  <a:pt x="364378" y="162163"/>
                </a:lnTo>
                <a:lnTo>
                  <a:pt x="364853" y="161543"/>
                </a:lnTo>
                <a:lnTo>
                  <a:pt x="332232" y="161543"/>
                </a:lnTo>
                <a:lnTo>
                  <a:pt x="325469" y="160400"/>
                </a:lnTo>
                <a:lnTo>
                  <a:pt x="304038" y="120014"/>
                </a:lnTo>
                <a:lnTo>
                  <a:pt x="301799" y="76723"/>
                </a:lnTo>
                <a:lnTo>
                  <a:pt x="302132" y="68960"/>
                </a:lnTo>
                <a:lnTo>
                  <a:pt x="303037" y="61769"/>
                </a:lnTo>
                <a:lnTo>
                  <a:pt x="304800" y="54863"/>
                </a:lnTo>
                <a:lnTo>
                  <a:pt x="304800" y="39624"/>
                </a:lnTo>
                <a:lnTo>
                  <a:pt x="307848" y="30479"/>
                </a:lnTo>
                <a:lnTo>
                  <a:pt x="310896" y="24384"/>
                </a:lnTo>
                <a:lnTo>
                  <a:pt x="316992" y="18287"/>
                </a:lnTo>
                <a:lnTo>
                  <a:pt x="323088" y="15239"/>
                </a:lnTo>
                <a:lnTo>
                  <a:pt x="326136" y="12191"/>
                </a:lnTo>
                <a:lnTo>
                  <a:pt x="367454" y="12191"/>
                </a:lnTo>
                <a:lnTo>
                  <a:pt x="366950" y="11572"/>
                </a:lnTo>
                <a:lnTo>
                  <a:pt x="356997" y="4952"/>
                </a:lnTo>
                <a:lnTo>
                  <a:pt x="345328" y="1190"/>
                </a:lnTo>
                <a:lnTo>
                  <a:pt x="332232" y="0"/>
                </a:lnTo>
                <a:close/>
              </a:path>
              <a:path w="527685" h="173989">
                <a:moveTo>
                  <a:pt x="367454" y="12191"/>
                </a:moveTo>
                <a:lnTo>
                  <a:pt x="338327" y="12191"/>
                </a:lnTo>
                <a:lnTo>
                  <a:pt x="344424" y="15239"/>
                </a:lnTo>
                <a:lnTo>
                  <a:pt x="347472" y="21336"/>
                </a:lnTo>
                <a:lnTo>
                  <a:pt x="362299" y="65912"/>
                </a:lnTo>
                <a:lnTo>
                  <a:pt x="362712" y="91439"/>
                </a:lnTo>
                <a:lnTo>
                  <a:pt x="362188" y="108537"/>
                </a:lnTo>
                <a:lnTo>
                  <a:pt x="351948" y="151257"/>
                </a:lnTo>
                <a:lnTo>
                  <a:pt x="332232" y="161543"/>
                </a:lnTo>
                <a:lnTo>
                  <a:pt x="364853" y="161543"/>
                </a:lnTo>
                <a:lnTo>
                  <a:pt x="382905" y="123443"/>
                </a:lnTo>
                <a:lnTo>
                  <a:pt x="387096" y="85343"/>
                </a:lnTo>
                <a:lnTo>
                  <a:pt x="386476" y="65912"/>
                </a:lnTo>
                <a:lnTo>
                  <a:pt x="384428" y="48768"/>
                </a:lnTo>
                <a:lnTo>
                  <a:pt x="380666" y="33909"/>
                </a:lnTo>
                <a:lnTo>
                  <a:pt x="374904" y="21336"/>
                </a:lnTo>
                <a:lnTo>
                  <a:pt x="367454" y="12191"/>
                </a:lnTo>
                <a:close/>
              </a:path>
              <a:path w="527685" h="173989">
                <a:moveTo>
                  <a:pt x="509052" y="12191"/>
                </a:moveTo>
                <a:lnTo>
                  <a:pt x="478536" y="12191"/>
                </a:lnTo>
                <a:lnTo>
                  <a:pt x="490727" y="18287"/>
                </a:lnTo>
                <a:lnTo>
                  <a:pt x="493775" y="21336"/>
                </a:lnTo>
                <a:lnTo>
                  <a:pt x="496824" y="30479"/>
                </a:lnTo>
                <a:lnTo>
                  <a:pt x="499872" y="36575"/>
                </a:lnTo>
                <a:lnTo>
                  <a:pt x="501634" y="43481"/>
                </a:lnTo>
                <a:lnTo>
                  <a:pt x="502538" y="50673"/>
                </a:lnTo>
                <a:lnTo>
                  <a:pt x="502872" y="58435"/>
                </a:lnTo>
                <a:lnTo>
                  <a:pt x="502920" y="79248"/>
                </a:lnTo>
                <a:lnTo>
                  <a:pt x="499872" y="79248"/>
                </a:lnTo>
                <a:lnTo>
                  <a:pt x="499872" y="82296"/>
                </a:lnTo>
                <a:lnTo>
                  <a:pt x="496824" y="82296"/>
                </a:lnTo>
                <a:lnTo>
                  <a:pt x="493775" y="85343"/>
                </a:lnTo>
                <a:lnTo>
                  <a:pt x="493775" y="88391"/>
                </a:lnTo>
                <a:lnTo>
                  <a:pt x="490727" y="88391"/>
                </a:lnTo>
                <a:lnTo>
                  <a:pt x="487680" y="91439"/>
                </a:lnTo>
                <a:lnTo>
                  <a:pt x="502920" y="91439"/>
                </a:lnTo>
                <a:lnTo>
                  <a:pt x="500586" y="104060"/>
                </a:lnTo>
                <a:lnTo>
                  <a:pt x="497967" y="114680"/>
                </a:lnTo>
                <a:lnTo>
                  <a:pt x="494776" y="123586"/>
                </a:lnTo>
                <a:lnTo>
                  <a:pt x="490727" y="131063"/>
                </a:lnTo>
                <a:lnTo>
                  <a:pt x="487441" y="139160"/>
                </a:lnTo>
                <a:lnTo>
                  <a:pt x="450580" y="161020"/>
                </a:lnTo>
                <a:lnTo>
                  <a:pt x="441960" y="161543"/>
                </a:lnTo>
                <a:lnTo>
                  <a:pt x="441960" y="167639"/>
                </a:lnTo>
                <a:lnTo>
                  <a:pt x="448056" y="173736"/>
                </a:lnTo>
                <a:lnTo>
                  <a:pt x="459438" y="172640"/>
                </a:lnTo>
                <a:lnTo>
                  <a:pt x="470535" y="169545"/>
                </a:lnTo>
                <a:lnTo>
                  <a:pt x="505587" y="144017"/>
                </a:lnTo>
                <a:lnTo>
                  <a:pt x="525018" y="99821"/>
                </a:lnTo>
                <a:lnTo>
                  <a:pt x="527261" y="71246"/>
                </a:lnTo>
                <a:lnTo>
                  <a:pt x="527181" y="67055"/>
                </a:lnTo>
                <a:lnTo>
                  <a:pt x="526684" y="54721"/>
                </a:lnTo>
                <a:lnTo>
                  <a:pt x="524637" y="40766"/>
                </a:lnTo>
                <a:lnTo>
                  <a:pt x="520874" y="28527"/>
                </a:lnTo>
                <a:lnTo>
                  <a:pt x="515112" y="18287"/>
                </a:lnTo>
                <a:lnTo>
                  <a:pt x="509052" y="12191"/>
                </a:lnTo>
                <a:close/>
              </a:path>
              <a:path w="527685" h="173989">
                <a:moveTo>
                  <a:pt x="472439" y="0"/>
                </a:moveTo>
                <a:lnTo>
                  <a:pt x="463296" y="0"/>
                </a:lnTo>
                <a:lnTo>
                  <a:pt x="454151" y="3048"/>
                </a:lnTo>
                <a:lnTo>
                  <a:pt x="435863" y="12191"/>
                </a:lnTo>
                <a:lnTo>
                  <a:pt x="429768" y="18287"/>
                </a:lnTo>
                <a:lnTo>
                  <a:pt x="423672" y="21336"/>
                </a:lnTo>
                <a:lnTo>
                  <a:pt x="417575" y="33527"/>
                </a:lnTo>
                <a:lnTo>
                  <a:pt x="414527" y="42672"/>
                </a:lnTo>
                <a:lnTo>
                  <a:pt x="414527" y="54863"/>
                </a:lnTo>
                <a:lnTo>
                  <a:pt x="415060" y="63484"/>
                </a:lnTo>
                <a:lnTo>
                  <a:pt x="416433" y="70865"/>
                </a:lnTo>
                <a:lnTo>
                  <a:pt x="418385" y="77152"/>
                </a:lnTo>
                <a:lnTo>
                  <a:pt x="420624" y="82296"/>
                </a:lnTo>
                <a:lnTo>
                  <a:pt x="423672" y="91439"/>
                </a:lnTo>
                <a:lnTo>
                  <a:pt x="426720" y="97536"/>
                </a:lnTo>
                <a:lnTo>
                  <a:pt x="435863" y="100584"/>
                </a:lnTo>
                <a:lnTo>
                  <a:pt x="448056" y="106679"/>
                </a:lnTo>
                <a:lnTo>
                  <a:pt x="472439" y="106679"/>
                </a:lnTo>
                <a:lnTo>
                  <a:pt x="481584" y="103632"/>
                </a:lnTo>
                <a:lnTo>
                  <a:pt x="493775" y="97536"/>
                </a:lnTo>
                <a:lnTo>
                  <a:pt x="496824" y="94487"/>
                </a:lnTo>
                <a:lnTo>
                  <a:pt x="457200" y="94487"/>
                </a:lnTo>
                <a:lnTo>
                  <a:pt x="451104" y="91439"/>
                </a:lnTo>
                <a:lnTo>
                  <a:pt x="438912" y="54863"/>
                </a:lnTo>
                <a:lnTo>
                  <a:pt x="438912" y="42672"/>
                </a:lnTo>
                <a:lnTo>
                  <a:pt x="441960" y="39624"/>
                </a:lnTo>
                <a:lnTo>
                  <a:pt x="441960" y="33527"/>
                </a:lnTo>
                <a:lnTo>
                  <a:pt x="445008" y="27432"/>
                </a:lnTo>
                <a:lnTo>
                  <a:pt x="448056" y="24384"/>
                </a:lnTo>
                <a:lnTo>
                  <a:pt x="448056" y="21336"/>
                </a:lnTo>
                <a:lnTo>
                  <a:pt x="454151" y="18287"/>
                </a:lnTo>
                <a:lnTo>
                  <a:pt x="460248" y="12191"/>
                </a:lnTo>
                <a:lnTo>
                  <a:pt x="509052" y="12191"/>
                </a:lnTo>
                <a:lnTo>
                  <a:pt x="507158" y="10286"/>
                </a:lnTo>
                <a:lnTo>
                  <a:pt x="497204" y="4571"/>
                </a:lnTo>
                <a:lnTo>
                  <a:pt x="485536" y="1142"/>
                </a:lnTo>
                <a:lnTo>
                  <a:pt x="472439" y="0"/>
                </a:lnTo>
                <a:close/>
              </a:path>
              <a:path w="527685" h="173989">
                <a:moveTo>
                  <a:pt x="499872" y="91439"/>
                </a:moveTo>
                <a:lnTo>
                  <a:pt x="481584" y="91439"/>
                </a:lnTo>
                <a:lnTo>
                  <a:pt x="478536" y="94487"/>
                </a:lnTo>
                <a:lnTo>
                  <a:pt x="496824" y="94487"/>
                </a:lnTo>
                <a:lnTo>
                  <a:pt x="499872" y="91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38900" y="2886858"/>
            <a:ext cx="69924" cy="20708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94885" y="2948717"/>
            <a:ext cx="80682" cy="8068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753560" y="2902995"/>
            <a:ext cx="339538" cy="153521"/>
          </a:xfrm>
          <a:custGeom>
            <a:avLst/>
            <a:gdLst/>
            <a:ahLst/>
            <a:cxnLst/>
            <a:rect l="l" t="t" r="r" b="b"/>
            <a:pathLst>
              <a:path w="384810" h="173989">
                <a:moveTo>
                  <a:pt x="15239" y="137160"/>
                </a:moveTo>
                <a:lnTo>
                  <a:pt x="0" y="137160"/>
                </a:lnTo>
                <a:lnTo>
                  <a:pt x="0" y="164591"/>
                </a:lnTo>
                <a:lnTo>
                  <a:pt x="6096" y="167639"/>
                </a:lnTo>
                <a:lnTo>
                  <a:pt x="15239" y="170687"/>
                </a:lnTo>
                <a:lnTo>
                  <a:pt x="24384" y="170687"/>
                </a:lnTo>
                <a:lnTo>
                  <a:pt x="30479" y="173736"/>
                </a:lnTo>
                <a:lnTo>
                  <a:pt x="45719" y="173736"/>
                </a:lnTo>
                <a:lnTo>
                  <a:pt x="54820" y="173212"/>
                </a:lnTo>
                <a:lnTo>
                  <a:pt x="88782" y="161543"/>
                </a:lnTo>
                <a:lnTo>
                  <a:pt x="39624" y="161543"/>
                </a:lnTo>
                <a:lnTo>
                  <a:pt x="30479" y="158496"/>
                </a:lnTo>
                <a:lnTo>
                  <a:pt x="27431" y="155448"/>
                </a:lnTo>
                <a:lnTo>
                  <a:pt x="21336" y="152400"/>
                </a:lnTo>
                <a:lnTo>
                  <a:pt x="18287" y="146303"/>
                </a:lnTo>
                <a:lnTo>
                  <a:pt x="15239" y="137160"/>
                </a:lnTo>
                <a:close/>
              </a:path>
              <a:path w="384810" h="173989">
                <a:moveTo>
                  <a:pt x="91693" y="12191"/>
                </a:moveTo>
                <a:lnTo>
                  <a:pt x="57912" y="12191"/>
                </a:lnTo>
                <a:lnTo>
                  <a:pt x="70103" y="18287"/>
                </a:lnTo>
                <a:lnTo>
                  <a:pt x="73405" y="24384"/>
                </a:lnTo>
                <a:lnTo>
                  <a:pt x="76453" y="30479"/>
                </a:lnTo>
                <a:lnTo>
                  <a:pt x="76453" y="48767"/>
                </a:lnTo>
                <a:lnTo>
                  <a:pt x="73405" y="54863"/>
                </a:lnTo>
                <a:lnTo>
                  <a:pt x="70103" y="60960"/>
                </a:lnTo>
                <a:lnTo>
                  <a:pt x="60960" y="70103"/>
                </a:lnTo>
                <a:lnTo>
                  <a:pt x="51815" y="73151"/>
                </a:lnTo>
                <a:lnTo>
                  <a:pt x="46672" y="75390"/>
                </a:lnTo>
                <a:lnTo>
                  <a:pt x="40386" y="77343"/>
                </a:lnTo>
                <a:lnTo>
                  <a:pt x="32956" y="78724"/>
                </a:lnTo>
                <a:lnTo>
                  <a:pt x="24384" y="79248"/>
                </a:lnTo>
                <a:lnTo>
                  <a:pt x="24384" y="91439"/>
                </a:lnTo>
                <a:lnTo>
                  <a:pt x="36575" y="91439"/>
                </a:lnTo>
                <a:lnTo>
                  <a:pt x="45624" y="92011"/>
                </a:lnTo>
                <a:lnTo>
                  <a:pt x="78878" y="119443"/>
                </a:lnTo>
                <a:lnTo>
                  <a:pt x="79501" y="128015"/>
                </a:lnTo>
                <a:lnTo>
                  <a:pt x="78926" y="136112"/>
                </a:lnTo>
                <a:lnTo>
                  <a:pt x="45719" y="161543"/>
                </a:lnTo>
                <a:lnTo>
                  <a:pt x="88782" y="161543"/>
                </a:lnTo>
                <a:lnTo>
                  <a:pt x="103886" y="134112"/>
                </a:lnTo>
                <a:lnTo>
                  <a:pt x="103886" y="112775"/>
                </a:lnTo>
                <a:lnTo>
                  <a:pt x="100837" y="106679"/>
                </a:lnTo>
                <a:lnTo>
                  <a:pt x="97789" y="103632"/>
                </a:lnTo>
                <a:lnTo>
                  <a:pt x="94741" y="97536"/>
                </a:lnTo>
                <a:lnTo>
                  <a:pt x="88646" y="91439"/>
                </a:lnTo>
                <a:lnTo>
                  <a:pt x="82550" y="88391"/>
                </a:lnTo>
                <a:lnTo>
                  <a:pt x="79501" y="85343"/>
                </a:lnTo>
                <a:lnTo>
                  <a:pt x="73405" y="85343"/>
                </a:lnTo>
                <a:lnTo>
                  <a:pt x="70103" y="82296"/>
                </a:lnTo>
                <a:lnTo>
                  <a:pt x="64008" y="82296"/>
                </a:lnTo>
                <a:lnTo>
                  <a:pt x="64008" y="79248"/>
                </a:lnTo>
                <a:lnTo>
                  <a:pt x="73405" y="76200"/>
                </a:lnTo>
                <a:lnTo>
                  <a:pt x="85598" y="70103"/>
                </a:lnTo>
                <a:lnTo>
                  <a:pt x="88646" y="64008"/>
                </a:lnTo>
                <a:lnTo>
                  <a:pt x="94741" y="60960"/>
                </a:lnTo>
                <a:lnTo>
                  <a:pt x="100837" y="48767"/>
                </a:lnTo>
                <a:lnTo>
                  <a:pt x="100837" y="30479"/>
                </a:lnTo>
                <a:lnTo>
                  <a:pt x="97789" y="21336"/>
                </a:lnTo>
                <a:lnTo>
                  <a:pt x="94741" y="18287"/>
                </a:lnTo>
                <a:lnTo>
                  <a:pt x="91693" y="12191"/>
                </a:lnTo>
                <a:close/>
              </a:path>
              <a:path w="384810" h="173989">
                <a:moveTo>
                  <a:pt x="64008" y="0"/>
                </a:moveTo>
                <a:lnTo>
                  <a:pt x="45719" y="0"/>
                </a:lnTo>
                <a:lnTo>
                  <a:pt x="39624" y="3048"/>
                </a:lnTo>
                <a:lnTo>
                  <a:pt x="30479" y="3048"/>
                </a:lnTo>
                <a:lnTo>
                  <a:pt x="23622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1336" y="27432"/>
                </a:lnTo>
                <a:lnTo>
                  <a:pt x="24384" y="21336"/>
                </a:lnTo>
                <a:lnTo>
                  <a:pt x="30479" y="18287"/>
                </a:lnTo>
                <a:lnTo>
                  <a:pt x="33527" y="15239"/>
                </a:lnTo>
                <a:lnTo>
                  <a:pt x="39624" y="12191"/>
                </a:lnTo>
                <a:lnTo>
                  <a:pt x="91693" y="12191"/>
                </a:lnTo>
                <a:lnTo>
                  <a:pt x="73405" y="3048"/>
                </a:lnTo>
                <a:lnTo>
                  <a:pt x="64008" y="0"/>
                </a:lnTo>
                <a:close/>
              </a:path>
              <a:path w="384810" h="173989">
                <a:moveTo>
                  <a:pt x="243288" y="24384"/>
                </a:moveTo>
                <a:lnTo>
                  <a:pt x="225805" y="24384"/>
                </a:lnTo>
                <a:lnTo>
                  <a:pt x="225805" y="27432"/>
                </a:lnTo>
                <a:lnTo>
                  <a:pt x="158750" y="164591"/>
                </a:lnTo>
                <a:lnTo>
                  <a:pt x="158750" y="170687"/>
                </a:lnTo>
                <a:lnTo>
                  <a:pt x="177037" y="170687"/>
                </a:lnTo>
                <a:lnTo>
                  <a:pt x="243288" y="24384"/>
                </a:lnTo>
                <a:close/>
              </a:path>
              <a:path w="384810" h="173989">
                <a:moveTo>
                  <a:pt x="250189" y="3048"/>
                </a:moveTo>
                <a:lnTo>
                  <a:pt x="143510" y="3048"/>
                </a:lnTo>
                <a:lnTo>
                  <a:pt x="140462" y="42672"/>
                </a:lnTo>
                <a:lnTo>
                  <a:pt x="149605" y="42672"/>
                </a:lnTo>
                <a:lnTo>
                  <a:pt x="152653" y="36575"/>
                </a:lnTo>
                <a:lnTo>
                  <a:pt x="152653" y="33527"/>
                </a:lnTo>
                <a:lnTo>
                  <a:pt x="155701" y="30479"/>
                </a:lnTo>
                <a:lnTo>
                  <a:pt x="155701" y="27432"/>
                </a:lnTo>
                <a:lnTo>
                  <a:pt x="158750" y="27432"/>
                </a:lnTo>
                <a:lnTo>
                  <a:pt x="161798" y="24384"/>
                </a:lnTo>
                <a:lnTo>
                  <a:pt x="243288" y="24384"/>
                </a:lnTo>
                <a:lnTo>
                  <a:pt x="250189" y="9143"/>
                </a:lnTo>
                <a:lnTo>
                  <a:pt x="250189" y="3048"/>
                </a:lnTo>
                <a:close/>
              </a:path>
              <a:path w="384810" h="173989">
                <a:moveTo>
                  <a:pt x="295910" y="137160"/>
                </a:moveTo>
                <a:lnTo>
                  <a:pt x="280669" y="137160"/>
                </a:lnTo>
                <a:lnTo>
                  <a:pt x="280669" y="164591"/>
                </a:lnTo>
                <a:lnTo>
                  <a:pt x="286765" y="167639"/>
                </a:lnTo>
                <a:lnTo>
                  <a:pt x="295910" y="170687"/>
                </a:lnTo>
                <a:lnTo>
                  <a:pt x="305053" y="170687"/>
                </a:lnTo>
                <a:lnTo>
                  <a:pt x="311150" y="173736"/>
                </a:lnTo>
                <a:lnTo>
                  <a:pt x="326389" y="173736"/>
                </a:lnTo>
                <a:lnTo>
                  <a:pt x="335486" y="173212"/>
                </a:lnTo>
                <a:lnTo>
                  <a:pt x="369198" y="161543"/>
                </a:lnTo>
                <a:lnTo>
                  <a:pt x="320293" y="161543"/>
                </a:lnTo>
                <a:lnTo>
                  <a:pt x="311150" y="158496"/>
                </a:lnTo>
                <a:lnTo>
                  <a:pt x="308101" y="155448"/>
                </a:lnTo>
                <a:lnTo>
                  <a:pt x="302005" y="152400"/>
                </a:lnTo>
                <a:lnTo>
                  <a:pt x="298958" y="146303"/>
                </a:lnTo>
                <a:lnTo>
                  <a:pt x="295910" y="137160"/>
                </a:lnTo>
                <a:close/>
              </a:path>
              <a:path w="384810" h="173989">
                <a:moveTo>
                  <a:pt x="372110" y="12191"/>
                </a:moveTo>
                <a:lnTo>
                  <a:pt x="338581" y="12191"/>
                </a:lnTo>
                <a:lnTo>
                  <a:pt x="350774" y="18287"/>
                </a:lnTo>
                <a:lnTo>
                  <a:pt x="356869" y="30479"/>
                </a:lnTo>
                <a:lnTo>
                  <a:pt x="356869" y="48767"/>
                </a:lnTo>
                <a:lnTo>
                  <a:pt x="350774" y="60960"/>
                </a:lnTo>
                <a:lnTo>
                  <a:pt x="341629" y="70103"/>
                </a:lnTo>
                <a:lnTo>
                  <a:pt x="332486" y="73151"/>
                </a:lnTo>
                <a:lnTo>
                  <a:pt x="327342" y="75390"/>
                </a:lnTo>
                <a:lnTo>
                  <a:pt x="321055" y="77343"/>
                </a:lnTo>
                <a:lnTo>
                  <a:pt x="313626" y="78724"/>
                </a:lnTo>
                <a:lnTo>
                  <a:pt x="305053" y="79248"/>
                </a:lnTo>
                <a:lnTo>
                  <a:pt x="305053" y="91439"/>
                </a:lnTo>
                <a:lnTo>
                  <a:pt x="317246" y="91439"/>
                </a:lnTo>
                <a:lnTo>
                  <a:pt x="326294" y="92011"/>
                </a:lnTo>
                <a:lnTo>
                  <a:pt x="359298" y="119443"/>
                </a:lnTo>
                <a:lnTo>
                  <a:pt x="359917" y="128015"/>
                </a:lnTo>
                <a:lnTo>
                  <a:pt x="359346" y="136112"/>
                </a:lnTo>
                <a:lnTo>
                  <a:pt x="326389" y="161543"/>
                </a:lnTo>
                <a:lnTo>
                  <a:pt x="369198" y="161543"/>
                </a:lnTo>
                <a:lnTo>
                  <a:pt x="384301" y="134112"/>
                </a:lnTo>
                <a:lnTo>
                  <a:pt x="384301" y="112775"/>
                </a:lnTo>
                <a:lnTo>
                  <a:pt x="381253" y="106679"/>
                </a:lnTo>
                <a:lnTo>
                  <a:pt x="378205" y="103632"/>
                </a:lnTo>
                <a:lnTo>
                  <a:pt x="375158" y="97536"/>
                </a:lnTo>
                <a:lnTo>
                  <a:pt x="369062" y="91439"/>
                </a:lnTo>
                <a:lnTo>
                  <a:pt x="362965" y="88391"/>
                </a:lnTo>
                <a:lnTo>
                  <a:pt x="359917" y="85343"/>
                </a:lnTo>
                <a:lnTo>
                  <a:pt x="353822" y="85343"/>
                </a:lnTo>
                <a:lnTo>
                  <a:pt x="350774" y="82296"/>
                </a:lnTo>
                <a:lnTo>
                  <a:pt x="344677" y="82296"/>
                </a:lnTo>
                <a:lnTo>
                  <a:pt x="344677" y="79248"/>
                </a:lnTo>
                <a:lnTo>
                  <a:pt x="353822" y="76200"/>
                </a:lnTo>
                <a:lnTo>
                  <a:pt x="366013" y="70103"/>
                </a:lnTo>
                <a:lnTo>
                  <a:pt x="369062" y="64008"/>
                </a:lnTo>
                <a:lnTo>
                  <a:pt x="375158" y="60960"/>
                </a:lnTo>
                <a:lnTo>
                  <a:pt x="381253" y="48767"/>
                </a:lnTo>
                <a:lnTo>
                  <a:pt x="381253" y="30479"/>
                </a:lnTo>
                <a:lnTo>
                  <a:pt x="378205" y="21336"/>
                </a:lnTo>
                <a:lnTo>
                  <a:pt x="375158" y="18287"/>
                </a:lnTo>
                <a:lnTo>
                  <a:pt x="372110" y="12191"/>
                </a:lnTo>
                <a:close/>
              </a:path>
              <a:path w="384810" h="173989">
                <a:moveTo>
                  <a:pt x="344677" y="0"/>
                </a:moveTo>
                <a:lnTo>
                  <a:pt x="326389" y="0"/>
                </a:lnTo>
                <a:lnTo>
                  <a:pt x="320293" y="3048"/>
                </a:lnTo>
                <a:lnTo>
                  <a:pt x="311150" y="3048"/>
                </a:lnTo>
                <a:lnTo>
                  <a:pt x="304292" y="5381"/>
                </a:lnTo>
                <a:lnTo>
                  <a:pt x="297434" y="8000"/>
                </a:lnTo>
                <a:lnTo>
                  <a:pt x="290575" y="11191"/>
                </a:lnTo>
                <a:lnTo>
                  <a:pt x="283717" y="15239"/>
                </a:lnTo>
                <a:lnTo>
                  <a:pt x="283717" y="36575"/>
                </a:lnTo>
                <a:lnTo>
                  <a:pt x="298958" y="36575"/>
                </a:lnTo>
                <a:lnTo>
                  <a:pt x="302005" y="27432"/>
                </a:lnTo>
                <a:lnTo>
                  <a:pt x="305053" y="21336"/>
                </a:lnTo>
                <a:lnTo>
                  <a:pt x="311150" y="18287"/>
                </a:lnTo>
                <a:lnTo>
                  <a:pt x="314198" y="15239"/>
                </a:lnTo>
                <a:lnTo>
                  <a:pt x="320293" y="12191"/>
                </a:lnTo>
                <a:lnTo>
                  <a:pt x="372110" y="12191"/>
                </a:lnTo>
                <a:lnTo>
                  <a:pt x="353822" y="3048"/>
                </a:lnTo>
                <a:lnTo>
                  <a:pt x="3446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122235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167955" y="2902995"/>
            <a:ext cx="99470" cy="1532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358903" y="2921821"/>
            <a:ext cx="134471" cy="13716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90192" y="299040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754583" y="2902995"/>
            <a:ext cx="223220" cy="1532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999319" y="302939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050417" y="2902995"/>
            <a:ext cx="91440" cy="1532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168751" y="2889548"/>
            <a:ext cx="75304" cy="833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879688" y="3320078"/>
            <a:ext cx="177500" cy="1936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162412" y="338059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162412" y="342631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391012" y="3312009"/>
            <a:ext cx="462803" cy="159124"/>
          </a:xfrm>
          <a:custGeom>
            <a:avLst/>
            <a:gdLst/>
            <a:ahLst/>
            <a:cxnLst/>
            <a:rect l="l" t="t" r="r" b="b"/>
            <a:pathLst>
              <a:path w="524510" h="180339">
                <a:moveTo>
                  <a:pt x="102826" y="30479"/>
                </a:moveTo>
                <a:lnTo>
                  <a:pt x="85343" y="30479"/>
                </a:lnTo>
                <a:lnTo>
                  <a:pt x="85343" y="33527"/>
                </a:lnTo>
                <a:lnTo>
                  <a:pt x="18287" y="170687"/>
                </a:lnTo>
                <a:lnTo>
                  <a:pt x="18287" y="176784"/>
                </a:lnTo>
                <a:lnTo>
                  <a:pt x="36575" y="176784"/>
                </a:lnTo>
                <a:lnTo>
                  <a:pt x="102826" y="30479"/>
                </a:lnTo>
                <a:close/>
              </a:path>
              <a:path w="524510" h="180339">
                <a:moveTo>
                  <a:pt x="109727" y="9143"/>
                </a:moveTo>
                <a:lnTo>
                  <a:pt x="3047" y="9143"/>
                </a:lnTo>
                <a:lnTo>
                  <a:pt x="0" y="48767"/>
                </a:lnTo>
                <a:lnTo>
                  <a:pt x="9143" y="48767"/>
                </a:lnTo>
                <a:lnTo>
                  <a:pt x="12191" y="42672"/>
                </a:lnTo>
                <a:lnTo>
                  <a:pt x="12191" y="39624"/>
                </a:lnTo>
                <a:lnTo>
                  <a:pt x="15239" y="36575"/>
                </a:lnTo>
                <a:lnTo>
                  <a:pt x="15239" y="33527"/>
                </a:lnTo>
                <a:lnTo>
                  <a:pt x="18287" y="33527"/>
                </a:lnTo>
                <a:lnTo>
                  <a:pt x="21335" y="30479"/>
                </a:lnTo>
                <a:lnTo>
                  <a:pt x="102826" y="30479"/>
                </a:lnTo>
                <a:lnTo>
                  <a:pt x="109727" y="15239"/>
                </a:lnTo>
                <a:lnTo>
                  <a:pt x="109727" y="9143"/>
                </a:lnTo>
                <a:close/>
              </a:path>
              <a:path w="524510" h="180339">
                <a:moveTo>
                  <a:pt x="192023" y="6096"/>
                </a:moveTo>
                <a:lnTo>
                  <a:pt x="185927" y="6096"/>
                </a:lnTo>
                <a:lnTo>
                  <a:pt x="176783" y="9143"/>
                </a:lnTo>
                <a:lnTo>
                  <a:pt x="145161" y="38862"/>
                </a:lnTo>
                <a:lnTo>
                  <a:pt x="137232" y="82819"/>
                </a:lnTo>
                <a:lnTo>
                  <a:pt x="137249" y="97536"/>
                </a:lnTo>
                <a:lnTo>
                  <a:pt x="143589" y="147637"/>
                </a:lnTo>
                <a:lnTo>
                  <a:pt x="178927" y="178641"/>
                </a:lnTo>
                <a:lnTo>
                  <a:pt x="192023" y="179832"/>
                </a:lnTo>
                <a:lnTo>
                  <a:pt x="204644" y="178641"/>
                </a:lnTo>
                <a:lnTo>
                  <a:pt x="215264" y="174879"/>
                </a:lnTo>
                <a:lnTo>
                  <a:pt x="224170" y="168259"/>
                </a:lnTo>
                <a:lnTo>
                  <a:pt x="224645" y="167639"/>
                </a:lnTo>
                <a:lnTo>
                  <a:pt x="192023" y="167639"/>
                </a:lnTo>
                <a:lnTo>
                  <a:pt x="185261" y="166497"/>
                </a:lnTo>
                <a:lnTo>
                  <a:pt x="163829" y="126111"/>
                </a:lnTo>
                <a:lnTo>
                  <a:pt x="161591" y="82819"/>
                </a:lnTo>
                <a:lnTo>
                  <a:pt x="161925" y="75057"/>
                </a:lnTo>
                <a:lnTo>
                  <a:pt x="162829" y="67865"/>
                </a:lnTo>
                <a:lnTo>
                  <a:pt x="164591" y="60960"/>
                </a:lnTo>
                <a:lnTo>
                  <a:pt x="164591" y="45720"/>
                </a:lnTo>
                <a:lnTo>
                  <a:pt x="167639" y="36575"/>
                </a:lnTo>
                <a:lnTo>
                  <a:pt x="170687" y="30479"/>
                </a:lnTo>
                <a:lnTo>
                  <a:pt x="176783" y="24384"/>
                </a:lnTo>
                <a:lnTo>
                  <a:pt x="182879" y="21336"/>
                </a:lnTo>
                <a:lnTo>
                  <a:pt x="185927" y="18287"/>
                </a:lnTo>
                <a:lnTo>
                  <a:pt x="227246" y="18287"/>
                </a:lnTo>
                <a:lnTo>
                  <a:pt x="226742" y="17668"/>
                </a:lnTo>
                <a:lnTo>
                  <a:pt x="216788" y="11049"/>
                </a:lnTo>
                <a:lnTo>
                  <a:pt x="205120" y="7286"/>
                </a:lnTo>
                <a:lnTo>
                  <a:pt x="192023" y="6096"/>
                </a:lnTo>
                <a:close/>
              </a:path>
              <a:path w="524510" h="180339">
                <a:moveTo>
                  <a:pt x="227246" y="18287"/>
                </a:moveTo>
                <a:lnTo>
                  <a:pt x="198119" y="18287"/>
                </a:lnTo>
                <a:lnTo>
                  <a:pt x="204215" y="21336"/>
                </a:lnTo>
                <a:lnTo>
                  <a:pt x="207263" y="27432"/>
                </a:lnTo>
                <a:lnTo>
                  <a:pt x="222091" y="72009"/>
                </a:lnTo>
                <a:lnTo>
                  <a:pt x="222503" y="97536"/>
                </a:lnTo>
                <a:lnTo>
                  <a:pt x="221980" y="114633"/>
                </a:lnTo>
                <a:lnTo>
                  <a:pt x="211740" y="157353"/>
                </a:lnTo>
                <a:lnTo>
                  <a:pt x="192023" y="167639"/>
                </a:lnTo>
                <a:lnTo>
                  <a:pt x="224645" y="167639"/>
                </a:lnTo>
                <a:lnTo>
                  <a:pt x="242696" y="129539"/>
                </a:lnTo>
                <a:lnTo>
                  <a:pt x="246887" y="91439"/>
                </a:lnTo>
                <a:lnTo>
                  <a:pt x="246268" y="72009"/>
                </a:lnTo>
                <a:lnTo>
                  <a:pt x="244221" y="54864"/>
                </a:lnTo>
                <a:lnTo>
                  <a:pt x="240458" y="40005"/>
                </a:lnTo>
                <a:lnTo>
                  <a:pt x="234695" y="27432"/>
                </a:lnTo>
                <a:lnTo>
                  <a:pt x="227246" y="18287"/>
                </a:lnTo>
                <a:close/>
              </a:path>
              <a:path w="524510" h="180339">
                <a:moveTo>
                  <a:pt x="335279" y="6096"/>
                </a:moveTo>
                <a:lnTo>
                  <a:pt x="296036" y="18669"/>
                </a:lnTo>
                <a:lnTo>
                  <a:pt x="283463" y="36575"/>
                </a:lnTo>
                <a:lnTo>
                  <a:pt x="280415" y="42672"/>
                </a:lnTo>
                <a:lnTo>
                  <a:pt x="280415" y="51815"/>
                </a:lnTo>
                <a:lnTo>
                  <a:pt x="282130" y="64865"/>
                </a:lnTo>
                <a:lnTo>
                  <a:pt x="287273" y="76200"/>
                </a:lnTo>
                <a:lnTo>
                  <a:pt x="295846" y="85248"/>
                </a:lnTo>
                <a:lnTo>
                  <a:pt x="307847" y="91439"/>
                </a:lnTo>
                <a:lnTo>
                  <a:pt x="307847" y="94487"/>
                </a:lnTo>
                <a:lnTo>
                  <a:pt x="295655" y="100584"/>
                </a:lnTo>
                <a:lnTo>
                  <a:pt x="289559" y="106679"/>
                </a:lnTo>
                <a:lnTo>
                  <a:pt x="283463" y="109727"/>
                </a:lnTo>
                <a:lnTo>
                  <a:pt x="280415" y="115824"/>
                </a:lnTo>
                <a:lnTo>
                  <a:pt x="280415" y="121920"/>
                </a:lnTo>
                <a:lnTo>
                  <a:pt x="277367" y="128015"/>
                </a:lnTo>
                <a:lnTo>
                  <a:pt x="277367" y="143255"/>
                </a:lnTo>
                <a:lnTo>
                  <a:pt x="280415" y="152400"/>
                </a:lnTo>
                <a:lnTo>
                  <a:pt x="316229" y="177927"/>
                </a:lnTo>
                <a:lnTo>
                  <a:pt x="332231" y="179832"/>
                </a:lnTo>
                <a:lnTo>
                  <a:pt x="340852" y="179308"/>
                </a:lnTo>
                <a:lnTo>
                  <a:pt x="373953" y="167639"/>
                </a:lnTo>
                <a:lnTo>
                  <a:pt x="323088" y="167639"/>
                </a:lnTo>
                <a:lnTo>
                  <a:pt x="320039" y="164591"/>
                </a:lnTo>
                <a:lnTo>
                  <a:pt x="313944" y="164591"/>
                </a:lnTo>
                <a:lnTo>
                  <a:pt x="310895" y="161543"/>
                </a:lnTo>
                <a:lnTo>
                  <a:pt x="310895" y="158496"/>
                </a:lnTo>
                <a:lnTo>
                  <a:pt x="307847" y="155448"/>
                </a:lnTo>
                <a:lnTo>
                  <a:pt x="304800" y="149351"/>
                </a:lnTo>
                <a:lnTo>
                  <a:pt x="304800" y="146303"/>
                </a:lnTo>
                <a:lnTo>
                  <a:pt x="301751" y="143255"/>
                </a:lnTo>
                <a:lnTo>
                  <a:pt x="301751" y="121920"/>
                </a:lnTo>
                <a:lnTo>
                  <a:pt x="304800" y="118872"/>
                </a:lnTo>
                <a:lnTo>
                  <a:pt x="304800" y="115824"/>
                </a:lnTo>
                <a:lnTo>
                  <a:pt x="307847" y="109727"/>
                </a:lnTo>
                <a:lnTo>
                  <a:pt x="307847" y="106679"/>
                </a:lnTo>
                <a:lnTo>
                  <a:pt x="310895" y="103632"/>
                </a:lnTo>
                <a:lnTo>
                  <a:pt x="313944" y="103632"/>
                </a:lnTo>
                <a:lnTo>
                  <a:pt x="320039" y="100584"/>
                </a:lnTo>
                <a:lnTo>
                  <a:pt x="323088" y="97536"/>
                </a:lnTo>
                <a:lnTo>
                  <a:pt x="373953" y="97536"/>
                </a:lnTo>
                <a:lnTo>
                  <a:pt x="369046" y="94249"/>
                </a:lnTo>
                <a:lnTo>
                  <a:pt x="362711" y="91439"/>
                </a:lnTo>
                <a:lnTo>
                  <a:pt x="362711" y="88391"/>
                </a:lnTo>
                <a:lnTo>
                  <a:pt x="369046" y="85582"/>
                </a:lnTo>
                <a:lnTo>
                  <a:pt x="369401" y="85343"/>
                </a:lnTo>
                <a:lnTo>
                  <a:pt x="326135" y="85343"/>
                </a:lnTo>
                <a:lnTo>
                  <a:pt x="320039" y="82296"/>
                </a:lnTo>
                <a:lnTo>
                  <a:pt x="316991" y="82296"/>
                </a:lnTo>
                <a:lnTo>
                  <a:pt x="310895" y="76200"/>
                </a:lnTo>
                <a:lnTo>
                  <a:pt x="310895" y="73151"/>
                </a:lnTo>
                <a:lnTo>
                  <a:pt x="307847" y="70103"/>
                </a:lnTo>
                <a:lnTo>
                  <a:pt x="307847" y="64008"/>
                </a:lnTo>
                <a:lnTo>
                  <a:pt x="304800" y="60960"/>
                </a:lnTo>
                <a:lnTo>
                  <a:pt x="304800" y="51815"/>
                </a:lnTo>
                <a:lnTo>
                  <a:pt x="305371" y="43719"/>
                </a:lnTo>
                <a:lnTo>
                  <a:pt x="307086" y="37337"/>
                </a:lnTo>
                <a:lnTo>
                  <a:pt x="309943" y="32099"/>
                </a:lnTo>
                <a:lnTo>
                  <a:pt x="313944" y="27432"/>
                </a:lnTo>
                <a:lnTo>
                  <a:pt x="316991" y="21336"/>
                </a:lnTo>
                <a:lnTo>
                  <a:pt x="326135" y="18287"/>
                </a:lnTo>
                <a:lnTo>
                  <a:pt x="377951" y="18287"/>
                </a:lnTo>
                <a:lnTo>
                  <a:pt x="374903" y="15239"/>
                </a:lnTo>
                <a:lnTo>
                  <a:pt x="358854" y="9953"/>
                </a:lnTo>
                <a:lnTo>
                  <a:pt x="351663" y="8000"/>
                </a:lnTo>
                <a:lnTo>
                  <a:pt x="343900" y="6619"/>
                </a:lnTo>
                <a:lnTo>
                  <a:pt x="335279" y="6096"/>
                </a:lnTo>
                <a:close/>
              </a:path>
              <a:path w="524510" h="180339">
                <a:moveTo>
                  <a:pt x="373953" y="97536"/>
                </a:moveTo>
                <a:lnTo>
                  <a:pt x="341375" y="97536"/>
                </a:lnTo>
                <a:lnTo>
                  <a:pt x="344423" y="100584"/>
                </a:lnTo>
                <a:lnTo>
                  <a:pt x="350519" y="100584"/>
                </a:lnTo>
                <a:lnTo>
                  <a:pt x="356615" y="103632"/>
                </a:lnTo>
                <a:lnTo>
                  <a:pt x="362711" y="115824"/>
                </a:lnTo>
                <a:lnTo>
                  <a:pt x="365759" y="118872"/>
                </a:lnTo>
                <a:lnTo>
                  <a:pt x="365759" y="146303"/>
                </a:lnTo>
                <a:lnTo>
                  <a:pt x="359663" y="158496"/>
                </a:lnTo>
                <a:lnTo>
                  <a:pt x="356615" y="161543"/>
                </a:lnTo>
                <a:lnTo>
                  <a:pt x="350519" y="164591"/>
                </a:lnTo>
                <a:lnTo>
                  <a:pt x="347471" y="167639"/>
                </a:lnTo>
                <a:lnTo>
                  <a:pt x="373953" y="167639"/>
                </a:lnTo>
                <a:lnTo>
                  <a:pt x="374522" y="167259"/>
                </a:lnTo>
                <a:lnTo>
                  <a:pt x="390144" y="131063"/>
                </a:lnTo>
                <a:lnTo>
                  <a:pt x="390144" y="121920"/>
                </a:lnTo>
                <a:lnTo>
                  <a:pt x="387095" y="115824"/>
                </a:lnTo>
                <a:lnTo>
                  <a:pt x="384047" y="106679"/>
                </a:lnTo>
                <a:lnTo>
                  <a:pt x="379428" y="102155"/>
                </a:lnTo>
                <a:lnTo>
                  <a:pt x="374522" y="97916"/>
                </a:lnTo>
                <a:lnTo>
                  <a:pt x="373953" y="97536"/>
                </a:lnTo>
                <a:close/>
              </a:path>
              <a:path w="524510" h="180339">
                <a:moveTo>
                  <a:pt x="377951" y="18287"/>
                </a:moveTo>
                <a:lnTo>
                  <a:pt x="341375" y="18287"/>
                </a:lnTo>
                <a:lnTo>
                  <a:pt x="347471" y="21336"/>
                </a:lnTo>
                <a:lnTo>
                  <a:pt x="350519" y="21336"/>
                </a:lnTo>
                <a:lnTo>
                  <a:pt x="356615" y="24384"/>
                </a:lnTo>
                <a:lnTo>
                  <a:pt x="359663" y="27432"/>
                </a:lnTo>
                <a:lnTo>
                  <a:pt x="365759" y="39624"/>
                </a:lnTo>
                <a:lnTo>
                  <a:pt x="365759" y="64008"/>
                </a:lnTo>
                <a:lnTo>
                  <a:pt x="359663" y="76200"/>
                </a:lnTo>
                <a:lnTo>
                  <a:pt x="353567" y="82296"/>
                </a:lnTo>
                <a:lnTo>
                  <a:pt x="347471" y="85343"/>
                </a:lnTo>
                <a:lnTo>
                  <a:pt x="369401" y="85343"/>
                </a:lnTo>
                <a:lnTo>
                  <a:pt x="390144" y="57912"/>
                </a:lnTo>
                <a:lnTo>
                  <a:pt x="390144" y="39624"/>
                </a:lnTo>
                <a:lnTo>
                  <a:pt x="381000" y="21336"/>
                </a:lnTo>
                <a:lnTo>
                  <a:pt x="377951" y="18287"/>
                </a:lnTo>
                <a:close/>
              </a:path>
              <a:path w="524510" h="180339">
                <a:moveTo>
                  <a:pt x="435863" y="143255"/>
                </a:moveTo>
                <a:lnTo>
                  <a:pt x="420623" y="143255"/>
                </a:lnTo>
                <a:lnTo>
                  <a:pt x="420623" y="170687"/>
                </a:lnTo>
                <a:lnTo>
                  <a:pt x="432053" y="174688"/>
                </a:lnTo>
                <a:lnTo>
                  <a:pt x="443483" y="177546"/>
                </a:lnTo>
                <a:lnTo>
                  <a:pt x="454913" y="179260"/>
                </a:lnTo>
                <a:lnTo>
                  <a:pt x="466344" y="179832"/>
                </a:lnTo>
                <a:lnTo>
                  <a:pt x="474964" y="179308"/>
                </a:lnTo>
                <a:lnTo>
                  <a:pt x="507591" y="167639"/>
                </a:lnTo>
                <a:lnTo>
                  <a:pt x="457200" y="167639"/>
                </a:lnTo>
                <a:lnTo>
                  <a:pt x="451103" y="164591"/>
                </a:lnTo>
                <a:lnTo>
                  <a:pt x="448055" y="161543"/>
                </a:lnTo>
                <a:lnTo>
                  <a:pt x="441959" y="158496"/>
                </a:lnTo>
                <a:lnTo>
                  <a:pt x="438911" y="152400"/>
                </a:lnTo>
                <a:lnTo>
                  <a:pt x="435863" y="143255"/>
                </a:lnTo>
                <a:close/>
              </a:path>
              <a:path w="524510" h="180339">
                <a:moveTo>
                  <a:pt x="510322" y="91439"/>
                </a:moveTo>
                <a:lnTo>
                  <a:pt x="472439" y="91439"/>
                </a:lnTo>
                <a:lnTo>
                  <a:pt x="478535" y="94487"/>
                </a:lnTo>
                <a:lnTo>
                  <a:pt x="481583" y="94487"/>
                </a:lnTo>
                <a:lnTo>
                  <a:pt x="487679" y="97536"/>
                </a:lnTo>
                <a:lnTo>
                  <a:pt x="496823" y="106679"/>
                </a:lnTo>
                <a:lnTo>
                  <a:pt x="499871" y="112775"/>
                </a:lnTo>
                <a:lnTo>
                  <a:pt x="499871" y="128015"/>
                </a:lnTo>
                <a:lnTo>
                  <a:pt x="480821" y="165353"/>
                </a:lnTo>
                <a:lnTo>
                  <a:pt x="466344" y="167639"/>
                </a:lnTo>
                <a:lnTo>
                  <a:pt x="507591" y="167639"/>
                </a:lnTo>
                <a:lnTo>
                  <a:pt x="524255" y="128015"/>
                </a:lnTo>
                <a:lnTo>
                  <a:pt x="524255" y="118872"/>
                </a:lnTo>
                <a:lnTo>
                  <a:pt x="521207" y="109727"/>
                </a:lnTo>
                <a:lnTo>
                  <a:pt x="518159" y="103632"/>
                </a:lnTo>
                <a:lnTo>
                  <a:pt x="515302" y="97345"/>
                </a:lnTo>
                <a:lnTo>
                  <a:pt x="511301" y="92201"/>
                </a:lnTo>
                <a:lnTo>
                  <a:pt x="510322" y="91439"/>
                </a:lnTo>
                <a:close/>
              </a:path>
              <a:path w="524510" h="180339">
                <a:moveTo>
                  <a:pt x="518159" y="0"/>
                </a:moveTo>
                <a:lnTo>
                  <a:pt x="509015" y="0"/>
                </a:lnTo>
                <a:lnTo>
                  <a:pt x="509015" y="3048"/>
                </a:lnTo>
                <a:lnTo>
                  <a:pt x="505967" y="6096"/>
                </a:lnTo>
                <a:lnTo>
                  <a:pt x="505967" y="9143"/>
                </a:lnTo>
                <a:lnTo>
                  <a:pt x="426719" y="9143"/>
                </a:lnTo>
                <a:lnTo>
                  <a:pt x="426719" y="88391"/>
                </a:lnTo>
                <a:lnTo>
                  <a:pt x="435863" y="94487"/>
                </a:lnTo>
                <a:lnTo>
                  <a:pt x="445007" y="94487"/>
                </a:lnTo>
                <a:lnTo>
                  <a:pt x="448055" y="91439"/>
                </a:lnTo>
                <a:lnTo>
                  <a:pt x="510322" y="91439"/>
                </a:lnTo>
                <a:lnTo>
                  <a:pt x="506158" y="88201"/>
                </a:lnTo>
                <a:lnTo>
                  <a:pt x="499871" y="85343"/>
                </a:lnTo>
                <a:lnTo>
                  <a:pt x="441959" y="85343"/>
                </a:lnTo>
                <a:lnTo>
                  <a:pt x="441959" y="30479"/>
                </a:lnTo>
                <a:lnTo>
                  <a:pt x="515111" y="30479"/>
                </a:lnTo>
                <a:lnTo>
                  <a:pt x="518159" y="0"/>
                </a:lnTo>
                <a:close/>
              </a:path>
              <a:path w="524510" h="180339">
                <a:moveTo>
                  <a:pt x="472439" y="79248"/>
                </a:moveTo>
                <a:lnTo>
                  <a:pt x="457200" y="79248"/>
                </a:lnTo>
                <a:lnTo>
                  <a:pt x="451103" y="82296"/>
                </a:lnTo>
                <a:lnTo>
                  <a:pt x="448055" y="82296"/>
                </a:lnTo>
                <a:lnTo>
                  <a:pt x="441959" y="85343"/>
                </a:lnTo>
                <a:lnTo>
                  <a:pt x="499871" y="85343"/>
                </a:lnTo>
                <a:lnTo>
                  <a:pt x="493013" y="83105"/>
                </a:lnTo>
                <a:lnTo>
                  <a:pt x="486155" y="81152"/>
                </a:lnTo>
                <a:lnTo>
                  <a:pt x="479297" y="79771"/>
                </a:lnTo>
                <a:lnTo>
                  <a:pt x="472439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883174" y="3443792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3" y="27432"/>
                </a:lnTo>
                <a:lnTo>
                  <a:pt x="24383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926204" y="3320078"/>
            <a:ext cx="107801" cy="14791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120066" y="3336216"/>
            <a:ext cx="134471" cy="1371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351355" y="340479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15474" y="3317390"/>
            <a:ext cx="96754" cy="1532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636435" y="3443792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2"/>
                </a:moveTo>
                <a:lnTo>
                  <a:pt x="24384" y="27432"/>
                </a:lnTo>
                <a:lnTo>
                  <a:pt x="24384" y="0"/>
                </a:lnTo>
                <a:lnTo>
                  <a:pt x="0" y="0"/>
                </a:lnTo>
                <a:lnTo>
                  <a:pt x="0" y="274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684843" y="3317390"/>
            <a:ext cx="223221" cy="15329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929580" y="3303942"/>
            <a:ext cx="75640" cy="8337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727189" y="4549365"/>
            <a:ext cx="177500" cy="19666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454357" y="3902382"/>
            <a:ext cx="1548093" cy="842138"/>
          </a:xfrm>
          <a:prstGeom prst="rect">
            <a:avLst/>
          </a:prstGeom>
        </p:spPr>
        <p:txBody>
          <a:bodyPr vert="horz" wrap="square" lIns="0" tIns="156322" rIns="0" bIns="0" rtlCol="0">
            <a:spAutoFit/>
          </a:bodyPr>
          <a:lstStyle/>
          <a:p>
            <a:pPr marL="11206" defTabSz="806867">
              <a:spcBef>
                <a:spcPts val="123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Step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 8: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defTabSz="806867">
              <a:spcBef>
                <a:spcPts val="1143"/>
              </a:spcBef>
              <a:tabLst>
                <a:tab pos="1474212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79688" y="4966559"/>
            <a:ext cx="177500" cy="19632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162412" y="502707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162412" y="507279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385633" y="4966558"/>
            <a:ext cx="177501" cy="19363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654574" y="5051275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904689" y="4966559"/>
            <a:ext cx="298749" cy="19632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292189" y="5009590"/>
            <a:ext cx="80681" cy="8068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442797" y="4966559"/>
            <a:ext cx="236667" cy="19632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879688" y="5380729"/>
            <a:ext cx="177500" cy="196551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162412" y="544135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162412" y="548718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91012" y="5372660"/>
            <a:ext cx="462803" cy="159124"/>
          </a:xfrm>
          <a:custGeom>
            <a:avLst/>
            <a:gdLst/>
            <a:ahLst/>
            <a:cxnLst/>
            <a:rect l="l" t="t" r="r" b="b"/>
            <a:pathLst>
              <a:path w="524510" h="180339">
                <a:moveTo>
                  <a:pt x="102837" y="30480"/>
                </a:moveTo>
                <a:lnTo>
                  <a:pt x="85343" y="30480"/>
                </a:lnTo>
                <a:lnTo>
                  <a:pt x="85343" y="33528"/>
                </a:lnTo>
                <a:lnTo>
                  <a:pt x="18287" y="170942"/>
                </a:lnTo>
                <a:lnTo>
                  <a:pt x="18287" y="177038"/>
                </a:lnTo>
                <a:lnTo>
                  <a:pt x="36575" y="177038"/>
                </a:lnTo>
                <a:lnTo>
                  <a:pt x="102837" y="30480"/>
                </a:lnTo>
                <a:close/>
              </a:path>
              <a:path w="524510" h="180339">
                <a:moveTo>
                  <a:pt x="109727" y="9143"/>
                </a:moveTo>
                <a:lnTo>
                  <a:pt x="3047" y="9143"/>
                </a:lnTo>
                <a:lnTo>
                  <a:pt x="0" y="48768"/>
                </a:lnTo>
                <a:lnTo>
                  <a:pt x="9143" y="48768"/>
                </a:lnTo>
                <a:lnTo>
                  <a:pt x="12191" y="42672"/>
                </a:lnTo>
                <a:lnTo>
                  <a:pt x="12191" y="39624"/>
                </a:lnTo>
                <a:lnTo>
                  <a:pt x="15239" y="36576"/>
                </a:lnTo>
                <a:lnTo>
                  <a:pt x="15239" y="33528"/>
                </a:lnTo>
                <a:lnTo>
                  <a:pt x="18287" y="33528"/>
                </a:lnTo>
                <a:lnTo>
                  <a:pt x="21335" y="30480"/>
                </a:lnTo>
                <a:lnTo>
                  <a:pt x="102837" y="30480"/>
                </a:lnTo>
                <a:lnTo>
                  <a:pt x="109727" y="15240"/>
                </a:lnTo>
                <a:lnTo>
                  <a:pt x="109727" y="9143"/>
                </a:lnTo>
                <a:close/>
              </a:path>
              <a:path w="524510" h="180339">
                <a:moveTo>
                  <a:pt x="192023" y="6096"/>
                </a:moveTo>
                <a:lnTo>
                  <a:pt x="185927" y="6096"/>
                </a:lnTo>
                <a:lnTo>
                  <a:pt x="176783" y="9143"/>
                </a:lnTo>
                <a:lnTo>
                  <a:pt x="145161" y="38862"/>
                </a:lnTo>
                <a:lnTo>
                  <a:pt x="137232" y="82927"/>
                </a:lnTo>
                <a:lnTo>
                  <a:pt x="137249" y="97790"/>
                </a:lnTo>
                <a:lnTo>
                  <a:pt x="143589" y="147891"/>
                </a:lnTo>
                <a:lnTo>
                  <a:pt x="178927" y="178895"/>
                </a:lnTo>
                <a:lnTo>
                  <a:pt x="192023" y="180086"/>
                </a:lnTo>
                <a:lnTo>
                  <a:pt x="204644" y="178895"/>
                </a:lnTo>
                <a:lnTo>
                  <a:pt x="215264" y="175133"/>
                </a:lnTo>
                <a:lnTo>
                  <a:pt x="224170" y="168513"/>
                </a:lnTo>
                <a:lnTo>
                  <a:pt x="224645" y="167894"/>
                </a:lnTo>
                <a:lnTo>
                  <a:pt x="192023" y="167894"/>
                </a:lnTo>
                <a:lnTo>
                  <a:pt x="185261" y="166751"/>
                </a:lnTo>
                <a:lnTo>
                  <a:pt x="163829" y="126365"/>
                </a:lnTo>
                <a:lnTo>
                  <a:pt x="161591" y="82927"/>
                </a:lnTo>
                <a:lnTo>
                  <a:pt x="161925" y="75088"/>
                </a:lnTo>
                <a:lnTo>
                  <a:pt x="162829" y="67869"/>
                </a:lnTo>
                <a:lnTo>
                  <a:pt x="164591" y="60960"/>
                </a:lnTo>
                <a:lnTo>
                  <a:pt x="164591" y="45720"/>
                </a:lnTo>
                <a:lnTo>
                  <a:pt x="167639" y="36576"/>
                </a:lnTo>
                <a:lnTo>
                  <a:pt x="170687" y="30480"/>
                </a:lnTo>
                <a:lnTo>
                  <a:pt x="176783" y="24384"/>
                </a:lnTo>
                <a:lnTo>
                  <a:pt x="182879" y="21336"/>
                </a:lnTo>
                <a:lnTo>
                  <a:pt x="185927" y="18287"/>
                </a:lnTo>
                <a:lnTo>
                  <a:pt x="227246" y="18287"/>
                </a:lnTo>
                <a:lnTo>
                  <a:pt x="226742" y="17668"/>
                </a:lnTo>
                <a:lnTo>
                  <a:pt x="216788" y="11049"/>
                </a:lnTo>
                <a:lnTo>
                  <a:pt x="205120" y="7286"/>
                </a:lnTo>
                <a:lnTo>
                  <a:pt x="192023" y="6096"/>
                </a:lnTo>
                <a:close/>
              </a:path>
              <a:path w="524510" h="180339">
                <a:moveTo>
                  <a:pt x="227246" y="18287"/>
                </a:moveTo>
                <a:lnTo>
                  <a:pt x="198119" y="18287"/>
                </a:lnTo>
                <a:lnTo>
                  <a:pt x="204215" y="21336"/>
                </a:lnTo>
                <a:lnTo>
                  <a:pt x="207263" y="27432"/>
                </a:lnTo>
                <a:lnTo>
                  <a:pt x="222097" y="72116"/>
                </a:lnTo>
                <a:lnTo>
                  <a:pt x="222503" y="97790"/>
                </a:lnTo>
                <a:lnTo>
                  <a:pt x="221980" y="114887"/>
                </a:lnTo>
                <a:lnTo>
                  <a:pt x="211740" y="157607"/>
                </a:lnTo>
                <a:lnTo>
                  <a:pt x="192023" y="167894"/>
                </a:lnTo>
                <a:lnTo>
                  <a:pt x="224645" y="167894"/>
                </a:lnTo>
                <a:lnTo>
                  <a:pt x="242696" y="129794"/>
                </a:lnTo>
                <a:lnTo>
                  <a:pt x="246887" y="91694"/>
                </a:lnTo>
                <a:lnTo>
                  <a:pt x="246268" y="72116"/>
                </a:lnTo>
                <a:lnTo>
                  <a:pt x="244212" y="54864"/>
                </a:lnTo>
                <a:lnTo>
                  <a:pt x="240458" y="40008"/>
                </a:lnTo>
                <a:lnTo>
                  <a:pt x="234695" y="27432"/>
                </a:lnTo>
                <a:lnTo>
                  <a:pt x="227246" y="18287"/>
                </a:lnTo>
                <a:close/>
              </a:path>
              <a:path w="524510" h="180339">
                <a:moveTo>
                  <a:pt x="335279" y="6096"/>
                </a:moveTo>
                <a:lnTo>
                  <a:pt x="296036" y="18668"/>
                </a:lnTo>
                <a:lnTo>
                  <a:pt x="283463" y="36576"/>
                </a:lnTo>
                <a:lnTo>
                  <a:pt x="280415" y="42672"/>
                </a:lnTo>
                <a:lnTo>
                  <a:pt x="280415" y="51816"/>
                </a:lnTo>
                <a:lnTo>
                  <a:pt x="282130" y="64904"/>
                </a:lnTo>
                <a:lnTo>
                  <a:pt x="287273" y="76327"/>
                </a:lnTo>
                <a:lnTo>
                  <a:pt x="295846" y="85463"/>
                </a:lnTo>
                <a:lnTo>
                  <a:pt x="307847" y="91694"/>
                </a:lnTo>
                <a:lnTo>
                  <a:pt x="307847" y="94742"/>
                </a:lnTo>
                <a:lnTo>
                  <a:pt x="295655" y="100838"/>
                </a:lnTo>
                <a:lnTo>
                  <a:pt x="289559" y="106934"/>
                </a:lnTo>
                <a:lnTo>
                  <a:pt x="283463" y="109982"/>
                </a:lnTo>
                <a:lnTo>
                  <a:pt x="280415" y="116078"/>
                </a:lnTo>
                <a:lnTo>
                  <a:pt x="280415" y="122174"/>
                </a:lnTo>
                <a:lnTo>
                  <a:pt x="277367" y="128270"/>
                </a:lnTo>
                <a:lnTo>
                  <a:pt x="277367" y="143510"/>
                </a:lnTo>
                <a:lnTo>
                  <a:pt x="280415" y="152654"/>
                </a:lnTo>
                <a:lnTo>
                  <a:pt x="316230" y="178181"/>
                </a:lnTo>
                <a:lnTo>
                  <a:pt x="332231" y="180086"/>
                </a:lnTo>
                <a:lnTo>
                  <a:pt x="340852" y="179562"/>
                </a:lnTo>
                <a:lnTo>
                  <a:pt x="373953" y="167894"/>
                </a:lnTo>
                <a:lnTo>
                  <a:pt x="323088" y="167894"/>
                </a:lnTo>
                <a:lnTo>
                  <a:pt x="320039" y="164846"/>
                </a:lnTo>
                <a:lnTo>
                  <a:pt x="313944" y="164846"/>
                </a:lnTo>
                <a:lnTo>
                  <a:pt x="310895" y="161798"/>
                </a:lnTo>
                <a:lnTo>
                  <a:pt x="310895" y="158750"/>
                </a:lnTo>
                <a:lnTo>
                  <a:pt x="307847" y="155702"/>
                </a:lnTo>
                <a:lnTo>
                  <a:pt x="304800" y="149606"/>
                </a:lnTo>
                <a:lnTo>
                  <a:pt x="304800" y="146558"/>
                </a:lnTo>
                <a:lnTo>
                  <a:pt x="301751" y="143510"/>
                </a:lnTo>
                <a:lnTo>
                  <a:pt x="301751" y="122174"/>
                </a:lnTo>
                <a:lnTo>
                  <a:pt x="304800" y="119126"/>
                </a:lnTo>
                <a:lnTo>
                  <a:pt x="304800" y="116078"/>
                </a:lnTo>
                <a:lnTo>
                  <a:pt x="307847" y="109982"/>
                </a:lnTo>
                <a:lnTo>
                  <a:pt x="307847" y="106934"/>
                </a:lnTo>
                <a:lnTo>
                  <a:pt x="310895" y="103886"/>
                </a:lnTo>
                <a:lnTo>
                  <a:pt x="313944" y="103886"/>
                </a:lnTo>
                <a:lnTo>
                  <a:pt x="320039" y="100838"/>
                </a:lnTo>
                <a:lnTo>
                  <a:pt x="323088" y="97790"/>
                </a:lnTo>
                <a:lnTo>
                  <a:pt x="373953" y="97790"/>
                </a:lnTo>
                <a:lnTo>
                  <a:pt x="369046" y="94503"/>
                </a:lnTo>
                <a:lnTo>
                  <a:pt x="362711" y="91694"/>
                </a:lnTo>
                <a:lnTo>
                  <a:pt x="362711" y="88646"/>
                </a:lnTo>
                <a:lnTo>
                  <a:pt x="369046" y="85796"/>
                </a:lnTo>
                <a:lnTo>
                  <a:pt x="369335" y="85598"/>
                </a:lnTo>
                <a:lnTo>
                  <a:pt x="326135" y="85598"/>
                </a:lnTo>
                <a:lnTo>
                  <a:pt x="320039" y="82296"/>
                </a:lnTo>
                <a:lnTo>
                  <a:pt x="316991" y="82296"/>
                </a:lnTo>
                <a:lnTo>
                  <a:pt x="311022" y="76327"/>
                </a:lnTo>
                <a:lnTo>
                  <a:pt x="310895" y="73152"/>
                </a:lnTo>
                <a:lnTo>
                  <a:pt x="307847" y="70104"/>
                </a:lnTo>
                <a:lnTo>
                  <a:pt x="307847" y="64008"/>
                </a:lnTo>
                <a:lnTo>
                  <a:pt x="304800" y="60960"/>
                </a:lnTo>
                <a:lnTo>
                  <a:pt x="304800" y="51816"/>
                </a:lnTo>
                <a:lnTo>
                  <a:pt x="305371" y="43719"/>
                </a:lnTo>
                <a:lnTo>
                  <a:pt x="307086" y="37338"/>
                </a:lnTo>
                <a:lnTo>
                  <a:pt x="309943" y="32099"/>
                </a:lnTo>
                <a:lnTo>
                  <a:pt x="313944" y="27432"/>
                </a:lnTo>
                <a:lnTo>
                  <a:pt x="316991" y="21336"/>
                </a:lnTo>
                <a:lnTo>
                  <a:pt x="326135" y="18287"/>
                </a:lnTo>
                <a:lnTo>
                  <a:pt x="377951" y="18287"/>
                </a:lnTo>
                <a:lnTo>
                  <a:pt x="374903" y="15240"/>
                </a:lnTo>
                <a:lnTo>
                  <a:pt x="358854" y="9953"/>
                </a:lnTo>
                <a:lnTo>
                  <a:pt x="351663" y="8000"/>
                </a:lnTo>
                <a:lnTo>
                  <a:pt x="343900" y="6619"/>
                </a:lnTo>
                <a:lnTo>
                  <a:pt x="335279" y="6096"/>
                </a:lnTo>
                <a:close/>
              </a:path>
              <a:path w="524510" h="180339">
                <a:moveTo>
                  <a:pt x="373953" y="97790"/>
                </a:moveTo>
                <a:lnTo>
                  <a:pt x="341375" y="97790"/>
                </a:lnTo>
                <a:lnTo>
                  <a:pt x="344423" y="100838"/>
                </a:lnTo>
                <a:lnTo>
                  <a:pt x="350519" y="100838"/>
                </a:lnTo>
                <a:lnTo>
                  <a:pt x="356615" y="103886"/>
                </a:lnTo>
                <a:lnTo>
                  <a:pt x="362711" y="116078"/>
                </a:lnTo>
                <a:lnTo>
                  <a:pt x="365759" y="119126"/>
                </a:lnTo>
                <a:lnTo>
                  <a:pt x="365759" y="146558"/>
                </a:lnTo>
                <a:lnTo>
                  <a:pt x="359663" y="158750"/>
                </a:lnTo>
                <a:lnTo>
                  <a:pt x="356615" y="161798"/>
                </a:lnTo>
                <a:lnTo>
                  <a:pt x="350519" y="164846"/>
                </a:lnTo>
                <a:lnTo>
                  <a:pt x="347471" y="167894"/>
                </a:lnTo>
                <a:lnTo>
                  <a:pt x="373953" y="167894"/>
                </a:lnTo>
                <a:lnTo>
                  <a:pt x="374522" y="167513"/>
                </a:lnTo>
                <a:lnTo>
                  <a:pt x="390144" y="131318"/>
                </a:lnTo>
                <a:lnTo>
                  <a:pt x="390144" y="122174"/>
                </a:lnTo>
                <a:lnTo>
                  <a:pt x="387095" y="116078"/>
                </a:lnTo>
                <a:lnTo>
                  <a:pt x="384047" y="106934"/>
                </a:lnTo>
                <a:lnTo>
                  <a:pt x="379428" y="102409"/>
                </a:lnTo>
                <a:lnTo>
                  <a:pt x="374522" y="98171"/>
                </a:lnTo>
                <a:lnTo>
                  <a:pt x="373953" y="97790"/>
                </a:lnTo>
                <a:close/>
              </a:path>
              <a:path w="524510" h="180339">
                <a:moveTo>
                  <a:pt x="377951" y="18287"/>
                </a:moveTo>
                <a:lnTo>
                  <a:pt x="341375" y="18287"/>
                </a:lnTo>
                <a:lnTo>
                  <a:pt x="347471" y="21336"/>
                </a:lnTo>
                <a:lnTo>
                  <a:pt x="350519" y="21336"/>
                </a:lnTo>
                <a:lnTo>
                  <a:pt x="356615" y="24384"/>
                </a:lnTo>
                <a:lnTo>
                  <a:pt x="359663" y="27432"/>
                </a:lnTo>
                <a:lnTo>
                  <a:pt x="365759" y="39624"/>
                </a:lnTo>
                <a:lnTo>
                  <a:pt x="365759" y="64008"/>
                </a:lnTo>
                <a:lnTo>
                  <a:pt x="359663" y="76200"/>
                </a:lnTo>
                <a:lnTo>
                  <a:pt x="353567" y="82296"/>
                </a:lnTo>
                <a:lnTo>
                  <a:pt x="347471" y="85598"/>
                </a:lnTo>
                <a:lnTo>
                  <a:pt x="369335" y="85598"/>
                </a:lnTo>
                <a:lnTo>
                  <a:pt x="390144" y="57912"/>
                </a:lnTo>
                <a:lnTo>
                  <a:pt x="390144" y="39624"/>
                </a:lnTo>
                <a:lnTo>
                  <a:pt x="381000" y="21336"/>
                </a:lnTo>
                <a:lnTo>
                  <a:pt x="377951" y="18287"/>
                </a:lnTo>
                <a:close/>
              </a:path>
              <a:path w="524510" h="180339">
                <a:moveTo>
                  <a:pt x="435863" y="143510"/>
                </a:moveTo>
                <a:lnTo>
                  <a:pt x="420623" y="143510"/>
                </a:lnTo>
                <a:lnTo>
                  <a:pt x="420623" y="170942"/>
                </a:lnTo>
                <a:lnTo>
                  <a:pt x="432053" y="174942"/>
                </a:lnTo>
                <a:lnTo>
                  <a:pt x="443483" y="177800"/>
                </a:lnTo>
                <a:lnTo>
                  <a:pt x="454913" y="179514"/>
                </a:lnTo>
                <a:lnTo>
                  <a:pt x="466344" y="180086"/>
                </a:lnTo>
                <a:lnTo>
                  <a:pt x="474964" y="179562"/>
                </a:lnTo>
                <a:lnTo>
                  <a:pt x="507591" y="167894"/>
                </a:lnTo>
                <a:lnTo>
                  <a:pt x="457200" y="167894"/>
                </a:lnTo>
                <a:lnTo>
                  <a:pt x="451103" y="164846"/>
                </a:lnTo>
                <a:lnTo>
                  <a:pt x="448055" y="161798"/>
                </a:lnTo>
                <a:lnTo>
                  <a:pt x="441959" y="158750"/>
                </a:lnTo>
                <a:lnTo>
                  <a:pt x="438911" y="152654"/>
                </a:lnTo>
                <a:lnTo>
                  <a:pt x="435863" y="143510"/>
                </a:lnTo>
                <a:close/>
              </a:path>
              <a:path w="524510" h="180339">
                <a:moveTo>
                  <a:pt x="510322" y="91694"/>
                </a:moveTo>
                <a:lnTo>
                  <a:pt x="472439" y="91694"/>
                </a:lnTo>
                <a:lnTo>
                  <a:pt x="478535" y="94742"/>
                </a:lnTo>
                <a:lnTo>
                  <a:pt x="481583" y="94742"/>
                </a:lnTo>
                <a:lnTo>
                  <a:pt x="487679" y="97790"/>
                </a:lnTo>
                <a:lnTo>
                  <a:pt x="496823" y="106934"/>
                </a:lnTo>
                <a:lnTo>
                  <a:pt x="499871" y="113030"/>
                </a:lnTo>
                <a:lnTo>
                  <a:pt x="499871" y="128270"/>
                </a:lnTo>
                <a:lnTo>
                  <a:pt x="480821" y="165608"/>
                </a:lnTo>
                <a:lnTo>
                  <a:pt x="466344" y="167894"/>
                </a:lnTo>
                <a:lnTo>
                  <a:pt x="507591" y="167894"/>
                </a:lnTo>
                <a:lnTo>
                  <a:pt x="524255" y="128270"/>
                </a:lnTo>
                <a:lnTo>
                  <a:pt x="524255" y="119126"/>
                </a:lnTo>
                <a:lnTo>
                  <a:pt x="521207" y="109982"/>
                </a:lnTo>
                <a:lnTo>
                  <a:pt x="518159" y="103886"/>
                </a:lnTo>
                <a:lnTo>
                  <a:pt x="515302" y="97599"/>
                </a:lnTo>
                <a:lnTo>
                  <a:pt x="511301" y="92456"/>
                </a:lnTo>
                <a:lnTo>
                  <a:pt x="510322" y="91694"/>
                </a:lnTo>
                <a:close/>
              </a:path>
              <a:path w="524510" h="180339">
                <a:moveTo>
                  <a:pt x="518159" y="0"/>
                </a:moveTo>
                <a:lnTo>
                  <a:pt x="509015" y="0"/>
                </a:lnTo>
                <a:lnTo>
                  <a:pt x="509015" y="3048"/>
                </a:lnTo>
                <a:lnTo>
                  <a:pt x="505967" y="6096"/>
                </a:lnTo>
                <a:lnTo>
                  <a:pt x="505967" y="9143"/>
                </a:lnTo>
                <a:lnTo>
                  <a:pt x="426719" y="9143"/>
                </a:lnTo>
                <a:lnTo>
                  <a:pt x="426719" y="88646"/>
                </a:lnTo>
                <a:lnTo>
                  <a:pt x="435863" y="94742"/>
                </a:lnTo>
                <a:lnTo>
                  <a:pt x="445007" y="94742"/>
                </a:lnTo>
                <a:lnTo>
                  <a:pt x="448055" y="91694"/>
                </a:lnTo>
                <a:lnTo>
                  <a:pt x="510322" y="91694"/>
                </a:lnTo>
                <a:lnTo>
                  <a:pt x="506158" y="88455"/>
                </a:lnTo>
                <a:lnTo>
                  <a:pt x="499871" y="85598"/>
                </a:lnTo>
                <a:lnTo>
                  <a:pt x="441959" y="85598"/>
                </a:lnTo>
                <a:lnTo>
                  <a:pt x="441959" y="30480"/>
                </a:lnTo>
                <a:lnTo>
                  <a:pt x="515111" y="30480"/>
                </a:lnTo>
                <a:lnTo>
                  <a:pt x="518159" y="0"/>
                </a:lnTo>
                <a:close/>
              </a:path>
              <a:path w="524510" h="180339">
                <a:moveTo>
                  <a:pt x="472439" y="79248"/>
                </a:moveTo>
                <a:lnTo>
                  <a:pt x="457200" y="79248"/>
                </a:lnTo>
                <a:lnTo>
                  <a:pt x="451103" y="82296"/>
                </a:lnTo>
                <a:lnTo>
                  <a:pt x="448055" y="82296"/>
                </a:lnTo>
                <a:lnTo>
                  <a:pt x="441959" y="85598"/>
                </a:lnTo>
                <a:lnTo>
                  <a:pt x="499871" y="85598"/>
                </a:lnTo>
                <a:lnTo>
                  <a:pt x="493013" y="83212"/>
                </a:lnTo>
                <a:lnTo>
                  <a:pt x="486155" y="81184"/>
                </a:lnTo>
                <a:lnTo>
                  <a:pt x="479297" y="79775"/>
                </a:lnTo>
                <a:lnTo>
                  <a:pt x="472439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883174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926204" y="5380728"/>
            <a:ext cx="107801" cy="14814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120066" y="5396865"/>
            <a:ext cx="134471" cy="137383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51355" y="546566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515474" y="5378039"/>
            <a:ext cx="96754" cy="15352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636435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684843" y="5378039"/>
            <a:ext cx="223221" cy="15352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929580" y="5364592"/>
            <a:ext cx="75640" cy="83596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093969" y="546566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362911" y="5361902"/>
            <a:ext cx="182879" cy="20730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572685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621094" y="5378038"/>
            <a:ext cx="465604" cy="153521"/>
          </a:xfrm>
          <a:custGeom>
            <a:avLst/>
            <a:gdLst/>
            <a:ahLst/>
            <a:cxnLst/>
            <a:rect l="l" t="t" r="r" b="b"/>
            <a:pathLst>
              <a:path w="527685" h="173989">
                <a:moveTo>
                  <a:pt x="90935" y="12191"/>
                </a:moveTo>
                <a:lnTo>
                  <a:pt x="54863" y="12191"/>
                </a:lnTo>
                <a:lnTo>
                  <a:pt x="60960" y="15239"/>
                </a:lnTo>
                <a:lnTo>
                  <a:pt x="64008" y="15239"/>
                </a:lnTo>
                <a:lnTo>
                  <a:pt x="67055" y="18287"/>
                </a:lnTo>
                <a:lnTo>
                  <a:pt x="70103" y="24383"/>
                </a:lnTo>
                <a:lnTo>
                  <a:pt x="73151" y="27431"/>
                </a:lnTo>
                <a:lnTo>
                  <a:pt x="76200" y="33527"/>
                </a:lnTo>
                <a:lnTo>
                  <a:pt x="76200" y="54863"/>
                </a:lnTo>
                <a:lnTo>
                  <a:pt x="73151" y="57911"/>
                </a:lnTo>
                <a:lnTo>
                  <a:pt x="73151" y="64007"/>
                </a:lnTo>
                <a:lnTo>
                  <a:pt x="67055" y="70103"/>
                </a:lnTo>
                <a:lnTo>
                  <a:pt x="64008" y="76200"/>
                </a:lnTo>
                <a:lnTo>
                  <a:pt x="60960" y="82550"/>
                </a:lnTo>
                <a:lnTo>
                  <a:pt x="56340" y="87217"/>
                </a:lnTo>
                <a:lnTo>
                  <a:pt x="51434" y="92455"/>
                </a:lnTo>
                <a:lnTo>
                  <a:pt x="45958" y="98837"/>
                </a:lnTo>
                <a:lnTo>
                  <a:pt x="39624" y="106933"/>
                </a:lnTo>
                <a:lnTo>
                  <a:pt x="31527" y="115554"/>
                </a:lnTo>
                <a:lnTo>
                  <a:pt x="6476" y="151130"/>
                </a:lnTo>
                <a:lnTo>
                  <a:pt x="0" y="164845"/>
                </a:lnTo>
                <a:lnTo>
                  <a:pt x="0" y="170941"/>
                </a:lnTo>
                <a:lnTo>
                  <a:pt x="100584" y="170941"/>
                </a:lnTo>
                <a:lnTo>
                  <a:pt x="102362" y="149605"/>
                </a:lnTo>
                <a:lnTo>
                  <a:pt x="24384" y="149605"/>
                </a:lnTo>
                <a:lnTo>
                  <a:pt x="30051" y="139938"/>
                </a:lnTo>
                <a:lnTo>
                  <a:pt x="37719" y="129412"/>
                </a:lnTo>
                <a:lnTo>
                  <a:pt x="47101" y="118316"/>
                </a:lnTo>
                <a:lnTo>
                  <a:pt x="57912" y="106933"/>
                </a:lnTo>
                <a:lnTo>
                  <a:pt x="85343" y="79501"/>
                </a:lnTo>
                <a:lnTo>
                  <a:pt x="88391" y="73151"/>
                </a:lnTo>
                <a:lnTo>
                  <a:pt x="94487" y="67055"/>
                </a:lnTo>
                <a:lnTo>
                  <a:pt x="94487" y="60959"/>
                </a:lnTo>
                <a:lnTo>
                  <a:pt x="97536" y="57911"/>
                </a:lnTo>
                <a:lnTo>
                  <a:pt x="97536" y="54863"/>
                </a:lnTo>
                <a:lnTo>
                  <a:pt x="100584" y="51815"/>
                </a:lnTo>
                <a:lnTo>
                  <a:pt x="100584" y="39624"/>
                </a:lnTo>
                <a:lnTo>
                  <a:pt x="99964" y="31003"/>
                </a:lnTo>
                <a:lnTo>
                  <a:pt x="97916" y="23240"/>
                </a:lnTo>
                <a:lnTo>
                  <a:pt x="94154" y="16049"/>
                </a:lnTo>
                <a:lnTo>
                  <a:pt x="90935" y="12191"/>
                </a:lnTo>
                <a:close/>
              </a:path>
              <a:path w="527685" h="173989">
                <a:moveTo>
                  <a:pt x="103631" y="134365"/>
                </a:moveTo>
                <a:lnTo>
                  <a:pt x="94487" y="134365"/>
                </a:lnTo>
                <a:lnTo>
                  <a:pt x="94487" y="137413"/>
                </a:lnTo>
                <a:lnTo>
                  <a:pt x="91439" y="140461"/>
                </a:lnTo>
                <a:lnTo>
                  <a:pt x="91439" y="143509"/>
                </a:lnTo>
                <a:lnTo>
                  <a:pt x="88391" y="146557"/>
                </a:lnTo>
                <a:lnTo>
                  <a:pt x="85343" y="146557"/>
                </a:lnTo>
                <a:lnTo>
                  <a:pt x="85343" y="149605"/>
                </a:lnTo>
                <a:lnTo>
                  <a:pt x="102362" y="149605"/>
                </a:lnTo>
                <a:lnTo>
                  <a:pt x="103631" y="134365"/>
                </a:lnTo>
                <a:close/>
              </a:path>
              <a:path w="527685" h="173989">
                <a:moveTo>
                  <a:pt x="54863" y="0"/>
                </a:moveTo>
                <a:lnTo>
                  <a:pt x="39624" y="0"/>
                </a:lnTo>
                <a:lnTo>
                  <a:pt x="23622" y="5381"/>
                </a:lnTo>
                <a:lnTo>
                  <a:pt x="16763" y="8000"/>
                </a:lnTo>
                <a:lnTo>
                  <a:pt x="9905" y="11191"/>
                </a:lnTo>
                <a:lnTo>
                  <a:pt x="3048" y="15239"/>
                </a:lnTo>
                <a:lnTo>
                  <a:pt x="3048" y="36575"/>
                </a:lnTo>
                <a:lnTo>
                  <a:pt x="18287" y="36575"/>
                </a:lnTo>
                <a:lnTo>
                  <a:pt x="23479" y="26336"/>
                </a:lnTo>
                <a:lnTo>
                  <a:pt x="30099" y="18668"/>
                </a:lnTo>
                <a:lnTo>
                  <a:pt x="38433" y="13858"/>
                </a:lnTo>
                <a:lnTo>
                  <a:pt x="48767" y="12191"/>
                </a:lnTo>
                <a:lnTo>
                  <a:pt x="90935" y="12191"/>
                </a:lnTo>
                <a:lnTo>
                  <a:pt x="88391" y="9143"/>
                </a:lnTo>
                <a:lnTo>
                  <a:pt x="82724" y="5143"/>
                </a:lnTo>
                <a:lnTo>
                  <a:pt x="75056" y="2285"/>
                </a:lnTo>
                <a:lnTo>
                  <a:pt x="65674" y="571"/>
                </a:lnTo>
                <a:lnTo>
                  <a:pt x="54863" y="0"/>
                </a:lnTo>
                <a:close/>
              </a:path>
              <a:path w="527685" h="173989">
                <a:moveTo>
                  <a:pt x="231143" y="12191"/>
                </a:moveTo>
                <a:lnTo>
                  <a:pt x="195072" y="12191"/>
                </a:lnTo>
                <a:lnTo>
                  <a:pt x="201167" y="15239"/>
                </a:lnTo>
                <a:lnTo>
                  <a:pt x="204215" y="15239"/>
                </a:lnTo>
                <a:lnTo>
                  <a:pt x="207263" y="18287"/>
                </a:lnTo>
                <a:lnTo>
                  <a:pt x="210312" y="24383"/>
                </a:lnTo>
                <a:lnTo>
                  <a:pt x="213360" y="27431"/>
                </a:lnTo>
                <a:lnTo>
                  <a:pt x="216408" y="33527"/>
                </a:lnTo>
                <a:lnTo>
                  <a:pt x="216408" y="54863"/>
                </a:lnTo>
                <a:lnTo>
                  <a:pt x="213360" y="57911"/>
                </a:lnTo>
                <a:lnTo>
                  <a:pt x="213360" y="64007"/>
                </a:lnTo>
                <a:lnTo>
                  <a:pt x="207263" y="70103"/>
                </a:lnTo>
                <a:lnTo>
                  <a:pt x="204215" y="76200"/>
                </a:lnTo>
                <a:lnTo>
                  <a:pt x="201167" y="82550"/>
                </a:lnTo>
                <a:lnTo>
                  <a:pt x="196548" y="87217"/>
                </a:lnTo>
                <a:lnTo>
                  <a:pt x="191643" y="92455"/>
                </a:lnTo>
                <a:lnTo>
                  <a:pt x="186166" y="98837"/>
                </a:lnTo>
                <a:lnTo>
                  <a:pt x="179831" y="106933"/>
                </a:lnTo>
                <a:lnTo>
                  <a:pt x="171735" y="115554"/>
                </a:lnTo>
                <a:lnTo>
                  <a:pt x="146685" y="151130"/>
                </a:lnTo>
                <a:lnTo>
                  <a:pt x="140208" y="164845"/>
                </a:lnTo>
                <a:lnTo>
                  <a:pt x="140208" y="170941"/>
                </a:lnTo>
                <a:lnTo>
                  <a:pt x="240791" y="170941"/>
                </a:lnTo>
                <a:lnTo>
                  <a:pt x="242569" y="149605"/>
                </a:lnTo>
                <a:lnTo>
                  <a:pt x="164591" y="149605"/>
                </a:lnTo>
                <a:lnTo>
                  <a:pt x="170259" y="139938"/>
                </a:lnTo>
                <a:lnTo>
                  <a:pt x="177926" y="129412"/>
                </a:lnTo>
                <a:lnTo>
                  <a:pt x="187309" y="118316"/>
                </a:lnTo>
                <a:lnTo>
                  <a:pt x="198120" y="106933"/>
                </a:lnTo>
                <a:lnTo>
                  <a:pt x="225551" y="79501"/>
                </a:lnTo>
                <a:lnTo>
                  <a:pt x="228600" y="73151"/>
                </a:lnTo>
                <a:lnTo>
                  <a:pt x="234696" y="67055"/>
                </a:lnTo>
                <a:lnTo>
                  <a:pt x="234696" y="60959"/>
                </a:lnTo>
                <a:lnTo>
                  <a:pt x="237743" y="57911"/>
                </a:lnTo>
                <a:lnTo>
                  <a:pt x="237743" y="54863"/>
                </a:lnTo>
                <a:lnTo>
                  <a:pt x="240791" y="51815"/>
                </a:lnTo>
                <a:lnTo>
                  <a:pt x="240791" y="39624"/>
                </a:lnTo>
                <a:lnTo>
                  <a:pt x="240172" y="31003"/>
                </a:lnTo>
                <a:lnTo>
                  <a:pt x="238124" y="23240"/>
                </a:lnTo>
                <a:lnTo>
                  <a:pt x="234362" y="16049"/>
                </a:lnTo>
                <a:lnTo>
                  <a:pt x="231143" y="12191"/>
                </a:lnTo>
                <a:close/>
              </a:path>
              <a:path w="527685" h="173989">
                <a:moveTo>
                  <a:pt x="243839" y="134365"/>
                </a:moveTo>
                <a:lnTo>
                  <a:pt x="234696" y="134365"/>
                </a:lnTo>
                <a:lnTo>
                  <a:pt x="234696" y="137413"/>
                </a:lnTo>
                <a:lnTo>
                  <a:pt x="231648" y="140461"/>
                </a:lnTo>
                <a:lnTo>
                  <a:pt x="231648" y="143509"/>
                </a:lnTo>
                <a:lnTo>
                  <a:pt x="228600" y="146557"/>
                </a:lnTo>
                <a:lnTo>
                  <a:pt x="225551" y="146557"/>
                </a:lnTo>
                <a:lnTo>
                  <a:pt x="225551" y="149605"/>
                </a:lnTo>
                <a:lnTo>
                  <a:pt x="242569" y="149605"/>
                </a:lnTo>
                <a:lnTo>
                  <a:pt x="243839" y="134365"/>
                </a:lnTo>
                <a:close/>
              </a:path>
              <a:path w="527685" h="173989">
                <a:moveTo>
                  <a:pt x="195072" y="0"/>
                </a:moveTo>
                <a:lnTo>
                  <a:pt x="179831" y="0"/>
                </a:lnTo>
                <a:lnTo>
                  <a:pt x="163830" y="5381"/>
                </a:lnTo>
                <a:lnTo>
                  <a:pt x="156972" y="8000"/>
                </a:lnTo>
                <a:lnTo>
                  <a:pt x="150113" y="11191"/>
                </a:lnTo>
                <a:lnTo>
                  <a:pt x="143255" y="15239"/>
                </a:lnTo>
                <a:lnTo>
                  <a:pt x="143255" y="36575"/>
                </a:lnTo>
                <a:lnTo>
                  <a:pt x="158496" y="36575"/>
                </a:lnTo>
                <a:lnTo>
                  <a:pt x="163687" y="26336"/>
                </a:lnTo>
                <a:lnTo>
                  <a:pt x="170307" y="18668"/>
                </a:lnTo>
                <a:lnTo>
                  <a:pt x="178641" y="13858"/>
                </a:lnTo>
                <a:lnTo>
                  <a:pt x="188975" y="12191"/>
                </a:lnTo>
                <a:lnTo>
                  <a:pt x="231143" y="12191"/>
                </a:lnTo>
                <a:lnTo>
                  <a:pt x="228600" y="9143"/>
                </a:lnTo>
                <a:lnTo>
                  <a:pt x="222932" y="5143"/>
                </a:lnTo>
                <a:lnTo>
                  <a:pt x="215264" y="2285"/>
                </a:lnTo>
                <a:lnTo>
                  <a:pt x="205882" y="571"/>
                </a:lnTo>
                <a:lnTo>
                  <a:pt x="195072" y="0"/>
                </a:lnTo>
                <a:close/>
              </a:path>
              <a:path w="527685" h="173989">
                <a:moveTo>
                  <a:pt x="386555" y="24383"/>
                </a:moveTo>
                <a:lnTo>
                  <a:pt x="369062" y="24383"/>
                </a:lnTo>
                <a:lnTo>
                  <a:pt x="369062" y="27431"/>
                </a:lnTo>
                <a:lnTo>
                  <a:pt x="302005" y="164845"/>
                </a:lnTo>
                <a:lnTo>
                  <a:pt x="302005" y="170941"/>
                </a:lnTo>
                <a:lnTo>
                  <a:pt x="320293" y="170941"/>
                </a:lnTo>
                <a:lnTo>
                  <a:pt x="386555" y="24383"/>
                </a:lnTo>
                <a:close/>
              </a:path>
              <a:path w="527685" h="173989">
                <a:moveTo>
                  <a:pt x="393446" y="3047"/>
                </a:moveTo>
                <a:lnTo>
                  <a:pt x="286512" y="3047"/>
                </a:lnTo>
                <a:lnTo>
                  <a:pt x="283463" y="42671"/>
                </a:lnTo>
                <a:lnTo>
                  <a:pt x="292862" y="42671"/>
                </a:lnTo>
                <a:lnTo>
                  <a:pt x="295910" y="36575"/>
                </a:lnTo>
                <a:lnTo>
                  <a:pt x="295910" y="33527"/>
                </a:lnTo>
                <a:lnTo>
                  <a:pt x="298958" y="30480"/>
                </a:lnTo>
                <a:lnTo>
                  <a:pt x="298958" y="27431"/>
                </a:lnTo>
                <a:lnTo>
                  <a:pt x="302005" y="27431"/>
                </a:lnTo>
                <a:lnTo>
                  <a:pt x="305053" y="24383"/>
                </a:lnTo>
                <a:lnTo>
                  <a:pt x="386555" y="24383"/>
                </a:lnTo>
                <a:lnTo>
                  <a:pt x="393446" y="9143"/>
                </a:lnTo>
                <a:lnTo>
                  <a:pt x="393446" y="3047"/>
                </a:lnTo>
                <a:close/>
              </a:path>
              <a:path w="527685" h="173989">
                <a:moveTo>
                  <a:pt x="439165" y="137413"/>
                </a:moveTo>
                <a:lnTo>
                  <a:pt x="423925" y="137413"/>
                </a:lnTo>
                <a:lnTo>
                  <a:pt x="423925" y="164845"/>
                </a:lnTo>
                <a:lnTo>
                  <a:pt x="430022" y="167894"/>
                </a:lnTo>
                <a:lnTo>
                  <a:pt x="439165" y="170941"/>
                </a:lnTo>
                <a:lnTo>
                  <a:pt x="448310" y="170941"/>
                </a:lnTo>
                <a:lnTo>
                  <a:pt x="454405" y="173989"/>
                </a:lnTo>
                <a:lnTo>
                  <a:pt x="469646" y="173989"/>
                </a:lnTo>
                <a:lnTo>
                  <a:pt x="478742" y="173466"/>
                </a:lnTo>
                <a:lnTo>
                  <a:pt x="512454" y="161797"/>
                </a:lnTo>
                <a:lnTo>
                  <a:pt x="463550" y="161797"/>
                </a:lnTo>
                <a:lnTo>
                  <a:pt x="454405" y="158750"/>
                </a:lnTo>
                <a:lnTo>
                  <a:pt x="451358" y="155701"/>
                </a:lnTo>
                <a:lnTo>
                  <a:pt x="445262" y="152653"/>
                </a:lnTo>
                <a:lnTo>
                  <a:pt x="442213" y="146557"/>
                </a:lnTo>
                <a:lnTo>
                  <a:pt x="439165" y="137413"/>
                </a:lnTo>
                <a:close/>
              </a:path>
              <a:path w="527685" h="173989">
                <a:moveTo>
                  <a:pt x="515365" y="12191"/>
                </a:moveTo>
                <a:lnTo>
                  <a:pt x="481838" y="12191"/>
                </a:lnTo>
                <a:lnTo>
                  <a:pt x="494029" y="18287"/>
                </a:lnTo>
                <a:lnTo>
                  <a:pt x="500125" y="30480"/>
                </a:lnTo>
                <a:lnTo>
                  <a:pt x="500125" y="48768"/>
                </a:lnTo>
                <a:lnTo>
                  <a:pt x="494029" y="60959"/>
                </a:lnTo>
                <a:lnTo>
                  <a:pt x="484886" y="70103"/>
                </a:lnTo>
                <a:lnTo>
                  <a:pt x="475741" y="73151"/>
                </a:lnTo>
                <a:lnTo>
                  <a:pt x="470598" y="75430"/>
                </a:lnTo>
                <a:lnTo>
                  <a:pt x="464312" y="77469"/>
                </a:lnTo>
                <a:lnTo>
                  <a:pt x="456882" y="78938"/>
                </a:lnTo>
                <a:lnTo>
                  <a:pt x="448310" y="79501"/>
                </a:lnTo>
                <a:lnTo>
                  <a:pt x="448310" y="91693"/>
                </a:lnTo>
                <a:lnTo>
                  <a:pt x="460501" y="91693"/>
                </a:lnTo>
                <a:lnTo>
                  <a:pt x="469550" y="92265"/>
                </a:lnTo>
                <a:lnTo>
                  <a:pt x="502554" y="119697"/>
                </a:lnTo>
                <a:lnTo>
                  <a:pt x="503174" y="128269"/>
                </a:lnTo>
                <a:lnTo>
                  <a:pt x="502602" y="136366"/>
                </a:lnTo>
                <a:lnTo>
                  <a:pt x="469646" y="161797"/>
                </a:lnTo>
                <a:lnTo>
                  <a:pt x="512454" y="161797"/>
                </a:lnTo>
                <a:lnTo>
                  <a:pt x="527558" y="134365"/>
                </a:lnTo>
                <a:lnTo>
                  <a:pt x="527558" y="113029"/>
                </a:lnTo>
                <a:lnTo>
                  <a:pt x="524510" y="106933"/>
                </a:lnTo>
                <a:lnTo>
                  <a:pt x="521462" y="103885"/>
                </a:lnTo>
                <a:lnTo>
                  <a:pt x="518413" y="97789"/>
                </a:lnTo>
                <a:lnTo>
                  <a:pt x="512317" y="91693"/>
                </a:lnTo>
                <a:lnTo>
                  <a:pt x="506222" y="88645"/>
                </a:lnTo>
                <a:lnTo>
                  <a:pt x="503174" y="85597"/>
                </a:lnTo>
                <a:lnTo>
                  <a:pt x="497077" y="85597"/>
                </a:lnTo>
                <a:lnTo>
                  <a:pt x="494029" y="82550"/>
                </a:lnTo>
                <a:lnTo>
                  <a:pt x="487934" y="82550"/>
                </a:lnTo>
                <a:lnTo>
                  <a:pt x="487934" y="79501"/>
                </a:lnTo>
                <a:lnTo>
                  <a:pt x="497077" y="76200"/>
                </a:lnTo>
                <a:lnTo>
                  <a:pt x="509270" y="70103"/>
                </a:lnTo>
                <a:lnTo>
                  <a:pt x="512317" y="64007"/>
                </a:lnTo>
                <a:lnTo>
                  <a:pt x="518413" y="60959"/>
                </a:lnTo>
                <a:lnTo>
                  <a:pt x="524510" y="48768"/>
                </a:lnTo>
                <a:lnTo>
                  <a:pt x="524510" y="30480"/>
                </a:lnTo>
                <a:lnTo>
                  <a:pt x="521462" y="21336"/>
                </a:lnTo>
                <a:lnTo>
                  <a:pt x="518413" y="18287"/>
                </a:lnTo>
                <a:lnTo>
                  <a:pt x="515365" y="12191"/>
                </a:lnTo>
                <a:close/>
              </a:path>
              <a:path w="527685" h="173989">
                <a:moveTo>
                  <a:pt x="487934" y="0"/>
                </a:moveTo>
                <a:lnTo>
                  <a:pt x="469646" y="0"/>
                </a:lnTo>
                <a:lnTo>
                  <a:pt x="463550" y="3047"/>
                </a:lnTo>
                <a:lnTo>
                  <a:pt x="454405" y="3047"/>
                </a:lnTo>
                <a:lnTo>
                  <a:pt x="447548" y="5381"/>
                </a:lnTo>
                <a:lnTo>
                  <a:pt x="440689" y="8000"/>
                </a:lnTo>
                <a:lnTo>
                  <a:pt x="433831" y="11191"/>
                </a:lnTo>
                <a:lnTo>
                  <a:pt x="426974" y="15239"/>
                </a:lnTo>
                <a:lnTo>
                  <a:pt x="426974" y="36575"/>
                </a:lnTo>
                <a:lnTo>
                  <a:pt x="442213" y="36575"/>
                </a:lnTo>
                <a:lnTo>
                  <a:pt x="445262" y="27431"/>
                </a:lnTo>
                <a:lnTo>
                  <a:pt x="448310" y="21336"/>
                </a:lnTo>
                <a:lnTo>
                  <a:pt x="454405" y="18287"/>
                </a:lnTo>
                <a:lnTo>
                  <a:pt x="457453" y="15239"/>
                </a:lnTo>
                <a:lnTo>
                  <a:pt x="463550" y="12191"/>
                </a:lnTo>
                <a:lnTo>
                  <a:pt x="515365" y="12191"/>
                </a:lnTo>
                <a:lnTo>
                  <a:pt x="497077" y="3047"/>
                </a:lnTo>
                <a:lnTo>
                  <a:pt x="4879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229126" y="547239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3"/>
                </a:lnTo>
                <a:lnTo>
                  <a:pt x="18287" y="70103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6169959" y="546566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229126" y="5396864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357"/>
                </a:lnTo>
                <a:lnTo>
                  <a:pt x="18287" y="70357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355529" y="5378039"/>
            <a:ext cx="88750" cy="19655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6465858" y="5378039"/>
            <a:ext cx="96754" cy="15352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586817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629849" y="5372660"/>
            <a:ext cx="471207" cy="159124"/>
          </a:xfrm>
          <a:custGeom>
            <a:avLst/>
            <a:gdLst/>
            <a:ahLst/>
            <a:cxnLst/>
            <a:rect l="l" t="t" r="r" b="b"/>
            <a:pathLst>
              <a:path w="534035" h="180339">
                <a:moveTo>
                  <a:pt x="106680" y="170942"/>
                </a:moveTo>
                <a:lnTo>
                  <a:pt x="54863" y="170942"/>
                </a:lnTo>
                <a:lnTo>
                  <a:pt x="54863" y="177038"/>
                </a:lnTo>
                <a:lnTo>
                  <a:pt x="106680" y="177038"/>
                </a:lnTo>
                <a:lnTo>
                  <a:pt x="106680" y="170942"/>
                </a:lnTo>
                <a:close/>
              </a:path>
              <a:path w="534035" h="180339">
                <a:moveTo>
                  <a:pt x="100584" y="167894"/>
                </a:moveTo>
                <a:lnTo>
                  <a:pt x="64008" y="167894"/>
                </a:lnTo>
                <a:lnTo>
                  <a:pt x="60960" y="170942"/>
                </a:lnTo>
                <a:lnTo>
                  <a:pt x="103632" y="170942"/>
                </a:lnTo>
                <a:lnTo>
                  <a:pt x="100584" y="167894"/>
                </a:lnTo>
                <a:close/>
              </a:path>
              <a:path w="534035" h="180339">
                <a:moveTo>
                  <a:pt x="91439" y="125222"/>
                </a:moveTo>
                <a:lnTo>
                  <a:pt x="70104" y="125222"/>
                </a:lnTo>
                <a:lnTo>
                  <a:pt x="70104" y="161798"/>
                </a:lnTo>
                <a:lnTo>
                  <a:pt x="67056" y="164846"/>
                </a:lnTo>
                <a:lnTo>
                  <a:pt x="67056" y="167894"/>
                </a:lnTo>
                <a:lnTo>
                  <a:pt x="97536" y="167894"/>
                </a:lnTo>
                <a:lnTo>
                  <a:pt x="94487" y="164846"/>
                </a:lnTo>
                <a:lnTo>
                  <a:pt x="94487" y="161798"/>
                </a:lnTo>
                <a:lnTo>
                  <a:pt x="91439" y="161798"/>
                </a:lnTo>
                <a:lnTo>
                  <a:pt x="91439" y="125222"/>
                </a:lnTo>
                <a:close/>
              </a:path>
              <a:path w="534035" h="180339">
                <a:moveTo>
                  <a:pt x="91439" y="9143"/>
                </a:moveTo>
                <a:lnTo>
                  <a:pt x="73151" y="9143"/>
                </a:lnTo>
                <a:lnTo>
                  <a:pt x="0" y="116078"/>
                </a:lnTo>
                <a:lnTo>
                  <a:pt x="0" y="125222"/>
                </a:lnTo>
                <a:lnTo>
                  <a:pt x="121920" y="125222"/>
                </a:lnTo>
                <a:lnTo>
                  <a:pt x="121920" y="113030"/>
                </a:lnTo>
                <a:lnTo>
                  <a:pt x="21336" y="113030"/>
                </a:lnTo>
                <a:lnTo>
                  <a:pt x="70104" y="36576"/>
                </a:lnTo>
                <a:lnTo>
                  <a:pt x="91439" y="36576"/>
                </a:lnTo>
                <a:lnTo>
                  <a:pt x="91439" y="9143"/>
                </a:lnTo>
                <a:close/>
              </a:path>
              <a:path w="534035" h="180339">
                <a:moveTo>
                  <a:pt x="91439" y="36576"/>
                </a:moveTo>
                <a:lnTo>
                  <a:pt x="70104" y="36576"/>
                </a:lnTo>
                <a:lnTo>
                  <a:pt x="70104" y="113030"/>
                </a:lnTo>
                <a:lnTo>
                  <a:pt x="91439" y="113030"/>
                </a:lnTo>
                <a:lnTo>
                  <a:pt x="91439" y="36576"/>
                </a:lnTo>
                <a:close/>
              </a:path>
              <a:path w="534035" h="180339">
                <a:moveTo>
                  <a:pt x="121920" y="100838"/>
                </a:moveTo>
                <a:lnTo>
                  <a:pt x="112775" y="100838"/>
                </a:lnTo>
                <a:lnTo>
                  <a:pt x="112775" y="103886"/>
                </a:lnTo>
                <a:lnTo>
                  <a:pt x="109727" y="106934"/>
                </a:lnTo>
                <a:lnTo>
                  <a:pt x="109727" y="109982"/>
                </a:lnTo>
                <a:lnTo>
                  <a:pt x="106680" y="109982"/>
                </a:lnTo>
                <a:lnTo>
                  <a:pt x="106680" y="113030"/>
                </a:lnTo>
                <a:lnTo>
                  <a:pt x="121920" y="113030"/>
                </a:lnTo>
                <a:lnTo>
                  <a:pt x="121920" y="100838"/>
                </a:lnTo>
                <a:close/>
              </a:path>
              <a:path w="534035" h="180339">
                <a:moveTo>
                  <a:pt x="164592" y="143510"/>
                </a:moveTo>
                <a:lnTo>
                  <a:pt x="149351" y="143510"/>
                </a:lnTo>
                <a:lnTo>
                  <a:pt x="149351" y="170942"/>
                </a:lnTo>
                <a:lnTo>
                  <a:pt x="160782" y="174942"/>
                </a:lnTo>
                <a:lnTo>
                  <a:pt x="172212" y="177800"/>
                </a:lnTo>
                <a:lnTo>
                  <a:pt x="183642" y="179514"/>
                </a:lnTo>
                <a:lnTo>
                  <a:pt x="195072" y="180086"/>
                </a:lnTo>
                <a:lnTo>
                  <a:pt x="203731" y="179562"/>
                </a:lnTo>
                <a:lnTo>
                  <a:pt x="236573" y="167894"/>
                </a:lnTo>
                <a:lnTo>
                  <a:pt x="185927" y="167894"/>
                </a:lnTo>
                <a:lnTo>
                  <a:pt x="179832" y="164846"/>
                </a:lnTo>
                <a:lnTo>
                  <a:pt x="176784" y="161798"/>
                </a:lnTo>
                <a:lnTo>
                  <a:pt x="170687" y="158750"/>
                </a:lnTo>
                <a:lnTo>
                  <a:pt x="167639" y="152654"/>
                </a:lnTo>
                <a:lnTo>
                  <a:pt x="164592" y="143510"/>
                </a:lnTo>
                <a:close/>
              </a:path>
              <a:path w="534035" h="180339">
                <a:moveTo>
                  <a:pt x="239304" y="91694"/>
                </a:moveTo>
                <a:lnTo>
                  <a:pt x="201168" y="91694"/>
                </a:lnTo>
                <a:lnTo>
                  <a:pt x="207263" y="94742"/>
                </a:lnTo>
                <a:lnTo>
                  <a:pt x="210312" y="94742"/>
                </a:lnTo>
                <a:lnTo>
                  <a:pt x="216662" y="97790"/>
                </a:lnTo>
                <a:lnTo>
                  <a:pt x="225806" y="106934"/>
                </a:lnTo>
                <a:lnTo>
                  <a:pt x="228854" y="113030"/>
                </a:lnTo>
                <a:lnTo>
                  <a:pt x="228854" y="128270"/>
                </a:lnTo>
                <a:lnTo>
                  <a:pt x="209676" y="165608"/>
                </a:lnTo>
                <a:lnTo>
                  <a:pt x="195072" y="167894"/>
                </a:lnTo>
                <a:lnTo>
                  <a:pt x="236573" y="167894"/>
                </a:lnTo>
                <a:lnTo>
                  <a:pt x="253237" y="128270"/>
                </a:lnTo>
                <a:lnTo>
                  <a:pt x="253237" y="119126"/>
                </a:lnTo>
                <a:lnTo>
                  <a:pt x="250189" y="109982"/>
                </a:lnTo>
                <a:lnTo>
                  <a:pt x="247142" y="103886"/>
                </a:lnTo>
                <a:lnTo>
                  <a:pt x="244284" y="97599"/>
                </a:lnTo>
                <a:lnTo>
                  <a:pt x="240284" y="92456"/>
                </a:lnTo>
                <a:lnTo>
                  <a:pt x="239304" y="91694"/>
                </a:lnTo>
                <a:close/>
              </a:path>
              <a:path w="534035" h="180339">
                <a:moveTo>
                  <a:pt x="247142" y="0"/>
                </a:moveTo>
                <a:lnTo>
                  <a:pt x="237998" y="0"/>
                </a:lnTo>
                <a:lnTo>
                  <a:pt x="237998" y="3048"/>
                </a:lnTo>
                <a:lnTo>
                  <a:pt x="234950" y="6096"/>
                </a:lnTo>
                <a:lnTo>
                  <a:pt x="234950" y="9143"/>
                </a:lnTo>
                <a:lnTo>
                  <a:pt x="155448" y="9143"/>
                </a:lnTo>
                <a:lnTo>
                  <a:pt x="155448" y="88646"/>
                </a:lnTo>
                <a:lnTo>
                  <a:pt x="164592" y="94742"/>
                </a:lnTo>
                <a:lnTo>
                  <a:pt x="173736" y="94742"/>
                </a:lnTo>
                <a:lnTo>
                  <a:pt x="176784" y="91694"/>
                </a:lnTo>
                <a:lnTo>
                  <a:pt x="239304" y="91694"/>
                </a:lnTo>
                <a:lnTo>
                  <a:pt x="235140" y="88455"/>
                </a:lnTo>
                <a:lnTo>
                  <a:pt x="228854" y="85598"/>
                </a:lnTo>
                <a:lnTo>
                  <a:pt x="170687" y="85598"/>
                </a:lnTo>
                <a:lnTo>
                  <a:pt x="170687" y="30480"/>
                </a:lnTo>
                <a:lnTo>
                  <a:pt x="244094" y="30480"/>
                </a:lnTo>
                <a:lnTo>
                  <a:pt x="247142" y="0"/>
                </a:lnTo>
                <a:close/>
              </a:path>
              <a:path w="534035" h="180339">
                <a:moveTo>
                  <a:pt x="201168" y="79248"/>
                </a:moveTo>
                <a:lnTo>
                  <a:pt x="185927" y="79248"/>
                </a:lnTo>
                <a:lnTo>
                  <a:pt x="179832" y="82296"/>
                </a:lnTo>
                <a:lnTo>
                  <a:pt x="176784" y="82296"/>
                </a:lnTo>
                <a:lnTo>
                  <a:pt x="170687" y="85598"/>
                </a:lnTo>
                <a:lnTo>
                  <a:pt x="228854" y="85598"/>
                </a:lnTo>
                <a:lnTo>
                  <a:pt x="221956" y="83212"/>
                </a:lnTo>
                <a:lnTo>
                  <a:pt x="215011" y="81184"/>
                </a:lnTo>
                <a:lnTo>
                  <a:pt x="208065" y="79775"/>
                </a:lnTo>
                <a:lnTo>
                  <a:pt x="201168" y="79248"/>
                </a:lnTo>
                <a:close/>
              </a:path>
              <a:path w="534035" h="180339">
                <a:moveTo>
                  <a:pt x="387350" y="170942"/>
                </a:moveTo>
                <a:lnTo>
                  <a:pt x="335534" y="170942"/>
                </a:lnTo>
                <a:lnTo>
                  <a:pt x="335534" y="177038"/>
                </a:lnTo>
                <a:lnTo>
                  <a:pt x="387350" y="177038"/>
                </a:lnTo>
                <a:lnTo>
                  <a:pt x="387350" y="170942"/>
                </a:lnTo>
                <a:close/>
              </a:path>
              <a:path w="534035" h="180339">
                <a:moveTo>
                  <a:pt x="381254" y="167894"/>
                </a:moveTo>
                <a:lnTo>
                  <a:pt x="344677" y="167894"/>
                </a:lnTo>
                <a:lnTo>
                  <a:pt x="341630" y="170942"/>
                </a:lnTo>
                <a:lnTo>
                  <a:pt x="384301" y="170942"/>
                </a:lnTo>
                <a:lnTo>
                  <a:pt x="381254" y="167894"/>
                </a:lnTo>
                <a:close/>
              </a:path>
              <a:path w="534035" h="180339">
                <a:moveTo>
                  <a:pt x="372110" y="125222"/>
                </a:moveTo>
                <a:lnTo>
                  <a:pt x="350774" y="125222"/>
                </a:lnTo>
                <a:lnTo>
                  <a:pt x="350774" y="161798"/>
                </a:lnTo>
                <a:lnTo>
                  <a:pt x="347725" y="164846"/>
                </a:lnTo>
                <a:lnTo>
                  <a:pt x="347725" y="167894"/>
                </a:lnTo>
                <a:lnTo>
                  <a:pt x="378206" y="167894"/>
                </a:lnTo>
                <a:lnTo>
                  <a:pt x="375158" y="164846"/>
                </a:lnTo>
                <a:lnTo>
                  <a:pt x="375158" y="161798"/>
                </a:lnTo>
                <a:lnTo>
                  <a:pt x="372110" y="161798"/>
                </a:lnTo>
                <a:lnTo>
                  <a:pt x="372110" y="125222"/>
                </a:lnTo>
                <a:close/>
              </a:path>
              <a:path w="534035" h="180339">
                <a:moveTo>
                  <a:pt x="372110" y="9143"/>
                </a:moveTo>
                <a:lnTo>
                  <a:pt x="353822" y="9143"/>
                </a:lnTo>
                <a:lnTo>
                  <a:pt x="280670" y="116078"/>
                </a:lnTo>
                <a:lnTo>
                  <a:pt x="280670" y="125222"/>
                </a:lnTo>
                <a:lnTo>
                  <a:pt x="402589" y="125222"/>
                </a:lnTo>
                <a:lnTo>
                  <a:pt x="402589" y="113030"/>
                </a:lnTo>
                <a:lnTo>
                  <a:pt x="302006" y="113030"/>
                </a:lnTo>
                <a:lnTo>
                  <a:pt x="350774" y="36576"/>
                </a:lnTo>
                <a:lnTo>
                  <a:pt x="372110" y="36576"/>
                </a:lnTo>
                <a:lnTo>
                  <a:pt x="372110" y="9143"/>
                </a:lnTo>
                <a:close/>
              </a:path>
              <a:path w="534035" h="180339">
                <a:moveTo>
                  <a:pt x="372110" y="36576"/>
                </a:moveTo>
                <a:lnTo>
                  <a:pt x="350774" y="36576"/>
                </a:lnTo>
                <a:lnTo>
                  <a:pt x="350774" y="113030"/>
                </a:lnTo>
                <a:lnTo>
                  <a:pt x="372110" y="113030"/>
                </a:lnTo>
                <a:lnTo>
                  <a:pt x="372110" y="36576"/>
                </a:lnTo>
                <a:close/>
              </a:path>
              <a:path w="534035" h="180339">
                <a:moveTo>
                  <a:pt x="402589" y="100838"/>
                </a:moveTo>
                <a:lnTo>
                  <a:pt x="393446" y="100838"/>
                </a:lnTo>
                <a:lnTo>
                  <a:pt x="393446" y="103886"/>
                </a:lnTo>
                <a:lnTo>
                  <a:pt x="390398" y="106934"/>
                </a:lnTo>
                <a:lnTo>
                  <a:pt x="390398" y="109982"/>
                </a:lnTo>
                <a:lnTo>
                  <a:pt x="387350" y="109982"/>
                </a:lnTo>
                <a:lnTo>
                  <a:pt x="387350" y="113030"/>
                </a:lnTo>
                <a:lnTo>
                  <a:pt x="402589" y="113030"/>
                </a:lnTo>
                <a:lnTo>
                  <a:pt x="402589" y="100838"/>
                </a:lnTo>
                <a:close/>
              </a:path>
              <a:path w="534035" h="180339">
                <a:moveTo>
                  <a:pt x="445262" y="143510"/>
                </a:moveTo>
                <a:lnTo>
                  <a:pt x="430022" y="143510"/>
                </a:lnTo>
                <a:lnTo>
                  <a:pt x="430022" y="170942"/>
                </a:lnTo>
                <a:lnTo>
                  <a:pt x="441451" y="174942"/>
                </a:lnTo>
                <a:lnTo>
                  <a:pt x="452881" y="177800"/>
                </a:lnTo>
                <a:lnTo>
                  <a:pt x="464312" y="179514"/>
                </a:lnTo>
                <a:lnTo>
                  <a:pt x="475742" y="180086"/>
                </a:lnTo>
                <a:lnTo>
                  <a:pt x="484362" y="179562"/>
                </a:lnTo>
                <a:lnTo>
                  <a:pt x="516989" y="167894"/>
                </a:lnTo>
                <a:lnTo>
                  <a:pt x="466598" y="167894"/>
                </a:lnTo>
                <a:lnTo>
                  <a:pt x="460501" y="164846"/>
                </a:lnTo>
                <a:lnTo>
                  <a:pt x="457454" y="161798"/>
                </a:lnTo>
                <a:lnTo>
                  <a:pt x="451358" y="158750"/>
                </a:lnTo>
                <a:lnTo>
                  <a:pt x="448310" y="152654"/>
                </a:lnTo>
                <a:lnTo>
                  <a:pt x="445262" y="143510"/>
                </a:lnTo>
                <a:close/>
              </a:path>
              <a:path w="534035" h="180339">
                <a:moveTo>
                  <a:pt x="519720" y="91694"/>
                </a:moveTo>
                <a:lnTo>
                  <a:pt x="481838" y="91694"/>
                </a:lnTo>
                <a:lnTo>
                  <a:pt x="487934" y="94742"/>
                </a:lnTo>
                <a:lnTo>
                  <a:pt x="490982" y="94742"/>
                </a:lnTo>
                <a:lnTo>
                  <a:pt x="497077" y="97790"/>
                </a:lnTo>
                <a:lnTo>
                  <a:pt x="506222" y="106934"/>
                </a:lnTo>
                <a:lnTo>
                  <a:pt x="509270" y="113030"/>
                </a:lnTo>
                <a:lnTo>
                  <a:pt x="509270" y="128270"/>
                </a:lnTo>
                <a:lnTo>
                  <a:pt x="490220" y="165608"/>
                </a:lnTo>
                <a:lnTo>
                  <a:pt x="475742" y="167894"/>
                </a:lnTo>
                <a:lnTo>
                  <a:pt x="516989" y="167894"/>
                </a:lnTo>
                <a:lnTo>
                  <a:pt x="533654" y="128270"/>
                </a:lnTo>
                <a:lnTo>
                  <a:pt x="533654" y="119126"/>
                </a:lnTo>
                <a:lnTo>
                  <a:pt x="530606" y="109982"/>
                </a:lnTo>
                <a:lnTo>
                  <a:pt x="527558" y="103886"/>
                </a:lnTo>
                <a:lnTo>
                  <a:pt x="524700" y="97599"/>
                </a:lnTo>
                <a:lnTo>
                  <a:pt x="520700" y="92456"/>
                </a:lnTo>
                <a:lnTo>
                  <a:pt x="519720" y="91694"/>
                </a:lnTo>
                <a:close/>
              </a:path>
              <a:path w="534035" h="180339">
                <a:moveTo>
                  <a:pt x="527558" y="0"/>
                </a:moveTo>
                <a:lnTo>
                  <a:pt x="518413" y="0"/>
                </a:lnTo>
                <a:lnTo>
                  <a:pt x="518413" y="3048"/>
                </a:lnTo>
                <a:lnTo>
                  <a:pt x="515366" y="6096"/>
                </a:lnTo>
                <a:lnTo>
                  <a:pt x="515366" y="9143"/>
                </a:lnTo>
                <a:lnTo>
                  <a:pt x="436118" y="9143"/>
                </a:lnTo>
                <a:lnTo>
                  <a:pt x="436118" y="88646"/>
                </a:lnTo>
                <a:lnTo>
                  <a:pt x="445262" y="94742"/>
                </a:lnTo>
                <a:lnTo>
                  <a:pt x="454406" y="94742"/>
                </a:lnTo>
                <a:lnTo>
                  <a:pt x="457454" y="91694"/>
                </a:lnTo>
                <a:lnTo>
                  <a:pt x="519720" y="91694"/>
                </a:lnTo>
                <a:lnTo>
                  <a:pt x="515556" y="88455"/>
                </a:lnTo>
                <a:lnTo>
                  <a:pt x="509270" y="85598"/>
                </a:lnTo>
                <a:lnTo>
                  <a:pt x="451358" y="85598"/>
                </a:lnTo>
                <a:lnTo>
                  <a:pt x="451358" y="30480"/>
                </a:lnTo>
                <a:lnTo>
                  <a:pt x="524510" y="30480"/>
                </a:lnTo>
                <a:lnTo>
                  <a:pt x="527558" y="0"/>
                </a:lnTo>
                <a:close/>
              </a:path>
              <a:path w="534035" h="180339">
                <a:moveTo>
                  <a:pt x="481838" y="79248"/>
                </a:moveTo>
                <a:lnTo>
                  <a:pt x="466598" y="79248"/>
                </a:lnTo>
                <a:lnTo>
                  <a:pt x="460501" y="82296"/>
                </a:lnTo>
                <a:lnTo>
                  <a:pt x="457454" y="82296"/>
                </a:lnTo>
                <a:lnTo>
                  <a:pt x="451358" y="85598"/>
                </a:lnTo>
                <a:lnTo>
                  <a:pt x="509270" y="85598"/>
                </a:lnTo>
                <a:lnTo>
                  <a:pt x="502412" y="83212"/>
                </a:lnTo>
                <a:lnTo>
                  <a:pt x="495554" y="81184"/>
                </a:lnTo>
                <a:lnTo>
                  <a:pt x="488696" y="79775"/>
                </a:lnTo>
                <a:lnTo>
                  <a:pt x="481838" y="792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119544" y="5361902"/>
            <a:ext cx="69925" cy="20730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7221743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39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7315872" y="5378038"/>
            <a:ext cx="333935" cy="153521"/>
          </a:xfrm>
          <a:custGeom>
            <a:avLst/>
            <a:gdLst/>
            <a:ahLst/>
            <a:cxnLst/>
            <a:rect l="l" t="t" r="r" b="b"/>
            <a:pathLst>
              <a:path w="378459" h="173989">
                <a:moveTo>
                  <a:pt x="94487" y="161797"/>
                </a:moveTo>
                <a:lnTo>
                  <a:pt x="6095" y="161797"/>
                </a:lnTo>
                <a:lnTo>
                  <a:pt x="6095" y="170941"/>
                </a:lnTo>
                <a:lnTo>
                  <a:pt x="94487" y="170941"/>
                </a:lnTo>
                <a:lnTo>
                  <a:pt x="94487" y="161797"/>
                </a:lnTo>
                <a:close/>
              </a:path>
              <a:path w="378459" h="173989">
                <a:moveTo>
                  <a:pt x="73151" y="158750"/>
                </a:moveTo>
                <a:lnTo>
                  <a:pt x="30479" y="158750"/>
                </a:lnTo>
                <a:lnTo>
                  <a:pt x="24383" y="161797"/>
                </a:lnTo>
                <a:lnTo>
                  <a:pt x="76200" y="161797"/>
                </a:lnTo>
                <a:lnTo>
                  <a:pt x="73151" y="158750"/>
                </a:lnTo>
                <a:close/>
              </a:path>
              <a:path w="378459" h="173989">
                <a:moveTo>
                  <a:pt x="64007" y="152653"/>
                </a:moveTo>
                <a:lnTo>
                  <a:pt x="36575" y="152653"/>
                </a:lnTo>
                <a:lnTo>
                  <a:pt x="36575" y="155701"/>
                </a:lnTo>
                <a:lnTo>
                  <a:pt x="33527" y="158750"/>
                </a:lnTo>
                <a:lnTo>
                  <a:pt x="67055" y="158750"/>
                </a:lnTo>
                <a:lnTo>
                  <a:pt x="67055" y="155701"/>
                </a:lnTo>
                <a:lnTo>
                  <a:pt x="64007" y="155701"/>
                </a:lnTo>
                <a:lnTo>
                  <a:pt x="64007" y="152653"/>
                </a:lnTo>
                <a:close/>
              </a:path>
              <a:path w="378459" h="173989">
                <a:moveTo>
                  <a:pt x="60960" y="27431"/>
                </a:moveTo>
                <a:lnTo>
                  <a:pt x="36575" y="27431"/>
                </a:lnTo>
                <a:lnTo>
                  <a:pt x="36575" y="30480"/>
                </a:lnTo>
                <a:lnTo>
                  <a:pt x="39624" y="33527"/>
                </a:lnTo>
                <a:lnTo>
                  <a:pt x="39624" y="152653"/>
                </a:lnTo>
                <a:lnTo>
                  <a:pt x="60960" y="152653"/>
                </a:lnTo>
                <a:lnTo>
                  <a:pt x="60960" y="27431"/>
                </a:lnTo>
                <a:close/>
              </a:path>
              <a:path w="378459" h="173989">
                <a:moveTo>
                  <a:pt x="60960" y="0"/>
                </a:moveTo>
                <a:lnTo>
                  <a:pt x="54863" y="0"/>
                </a:lnTo>
                <a:lnTo>
                  <a:pt x="0" y="33527"/>
                </a:lnTo>
                <a:lnTo>
                  <a:pt x="6095" y="42671"/>
                </a:lnTo>
                <a:lnTo>
                  <a:pt x="12191" y="39624"/>
                </a:lnTo>
                <a:lnTo>
                  <a:pt x="18287" y="33527"/>
                </a:lnTo>
                <a:lnTo>
                  <a:pt x="21336" y="33527"/>
                </a:lnTo>
                <a:lnTo>
                  <a:pt x="27431" y="30480"/>
                </a:lnTo>
                <a:lnTo>
                  <a:pt x="30479" y="27431"/>
                </a:lnTo>
                <a:lnTo>
                  <a:pt x="60960" y="27431"/>
                </a:lnTo>
                <a:lnTo>
                  <a:pt x="60960" y="0"/>
                </a:lnTo>
                <a:close/>
              </a:path>
              <a:path w="378459" h="173989">
                <a:moveTo>
                  <a:pt x="231648" y="164845"/>
                </a:moveTo>
                <a:lnTo>
                  <a:pt x="179831" y="164845"/>
                </a:lnTo>
                <a:lnTo>
                  <a:pt x="179831" y="170941"/>
                </a:lnTo>
                <a:lnTo>
                  <a:pt x="231648" y="170941"/>
                </a:lnTo>
                <a:lnTo>
                  <a:pt x="231648" y="164845"/>
                </a:lnTo>
                <a:close/>
              </a:path>
              <a:path w="378459" h="173989">
                <a:moveTo>
                  <a:pt x="225551" y="161797"/>
                </a:moveTo>
                <a:lnTo>
                  <a:pt x="188975" y="161797"/>
                </a:lnTo>
                <a:lnTo>
                  <a:pt x="185927" y="164845"/>
                </a:lnTo>
                <a:lnTo>
                  <a:pt x="228600" y="164845"/>
                </a:lnTo>
                <a:lnTo>
                  <a:pt x="225551" y="161797"/>
                </a:lnTo>
                <a:close/>
              </a:path>
              <a:path w="378459" h="173989">
                <a:moveTo>
                  <a:pt x="216407" y="119125"/>
                </a:moveTo>
                <a:lnTo>
                  <a:pt x="195072" y="119125"/>
                </a:lnTo>
                <a:lnTo>
                  <a:pt x="195072" y="155701"/>
                </a:lnTo>
                <a:lnTo>
                  <a:pt x="192024" y="158750"/>
                </a:lnTo>
                <a:lnTo>
                  <a:pt x="192024" y="161797"/>
                </a:lnTo>
                <a:lnTo>
                  <a:pt x="222503" y="161797"/>
                </a:lnTo>
                <a:lnTo>
                  <a:pt x="219455" y="158750"/>
                </a:lnTo>
                <a:lnTo>
                  <a:pt x="219455" y="155701"/>
                </a:lnTo>
                <a:lnTo>
                  <a:pt x="216407" y="155701"/>
                </a:lnTo>
                <a:lnTo>
                  <a:pt x="216407" y="119125"/>
                </a:lnTo>
                <a:close/>
              </a:path>
              <a:path w="378459" h="173989">
                <a:moveTo>
                  <a:pt x="216407" y="3047"/>
                </a:moveTo>
                <a:lnTo>
                  <a:pt x="198120" y="3047"/>
                </a:lnTo>
                <a:lnTo>
                  <a:pt x="124968" y="109981"/>
                </a:lnTo>
                <a:lnTo>
                  <a:pt x="124968" y="119125"/>
                </a:lnTo>
                <a:lnTo>
                  <a:pt x="246887" y="119125"/>
                </a:lnTo>
                <a:lnTo>
                  <a:pt x="246887" y="106933"/>
                </a:lnTo>
                <a:lnTo>
                  <a:pt x="146303" y="106933"/>
                </a:lnTo>
                <a:lnTo>
                  <a:pt x="195072" y="30480"/>
                </a:lnTo>
                <a:lnTo>
                  <a:pt x="216407" y="30480"/>
                </a:lnTo>
                <a:lnTo>
                  <a:pt x="216407" y="3047"/>
                </a:lnTo>
                <a:close/>
              </a:path>
              <a:path w="378459" h="173989">
                <a:moveTo>
                  <a:pt x="216407" y="30480"/>
                </a:moveTo>
                <a:lnTo>
                  <a:pt x="195072" y="30480"/>
                </a:lnTo>
                <a:lnTo>
                  <a:pt x="195072" y="106933"/>
                </a:lnTo>
                <a:lnTo>
                  <a:pt x="216407" y="106933"/>
                </a:lnTo>
                <a:lnTo>
                  <a:pt x="216407" y="30480"/>
                </a:lnTo>
                <a:close/>
              </a:path>
              <a:path w="378459" h="173989">
                <a:moveTo>
                  <a:pt x="246887" y="94741"/>
                </a:moveTo>
                <a:lnTo>
                  <a:pt x="237744" y="94741"/>
                </a:lnTo>
                <a:lnTo>
                  <a:pt x="237744" y="97789"/>
                </a:lnTo>
                <a:lnTo>
                  <a:pt x="234696" y="100837"/>
                </a:lnTo>
                <a:lnTo>
                  <a:pt x="234696" y="103885"/>
                </a:lnTo>
                <a:lnTo>
                  <a:pt x="231648" y="103885"/>
                </a:lnTo>
                <a:lnTo>
                  <a:pt x="231648" y="106933"/>
                </a:lnTo>
                <a:lnTo>
                  <a:pt x="246887" y="106933"/>
                </a:lnTo>
                <a:lnTo>
                  <a:pt x="246887" y="94741"/>
                </a:lnTo>
                <a:close/>
              </a:path>
              <a:path w="378459" h="173989">
                <a:moveTo>
                  <a:pt x="289559" y="137413"/>
                </a:moveTo>
                <a:lnTo>
                  <a:pt x="274320" y="137413"/>
                </a:lnTo>
                <a:lnTo>
                  <a:pt x="274320" y="164845"/>
                </a:lnTo>
                <a:lnTo>
                  <a:pt x="280416" y="167894"/>
                </a:lnTo>
                <a:lnTo>
                  <a:pt x="289559" y="170941"/>
                </a:lnTo>
                <a:lnTo>
                  <a:pt x="298703" y="170941"/>
                </a:lnTo>
                <a:lnTo>
                  <a:pt x="304800" y="173989"/>
                </a:lnTo>
                <a:lnTo>
                  <a:pt x="320039" y="173989"/>
                </a:lnTo>
                <a:lnTo>
                  <a:pt x="329136" y="173466"/>
                </a:lnTo>
                <a:lnTo>
                  <a:pt x="362848" y="161797"/>
                </a:lnTo>
                <a:lnTo>
                  <a:pt x="313944" y="161797"/>
                </a:lnTo>
                <a:lnTo>
                  <a:pt x="304800" y="158750"/>
                </a:lnTo>
                <a:lnTo>
                  <a:pt x="301751" y="155701"/>
                </a:lnTo>
                <a:lnTo>
                  <a:pt x="295655" y="152653"/>
                </a:lnTo>
                <a:lnTo>
                  <a:pt x="292607" y="146557"/>
                </a:lnTo>
                <a:lnTo>
                  <a:pt x="289559" y="137413"/>
                </a:lnTo>
                <a:close/>
              </a:path>
              <a:path w="378459" h="173989">
                <a:moveTo>
                  <a:pt x="365759" y="12191"/>
                </a:moveTo>
                <a:lnTo>
                  <a:pt x="332231" y="12191"/>
                </a:lnTo>
                <a:lnTo>
                  <a:pt x="344424" y="18287"/>
                </a:lnTo>
                <a:lnTo>
                  <a:pt x="350520" y="30480"/>
                </a:lnTo>
                <a:lnTo>
                  <a:pt x="350520" y="48768"/>
                </a:lnTo>
                <a:lnTo>
                  <a:pt x="344424" y="60959"/>
                </a:lnTo>
                <a:lnTo>
                  <a:pt x="335279" y="70103"/>
                </a:lnTo>
                <a:lnTo>
                  <a:pt x="326135" y="73151"/>
                </a:lnTo>
                <a:lnTo>
                  <a:pt x="320992" y="75430"/>
                </a:lnTo>
                <a:lnTo>
                  <a:pt x="314705" y="77469"/>
                </a:lnTo>
                <a:lnTo>
                  <a:pt x="307276" y="78938"/>
                </a:lnTo>
                <a:lnTo>
                  <a:pt x="298703" y="79501"/>
                </a:lnTo>
                <a:lnTo>
                  <a:pt x="298703" y="91693"/>
                </a:lnTo>
                <a:lnTo>
                  <a:pt x="310896" y="91693"/>
                </a:lnTo>
                <a:lnTo>
                  <a:pt x="319944" y="92265"/>
                </a:lnTo>
                <a:lnTo>
                  <a:pt x="352948" y="119697"/>
                </a:lnTo>
                <a:lnTo>
                  <a:pt x="353568" y="128269"/>
                </a:lnTo>
                <a:lnTo>
                  <a:pt x="352996" y="136366"/>
                </a:lnTo>
                <a:lnTo>
                  <a:pt x="320039" y="161797"/>
                </a:lnTo>
                <a:lnTo>
                  <a:pt x="362848" y="161797"/>
                </a:lnTo>
                <a:lnTo>
                  <a:pt x="377951" y="134365"/>
                </a:lnTo>
                <a:lnTo>
                  <a:pt x="377951" y="113029"/>
                </a:lnTo>
                <a:lnTo>
                  <a:pt x="374903" y="106933"/>
                </a:lnTo>
                <a:lnTo>
                  <a:pt x="371855" y="103885"/>
                </a:lnTo>
                <a:lnTo>
                  <a:pt x="368807" y="97789"/>
                </a:lnTo>
                <a:lnTo>
                  <a:pt x="362711" y="91693"/>
                </a:lnTo>
                <a:lnTo>
                  <a:pt x="356616" y="88645"/>
                </a:lnTo>
                <a:lnTo>
                  <a:pt x="353568" y="85597"/>
                </a:lnTo>
                <a:lnTo>
                  <a:pt x="347472" y="85597"/>
                </a:lnTo>
                <a:lnTo>
                  <a:pt x="344424" y="82550"/>
                </a:lnTo>
                <a:lnTo>
                  <a:pt x="338327" y="82550"/>
                </a:lnTo>
                <a:lnTo>
                  <a:pt x="338327" y="79501"/>
                </a:lnTo>
                <a:lnTo>
                  <a:pt x="347472" y="76200"/>
                </a:lnTo>
                <a:lnTo>
                  <a:pt x="359663" y="70103"/>
                </a:lnTo>
                <a:lnTo>
                  <a:pt x="362711" y="64007"/>
                </a:lnTo>
                <a:lnTo>
                  <a:pt x="368807" y="60959"/>
                </a:lnTo>
                <a:lnTo>
                  <a:pt x="374903" y="48768"/>
                </a:lnTo>
                <a:lnTo>
                  <a:pt x="374903" y="30480"/>
                </a:lnTo>
                <a:lnTo>
                  <a:pt x="371855" y="21336"/>
                </a:lnTo>
                <a:lnTo>
                  <a:pt x="368807" y="18287"/>
                </a:lnTo>
                <a:lnTo>
                  <a:pt x="365759" y="12191"/>
                </a:lnTo>
                <a:close/>
              </a:path>
              <a:path w="378459" h="173989">
                <a:moveTo>
                  <a:pt x="338327" y="0"/>
                </a:moveTo>
                <a:lnTo>
                  <a:pt x="320039" y="0"/>
                </a:lnTo>
                <a:lnTo>
                  <a:pt x="313944" y="3047"/>
                </a:lnTo>
                <a:lnTo>
                  <a:pt x="304800" y="3047"/>
                </a:lnTo>
                <a:lnTo>
                  <a:pt x="297941" y="5381"/>
                </a:lnTo>
                <a:lnTo>
                  <a:pt x="291083" y="8000"/>
                </a:lnTo>
                <a:lnTo>
                  <a:pt x="284225" y="11191"/>
                </a:lnTo>
                <a:lnTo>
                  <a:pt x="277368" y="15239"/>
                </a:lnTo>
                <a:lnTo>
                  <a:pt x="277368" y="36575"/>
                </a:lnTo>
                <a:lnTo>
                  <a:pt x="292607" y="36575"/>
                </a:lnTo>
                <a:lnTo>
                  <a:pt x="295655" y="27431"/>
                </a:lnTo>
                <a:lnTo>
                  <a:pt x="298703" y="21336"/>
                </a:lnTo>
                <a:lnTo>
                  <a:pt x="304800" y="18287"/>
                </a:lnTo>
                <a:lnTo>
                  <a:pt x="307848" y="15239"/>
                </a:lnTo>
                <a:lnTo>
                  <a:pt x="313944" y="12191"/>
                </a:lnTo>
                <a:lnTo>
                  <a:pt x="365759" y="12191"/>
                </a:lnTo>
                <a:lnTo>
                  <a:pt x="347472" y="3047"/>
                </a:lnTo>
                <a:lnTo>
                  <a:pt x="338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746178" y="5396865"/>
            <a:ext cx="134806" cy="13738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7975114" y="546566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8141858" y="5378039"/>
            <a:ext cx="220493" cy="153520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8386594" y="5504666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5" h="27939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8435068" y="5372661"/>
            <a:ext cx="217778" cy="15889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679741" y="5364592"/>
            <a:ext cx="75527" cy="8359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879688" y="5795145"/>
            <a:ext cx="177500" cy="19632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3162412" y="585565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3162412" y="590137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3391012" y="5792455"/>
            <a:ext cx="468406" cy="153521"/>
          </a:xfrm>
          <a:custGeom>
            <a:avLst/>
            <a:gdLst/>
            <a:ahLst/>
            <a:cxnLst/>
            <a:rect l="l" t="t" r="r" b="b"/>
            <a:pathLst>
              <a:path w="530860" h="173990">
                <a:moveTo>
                  <a:pt x="102826" y="24383"/>
                </a:moveTo>
                <a:lnTo>
                  <a:pt x="85343" y="24383"/>
                </a:lnTo>
                <a:lnTo>
                  <a:pt x="85343" y="27431"/>
                </a:lnTo>
                <a:lnTo>
                  <a:pt x="18287" y="164591"/>
                </a:lnTo>
                <a:lnTo>
                  <a:pt x="18287" y="170687"/>
                </a:lnTo>
                <a:lnTo>
                  <a:pt x="36575" y="170687"/>
                </a:lnTo>
                <a:lnTo>
                  <a:pt x="102826" y="24383"/>
                </a:lnTo>
                <a:close/>
              </a:path>
              <a:path w="530860" h="173990">
                <a:moveTo>
                  <a:pt x="109727" y="3047"/>
                </a:moveTo>
                <a:lnTo>
                  <a:pt x="3047" y="3047"/>
                </a:lnTo>
                <a:lnTo>
                  <a:pt x="0" y="42671"/>
                </a:lnTo>
                <a:lnTo>
                  <a:pt x="9143" y="42671"/>
                </a:lnTo>
                <a:lnTo>
                  <a:pt x="12191" y="36575"/>
                </a:lnTo>
                <a:lnTo>
                  <a:pt x="12191" y="33527"/>
                </a:lnTo>
                <a:lnTo>
                  <a:pt x="15239" y="30479"/>
                </a:lnTo>
                <a:lnTo>
                  <a:pt x="15239" y="27431"/>
                </a:lnTo>
                <a:lnTo>
                  <a:pt x="18287" y="27431"/>
                </a:lnTo>
                <a:lnTo>
                  <a:pt x="21335" y="24383"/>
                </a:lnTo>
                <a:lnTo>
                  <a:pt x="102826" y="24383"/>
                </a:lnTo>
                <a:lnTo>
                  <a:pt x="109727" y="9143"/>
                </a:lnTo>
                <a:lnTo>
                  <a:pt x="109727" y="3047"/>
                </a:lnTo>
                <a:close/>
              </a:path>
              <a:path w="530860" h="173990">
                <a:moveTo>
                  <a:pt x="192023" y="0"/>
                </a:moveTo>
                <a:lnTo>
                  <a:pt x="185927" y="0"/>
                </a:lnTo>
                <a:lnTo>
                  <a:pt x="176783" y="3047"/>
                </a:lnTo>
                <a:lnTo>
                  <a:pt x="145161" y="32765"/>
                </a:lnTo>
                <a:lnTo>
                  <a:pt x="137232" y="76723"/>
                </a:lnTo>
                <a:lnTo>
                  <a:pt x="137249" y="91439"/>
                </a:lnTo>
                <a:lnTo>
                  <a:pt x="143589" y="141541"/>
                </a:lnTo>
                <a:lnTo>
                  <a:pt x="178927" y="172545"/>
                </a:lnTo>
                <a:lnTo>
                  <a:pt x="192023" y="173735"/>
                </a:lnTo>
                <a:lnTo>
                  <a:pt x="204644" y="172545"/>
                </a:lnTo>
                <a:lnTo>
                  <a:pt x="215264" y="168782"/>
                </a:lnTo>
                <a:lnTo>
                  <a:pt x="224170" y="162163"/>
                </a:lnTo>
                <a:lnTo>
                  <a:pt x="224645" y="161543"/>
                </a:lnTo>
                <a:lnTo>
                  <a:pt x="192023" y="161543"/>
                </a:lnTo>
                <a:lnTo>
                  <a:pt x="185261" y="160400"/>
                </a:lnTo>
                <a:lnTo>
                  <a:pt x="163829" y="120014"/>
                </a:lnTo>
                <a:lnTo>
                  <a:pt x="161591" y="76723"/>
                </a:lnTo>
                <a:lnTo>
                  <a:pt x="161925" y="68960"/>
                </a:lnTo>
                <a:lnTo>
                  <a:pt x="162829" y="61769"/>
                </a:lnTo>
                <a:lnTo>
                  <a:pt x="164591" y="54863"/>
                </a:lnTo>
                <a:lnTo>
                  <a:pt x="164591" y="39623"/>
                </a:lnTo>
                <a:lnTo>
                  <a:pt x="167639" y="30479"/>
                </a:lnTo>
                <a:lnTo>
                  <a:pt x="170687" y="24383"/>
                </a:lnTo>
                <a:lnTo>
                  <a:pt x="176783" y="18287"/>
                </a:lnTo>
                <a:lnTo>
                  <a:pt x="182879" y="15239"/>
                </a:lnTo>
                <a:lnTo>
                  <a:pt x="185927" y="12191"/>
                </a:lnTo>
                <a:lnTo>
                  <a:pt x="227246" y="12191"/>
                </a:lnTo>
                <a:lnTo>
                  <a:pt x="226742" y="11572"/>
                </a:lnTo>
                <a:lnTo>
                  <a:pt x="216788" y="4952"/>
                </a:lnTo>
                <a:lnTo>
                  <a:pt x="205120" y="1190"/>
                </a:lnTo>
                <a:lnTo>
                  <a:pt x="192023" y="0"/>
                </a:lnTo>
                <a:close/>
              </a:path>
              <a:path w="530860" h="173990">
                <a:moveTo>
                  <a:pt x="227246" y="12191"/>
                </a:moveTo>
                <a:lnTo>
                  <a:pt x="198119" y="12191"/>
                </a:lnTo>
                <a:lnTo>
                  <a:pt x="204215" y="15239"/>
                </a:lnTo>
                <a:lnTo>
                  <a:pt x="207263" y="21335"/>
                </a:lnTo>
                <a:lnTo>
                  <a:pt x="222091" y="65912"/>
                </a:lnTo>
                <a:lnTo>
                  <a:pt x="222503" y="91439"/>
                </a:lnTo>
                <a:lnTo>
                  <a:pt x="221980" y="108537"/>
                </a:lnTo>
                <a:lnTo>
                  <a:pt x="211740" y="151256"/>
                </a:lnTo>
                <a:lnTo>
                  <a:pt x="192023" y="161543"/>
                </a:lnTo>
                <a:lnTo>
                  <a:pt x="224645" y="161543"/>
                </a:lnTo>
                <a:lnTo>
                  <a:pt x="242696" y="123443"/>
                </a:lnTo>
                <a:lnTo>
                  <a:pt x="246887" y="85343"/>
                </a:lnTo>
                <a:lnTo>
                  <a:pt x="246268" y="65912"/>
                </a:lnTo>
                <a:lnTo>
                  <a:pt x="244221" y="48767"/>
                </a:lnTo>
                <a:lnTo>
                  <a:pt x="240458" y="33908"/>
                </a:lnTo>
                <a:lnTo>
                  <a:pt x="234695" y="21335"/>
                </a:lnTo>
                <a:lnTo>
                  <a:pt x="227246" y="12191"/>
                </a:lnTo>
                <a:close/>
              </a:path>
              <a:path w="530860" h="173990">
                <a:moveTo>
                  <a:pt x="368303" y="12191"/>
                </a:moveTo>
                <a:lnTo>
                  <a:pt x="332231" y="12191"/>
                </a:lnTo>
                <a:lnTo>
                  <a:pt x="338327" y="15239"/>
                </a:lnTo>
                <a:lnTo>
                  <a:pt x="341375" y="15239"/>
                </a:lnTo>
                <a:lnTo>
                  <a:pt x="344423" y="18287"/>
                </a:lnTo>
                <a:lnTo>
                  <a:pt x="347471" y="24383"/>
                </a:lnTo>
                <a:lnTo>
                  <a:pt x="350519" y="27431"/>
                </a:lnTo>
                <a:lnTo>
                  <a:pt x="353567" y="33527"/>
                </a:lnTo>
                <a:lnTo>
                  <a:pt x="353567" y="54863"/>
                </a:lnTo>
                <a:lnTo>
                  <a:pt x="350519" y="57911"/>
                </a:lnTo>
                <a:lnTo>
                  <a:pt x="350519" y="64007"/>
                </a:lnTo>
                <a:lnTo>
                  <a:pt x="344423" y="70103"/>
                </a:lnTo>
                <a:lnTo>
                  <a:pt x="338327" y="82295"/>
                </a:lnTo>
                <a:lnTo>
                  <a:pt x="333708" y="86963"/>
                </a:lnTo>
                <a:lnTo>
                  <a:pt x="328802" y="92201"/>
                </a:lnTo>
                <a:lnTo>
                  <a:pt x="323326" y="98583"/>
                </a:lnTo>
                <a:lnTo>
                  <a:pt x="316991" y="106679"/>
                </a:lnTo>
                <a:lnTo>
                  <a:pt x="308895" y="115300"/>
                </a:lnTo>
                <a:lnTo>
                  <a:pt x="283844" y="150875"/>
                </a:lnTo>
                <a:lnTo>
                  <a:pt x="277367" y="164591"/>
                </a:lnTo>
                <a:lnTo>
                  <a:pt x="277367" y="170687"/>
                </a:lnTo>
                <a:lnTo>
                  <a:pt x="377951" y="170687"/>
                </a:lnTo>
                <a:lnTo>
                  <a:pt x="379730" y="149351"/>
                </a:lnTo>
                <a:lnTo>
                  <a:pt x="301751" y="149351"/>
                </a:lnTo>
                <a:lnTo>
                  <a:pt x="307419" y="139684"/>
                </a:lnTo>
                <a:lnTo>
                  <a:pt x="315086" y="129158"/>
                </a:lnTo>
                <a:lnTo>
                  <a:pt x="324469" y="118062"/>
                </a:lnTo>
                <a:lnTo>
                  <a:pt x="335279" y="106679"/>
                </a:lnTo>
                <a:lnTo>
                  <a:pt x="362711" y="79247"/>
                </a:lnTo>
                <a:lnTo>
                  <a:pt x="365759" y="73151"/>
                </a:lnTo>
                <a:lnTo>
                  <a:pt x="371855" y="67055"/>
                </a:lnTo>
                <a:lnTo>
                  <a:pt x="371855" y="60959"/>
                </a:lnTo>
                <a:lnTo>
                  <a:pt x="374903" y="57911"/>
                </a:lnTo>
                <a:lnTo>
                  <a:pt x="374903" y="54863"/>
                </a:lnTo>
                <a:lnTo>
                  <a:pt x="377951" y="51815"/>
                </a:lnTo>
                <a:lnTo>
                  <a:pt x="377951" y="39623"/>
                </a:lnTo>
                <a:lnTo>
                  <a:pt x="377332" y="31003"/>
                </a:lnTo>
                <a:lnTo>
                  <a:pt x="375285" y="23240"/>
                </a:lnTo>
                <a:lnTo>
                  <a:pt x="371522" y="16049"/>
                </a:lnTo>
                <a:lnTo>
                  <a:pt x="368303" y="12191"/>
                </a:lnTo>
                <a:close/>
              </a:path>
              <a:path w="530860" h="173990">
                <a:moveTo>
                  <a:pt x="381000" y="134111"/>
                </a:moveTo>
                <a:lnTo>
                  <a:pt x="371855" y="134111"/>
                </a:lnTo>
                <a:lnTo>
                  <a:pt x="371855" y="137159"/>
                </a:lnTo>
                <a:lnTo>
                  <a:pt x="368807" y="140207"/>
                </a:lnTo>
                <a:lnTo>
                  <a:pt x="368807" y="143255"/>
                </a:lnTo>
                <a:lnTo>
                  <a:pt x="365759" y="146303"/>
                </a:lnTo>
                <a:lnTo>
                  <a:pt x="362711" y="146303"/>
                </a:lnTo>
                <a:lnTo>
                  <a:pt x="362711" y="149351"/>
                </a:lnTo>
                <a:lnTo>
                  <a:pt x="379730" y="149351"/>
                </a:lnTo>
                <a:lnTo>
                  <a:pt x="381000" y="134111"/>
                </a:lnTo>
                <a:close/>
              </a:path>
              <a:path w="530860" h="173990">
                <a:moveTo>
                  <a:pt x="332231" y="0"/>
                </a:moveTo>
                <a:lnTo>
                  <a:pt x="316991" y="0"/>
                </a:lnTo>
                <a:lnTo>
                  <a:pt x="300989" y="5381"/>
                </a:lnTo>
                <a:lnTo>
                  <a:pt x="294131" y="8000"/>
                </a:lnTo>
                <a:lnTo>
                  <a:pt x="287273" y="11191"/>
                </a:lnTo>
                <a:lnTo>
                  <a:pt x="280415" y="15239"/>
                </a:lnTo>
                <a:lnTo>
                  <a:pt x="280415" y="36575"/>
                </a:lnTo>
                <a:lnTo>
                  <a:pt x="295655" y="36575"/>
                </a:lnTo>
                <a:lnTo>
                  <a:pt x="300847" y="26336"/>
                </a:lnTo>
                <a:lnTo>
                  <a:pt x="307466" y="18668"/>
                </a:lnTo>
                <a:lnTo>
                  <a:pt x="315801" y="13858"/>
                </a:lnTo>
                <a:lnTo>
                  <a:pt x="326135" y="12191"/>
                </a:lnTo>
                <a:lnTo>
                  <a:pt x="368303" y="12191"/>
                </a:lnTo>
                <a:lnTo>
                  <a:pt x="365759" y="9143"/>
                </a:lnTo>
                <a:lnTo>
                  <a:pt x="360092" y="5143"/>
                </a:lnTo>
                <a:lnTo>
                  <a:pt x="352425" y="2285"/>
                </a:lnTo>
                <a:lnTo>
                  <a:pt x="343042" y="571"/>
                </a:lnTo>
                <a:lnTo>
                  <a:pt x="332231" y="0"/>
                </a:lnTo>
                <a:close/>
              </a:path>
              <a:path w="530860" h="173990">
                <a:moveTo>
                  <a:pt x="509015" y="0"/>
                </a:moveTo>
                <a:lnTo>
                  <a:pt x="466867" y="13811"/>
                </a:lnTo>
                <a:lnTo>
                  <a:pt x="445007" y="33527"/>
                </a:lnTo>
                <a:lnTo>
                  <a:pt x="438673" y="40481"/>
                </a:lnTo>
                <a:lnTo>
                  <a:pt x="421433" y="76247"/>
                </a:lnTo>
                <a:lnTo>
                  <a:pt x="417575" y="106679"/>
                </a:lnTo>
                <a:lnTo>
                  <a:pt x="418671" y="122062"/>
                </a:lnTo>
                <a:lnTo>
                  <a:pt x="432815" y="158495"/>
                </a:lnTo>
                <a:lnTo>
                  <a:pt x="472439" y="173735"/>
                </a:lnTo>
                <a:lnTo>
                  <a:pt x="481536" y="173212"/>
                </a:lnTo>
                <a:lnTo>
                  <a:pt x="513802" y="161543"/>
                </a:lnTo>
                <a:lnTo>
                  <a:pt x="463295" y="161543"/>
                </a:lnTo>
                <a:lnTo>
                  <a:pt x="454151" y="158495"/>
                </a:lnTo>
                <a:lnTo>
                  <a:pt x="451103" y="149351"/>
                </a:lnTo>
                <a:lnTo>
                  <a:pt x="447103" y="141922"/>
                </a:lnTo>
                <a:lnTo>
                  <a:pt x="444245" y="133349"/>
                </a:lnTo>
                <a:lnTo>
                  <a:pt x="442531" y="123634"/>
                </a:lnTo>
                <a:lnTo>
                  <a:pt x="441959" y="112775"/>
                </a:lnTo>
                <a:lnTo>
                  <a:pt x="441959" y="97535"/>
                </a:lnTo>
                <a:lnTo>
                  <a:pt x="445007" y="94487"/>
                </a:lnTo>
                <a:lnTo>
                  <a:pt x="445007" y="91439"/>
                </a:lnTo>
                <a:lnTo>
                  <a:pt x="448055" y="88391"/>
                </a:lnTo>
                <a:lnTo>
                  <a:pt x="451103" y="88391"/>
                </a:lnTo>
                <a:lnTo>
                  <a:pt x="457200" y="85343"/>
                </a:lnTo>
                <a:lnTo>
                  <a:pt x="460247" y="82295"/>
                </a:lnTo>
                <a:lnTo>
                  <a:pt x="441959" y="82295"/>
                </a:lnTo>
                <a:lnTo>
                  <a:pt x="444769" y="71437"/>
                </a:lnTo>
                <a:lnTo>
                  <a:pt x="468249" y="31241"/>
                </a:lnTo>
                <a:lnTo>
                  <a:pt x="506015" y="12763"/>
                </a:lnTo>
                <a:lnTo>
                  <a:pt x="515111" y="12191"/>
                </a:lnTo>
                <a:lnTo>
                  <a:pt x="515111" y="6095"/>
                </a:lnTo>
                <a:lnTo>
                  <a:pt x="509015" y="0"/>
                </a:lnTo>
                <a:close/>
              </a:path>
              <a:path w="530860" h="173990">
                <a:moveTo>
                  <a:pt x="518160" y="79247"/>
                </a:moveTo>
                <a:lnTo>
                  <a:pt x="487679" y="79247"/>
                </a:lnTo>
                <a:lnTo>
                  <a:pt x="493775" y="82295"/>
                </a:lnTo>
                <a:lnTo>
                  <a:pt x="499871" y="91439"/>
                </a:lnTo>
                <a:lnTo>
                  <a:pt x="502110" y="96583"/>
                </a:lnTo>
                <a:lnTo>
                  <a:pt x="504063" y="102869"/>
                </a:lnTo>
                <a:lnTo>
                  <a:pt x="505444" y="110299"/>
                </a:lnTo>
                <a:lnTo>
                  <a:pt x="505967" y="118871"/>
                </a:lnTo>
                <a:lnTo>
                  <a:pt x="505967" y="131063"/>
                </a:lnTo>
                <a:lnTo>
                  <a:pt x="502919" y="137159"/>
                </a:lnTo>
                <a:lnTo>
                  <a:pt x="502919" y="146303"/>
                </a:lnTo>
                <a:lnTo>
                  <a:pt x="493775" y="155447"/>
                </a:lnTo>
                <a:lnTo>
                  <a:pt x="487679" y="158495"/>
                </a:lnTo>
                <a:lnTo>
                  <a:pt x="484631" y="161543"/>
                </a:lnTo>
                <a:lnTo>
                  <a:pt x="513802" y="161543"/>
                </a:lnTo>
                <a:lnTo>
                  <a:pt x="517397" y="158114"/>
                </a:lnTo>
                <a:lnTo>
                  <a:pt x="530351" y="118871"/>
                </a:lnTo>
                <a:lnTo>
                  <a:pt x="530256" y="110299"/>
                </a:lnTo>
                <a:lnTo>
                  <a:pt x="529589" y="102869"/>
                </a:lnTo>
                <a:lnTo>
                  <a:pt x="527780" y="96583"/>
                </a:lnTo>
                <a:lnTo>
                  <a:pt x="524255" y="91439"/>
                </a:lnTo>
                <a:lnTo>
                  <a:pt x="521207" y="82295"/>
                </a:lnTo>
                <a:lnTo>
                  <a:pt x="518160" y="79247"/>
                </a:lnTo>
                <a:close/>
              </a:path>
              <a:path w="530860" h="173990">
                <a:moveTo>
                  <a:pt x="496823" y="67055"/>
                </a:moveTo>
                <a:lnTo>
                  <a:pt x="478535" y="67055"/>
                </a:lnTo>
                <a:lnTo>
                  <a:pt x="472439" y="70103"/>
                </a:lnTo>
                <a:lnTo>
                  <a:pt x="466344" y="70103"/>
                </a:lnTo>
                <a:lnTo>
                  <a:pt x="457200" y="73151"/>
                </a:lnTo>
                <a:lnTo>
                  <a:pt x="451103" y="76199"/>
                </a:lnTo>
                <a:lnTo>
                  <a:pt x="445007" y="82295"/>
                </a:lnTo>
                <a:lnTo>
                  <a:pt x="466344" y="82295"/>
                </a:lnTo>
                <a:lnTo>
                  <a:pt x="469391" y="79247"/>
                </a:lnTo>
                <a:lnTo>
                  <a:pt x="518160" y="79247"/>
                </a:lnTo>
                <a:lnTo>
                  <a:pt x="512063" y="73151"/>
                </a:lnTo>
                <a:lnTo>
                  <a:pt x="502919" y="70103"/>
                </a:lnTo>
                <a:lnTo>
                  <a:pt x="496823" y="670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3883174" y="591885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1"/>
                </a:moveTo>
                <a:lnTo>
                  <a:pt x="24383" y="27431"/>
                </a:lnTo>
                <a:lnTo>
                  <a:pt x="24383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3939652" y="5792455"/>
            <a:ext cx="83596" cy="15060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4120066" y="5811281"/>
            <a:ext cx="134471" cy="13715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351355" y="5879861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4523478" y="5792455"/>
            <a:ext cx="83372" cy="15060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4636435" y="5918857"/>
            <a:ext cx="21851" cy="24653"/>
          </a:xfrm>
          <a:custGeom>
            <a:avLst/>
            <a:gdLst/>
            <a:ahLst/>
            <a:cxnLst/>
            <a:rect l="l" t="t" r="r" b="b"/>
            <a:pathLst>
              <a:path w="24764" h="27940">
                <a:moveTo>
                  <a:pt x="0" y="27431"/>
                </a:moveTo>
                <a:lnTo>
                  <a:pt x="24384" y="27431"/>
                </a:lnTo>
                <a:lnTo>
                  <a:pt x="24384" y="0"/>
                </a:lnTo>
                <a:lnTo>
                  <a:pt x="0" y="0"/>
                </a:lnTo>
                <a:lnTo>
                  <a:pt x="0" y="274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4684907" y="5792455"/>
            <a:ext cx="215089" cy="153296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929580" y="5779008"/>
            <a:ext cx="75640" cy="8337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527986" y="880782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404437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516273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628095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516273" y="132076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628095" y="132076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016735" y="1246629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054018" y="1246629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128570" y="1246629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203504" y="132002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054017" y="124506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128570" y="124506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203504" y="124431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7240775" y="132002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6822522" y="1320766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6795300" y="129369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7777214" y="1320766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7913640" y="129444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517136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628919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740702" y="1270941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5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628919" y="132076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8740702" y="1320766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4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8129448" y="1246629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8166665" y="1246629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8241230" y="1246629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8316191" y="1320021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5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166664" y="124506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8241229" y="124506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316191" y="1244315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8353408" y="1320020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7935208" y="1320766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69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7907959" y="1293695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889833" y="1320766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69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9026340" y="1294440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4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7940864" y="2303490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822522" y="2303490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793657" y="1066001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874715" y="1033255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8993068" y="1028938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46193" y="152502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346375" y="148893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8164560" y="1525024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8464664" y="148893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8164560" y="171037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8128264" y="200888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9282914" y="1710372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9246618" y="2008880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198810" y="1507097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259115" y="1497838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8251094" y="1803656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9322893" y="1803656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225808" y="941716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325527" y="988141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8954667" y="1532949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5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8992805" y="1726538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7812050" y="1570011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5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846492" y="1763613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9053562" y="1321511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30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7910840" y="1321367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9057113" y="2089006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7910839" y="2126068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4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6791013" y="1542991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6856819" y="1919623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61472" y="868792"/>
            <a:ext cx="2190750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spc="-9" dirty="0">
                <a:latin typeface="Times New Roman"/>
                <a:cs typeface="Times New Roman"/>
              </a:rPr>
              <a:t>Go </a:t>
            </a:r>
            <a:r>
              <a:rPr sz="1765" spc="-4" dirty="0">
                <a:latin typeface="Times New Roman"/>
                <a:cs typeface="Times New Roman"/>
              </a:rPr>
              <a:t>to </a:t>
            </a:r>
            <a:r>
              <a:rPr sz="1765" spc="-9" dirty="0">
                <a:latin typeface="Times New Roman"/>
                <a:cs typeface="Times New Roman"/>
              </a:rPr>
              <a:t>step </a:t>
            </a:r>
            <a:r>
              <a:rPr sz="1765" spc="-4" dirty="0">
                <a:latin typeface="Times New Roman"/>
                <a:cs typeface="Times New Roman"/>
              </a:rPr>
              <a:t>1 to</a:t>
            </a:r>
            <a:r>
              <a:rPr sz="1765" dirty="0">
                <a:latin typeface="Times New Roman"/>
                <a:cs typeface="Times New Roman"/>
              </a:rPr>
              <a:t> </a:t>
            </a:r>
            <a:r>
              <a:rPr sz="1765" spc="-4" dirty="0">
                <a:latin typeface="Times New Roman"/>
                <a:cs typeface="Times New Roman"/>
              </a:rPr>
              <a:t>calculate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61927" y="954965"/>
            <a:ext cx="142539" cy="1966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6633" y="868792"/>
            <a:ext cx="1270187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using</a:t>
            </a:r>
            <a:r>
              <a:rPr sz="1765" spc="-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updated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06098" y="954965"/>
            <a:ext cx="177501" cy="1966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78056" y="1536214"/>
            <a:ext cx="142539" cy="1963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25482" y="159672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25482" y="1642446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59462" y="1399053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80">
                <a:moveTo>
                  <a:pt x="88391" y="0"/>
                </a:moveTo>
                <a:lnTo>
                  <a:pt x="56768" y="36575"/>
                </a:lnTo>
                <a:lnTo>
                  <a:pt x="27431" y="91439"/>
                </a:lnTo>
                <a:lnTo>
                  <a:pt x="6857" y="162686"/>
                </a:lnTo>
                <a:lnTo>
                  <a:pt x="1714" y="204168"/>
                </a:lnTo>
                <a:lnTo>
                  <a:pt x="0" y="249935"/>
                </a:lnTo>
                <a:lnTo>
                  <a:pt x="1714" y="295703"/>
                </a:lnTo>
                <a:lnTo>
                  <a:pt x="6857" y="337184"/>
                </a:lnTo>
                <a:lnTo>
                  <a:pt x="15430" y="374665"/>
                </a:lnTo>
                <a:lnTo>
                  <a:pt x="41671" y="438189"/>
                </a:lnTo>
                <a:lnTo>
                  <a:pt x="72437" y="484084"/>
                </a:lnTo>
                <a:lnTo>
                  <a:pt x="88391" y="500125"/>
                </a:lnTo>
                <a:lnTo>
                  <a:pt x="97535" y="490981"/>
                </a:lnTo>
                <a:lnTo>
                  <a:pt x="82153" y="474987"/>
                </a:lnTo>
                <a:lnTo>
                  <a:pt x="68199" y="454660"/>
                </a:lnTo>
                <a:lnTo>
                  <a:pt x="45719" y="402335"/>
                </a:lnTo>
                <a:lnTo>
                  <a:pt x="29336" y="332993"/>
                </a:lnTo>
                <a:lnTo>
                  <a:pt x="25574" y="293465"/>
                </a:lnTo>
                <a:lnTo>
                  <a:pt x="24383" y="249935"/>
                </a:lnTo>
                <a:lnTo>
                  <a:pt x="25574" y="206406"/>
                </a:lnTo>
                <a:lnTo>
                  <a:pt x="29336" y="166877"/>
                </a:lnTo>
                <a:lnTo>
                  <a:pt x="45719" y="97535"/>
                </a:lnTo>
                <a:lnTo>
                  <a:pt x="68199" y="45338"/>
                </a:lnTo>
                <a:lnTo>
                  <a:pt x="97535" y="9143"/>
                </a:lnTo>
                <a:lnTo>
                  <a:pt x="883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853590" y="1361402"/>
            <a:ext cx="183104" cy="1990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61660" y="1686821"/>
            <a:ext cx="177724" cy="1965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50900" y="1620930"/>
            <a:ext cx="212912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68968" y="1399053"/>
            <a:ext cx="86285" cy="441512"/>
          </a:xfrm>
          <a:custGeom>
            <a:avLst/>
            <a:gdLst/>
            <a:ahLst/>
            <a:cxnLst/>
            <a:rect l="l" t="t" r="r" b="b"/>
            <a:pathLst>
              <a:path w="97789" h="500380">
                <a:moveTo>
                  <a:pt x="9143" y="0"/>
                </a:moveTo>
                <a:lnTo>
                  <a:pt x="0" y="9143"/>
                </a:lnTo>
                <a:lnTo>
                  <a:pt x="15382" y="25098"/>
                </a:lnTo>
                <a:lnTo>
                  <a:pt x="29336" y="45338"/>
                </a:lnTo>
                <a:lnTo>
                  <a:pt x="51815" y="97535"/>
                </a:lnTo>
                <a:lnTo>
                  <a:pt x="68198" y="166877"/>
                </a:lnTo>
                <a:lnTo>
                  <a:pt x="71961" y="206406"/>
                </a:lnTo>
                <a:lnTo>
                  <a:pt x="73151" y="249935"/>
                </a:lnTo>
                <a:lnTo>
                  <a:pt x="71961" y="293465"/>
                </a:lnTo>
                <a:lnTo>
                  <a:pt x="68198" y="332993"/>
                </a:lnTo>
                <a:lnTo>
                  <a:pt x="51815" y="402335"/>
                </a:lnTo>
                <a:lnTo>
                  <a:pt x="29336" y="454660"/>
                </a:lnTo>
                <a:lnTo>
                  <a:pt x="0" y="490981"/>
                </a:lnTo>
                <a:lnTo>
                  <a:pt x="9143" y="500125"/>
                </a:lnTo>
                <a:lnTo>
                  <a:pt x="41909" y="463422"/>
                </a:lnTo>
                <a:lnTo>
                  <a:pt x="70103" y="408431"/>
                </a:lnTo>
                <a:lnTo>
                  <a:pt x="90677" y="337184"/>
                </a:lnTo>
                <a:lnTo>
                  <a:pt x="95821" y="295703"/>
                </a:lnTo>
                <a:lnTo>
                  <a:pt x="97535" y="249935"/>
                </a:lnTo>
                <a:lnTo>
                  <a:pt x="95821" y="204168"/>
                </a:lnTo>
                <a:lnTo>
                  <a:pt x="90677" y="162687"/>
                </a:lnTo>
                <a:lnTo>
                  <a:pt x="82105" y="125206"/>
                </a:lnTo>
                <a:lnTo>
                  <a:pt x="56292" y="61722"/>
                </a:lnTo>
                <a:lnTo>
                  <a:pt x="26384" y="1600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84612" y="1337198"/>
            <a:ext cx="56477" cy="59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61473" y="2014705"/>
            <a:ext cx="387891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repeat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until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error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tolerance is less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than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213674" y="2098526"/>
            <a:ext cx="83371" cy="1506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326630" y="2141557"/>
            <a:ext cx="88751" cy="11026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453032" y="2120041"/>
            <a:ext cx="91887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63299" y="2063562"/>
            <a:ext cx="80681" cy="1021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61472" y="2691473"/>
            <a:ext cx="2185147" cy="78697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 marR="4483" defTabSz="806867">
              <a:lnSpc>
                <a:spcPct val="152100"/>
              </a:lnSpc>
              <a:spcBef>
                <a:spcPts val="88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One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line usually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used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in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Power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system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29115" y="4673581"/>
            <a:ext cx="410696" cy="409015"/>
          </a:xfrm>
          <a:custGeom>
            <a:avLst/>
            <a:gdLst/>
            <a:ahLst/>
            <a:cxnLst/>
            <a:rect l="l" t="t" r="r" b="b"/>
            <a:pathLst>
              <a:path w="465455" h="463550">
                <a:moveTo>
                  <a:pt x="0" y="231686"/>
                </a:moveTo>
                <a:lnTo>
                  <a:pt x="4727" y="184994"/>
                </a:lnTo>
                <a:lnTo>
                  <a:pt x="18287" y="141504"/>
                </a:lnTo>
                <a:lnTo>
                  <a:pt x="39744" y="102149"/>
                </a:lnTo>
                <a:lnTo>
                  <a:pt x="68162" y="67859"/>
                </a:lnTo>
                <a:lnTo>
                  <a:pt x="102605" y="39568"/>
                </a:lnTo>
                <a:lnTo>
                  <a:pt x="142137" y="18207"/>
                </a:lnTo>
                <a:lnTo>
                  <a:pt x="185824" y="4707"/>
                </a:lnTo>
                <a:lnTo>
                  <a:pt x="232729" y="0"/>
                </a:lnTo>
                <a:lnTo>
                  <a:pt x="279630" y="4707"/>
                </a:lnTo>
                <a:lnTo>
                  <a:pt x="323315" y="18207"/>
                </a:lnTo>
                <a:lnTo>
                  <a:pt x="362847" y="39568"/>
                </a:lnTo>
                <a:lnTo>
                  <a:pt x="397291" y="67859"/>
                </a:lnTo>
                <a:lnTo>
                  <a:pt x="425710" y="102149"/>
                </a:lnTo>
                <a:lnTo>
                  <a:pt x="447169" y="141504"/>
                </a:lnTo>
                <a:lnTo>
                  <a:pt x="460731" y="184994"/>
                </a:lnTo>
                <a:lnTo>
                  <a:pt x="465459" y="231686"/>
                </a:lnTo>
                <a:lnTo>
                  <a:pt x="460731" y="278373"/>
                </a:lnTo>
                <a:lnTo>
                  <a:pt x="447171" y="321859"/>
                </a:lnTo>
                <a:lnTo>
                  <a:pt x="425715" y="361212"/>
                </a:lnTo>
                <a:lnTo>
                  <a:pt x="397297" y="395499"/>
                </a:lnTo>
                <a:lnTo>
                  <a:pt x="362854" y="423789"/>
                </a:lnTo>
                <a:lnTo>
                  <a:pt x="323322" y="445150"/>
                </a:lnTo>
                <a:lnTo>
                  <a:pt x="279635" y="458650"/>
                </a:lnTo>
                <a:lnTo>
                  <a:pt x="232729" y="463357"/>
                </a:lnTo>
                <a:lnTo>
                  <a:pt x="185824" y="458650"/>
                </a:lnTo>
                <a:lnTo>
                  <a:pt x="142137" y="445150"/>
                </a:lnTo>
                <a:lnTo>
                  <a:pt x="102605" y="423789"/>
                </a:lnTo>
                <a:lnTo>
                  <a:pt x="68162" y="395499"/>
                </a:lnTo>
                <a:lnTo>
                  <a:pt x="39744" y="361212"/>
                </a:lnTo>
                <a:lnTo>
                  <a:pt x="18287" y="321859"/>
                </a:lnTo>
                <a:lnTo>
                  <a:pt x="4727" y="278373"/>
                </a:lnTo>
                <a:lnTo>
                  <a:pt x="0" y="231686"/>
                </a:lnTo>
                <a:close/>
              </a:path>
            </a:pathLst>
          </a:custGeom>
          <a:ln w="39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78171" y="4786039"/>
            <a:ext cx="112619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45165" y="4469109"/>
            <a:ext cx="0" cy="818029"/>
          </a:xfrm>
          <a:custGeom>
            <a:avLst/>
            <a:gdLst/>
            <a:ahLst/>
            <a:cxnLst/>
            <a:rect l="l" t="t" r="r" b="b"/>
            <a:pathLst>
              <a:path h="927100">
                <a:moveTo>
                  <a:pt x="0" y="0"/>
                </a:moveTo>
                <a:lnTo>
                  <a:pt x="0" y="926763"/>
                </a:lnTo>
              </a:path>
            </a:pathLst>
          </a:custGeom>
          <a:ln w="512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071958" y="4469109"/>
            <a:ext cx="0" cy="818029"/>
          </a:xfrm>
          <a:custGeom>
            <a:avLst/>
            <a:gdLst/>
            <a:ahLst/>
            <a:cxnLst/>
            <a:rect l="l" t="t" r="r" b="b"/>
            <a:pathLst>
              <a:path h="927100">
                <a:moveTo>
                  <a:pt x="0" y="0"/>
                </a:moveTo>
                <a:lnTo>
                  <a:pt x="0" y="926763"/>
                </a:lnTo>
              </a:path>
            </a:pathLst>
          </a:custGeom>
          <a:ln w="512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8636" y="4469109"/>
            <a:ext cx="0" cy="818029"/>
          </a:xfrm>
          <a:custGeom>
            <a:avLst/>
            <a:gdLst/>
            <a:ahLst/>
            <a:cxnLst/>
            <a:rect l="l" t="t" r="r" b="b"/>
            <a:pathLst>
              <a:path h="927100">
                <a:moveTo>
                  <a:pt x="0" y="0"/>
                </a:moveTo>
                <a:lnTo>
                  <a:pt x="0" y="926763"/>
                </a:lnTo>
              </a:path>
            </a:pathLst>
          </a:custGeom>
          <a:ln w="512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839815" y="4878011"/>
            <a:ext cx="2259106" cy="0"/>
          </a:xfrm>
          <a:custGeom>
            <a:avLst/>
            <a:gdLst/>
            <a:ahLst/>
            <a:cxnLst/>
            <a:rect l="l" t="t" r="r" b="b"/>
            <a:pathLst>
              <a:path w="2560320">
                <a:moveTo>
                  <a:pt x="0" y="0"/>
                </a:moveTo>
                <a:lnTo>
                  <a:pt x="232729" y="0"/>
                </a:lnTo>
                <a:lnTo>
                  <a:pt x="1396428" y="0"/>
                </a:lnTo>
                <a:lnTo>
                  <a:pt x="2559996" y="0"/>
                </a:lnTo>
              </a:path>
            </a:pathLst>
          </a:custGeom>
          <a:ln w="39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71958" y="5082426"/>
            <a:ext cx="410696" cy="544046"/>
          </a:xfrm>
          <a:custGeom>
            <a:avLst/>
            <a:gdLst/>
            <a:ahLst/>
            <a:cxnLst/>
            <a:rect l="l" t="t" r="r" b="b"/>
            <a:pathLst>
              <a:path w="465454" h="616585">
                <a:moveTo>
                  <a:pt x="0" y="0"/>
                </a:moveTo>
                <a:lnTo>
                  <a:pt x="465361" y="0"/>
                </a:lnTo>
                <a:lnTo>
                  <a:pt x="465361" y="616076"/>
                </a:lnTo>
              </a:path>
            </a:pathLst>
          </a:custGeom>
          <a:ln w="39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442583" y="5616072"/>
            <a:ext cx="80122" cy="80122"/>
          </a:xfrm>
          <a:custGeom>
            <a:avLst/>
            <a:gdLst/>
            <a:ahLst/>
            <a:cxnLst/>
            <a:rect l="l" t="t" r="r" b="b"/>
            <a:pathLst>
              <a:path w="90804" h="90804">
                <a:moveTo>
                  <a:pt x="90642" y="0"/>
                </a:moveTo>
                <a:lnTo>
                  <a:pt x="0" y="0"/>
                </a:lnTo>
                <a:lnTo>
                  <a:pt x="45321" y="90229"/>
                </a:lnTo>
                <a:lnTo>
                  <a:pt x="90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98636" y="5082426"/>
            <a:ext cx="411256" cy="544046"/>
          </a:xfrm>
          <a:custGeom>
            <a:avLst/>
            <a:gdLst/>
            <a:ahLst/>
            <a:cxnLst/>
            <a:rect l="l" t="t" r="r" b="b"/>
            <a:pathLst>
              <a:path w="466089" h="616585">
                <a:moveTo>
                  <a:pt x="0" y="0"/>
                </a:moveTo>
                <a:lnTo>
                  <a:pt x="465525" y="0"/>
                </a:lnTo>
                <a:lnTo>
                  <a:pt x="465525" y="616076"/>
                </a:lnTo>
              </a:path>
            </a:pathLst>
          </a:custGeom>
          <a:ln w="39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469404" y="5616072"/>
            <a:ext cx="80122" cy="80122"/>
          </a:xfrm>
          <a:custGeom>
            <a:avLst/>
            <a:gdLst/>
            <a:ahLst/>
            <a:cxnLst/>
            <a:rect l="l" t="t" r="r" b="b"/>
            <a:pathLst>
              <a:path w="90804" h="90804">
                <a:moveTo>
                  <a:pt x="90642" y="0"/>
                </a:moveTo>
                <a:lnTo>
                  <a:pt x="0" y="0"/>
                </a:lnTo>
                <a:lnTo>
                  <a:pt x="45321" y="90229"/>
                </a:lnTo>
                <a:lnTo>
                  <a:pt x="906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81191" y="4123437"/>
            <a:ext cx="87406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77152" y="4133678"/>
            <a:ext cx="87406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65552" y="4113198"/>
            <a:ext cx="87406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79941" y="5707732"/>
            <a:ext cx="164726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18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06763" y="5697510"/>
            <a:ext cx="164726" cy="15045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882" spc="18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662456" y="2487145"/>
            <a:ext cx="3615018" cy="1743075"/>
          </a:xfrm>
          <a:custGeom>
            <a:avLst/>
            <a:gdLst/>
            <a:ahLst/>
            <a:cxnLst/>
            <a:rect l="l" t="t" r="r" b="b"/>
            <a:pathLst>
              <a:path w="4097020" h="1975485">
                <a:moveTo>
                  <a:pt x="0" y="1975485"/>
                </a:moveTo>
                <a:lnTo>
                  <a:pt x="4097020" y="1975485"/>
                </a:lnTo>
                <a:lnTo>
                  <a:pt x="4097020" y="0"/>
                </a:lnTo>
                <a:lnTo>
                  <a:pt x="0" y="0"/>
                </a:lnTo>
                <a:lnTo>
                  <a:pt x="0" y="197548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538908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50743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788" y="18822"/>
                </a:lnTo>
                <a:lnTo>
                  <a:pt x="67591" y="0"/>
                </a:lnTo>
                <a:lnTo>
                  <a:pt x="101394" y="0"/>
                </a:lnTo>
                <a:lnTo>
                  <a:pt x="135182" y="18822"/>
                </a:lnTo>
                <a:lnTo>
                  <a:pt x="16898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762566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03" y="18822"/>
                </a:lnTo>
                <a:lnTo>
                  <a:pt x="67606" y="0"/>
                </a:lnTo>
                <a:lnTo>
                  <a:pt x="101409" y="0"/>
                </a:lnTo>
                <a:lnTo>
                  <a:pt x="135197" y="18822"/>
                </a:lnTo>
                <a:lnTo>
                  <a:pt x="169000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50743" y="2926569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52" y="22053"/>
                </a:lnTo>
                <a:lnTo>
                  <a:pt x="21119" y="29405"/>
                </a:lnTo>
                <a:lnTo>
                  <a:pt x="31671" y="22053"/>
                </a:lnTo>
                <a:lnTo>
                  <a:pt x="4223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762566" y="2926569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67" y="22053"/>
                </a:lnTo>
                <a:lnTo>
                  <a:pt x="21134" y="29405"/>
                </a:lnTo>
                <a:lnTo>
                  <a:pt x="31686" y="22053"/>
                </a:lnTo>
                <a:lnTo>
                  <a:pt x="42253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151205" y="2852432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638" y="78774"/>
                </a:lnTo>
                <a:lnTo>
                  <a:pt x="10567" y="63019"/>
                </a:lnTo>
                <a:lnTo>
                  <a:pt x="23772" y="36756"/>
                </a:lnTo>
                <a:lnTo>
                  <a:pt x="42253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188488" y="2852432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76" y="157534"/>
                </a:lnTo>
                <a:lnTo>
                  <a:pt x="21119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263041" y="2852432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89" h="168275">
                <a:moveTo>
                  <a:pt x="0" y="168042"/>
                </a:moveTo>
                <a:lnTo>
                  <a:pt x="5291" y="157534"/>
                </a:lnTo>
                <a:lnTo>
                  <a:pt x="21134" y="126024"/>
                </a:lnTo>
                <a:lnTo>
                  <a:pt x="47530" y="73513"/>
                </a:lnTo>
                <a:lnTo>
                  <a:pt x="84492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337975" y="2925824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638" y="78774"/>
                </a:lnTo>
                <a:lnTo>
                  <a:pt x="10552" y="63019"/>
                </a:lnTo>
                <a:lnTo>
                  <a:pt x="23757" y="36756"/>
                </a:lnTo>
                <a:lnTo>
                  <a:pt x="42238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188488" y="2850863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263041" y="2850863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337974" y="2850118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375246" y="2925823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484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956993" y="2926569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70">
                <a:moveTo>
                  <a:pt x="0" y="0"/>
                </a:moveTo>
                <a:lnTo>
                  <a:pt x="21588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929771" y="2899498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0971" y="0"/>
                </a:moveTo>
                <a:lnTo>
                  <a:pt x="18953" y="2361"/>
                </a:lnTo>
                <a:lnTo>
                  <a:pt x="9119" y="8900"/>
                </a:lnTo>
                <a:lnTo>
                  <a:pt x="2468" y="18628"/>
                </a:lnTo>
                <a:lnTo>
                  <a:pt x="0" y="30561"/>
                </a:lnTo>
                <a:lnTo>
                  <a:pt x="2372" y="42510"/>
                </a:lnTo>
                <a:lnTo>
                  <a:pt x="8944" y="52285"/>
                </a:lnTo>
                <a:lnTo>
                  <a:pt x="18727" y="58898"/>
                </a:lnTo>
                <a:lnTo>
                  <a:pt x="30732" y="61359"/>
                </a:lnTo>
                <a:lnTo>
                  <a:pt x="42748" y="58991"/>
                </a:lnTo>
                <a:lnTo>
                  <a:pt x="52578" y="52454"/>
                </a:lnTo>
                <a:lnTo>
                  <a:pt x="59229" y="42728"/>
                </a:lnTo>
                <a:lnTo>
                  <a:pt x="61704" y="30798"/>
                </a:lnTo>
                <a:lnTo>
                  <a:pt x="59322" y="18847"/>
                </a:lnTo>
                <a:lnTo>
                  <a:pt x="52748" y="9068"/>
                </a:lnTo>
                <a:lnTo>
                  <a:pt x="42968" y="2454"/>
                </a:lnTo>
                <a:lnTo>
                  <a:pt x="309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911684" y="2926569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470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8048111" y="2900243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01" y="0"/>
                </a:moveTo>
                <a:lnTo>
                  <a:pt x="18974" y="2350"/>
                </a:lnTo>
                <a:lnTo>
                  <a:pt x="9134" y="8879"/>
                </a:lnTo>
                <a:lnTo>
                  <a:pt x="2477" y="18601"/>
                </a:lnTo>
                <a:lnTo>
                  <a:pt x="0" y="30531"/>
                </a:lnTo>
                <a:lnTo>
                  <a:pt x="2370" y="42482"/>
                </a:lnTo>
                <a:lnTo>
                  <a:pt x="8935" y="52265"/>
                </a:lnTo>
                <a:lnTo>
                  <a:pt x="18708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358" y="18862"/>
                </a:lnTo>
                <a:lnTo>
                  <a:pt x="52780" y="9081"/>
                </a:lnTo>
                <a:lnTo>
                  <a:pt x="42987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651607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683" y="18822"/>
                </a:lnTo>
                <a:lnTo>
                  <a:pt x="67516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763389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349" y="0"/>
                </a:lnTo>
                <a:lnTo>
                  <a:pt x="135182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875173" y="2876744"/>
            <a:ext cx="149599" cy="49866"/>
          </a:xfrm>
          <a:custGeom>
            <a:avLst/>
            <a:gdLst/>
            <a:ahLst/>
            <a:cxnLst/>
            <a:rect l="l" t="t" r="r" b="b"/>
            <a:pathLst>
              <a:path w="169545" h="56514">
                <a:moveTo>
                  <a:pt x="0" y="56468"/>
                </a:moveTo>
                <a:lnTo>
                  <a:pt x="33832" y="18822"/>
                </a:lnTo>
                <a:lnTo>
                  <a:pt x="67665" y="0"/>
                </a:lnTo>
                <a:lnTo>
                  <a:pt x="101498" y="0"/>
                </a:lnTo>
                <a:lnTo>
                  <a:pt x="135331" y="18822"/>
                </a:lnTo>
                <a:lnTo>
                  <a:pt x="169015" y="56468"/>
                </a:lnTo>
              </a:path>
            </a:pathLst>
          </a:custGeom>
          <a:ln w="3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8763389" y="2926569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875173" y="2926569"/>
            <a:ext cx="37540" cy="26334"/>
          </a:xfrm>
          <a:custGeom>
            <a:avLst/>
            <a:gdLst/>
            <a:ahLst/>
            <a:cxnLst/>
            <a:rect l="l" t="t" r="r" b="b"/>
            <a:pathLst>
              <a:path w="42545" h="29845">
                <a:moveTo>
                  <a:pt x="0" y="0"/>
                </a:moveTo>
                <a:lnTo>
                  <a:pt x="10582" y="22053"/>
                </a:lnTo>
                <a:lnTo>
                  <a:pt x="21164" y="29405"/>
                </a:lnTo>
                <a:lnTo>
                  <a:pt x="31746" y="22053"/>
                </a:lnTo>
                <a:lnTo>
                  <a:pt x="42328" y="0"/>
                </a:lnTo>
              </a:path>
            </a:pathLst>
          </a:custGeom>
          <a:ln w="35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263919" y="2852432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533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301135" y="2852432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365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375700" y="2852432"/>
            <a:ext cx="75079" cy="148478"/>
          </a:xfrm>
          <a:custGeom>
            <a:avLst/>
            <a:gdLst/>
            <a:ahLst/>
            <a:cxnLst/>
            <a:rect l="l" t="t" r="r" b="b"/>
            <a:pathLst>
              <a:path w="85090" h="168275">
                <a:moveTo>
                  <a:pt x="0" y="168042"/>
                </a:moveTo>
                <a:lnTo>
                  <a:pt x="5216" y="157534"/>
                </a:lnTo>
                <a:lnTo>
                  <a:pt x="21164" y="126024"/>
                </a:lnTo>
                <a:lnTo>
                  <a:pt x="47544" y="73513"/>
                </a:lnTo>
                <a:lnTo>
                  <a:pt x="84507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8450661" y="2925824"/>
            <a:ext cx="37540" cy="74519"/>
          </a:xfrm>
          <a:custGeom>
            <a:avLst/>
            <a:gdLst/>
            <a:ahLst/>
            <a:cxnLst/>
            <a:rect l="l" t="t" r="r" b="b"/>
            <a:pathLst>
              <a:path w="42545" h="84454">
                <a:moveTo>
                  <a:pt x="0" y="84021"/>
                </a:moveTo>
                <a:lnTo>
                  <a:pt x="2682" y="78774"/>
                </a:lnTo>
                <a:lnTo>
                  <a:pt x="10582" y="63019"/>
                </a:lnTo>
                <a:lnTo>
                  <a:pt x="23697" y="36756"/>
                </a:lnTo>
                <a:lnTo>
                  <a:pt x="42179" y="0"/>
                </a:lnTo>
              </a:path>
            </a:pathLst>
          </a:custGeom>
          <a:ln w="3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8301135" y="2850863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8375700" y="2850863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450661" y="2850118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9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487878" y="2925823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069679" y="2926569"/>
            <a:ext cx="190500" cy="1121"/>
          </a:xfrm>
          <a:custGeom>
            <a:avLst/>
            <a:gdLst/>
            <a:ahLst/>
            <a:cxnLst/>
            <a:rect l="l" t="t" r="r" b="b"/>
            <a:pathLst>
              <a:path w="215900" h="1270">
                <a:moveTo>
                  <a:pt x="0" y="0"/>
                </a:moveTo>
                <a:lnTo>
                  <a:pt x="215815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042430" y="2899498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30" y="0"/>
                </a:moveTo>
                <a:lnTo>
                  <a:pt x="18978" y="2361"/>
                </a:lnTo>
                <a:lnTo>
                  <a:pt x="9127" y="8900"/>
                </a:lnTo>
                <a:lnTo>
                  <a:pt x="2469" y="18628"/>
                </a:lnTo>
                <a:lnTo>
                  <a:pt x="0" y="30561"/>
                </a:lnTo>
                <a:lnTo>
                  <a:pt x="2374" y="42510"/>
                </a:lnTo>
                <a:lnTo>
                  <a:pt x="8950" y="52285"/>
                </a:lnTo>
                <a:lnTo>
                  <a:pt x="18733" y="58898"/>
                </a:lnTo>
                <a:lnTo>
                  <a:pt x="30732" y="61359"/>
                </a:lnTo>
                <a:lnTo>
                  <a:pt x="42723" y="58991"/>
                </a:lnTo>
                <a:lnTo>
                  <a:pt x="52549" y="52454"/>
                </a:lnTo>
                <a:lnTo>
                  <a:pt x="59216" y="42728"/>
                </a:lnTo>
                <a:lnTo>
                  <a:pt x="61733" y="30798"/>
                </a:lnTo>
                <a:lnTo>
                  <a:pt x="59325" y="18847"/>
                </a:lnTo>
                <a:lnTo>
                  <a:pt x="52754" y="9068"/>
                </a:lnTo>
                <a:lnTo>
                  <a:pt x="42996" y="2454"/>
                </a:lnTo>
                <a:lnTo>
                  <a:pt x="310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9024304" y="2926569"/>
            <a:ext cx="164166" cy="1121"/>
          </a:xfrm>
          <a:custGeom>
            <a:avLst/>
            <a:gdLst/>
            <a:ahLst/>
            <a:cxnLst/>
            <a:rect l="l" t="t" r="r" b="b"/>
            <a:pathLst>
              <a:path w="186054" h="1270">
                <a:moveTo>
                  <a:pt x="0" y="0"/>
                </a:moveTo>
                <a:lnTo>
                  <a:pt x="185559" y="844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9160811" y="2900243"/>
            <a:ext cx="54909" cy="54348"/>
          </a:xfrm>
          <a:custGeom>
            <a:avLst/>
            <a:gdLst/>
            <a:ahLst/>
            <a:cxnLst/>
            <a:rect l="l" t="t" r="r" b="b"/>
            <a:pathLst>
              <a:path w="62229" h="61595">
                <a:moveTo>
                  <a:pt x="31001" y="0"/>
                </a:moveTo>
                <a:lnTo>
                  <a:pt x="18926" y="2350"/>
                </a:lnTo>
                <a:lnTo>
                  <a:pt x="9073" y="8879"/>
                </a:lnTo>
                <a:lnTo>
                  <a:pt x="2433" y="18601"/>
                </a:lnTo>
                <a:lnTo>
                  <a:pt x="0" y="30531"/>
                </a:lnTo>
                <a:lnTo>
                  <a:pt x="2324" y="42482"/>
                </a:lnTo>
                <a:lnTo>
                  <a:pt x="8868" y="52265"/>
                </a:lnTo>
                <a:lnTo>
                  <a:pt x="18653" y="58887"/>
                </a:lnTo>
                <a:lnTo>
                  <a:pt x="30703" y="61359"/>
                </a:lnTo>
                <a:lnTo>
                  <a:pt x="42694" y="59000"/>
                </a:lnTo>
                <a:lnTo>
                  <a:pt x="52519" y="52467"/>
                </a:lnTo>
                <a:lnTo>
                  <a:pt x="59186" y="42743"/>
                </a:lnTo>
                <a:lnTo>
                  <a:pt x="61704" y="30813"/>
                </a:lnTo>
                <a:lnTo>
                  <a:pt x="59296" y="18862"/>
                </a:lnTo>
                <a:lnTo>
                  <a:pt x="52724" y="9081"/>
                </a:lnTo>
                <a:lnTo>
                  <a:pt x="42966" y="2463"/>
                </a:lnTo>
                <a:lnTo>
                  <a:pt x="310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075334" y="3909293"/>
            <a:ext cx="1118907" cy="0"/>
          </a:xfrm>
          <a:custGeom>
            <a:avLst/>
            <a:gdLst/>
            <a:ahLst/>
            <a:cxnLst/>
            <a:rect l="l" t="t" r="r" b="b"/>
            <a:pathLst>
              <a:path w="1268095">
                <a:moveTo>
                  <a:pt x="0" y="0"/>
                </a:moveTo>
                <a:lnTo>
                  <a:pt x="1267467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6956993" y="3909293"/>
            <a:ext cx="1118347" cy="0"/>
          </a:xfrm>
          <a:custGeom>
            <a:avLst/>
            <a:gdLst/>
            <a:ahLst/>
            <a:cxnLst/>
            <a:rect l="l" t="t" r="r" b="b"/>
            <a:pathLst>
              <a:path w="1267459">
                <a:moveTo>
                  <a:pt x="0" y="0"/>
                </a:moveTo>
                <a:lnTo>
                  <a:pt x="1267452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928127" y="2671804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009185" y="2639057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127538" y="2634741"/>
            <a:ext cx="9917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7180663" y="3130826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9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480847" y="3094732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299031" y="3130826"/>
            <a:ext cx="309282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50401" y="0"/>
                </a:lnTo>
              </a:path>
            </a:pathLst>
          </a:custGeom>
          <a:ln w="35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599135" y="3094732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0" y="0"/>
                </a:moveTo>
                <a:lnTo>
                  <a:pt x="0" y="81813"/>
                </a:lnTo>
                <a:lnTo>
                  <a:pt x="82272" y="4090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299031" y="3316175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262734" y="3614683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9417385" y="3316175"/>
            <a:ext cx="0" cy="307601"/>
          </a:xfrm>
          <a:custGeom>
            <a:avLst/>
            <a:gdLst/>
            <a:ahLst/>
            <a:cxnLst/>
            <a:rect l="l" t="t" r="r" b="b"/>
            <a:pathLst>
              <a:path h="348614">
                <a:moveTo>
                  <a:pt x="0" y="0"/>
                </a:moveTo>
                <a:lnTo>
                  <a:pt x="0" y="348535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381088" y="3614683"/>
            <a:ext cx="72838" cy="72278"/>
          </a:xfrm>
          <a:custGeom>
            <a:avLst/>
            <a:gdLst/>
            <a:ahLst/>
            <a:cxnLst/>
            <a:rect l="l" t="t" r="r" b="b"/>
            <a:pathLst>
              <a:path w="82550" h="81914">
                <a:moveTo>
                  <a:pt x="82272" y="0"/>
                </a:moveTo>
                <a:lnTo>
                  <a:pt x="0" y="0"/>
                </a:lnTo>
                <a:lnTo>
                  <a:pt x="41136" y="81813"/>
                </a:lnTo>
                <a:lnTo>
                  <a:pt x="822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333281" y="3112900"/>
            <a:ext cx="15744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393585" y="3103641"/>
            <a:ext cx="158003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385564" y="3409459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9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457364" y="3409459"/>
            <a:ext cx="99172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360279" y="2547519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8459997" y="2593944"/>
            <a:ext cx="192741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089138" y="3138752"/>
            <a:ext cx="205068" cy="556372"/>
          </a:xfrm>
          <a:custGeom>
            <a:avLst/>
            <a:gdLst/>
            <a:ahLst/>
            <a:cxnLst/>
            <a:rect l="l" t="t" r="r" b="b"/>
            <a:pathLst>
              <a:path w="232409" h="630554">
                <a:moveTo>
                  <a:pt x="0" y="630197"/>
                </a:moveTo>
                <a:lnTo>
                  <a:pt x="232374" y="630197"/>
                </a:lnTo>
                <a:lnTo>
                  <a:pt x="232374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9127276" y="3332341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7946521" y="3175814"/>
            <a:ext cx="197783" cy="556372"/>
          </a:xfrm>
          <a:custGeom>
            <a:avLst/>
            <a:gdLst/>
            <a:ahLst/>
            <a:cxnLst/>
            <a:rect l="l" t="t" r="r" b="b"/>
            <a:pathLst>
              <a:path w="224154" h="630554">
                <a:moveTo>
                  <a:pt x="0" y="630197"/>
                </a:moveTo>
                <a:lnTo>
                  <a:pt x="223923" y="630197"/>
                </a:lnTo>
                <a:lnTo>
                  <a:pt x="223923" y="0"/>
                </a:lnTo>
                <a:lnTo>
                  <a:pt x="0" y="0"/>
                </a:lnTo>
                <a:lnTo>
                  <a:pt x="0" y="630197"/>
                </a:lnTo>
                <a:close/>
              </a:path>
            </a:pathLst>
          </a:custGeom>
          <a:ln w="3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980962" y="3369415"/>
            <a:ext cx="140074" cy="136923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defTabSz="806867">
              <a:spcBef>
                <a:spcPts val="115"/>
              </a:spcBef>
            </a:pPr>
            <a:r>
              <a:rPr sz="794" spc="22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794" spc="18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79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188033" y="2927314"/>
            <a:ext cx="3922" cy="211790"/>
          </a:xfrm>
          <a:custGeom>
            <a:avLst/>
            <a:gdLst/>
            <a:ahLst/>
            <a:cxnLst/>
            <a:rect l="l" t="t" r="r" b="b"/>
            <a:pathLst>
              <a:path w="4445" h="240029">
                <a:moveTo>
                  <a:pt x="4024" y="239629"/>
                </a:moveTo>
                <a:lnTo>
                  <a:pt x="4024" y="137185"/>
                </a:lnTo>
                <a:lnTo>
                  <a:pt x="0" y="137185"/>
                </a:lnTo>
                <a:lnTo>
                  <a:pt x="0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045311" y="2927170"/>
            <a:ext cx="560" cy="248771"/>
          </a:xfrm>
          <a:custGeom>
            <a:avLst/>
            <a:gdLst/>
            <a:ahLst/>
            <a:cxnLst/>
            <a:rect l="l" t="t" r="r" b="b"/>
            <a:pathLst>
              <a:path w="634" h="281939">
                <a:moveTo>
                  <a:pt x="0" y="281810"/>
                </a:moveTo>
                <a:lnTo>
                  <a:pt x="0" y="121741"/>
                </a:lnTo>
                <a:lnTo>
                  <a:pt x="89" y="0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191584" y="3694810"/>
            <a:ext cx="2241" cy="212351"/>
          </a:xfrm>
          <a:custGeom>
            <a:avLst/>
            <a:gdLst/>
            <a:ahLst/>
            <a:cxnLst/>
            <a:rect l="l" t="t" r="r" b="b"/>
            <a:pathLst>
              <a:path w="2540" h="240664">
                <a:moveTo>
                  <a:pt x="1192" y="-1788"/>
                </a:moveTo>
                <a:lnTo>
                  <a:pt x="1192" y="241966"/>
                </a:lnTo>
              </a:path>
            </a:pathLst>
          </a:custGeom>
          <a:ln w="59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8045310" y="3731871"/>
            <a:ext cx="0" cy="177613"/>
          </a:xfrm>
          <a:custGeom>
            <a:avLst/>
            <a:gdLst/>
            <a:ahLst/>
            <a:cxnLst/>
            <a:rect l="l" t="t" r="r" b="b"/>
            <a:pathLst>
              <a:path h="201295">
                <a:moveTo>
                  <a:pt x="0" y="0"/>
                </a:moveTo>
                <a:lnTo>
                  <a:pt x="0" y="201079"/>
                </a:lnTo>
              </a:path>
            </a:pathLst>
          </a:custGeom>
          <a:ln w="3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6925484" y="3148793"/>
            <a:ext cx="184337" cy="3914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45946"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  <a:p>
            <a:pPr defTabSz="806867"/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991290" y="3525427"/>
            <a:ext cx="52668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defTabSz="806867">
              <a:spcBef>
                <a:spcPts val="88"/>
              </a:spcBef>
            </a:pPr>
            <a:r>
              <a:rPr sz="123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235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59766" y="871481"/>
            <a:ext cx="170777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</a:pPr>
            <a:r>
              <a:rPr sz="1765" b="1" dirty="0">
                <a:latin typeface="Times New Roman"/>
                <a:cs typeface="Times New Roman"/>
              </a:rPr>
              <a:t>3. </a:t>
            </a:r>
            <a:r>
              <a:rPr sz="1765" b="1" spc="-4" dirty="0">
                <a:latin typeface="Times New Roman"/>
                <a:cs typeface="Times New Roman"/>
              </a:rPr>
              <a:t>General</a:t>
            </a:r>
            <a:r>
              <a:rPr sz="1765" b="1" spc="-243" dirty="0">
                <a:latin typeface="Times New Roman"/>
                <a:cs typeface="Times New Roman"/>
              </a:rPr>
              <a:t> </a:t>
            </a:r>
            <a:r>
              <a:rPr sz="1765" b="1" spc="-4" dirty="0">
                <a:latin typeface="Times New Roman"/>
                <a:cs typeface="Times New Roman"/>
              </a:rPr>
              <a:t>Feeder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4176" y="4308430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21140" y="3412885"/>
            <a:ext cx="17201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86778" y="1757186"/>
            <a:ext cx="634813" cy="0"/>
          </a:xfrm>
          <a:custGeom>
            <a:avLst/>
            <a:gdLst/>
            <a:ahLst/>
            <a:cxnLst/>
            <a:rect l="l" t="t" r="r" b="b"/>
            <a:pathLst>
              <a:path w="719454">
                <a:moveTo>
                  <a:pt x="0" y="0"/>
                </a:moveTo>
                <a:lnTo>
                  <a:pt x="718993" y="0"/>
                </a:lnTo>
              </a:path>
            </a:pathLst>
          </a:custGeom>
          <a:ln w="395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03981" y="1757186"/>
            <a:ext cx="0" cy="634253"/>
          </a:xfrm>
          <a:custGeom>
            <a:avLst/>
            <a:gdLst/>
            <a:ahLst/>
            <a:cxnLst/>
            <a:rect l="l" t="t" r="r" b="b"/>
            <a:pathLst>
              <a:path h="718819">
                <a:moveTo>
                  <a:pt x="0" y="0"/>
                </a:moveTo>
                <a:lnTo>
                  <a:pt x="0" y="7185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80820" y="1734037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5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80820" y="2368032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5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85"/>
                </a:lnTo>
                <a:lnTo>
                  <a:pt x="7703" y="44820"/>
                </a:lnTo>
                <a:lnTo>
                  <a:pt x="16048" y="50423"/>
                </a:lnTo>
                <a:lnTo>
                  <a:pt x="26248" y="52473"/>
                </a:lnTo>
                <a:lnTo>
                  <a:pt x="36448" y="50423"/>
                </a:lnTo>
                <a:lnTo>
                  <a:pt x="44794" y="44820"/>
                </a:lnTo>
                <a:lnTo>
                  <a:pt x="50429" y="36485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603981" y="2391182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65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580820" y="2368032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5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85"/>
                </a:lnTo>
                <a:lnTo>
                  <a:pt x="7703" y="44820"/>
                </a:lnTo>
                <a:lnTo>
                  <a:pt x="16048" y="50423"/>
                </a:lnTo>
                <a:lnTo>
                  <a:pt x="26248" y="52473"/>
                </a:lnTo>
                <a:lnTo>
                  <a:pt x="36448" y="50423"/>
                </a:lnTo>
                <a:lnTo>
                  <a:pt x="44794" y="44820"/>
                </a:lnTo>
                <a:lnTo>
                  <a:pt x="50429" y="36485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80820" y="3002139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49"/>
                </a:lnTo>
                <a:lnTo>
                  <a:pt x="7703" y="7652"/>
                </a:lnTo>
                <a:lnTo>
                  <a:pt x="2068" y="15987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5987"/>
                </a:lnTo>
                <a:lnTo>
                  <a:pt x="44794" y="7652"/>
                </a:lnTo>
                <a:lnTo>
                  <a:pt x="36448" y="2049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03981" y="3025288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580820" y="3002139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49"/>
                </a:lnTo>
                <a:lnTo>
                  <a:pt x="7703" y="7652"/>
                </a:lnTo>
                <a:lnTo>
                  <a:pt x="2068" y="15987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5987"/>
                </a:lnTo>
                <a:lnTo>
                  <a:pt x="44794" y="7652"/>
                </a:lnTo>
                <a:lnTo>
                  <a:pt x="36448" y="2049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80820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603981" y="3659284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80820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80820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603981" y="4293289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6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580820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573100" y="4904169"/>
            <a:ext cx="61762" cy="1816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03981" y="3659284"/>
            <a:ext cx="951940" cy="0"/>
          </a:xfrm>
          <a:custGeom>
            <a:avLst/>
            <a:gdLst/>
            <a:ahLst/>
            <a:cxnLst/>
            <a:rect l="l" t="t" r="r" b="b"/>
            <a:pathLst>
              <a:path w="1078864">
                <a:moveTo>
                  <a:pt x="0" y="0"/>
                </a:moveTo>
                <a:lnTo>
                  <a:pt x="1078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80820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532318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555478" y="3659284"/>
            <a:ext cx="951940" cy="0"/>
          </a:xfrm>
          <a:custGeom>
            <a:avLst/>
            <a:gdLst/>
            <a:ahLst/>
            <a:cxnLst/>
            <a:rect l="l" t="t" r="r" b="b"/>
            <a:pathLst>
              <a:path w="1078865">
                <a:moveTo>
                  <a:pt x="0" y="0"/>
                </a:moveTo>
                <a:lnTo>
                  <a:pt x="1078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532318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483815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652484" y="4293289"/>
            <a:ext cx="951940" cy="0"/>
          </a:xfrm>
          <a:custGeom>
            <a:avLst/>
            <a:gdLst/>
            <a:ahLst/>
            <a:cxnLst/>
            <a:rect l="l" t="t" r="r" b="b"/>
            <a:pathLst>
              <a:path w="1078864">
                <a:moveTo>
                  <a:pt x="0" y="0"/>
                </a:moveTo>
                <a:lnTo>
                  <a:pt x="1078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629324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580820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701009" y="4293289"/>
            <a:ext cx="951940" cy="0"/>
          </a:xfrm>
          <a:custGeom>
            <a:avLst/>
            <a:gdLst/>
            <a:ahLst/>
            <a:cxnLst/>
            <a:rect l="l" t="t" r="r" b="b"/>
            <a:pathLst>
              <a:path w="1078864">
                <a:moveTo>
                  <a:pt x="0" y="0"/>
                </a:moveTo>
                <a:lnTo>
                  <a:pt x="10783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677849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5" h="52704">
                <a:moveTo>
                  <a:pt x="26248" y="0"/>
                </a:moveTo>
                <a:lnTo>
                  <a:pt x="16027" y="2062"/>
                </a:lnTo>
                <a:lnTo>
                  <a:pt x="7684" y="7685"/>
                </a:lnTo>
                <a:lnTo>
                  <a:pt x="2061" y="16025"/>
                </a:lnTo>
                <a:lnTo>
                  <a:pt x="0" y="26236"/>
                </a:lnTo>
                <a:lnTo>
                  <a:pt x="2061" y="36447"/>
                </a:lnTo>
                <a:lnTo>
                  <a:pt x="7684" y="44787"/>
                </a:lnTo>
                <a:lnTo>
                  <a:pt x="16027" y="50410"/>
                </a:lnTo>
                <a:lnTo>
                  <a:pt x="26248" y="52473"/>
                </a:lnTo>
                <a:lnTo>
                  <a:pt x="36465" y="50410"/>
                </a:lnTo>
                <a:lnTo>
                  <a:pt x="44808" y="44787"/>
                </a:lnTo>
                <a:lnTo>
                  <a:pt x="50434" y="36447"/>
                </a:lnTo>
                <a:lnTo>
                  <a:pt x="52497" y="26236"/>
                </a:lnTo>
                <a:lnTo>
                  <a:pt x="50434" y="16025"/>
                </a:lnTo>
                <a:lnTo>
                  <a:pt x="44808" y="7685"/>
                </a:lnTo>
                <a:lnTo>
                  <a:pt x="36465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629324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652484" y="3659284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629324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629324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555477" y="3659284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532318" y="3636134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7"/>
                </a:lnTo>
                <a:lnTo>
                  <a:pt x="7703" y="7699"/>
                </a:lnTo>
                <a:lnTo>
                  <a:pt x="2068" y="16041"/>
                </a:lnTo>
                <a:lnTo>
                  <a:pt x="0" y="26236"/>
                </a:lnTo>
                <a:lnTo>
                  <a:pt x="2068" y="36431"/>
                </a:lnTo>
                <a:lnTo>
                  <a:pt x="7703" y="44773"/>
                </a:lnTo>
                <a:lnTo>
                  <a:pt x="16048" y="50405"/>
                </a:lnTo>
                <a:lnTo>
                  <a:pt x="26248" y="52473"/>
                </a:lnTo>
                <a:lnTo>
                  <a:pt x="36448" y="50405"/>
                </a:lnTo>
                <a:lnTo>
                  <a:pt x="44794" y="44773"/>
                </a:lnTo>
                <a:lnTo>
                  <a:pt x="50429" y="36431"/>
                </a:lnTo>
                <a:lnTo>
                  <a:pt x="52497" y="26236"/>
                </a:lnTo>
                <a:lnTo>
                  <a:pt x="50429" y="16041"/>
                </a:lnTo>
                <a:lnTo>
                  <a:pt x="44794" y="7699"/>
                </a:lnTo>
                <a:lnTo>
                  <a:pt x="36448" y="2067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532318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555477" y="4293289"/>
            <a:ext cx="0" cy="634253"/>
          </a:xfrm>
          <a:custGeom>
            <a:avLst/>
            <a:gdLst/>
            <a:ahLst/>
            <a:cxnLst/>
            <a:rect l="l" t="t" r="r" b="b"/>
            <a:pathLst>
              <a:path h="718820">
                <a:moveTo>
                  <a:pt x="0" y="0"/>
                </a:moveTo>
                <a:lnTo>
                  <a:pt x="0" y="71856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532318" y="4270141"/>
            <a:ext cx="46504" cy="46504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26248" y="0"/>
                </a:moveTo>
                <a:lnTo>
                  <a:pt x="16048" y="2062"/>
                </a:lnTo>
                <a:lnTo>
                  <a:pt x="7703" y="7685"/>
                </a:lnTo>
                <a:lnTo>
                  <a:pt x="2068" y="16025"/>
                </a:lnTo>
                <a:lnTo>
                  <a:pt x="0" y="26236"/>
                </a:lnTo>
                <a:lnTo>
                  <a:pt x="2068" y="36447"/>
                </a:lnTo>
                <a:lnTo>
                  <a:pt x="7703" y="44787"/>
                </a:lnTo>
                <a:lnTo>
                  <a:pt x="16048" y="50410"/>
                </a:lnTo>
                <a:lnTo>
                  <a:pt x="26248" y="52473"/>
                </a:lnTo>
                <a:lnTo>
                  <a:pt x="36448" y="50410"/>
                </a:lnTo>
                <a:lnTo>
                  <a:pt x="44794" y="44787"/>
                </a:lnTo>
                <a:lnTo>
                  <a:pt x="50429" y="36447"/>
                </a:lnTo>
                <a:lnTo>
                  <a:pt x="52497" y="26236"/>
                </a:lnTo>
                <a:lnTo>
                  <a:pt x="50429" y="16025"/>
                </a:lnTo>
                <a:lnTo>
                  <a:pt x="44794" y="7685"/>
                </a:lnTo>
                <a:lnTo>
                  <a:pt x="36448" y="2062"/>
                </a:lnTo>
                <a:lnTo>
                  <a:pt x="262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524597" y="4904169"/>
            <a:ext cx="61762" cy="181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506975" y="3659284"/>
            <a:ext cx="10477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43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603759" y="3628417"/>
            <a:ext cx="62193" cy="62193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0" y="0"/>
                </a:moveTo>
                <a:lnTo>
                  <a:pt x="0" y="69964"/>
                </a:lnTo>
                <a:lnTo>
                  <a:pt x="69997" y="3498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652484" y="3554830"/>
            <a:ext cx="0" cy="104775"/>
          </a:xfrm>
          <a:custGeom>
            <a:avLst/>
            <a:gdLst/>
            <a:ahLst/>
            <a:cxnLst/>
            <a:rect l="l" t="t" r="r" b="b"/>
            <a:pathLst>
              <a:path h="118745">
                <a:moveTo>
                  <a:pt x="0" y="11838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621603" y="3500813"/>
            <a:ext cx="62193" cy="62193"/>
          </a:xfrm>
          <a:custGeom>
            <a:avLst/>
            <a:gdLst/>
            <a:ahLst/>
            <a:cxnLst/>
            <a:rect l="l" t="t" r="r" b="b"/>
            <a:pathLst>
              <a:path w="70485" h="70485">
                <a:moveTo>
                  <a:pt x="34998" y="0"/>
                </a:moveTo>
                <a:lnTo>
                  <a:pt x="0" y="69964"/>
                </a:lnTo>
                <a:lnTo>
                  <a:pt x="69997" y="69964"/>
                </a:lnTo>
                <a:lnTo>
                  <a:pt x="349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596461" y="4293289"/>
            <a:ext cx="104775" cy="0"/>
          </a:xfrm>
          <a:custGeom>
            <a:avLst/>
            <a:gdLst/>
            <a:ahLst/>
            <a:cxnLst/>
            <a:rect l="l" t="t" r="r" b="b"/>
            <a:pathLst>
              <a:path w="118744">
                <a:moveTo>
                  <a:pt x="11848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542419" y="4262423"/>
            <a:ext cx="62193" cy="62193"/>
          </a:xfrm>
          <a:custGeom>
            <a:avLst/>
            <a:gdLst/>
            <a:ahLst/>
            <a:cxnLst/>
            <a:rect l="l" t="t" r="r" b="b"/>
            <a:pathLst>
              <a:path w="70485" h="70485">
                <a:moveTo>
                  <a:pt x="69997" y="0"/>
                </a:moveTo>
                <a:lnTo>
                  <a:pt x="0" y="34982"/>
                </a:lnTo>
                <a:lnTo>
                  <a:pt x="69997" y="69964"/>
                </a:lnTo>
                <a:lnTo>
                  <a:pt x="699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762526" y="4451794"/>
            <a:ext cx="159124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79811" y="0"/>
                </a:lnTo>
              </a:path>
            </a:pathLst>
          </a:custGeom>
          <a:ln w="15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762526" y="4515205"/>
            <a:ext cx="159124" cy="31937"/>
          </a:xfrm>
          <a:custGeom>
            <a:avLst/>
            <a:gdLst/>
            <a:ahLst/>
            <a:cxnLst/>
            <a:rect l="l" t="t" r="r" b="b"/>
            <a:pathLst>
              <a:path w="180339" h="36195">
                <a:moveTo>
                  <a:pt x="0" y="35920"/>
                </a:moveTo>
                <a:lnTo>
                  <a:pt x="42226" y="8973"/>
                </a:lnTo>
                <a:lnTo>
                  <a:pt x="86355" y="0"/>
                </a:lnTo>
                <a:lnTo>
                  <a:pt x="132132" y="8973"/>
                </a:lnTo>
                <a:lnTo>
                  <a:pt x="179811" y="35920"/>
                </a:lnTo>
              </a:path>
            </a:pathLst>
          </a:custGeom>
          <a:ln w="15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635757" y="4293290"/>
            <a:ext cx="203386" cy="158563"/>
          </a:xfrm>
          <a:custGeom>
            <a:avLst/>
            <a:gdLst/>
            <a:ahLst/>
            <a:cxnLst/>
            <a:rect l="l" t="t" r="r" b="b"/>
            <a:pathLst>
              <a:path w="230504" h="179704">
                <a:moveTo>
                  <a:pt x="0" y="0"/>
                </a:moveTo>
                <a:lnTo>
                  <a:pt x="230027" y="0"/>
                </a:lnTo>
                <a:lnTo>
                  <a:pt x="230027" y="17963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063880" y="1479139"/>
            <a:ext cx="1019735" cy="336737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246543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1059" spc="-49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  <a:p>
            <a:pPr marL="11206" defTabSz="806867">
              <a:spcBef>
                <a:spcPts val="40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80971" y="2271604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388915" y="2897772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65195" y="3531766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714062" y="3991422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722006" y="4783954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572243" y="4316359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754621" y="3547647"/>
            <a:ext cx="9749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61699" y="3397005"/>
            <a:ext cx="17201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651909" y="4157854"/>
            <a:ext cx="17201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667797" y="4791883"/>
            <a:ext cx="172010" cy="173743"/>
          </a:xfrm>
          <a:prstGeom prst="rect">
            <a:avLst/>
          </a:prstGeom>
        </p:spPr>
        <p:txBody>
          <a:bodyPr vert="horz" wrap="square" lIns="0" tIns="10646" rIns="0" bIns="0" rtlCol="0">
            <a:spAutoFit/>
          </a:bodyPr>
          <a:lstStyle/>
          <a:p>
            <a:pPr marL="11206" defTabSz="806867">
              <a:spcBef>
                <a:spcPts val="84"/>
              </a:spcBef>
            </a:pPr>
            <a:r>
              <a:rPr sz="1059" spc="-4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1059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12571" y="868792"/>
            <a:ext cx="353601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508214" algn="l"/>
                <a:tab pos="1257927" algn="l"/>
                <a:tab pos="2181341" algn="l"/>
                <a:tab pos="3237551" algn="l"/>
              </a:tabLst>
            </a:pPr>
            <a:r>
              <a:rPr sz="1765" b="1" spc="-18" dirty="0">
                <a:latin typeface="Times New Roman"/>
                <a:cs typeface="Times New Roman"/>
              </a:rPr>
              <a:t>T</a:t>
            </a:r>
            <a:r>
              <a:rPr sz="1765" b="1" spc="-4" dirty="0">
                <a:latin typeface="Times New Roman"/>
                <a:cs typeface="Times New Roman"/>
              </a:rPr>
              <a:t>he</a:t>
            </a:r>
            <a:r>
              <a:rPr sz="1765" b="1" dirty="0">
                <a:latin typeface="Times New Roman"/>
                <a:cs typeface="Times New Roman"/>
              </a:rPr>
              <a:t>	</a:t>
            </a:r>
            <a:r>
              <a:rPr sz="1765" b="1" spc="-4" dirty="0">
                <a:latin typeface="Times New Roman"/>
                <a:cs typeface="Times New Roman"/>
              </a:rPr>
              <a:t>l</a:t>
            </a:r>
            <a:r>
              <a:rPr sz="1765" b="1" dirty="0">
                <a:latin typeface="Times New Roman"/>
                <a:cs typeface="Times New Roman"/>
              </a:rPr>
              <a:t>a</a:t>
            </a:r>
            <a:r>
              <a:rPr sz="1765" b="1" spc="9" dirty="0">
                <a:latin typeface="Times New Roman"/>
                <a:cs typeface="Times New Roman"/>
              </a:rPr>
              <a:t>d</a:t>
            </a:r>
            <a:r>
              <a:rPr sz="1765" b="1" spc="-4" dirty="0">
                <a:latin typeface="Times New Roman"/>
                <a:cs typeface="Times New Roman"/>
              </a:rPr>
              <a:t>der</a:t>
            </a:r>
            <a:r>
              <a:rPr sz="1765" b="1" dirty="0">
                <a:latin typeface="Times New Roman"/>
                <a:cs typeface="Times New Roman"/>
              </a:rPr>
              <a:t>	</a:t>
            </a:r>
            <a:r>
              <a:rPr sz="1765" b="1" spc="-4" dirty="0">
                <a:latin typeface="Times New Roman"/>
                <a:cs typeface="Times New Roman"/>
              </a:rPr>
              <a:t>ite</a:t>
            </a:r>
            <a:r>
              <a:rPr sz="1765" b="1" dirty="0">
                <a:latin typeface="Times New Roman"/>
                <a:cs typeface="Times New Roman"/>
              </a:rPr>
              <a:t>r</a:t>
            </a:r>
            <a:r>
              <a:rPr sz="1765" b="1" spc="4" dirty="0">
                <a:latin typeface="Times New Roman"/>
                <a:cs typeface="Times New Roman"/>
              </a:rPr>
              <a:t>a</a:t>
            </a:r>
            <a:r>
              <a:rPr sz="1765" b="1" dirty="0">
                <a:latin typeface="Times New Roman"/>
                <a:cs typeface="Times New Roman"/>
              </a:rPr>
              <a:t>t</a:t>
            </a:r>
            <a:r>
              <a:rPr sz="1765" b="1" spc="-4" dirty="0">
                <a:latin typeface="Times New Roman"/>
                <a:cs typeface="Times New Roman"/>
              </a:rPr>
              <a:t>i</a:t>
            </a:r>
            <a:r>
              <a:rPr sz="1765" b="1" dirty="0">
                <a:latin typeface="Times New Roman"/>
                <a:cs typeface="Times New Roman"/>
              </a:rPr>
              <a:t>v</a:t>
            </a:r>
            <a:r>
              <a:rPr sz="1765" b="1" spc="-4" dirty="0">
                <a:latin typeface="Times New Roman"/>
                <a:cs typeface="Times New Roman"/>
              </a:rPr>
              <a:t>e</a:t>
            </a:r>
            <a:r>
              <a:rPr sz="1765" b="1" dirty="0">
                <a:latin typeface="Times New Roman"/>
                <a:cs typeface="Times New Roman"/>
              </a:rPr>
              <a:t>	t</a:t>
            </a:r>
            <a:r>
              <a:rPr sz="1765" b="1" spc="-4" dirty="0">
                <a:latin typeface="Times New Roman"/>
                <a:cs typeface="Times New Roman"/>
              </a:rPr>
              <a:t>e</a:t>
            </a:r>
            <a:r>
              <a:rPr sz="1765" b="1" dirty="0">
                <a:latin typeface="Times New Roman"/>
                <a:cs typeface="Times New Roman"/>
              </a:rPr>
              <a:t>c</a:t>
            </a:r>
            <a:r>
              <a:rPr sz="1765" b="1" spc="-4" dirty="0">
                <a:latin typeface="Times New Roman"/>
                <a:cs typeface="Times New Roman"/>
              </a:rPr>
              <a:t>h</a:t>
            </a:r>
            <a:r>
              <a:rPr sz="1765" b="1" spc="-13" dirty="0">
                <a:latin typeface="Times New Roman"/>
                <a:cs typeface="Times New Roman"/>
              </a:rPr>
              <a:t>n</a:t>
            </a:r>
            <a:r>
              <a:rPr sz="1765" b="1" spc="-4" dirty="0">
                <a:latin typeface="Times New Roman"/>
                <a:cs typeface="Times New Roman"/>
              </a:rPr>
              <a:t>iq</a:t>
            </a:r>
            <a:r>
              <a:rPr sz="1765" b="1" spc="-13" dirty="0">
                <a:latin typeface="Times New Roman"/>
                <a:cs typeface="Times New Roman"/>
              </a:rPr>
              <a:t>u</a:t>
            </a:r>
            <a:r>
              <a:rPr sz="1765" b="1" spc="-4" dirty="0">
                <a:latin typeface="Times New Roman"/>
                <a:cs typeface="Times New Roman"/>
              </a:rPr>
              <a:t>e</a:t>
            </a:r>
            <a:r>
              <a:rPr sz="1765" b="1" dirty="0">
                <a:latin typeface="Times New Roman"/>
                <a:cs typeface="Times New Roman"/>
              </a:rPr>
              <a:t>	f</a:t>
            </a:r>
            <a:r>
              <a:rPr sz="1765" b="1" spc="4" dirty="0">
                <a:latin typeface="Times New Roman"/>
                <a:cs typeface="Times New Roman"/>
              </a:rPr>
              <a:t>o</a:t>
            </a:r>
            <a:r>
              <a:rPr sz="1765" b="1" spc="-4" dirty="0">
                <a:latin typeface="Times New Roman"/>
                <a:cs typeface="Times New Roman"/>
              </a:rPr>
              <a:t>r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64884" y="1126975"/>
            <a:ext cx="318583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491964" algn="l"/>
                <a:tab pos="1268013" algn="l"/>
                <a:tab pos="2036778" algn="l"/>
                <a:tab pos="2974760" algn="l"/>
              </a:tabLst>
            </a:pP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he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	f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der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b="1" spc="9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uld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pr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b="1" spc="-22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4884" y="1385159"/>
            <a:ext cx="770965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ll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b="1" spc="9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b="1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2571" y="1896371"/>
            <a:ext cx="3538818" cy="1321651"/>
          </a:xfrm>
          <a:prstGeom prst="rect">
            <a:avLst/>
          </a:prstGeom>
        </p:spPr>
        <p:txBody>
          <a:bodyPr vert="horz" wrap="square" lIns="0" tIns="21851" rIns="0" bIns="0" rtlCol="0">
            <a:spAutoFit/>
          </a:bodyPr>
          <a:lstStyle/>
          <a:p>
            <a:pPr marL="363090" marR="4483" indent="-352444" defTabSz="806867">
              <a:lnSpc>
                <a:spcPct val="95700"/>
              </a:lnSpc>
              <a:spcBef>
                <a:spcPts val="172"/>
              </a:spcBef>
              <a:buFontTx/>
              <a:buAutoNum type="arabicPeriod"/>
              <a:tabLst>
                <a:tab pos="363090" algn="l"/>
                <a:tab pos="363650" algn="l"/>
                <a:tab pos="838804" algn="l"/>
                <a:tab pos="1464686" algn="l"/>
                <a:tab pos="2625678" algn="l"/>
                <a:tab pos="2913124" algn="l"/>
                <a:tab pos="3227466" algn="l"/>
              </a:tabLst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Assume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three-phase voltages at the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nodes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(6, 8, 9,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11,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13).  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i="1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ua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i="1" spc="-13" dirty="0">
                <a:solidFill>
                  <a:prstClr val="black"/>
                </a:solidFill>
                <a:latin typeface="Times New Roman"/>
                <a:cs typeface="Times New Roman"/>
              </a:rPr>
              <a:t>ss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i="1" spc="-9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ti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i="1" spc="4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i="1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e  </a:t>
            </a:r>
            <a:r>
              <a:rPr sz="1765" i="1" dirty="0">
                <a:solidFill>
                  <a:prstClr val="black"/>
                </a:solidFill>
                <a:latin typeface="Times New Roman"/>
                <a:cs typeface="Times New Roman"/>
              </a:rPr>
              <a:t>nominal</a:t>
            </a:r>
            <a:r>
              <a:rPr sz="1765" i="1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i="1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voltages.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defTabSz="806867">
              <a:lnSpc>
                <a:spcPts val="2034"/>
              </a:lnSpc>
              <a:buFontTx/>
              <a:buAutoNum type="arabicPeriod"/>
              <a:tabLst>
                <a:tab pos="363090" algn="l"/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Starting 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13,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</a:t>
            </a:r>
            <a:r>
              <a:rPr sz="1765" spc="-1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4884" y="3185159"/>
            <a:ext cx="318527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601788" algn="l"/>
                <a:tab pos="1391845" algn="l"/>
                <a:tab pos="2009322" algn="l"/>
                <a:tab pos="2799379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(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64884" y="3443343"/>
            <a:ext cx="255494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current capacitor if</a:t>
            </a:r>
            <a:r>
              <a:rPr sz="1765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present).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12571" y="3698837"/>
            <a:ext cx="3541619" cy="2367923"/>
          </a:xfrm>
          <a:prstGeom prst="rect">
            <a:avLst/>
          </a:prstGeom>
        </p:spPr>
        <p:txBody>
          <a:bodyPr vert="horz" wrap="square" lIns="0" tIns="20731" rIns="0" bIns="0" rtlCol="0">
            <a:spAutoFit/>
          </a:bodyPr>
          <a:lstStyle/>
          <a:p>
            <a:pPr marL="363090" marR="4483" indent="-352444" algn="just" defTabSz="806867">
              <a:lnSpc>
                <a:spcPct val="96000"/>
              </a:lnSpc>
              <a:spcBef>
                <a:spcPts val="163"/>
              </a:spcBef>
              <a:buFontTx/>
              <a:buAutoNum type="arabicPeriod" startAt="3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With  this  current, 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apply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Kirchhoff’s voltage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law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(KVL) to  calculate the node voltages 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12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10.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4483" indent="-352444" algn="just" defTabSz="806867">
              <a:lnSpc>
                <a:spcPct val="95800"/>
              </a:lnSpc>
              <a:spcBef>
                <a:spcPts val="9"/>
              </a:spcBef>
              <a:buFontTx/>
              <a:buAutoNum type="arabicPeriod" startAt="3"/>
              <a:tabLst>
                <a:tab pos="363650" algn="l"/>
              </a:tabLst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10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 referred to as a  ”junction” node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since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laterals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branch in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two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directions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  node.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For this feeder 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go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11</a:t>
            </a:r>
            <a:r>
              <a:rPr sz="1765" spc="2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</a:t>
            </a:r>
            <a:r>
              <a:rPr sz="1765" spc="2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compute</a:t>
            </a:r>
            <a:r>
              <a:rPr sz="1765" spc="2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27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2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current.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9787" y="3130301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489896" y="2583114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91984" y="1575825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85525" y="1575825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71393" y="156168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71393" y="194905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85525" y="1963202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10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71393" y="194905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71393" y="233650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85525" y="2350648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71393" y="233650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71393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85525" y="2738026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371393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71393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85525" y="312540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71393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71393" y="349866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385525" y="3512807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366682" y="357193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85525" y="2738026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371393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951949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966081" y="2738026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951949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532504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804970" y="312541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790838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371393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224428" y="312541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10295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9"/>
                </a:lnTo>
                <a:lnTo>
                  <a:pt x="0" y="24882"/>
                </a:lnTo>
                <a:lnTo>
                  <a:pt x="7164" y="32061"/>
                </a:lnTo>
                <a:lnTo>
                  <a:pt x="24859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790838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804969" y="2738026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790838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790838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66081" y="2738026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51949" y="272388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951949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66081" y="312540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951949" y="3111266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51949" y="349866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66081" y="3512807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947239" y="357193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546636" y="2738026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605689" y="271916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0" y="0"/>
                </a:moveTo>
                <a:lnTo>
                  <a:pt x="0" y="42748"/>
                </a:lnTo>
                <a:lnTo>
                  <a:pt x="42708" y="213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804969" y="2674202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786127" y="2641198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21354" y="0"/>
                </a:moveTo>
                <a:lnTo>
                  <a:pt x="0" y="42748"/>
                </a:lnTo>
                <a:lnTo>
                  <a:pt x="42708" y="4274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160636" y="3125410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127663" y="3106550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74"/>
                </a:lnTo>
                <a:lnTo>
                  <a:pt x="42708" y="4274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482262" y="3222258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482262" y="3261003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7"/>
                </a:moveTo>
                <a:lnTo>
                  <a:pt x="25764" y="5483"/>
                </a:lnTo>
                <a:lnTo>
                  <a:pt x="52689" y="0"/>
                </a:lnTo>
                <a:lnTo>
                  <a:pt x="80620" y="5483"/>
                </a:lnTo>
                <a:lnTo>
                  <a:pt x="109712" y="219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404913" y="3125410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195250" y="1401576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51613" y="150325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245086" y="188578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249934" y="226837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235461" y="2655752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48322" y="293660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453169" y="3420851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751641" y="3135146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862919" y="266545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904493" y="2573411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020549" y="303829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030244" y="3425696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64884" y="863412"/>
            <a:ext cx="318471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484120" algn="l"/>
                <a:tab pos="943586" algn="l"/>
                <a:tab pos="1703385" algn="l"/>
                <a:tab pos="2004279" algn="l"/>
                <a:tab pos="2901918" algn="l"/>
              </a:tabLst>
            </a:pPr>
            <a:r>
              <a:rPr sz="1765" spc="-4" dirty="0">
                <a:latin typeface="Times New Roman"/>
                <a:cs typeface="Times New Roman"/>
              </a:rPr>
              <a:t>Use	t</a:t>
            </a:r>
            <a:r>
              <a:rPr sz="1765" spc="-18" dirty="0">
                <a:latin typeface="Times New Roman"/>
                <a:cs typeface="Times New Roman"/>
              </a:rPr>
              <a:t>h</a:t>
            </a:r>
            <a:r>
              <a:rPr sz="1765" spc="-4" dirty="0">
                <a:latin typeface="Times New Roman"/>
                <a:cs typeface="Times New Roman"/>
              </a:rPr>
              <a:t>at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18" dirty="0">
                <a:latin typeface="Times New Roman"/>
                <a:cs typeface="Times New Roman"/>
              </a:rPr>
              <a:t>c</a:t>
            </a:r>
            <a:r>
              <a:rPr sz="1765" spc="-18" dirty="0">
                <a:latin typeface="Times New Roman"/>
                <a:cs typeface="Times New Roman"/>
              </a:rPr>
              <a:t>u</a:t>
            </a:r>
            <a:r>
              <a:rPr sz="1765" dirty="0">
                <a:latin typeface="Times New Roman"/>
                <a:cs typeface="Times New Roman"/>
              </a:rPr>
              <a:t>rr</a:t>
            </a:r>
            <a:r>
              <a:rPr sz="1765" spc="-4" dirty="0">
                <a:latin typeface="Times New Roman"/>
                <a:cs typeface="Times New Roman"/>
              </a:rPr>
              <a:t>e</a:t>
            </a:r>
            <a:r>
              <a:rPr sz="1765" spc="-13" dirty="0">
                <a:latin typeface="Times New Roman"/>
                <a:cs typeface="Times New Roman"/>
              </a:rPr>
              <a:t>n</a:t>
            </a:r>
            <a:r>
              <a:rPr sz="1765" spc="-4" dirty="0">
                <a:latin typeface="Times New Roman"/>
                <a:cs typeface="Times New Roman"/>
              </a:rPr>
              <a:t>t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4" dirty="0">
                <a:latin typeface="Times New Roman"/>
                <a:cs typeface="Times New Roman"/>
              </a:rPr>
              <a:t>to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4" dirty="0">
                <a:latin typeface="Times New Roman"/>
                <a:cs typeface="Times New Roman"/>
              </a:rPr>
              <a:t>c</a:t>
            </a:r>
            <a:r>
              <a:rPr sz="1765" spc="4" dirty="0">
                <a:latin typeface="Times New Roman"/>
                <a:cs typeface="Times New Roman"/>
              </a:rPr>
              <a:t>o</a:t>
            </a:r>
            <a:r>
              <a:rPr sz="1765" spc="-44" dirty="0">
                <a:latin typeface="Times New Roman"/>
                <a:cs typeface="Times New Roman"/>
              </a:rPr>
              <a:t>m</a:t>
            </a:r>
            <a:r>
              <a:rPr sz="1765" spc="22" dirty="0">
                <a:latin typeface="Times New Roman"/>
                <a:cs typeface="Times New Roman"/>
              </a:rPr>
              <a:t>p</a:t>
            </a:r>
            <a:r>
              <a:rPr sz="1765" spc="-18" dirty="0">
                <a:latin typeface="Times New Roman"/>
                <a:cs typeface="Times New Roman"/>
              </a:rPr>
              <a:t>u</a:t>
            </a:r>
            <a:r>
              <a:rPr sz="1765" spc="13" dirty="0">
                <a:latin typeface="Times New Roman"/>
                <a:cs typeface="Times New Roman"/>
              </a:rPr>
              <a:t>t</a:t>
            </a:r>
            <a:r>
              <a:rPr sz="1765" spc="-4" dirty="0">
                <a:latin typeface="Times New Roman"/>
                <a:cs typeface="Times New Roman"/>
              </a:rPr>
              <a:t>e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4" dirty="0">
                <a:latin typeface="Times New Roman"/>
                <a:cs typeface="Times New Roman"/>
              </a:rPr>
              <a:t>t</a:t>
            </a:r>
            <a:r>
              <a:rPr sz="1765" spc="-18" dirty="0">
                <a:latin typeface="Times New Roman"/>
                <a:cs typeface="Times New Roman"/>
              </a:rPr>
              <a:t>h</a:t>
            </a:r>
            <a:r>
              <a:rPr sz="1765" spc="-4" dirty="0">
                <a:latin typeface="Times New Roman"/>
                <a:cs typeface="Times New Roman"/>
              </a:rPr>
              <a:t>e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2572" y="1121597"/>
            <a:ext cx="3539937" cy="1065560"/>
          </a:xfrm>
          <a:prstGeom prst="rect">
            <a:avLst/>
          </a:prstGeom>
        </p:spPr>
        <p:txBody>
          <a:bodyPr vert="horz" wrap="square" lIns="0" tIns="18490" rIns="0" bIns="0" rtlCol="0">
            <a:spAutoFit/>
          </a:bodyPr>
          <a:lstStyle/>
          <a:p>
            <a:pPr marL="363090" marR="4483" algn="just" defTabSz="806867">
              <a:lnSpc>
                <a:spcPct val="97000"/>
              </a:lnSpc>
              <a:spcBef>
                <a:spcPts val="146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10.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This 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will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be  referred to 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as 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“the </a:t>
            </a:r>
            <a:r>
              <a:rPr sz="1765" b="1" spc="-13" dirty="0">
                <a:solidFill>
                  <a:prstClr val="black"/>
                </a:solidFill>
                <a:latin typeface="Times New Roman"/>
                <a:cs typeface="Times New Roman"/>
              </a:rPr>
              <a:t>most 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recent  voltage at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b="1" spc="-2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4" dirty="0">
                <a:solidFill>
                  <a:prstClr val="black"/>
                </a:solidFill>
                <a:latin typeface="Times New Roman"/>
                <a:cs typeface="Times New Roman"/>
              </a:rPr>
              <a:t>10”.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algn="just" defTabSz="806867">
              <a:lnSpc>
                <a:spcPts val="1990"/>
              </a:lnSpc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Using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most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recent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value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4884" y="2151865"/>
            <a:ext cx="101469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841606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lta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64884" y="2410384"/>
            <a:ext cx="965947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792858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58664" y="2151866"/>
            <a:ext cx="2091578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11206" marR="4483" indent="72282" defTabSz="806867">
              <a:lnSpc>
                <a:spcPts val="2038"/>
              </a:lnSpc>
              <a:spcBef>
                <a:spcPts val="212"/>
              </a:spcBef>
              <a:tabLst>
                <a:tab pos="647735" algn="l"/>
                <a:tab pos="744671" algn="l"/>
                <a:tab pos="1023712" algn="l"/>
                <a:tab pos="1200774" algn="l"/>
                <a:tab pos="1383440" algn="l"/>
                <a:tab pos="1644551" algn="l"/>
                <a:tab pos="1926394" algn="l"/>
              </a:tabLst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0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(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if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0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31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64884" y="2668568"/>
            <a:ext cx="959784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12571" y="2926752"/>
            <a:ext cx="3542179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363090" marR="4483" indent="-352444" defTabSz="806867">
              <a:lnSpc>
                <a:spcPts val="2038"/>
              </a:lnSpc>
              <a:spcBef>
                <a:spcPts val="212"/>
              </a:spcBef>
              <a:tabLst>
                <a:tab pos="363090" algn="l"/>
                <a:tab pos="1104959" algn="l"/>
                <a:tab pos="1427145" algn="l"/>
                <a:tab pos="2367369" algn="l"/>
                <a:tab pos="2469348" algn="l"/>
                <a:tab pos="2891272" algn="l"/>
                <a:tab pos="3202812" algn="l"/>
              </a:tabLst>
            </a:pP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6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pp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3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hh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’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3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w 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ete</a:t>
            </a:r>
            <a:r>
              <a:rPr sz="1765" spc="26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4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	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12571" y="3443343"/>
            <a:ext cx="3541619" cy="2611975"/>
          </a:xfrm>
          <a:prstGeom prst="rect">
            <a:avLst/>
          </a:prstGeom>
        </p:spPr>
        <p:txBody>
          <a:bodyPr vert="horz" wrap="square" lIns="0" tIns="29696" rIns="0" bIns="0" rtlCol="0">
            <a:spAutoFit/>
          </a:bodyPr>
          <a:lstStyle/>
          <a:p>
            <a:pPr marL="363090" marR="7845" algn="just" defTabSz="806867">
              <a:lnSpc>
                <a:spcPts val="2012"/>
              </a:lnSpc>
              <a:spcBef>
                <a:spcPts val="234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flowing from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 toward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10.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41"/>
              </a:lnSpc>
              <a:buFontTx/>
              <a:buAutoNum type="arabicPeriod" startAt="7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4.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4483" indent="-352444" algn="just" defTabSz="806867">
              <a:lnSpc>
                <a:spcPct val="95700"/>
              </a:lnSpc>
              <a:spcBef>
                <a:spcPts val="49"/>
              </a:spcBef>
              <a:buFontTx/>
              <a:buAutoNum type="arabicPeriod" startAt="7"/>
              <a:tabLst>
                <a:tab pos="363650" algn="l"/>
              </a:tabLst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 is junction node.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 end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downstream from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 is  selected to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start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forward sweep  toward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4.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8965" indent="-352444" algn="just" defTabSz="806867">
              <a:lnSpc>
                <a:spcPts val="2030"/>
              </a:lnSpc>
              <a:spcBef>
                <a:spcPts val="62"/>
              </a:spcBef>
              <a:buFontTx/>
              <a:buAutoNum type="arabicPeriod" startAt="7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Select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6,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compute 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 current,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then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the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junction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209787" y="306543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489896" y="251838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191984" y="1511355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85525" y="1511355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71393" y="149721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71393" y="188449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85525" y="189863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71393" y="188449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71393" y="227184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85525" y="228598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71393" y="227184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385525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85525" y="3060551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371393" y="343371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385525" y="344785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66682" y="350696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385525" y="267326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966081" y="267326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9532504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804970" y="3060551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24428" y="3060551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210295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7"/>
                </a:lnTo>
                <a:lnTo>
                  <a:pt x="0" y="24876"/>
                </a:lnTo>
                <a:lnTo>
                  <a:pt x="7164" y="32053"/>
                </a:lnTo>
                <a:lnTo>
                  <a:pt x="24859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804969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790838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66081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51949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966081" y="3060551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51949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51949" y="343371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966081" y="344785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8947239" y="350696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546636" y="2673264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9605689" y="2654409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0" y="0"/>
                </a:moveTo>
                <a:lnTo>
                  <a:pt x="0" y="42738"/>
                </a:lnTo>
                <a:lnTo>
                  <a:pt x="42708" y="213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804969" y="2609457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786127" y="2576461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21354" y="0"/>
                </a:moveTo>
                <a:lnTo>
                  <a:pt x="0" y="42738"/>
                </a:lnTo>
                <a:lnTo>
                  <a:pt x="42708" y="4273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160636" y="3060551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127663" y="304169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69"/>
                </a:lnTo>
                <a:lnTo>
                  <a:pt x="42708" y="4273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482262" y="3157375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482262" y="3196110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2"/>
                </a:moveTo>
                <a:lnTo>
                  <a:pt x="25764" y="5481"/>
                </a:lnTo>
                <a:lnTo>
                  <a:pt x="52689" y="0"/>
                </a:lnTo>
                <a:lnTo>
                  <a:pt x="80620" y="5481"/>
                </a:lnTo>
                <a:lnTo>
                  <a:pt x="109712" y="21942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8404913" y="3060552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195250" y="1337147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051613" y="143880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245086" y="182123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249934" y="2203727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235461" y="259100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448322" y="2871791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453169" y="335591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751641" y="3070282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862919" y="260070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904493" y="250868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020549" y="29734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030244" y="33607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312571" y="863412"/>
            <a:ext cx="3539378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777169" algn="l"/>
                <a:tab pos="1091511" algn="l"/>
                <a:tab pos="2319741" algn="l"/>
                <a:tab pos="2784250" algn="l"/>
                <a:tab pos="3359142" algn="l"/>
              </a:tabLst>
            </a:pPr>
            <a:r>
              <a:rPr sz="1765" spc="4" dirty="0">
                <a:latin typeface="Times New Roman"/>
                <a:cs typeface="Times New Roman"/>
              </a:rPr>
              <a:t>10</a:t>
            </a:r>
            <a:r>
              <a:rPr sz="1765" spc="-4" dirty="0">
                <a:latin typeface="Times New Roman"/>
                <a:cs typeface="Times New Roman"/>
              </a:rPr>
              <a:t>.</a:t>
            </a:r>
            <a:r>
              <a:rPr sz="1765" spc="115" dirty="0">
                <a:latin typeface="Times New Roman"/>
                <a:cs typeface="Times New Roman"/>
              </a:rPr>
              <a:t> </a:t>
            </a:r>
            <a:r>
              <a:rPr sz="1765" spc="-9" dirty="0">
                <a:latin typeface="Times New Roman"/>
                <a:cs typeface="Times New Roman"/>
              </a:rPr>
              <a:t>Go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4" dirty="0">
                <a:latin typeface="Times New Roman"/>
                <a:cs typeface="Times New Roman"/>
              </a:rPr>
              <a:t>to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18" dirty="0">
                <a:latin typeface="Times New Roman"/>
                <a:cs typeface="Times New Roman"/>
              </a:rPr>
              <a:t>d</a:t>
            </a:r>
            <a:r>
              <a:rPr sz="1765" spc="22" dirty="0">
                <a:latin typeface="Times New Roman"/>
                <a:cs typeface="Times New Roman"/>
              </a:rPr>
              <a:t>o</a:t>
            </a:r>
            <a:r>
              <a:rPr sz="1765" spc="-53" dirty="0">
                <a:latin typeface="Times New Roman"/>
                <a:cs typeface="Times New Roman"/>
              </a:rPr>
              <a:t>w</a:t>
            </a:r>
            <a:r>
              <a:rPr sz="1765" spc="4" dirty="0">
                <a:latin typeface="Times New Roman"/>
                <a:cs typeface="Times New Roman"/>
              </a:rPr>
              <a:t>n</a:t>
            </a:r>
            <a:r>
              <a:rPr sz="1765" spc="-13" dirty="0">
                <a:latin typeface="Times New Roman"/>
                <a:cs typeface="Times New Roman"/>
              </a:rPr>
              <a:t>s</a:t>
            </a:r>
            <a:r>
              <a:rPr sz="1765" spc="-4" dirty="0">
                <a:latin typeface="Times New Roman"/>
                <a:cs typeface="Times New Roman"/>
              </a:rPr>
              <a:t>tre</a:t>
            </a:r>
            <a:r>
              <a:rPr sz="1765" spc="22" dirty="0">
                <a:latin typeface="Times New Roman"/>
                <a:cs typeface="Times New Roman"/>
              </a:rPr>
              <a:t>a</a:t>
            </a:r>
            <a:r>
              <a:rPr sz="1765" spc="-9" dirty="0">
                <a:latin typeface="Times New Roman"/>
                <a:cs typeface="Times New Roman"/>
              </a:rPr>
              <a:t>m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18" dirty="0">
                <a:latin typeface="Times New Roman"/>
                <a:cs typeface="Times New Roman"/>
              </a:rPr>
              <a:t>e</a:t>
            </a:r>
            <a:r>
              <a:rPr sz="1765" spc="-18" dirty="0">
                <a:latin typeface="Times New Roman"/>
                <a:cs typeface="Times New Roman"/>
              </a:rPr>
              <a:t>n</a:t>
            </a:r>
            <a:r>
              <a:rPr sz="1765" spc="-4" dirty="0">
                <a:latin typeface="Times New Roman"/>
                <a:cs typeface="Times New Roman"/>
              </a:rPr>
              <a:t>d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18" dirty="0">
                <a:latin typeface="Times New Roman"/>
                <a:cs typeface="Times New Roman"/>
              </a:rPr>
              <a:t>n</a:t>
            </a:r>
            <a:r>
              <a:rPr sz="1765" spc="4" dirty="0">
                <a:latin typeface="Times New Roman"/>
                <a:cs typeface="Times New Roman"/>
              </a:rPr>
              <a:t>od</a:t>
            </a:r>
            <a:r>
              <a:rPr sz="1765" spc="-4" dirty="0">
                <a:latin typeface="Times New Roman"/>
                <a:cs typeface="Times New Roman"/>
              </a:rPr>
              <a:t>e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4" dirty="0">
                <a:latin typeface="Times New Roman"/>
                <a:cs typeface="Times New Roman"/>
              </a:rPr>
              <a:t>8</a:t>
            </a:r>
            <a:r>
              <a:rPr sz="1765" spc="-4" dirty="0">
                <a:latin typeface="Times New Roman"/>
                <a:cs typeface="Times New Roman"/>
              </a:rPr>
              <a:t>.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2571" y="1121597"/>
            <a:ext cx="3539378" cy="2336613"/>
          </a:xfrm>
          <a:prstGeom prst="rect">
            <a:avLst/>
          </a:prstGeom>
        </p:spPr>
        <p:txBody>
          <a:bodyPr vert="horz" wrap="square" lIns="0" tIns="28015" rIns="0" bIns="0" rtlCol="0">
            <a:spAutoFit/>
          </a:bodyPr>
          <a:lstStyle/>
          <a:p>
            <a:pPr marL="363090" marR="5043" algn="just" defTabSz="806867">
              <a:lnSpc>
                <a:spcPts val="2030"/>
              </a:lnSpc>
              <a:spcBef>
                <a:spcPts val="22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current and then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 at junction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7.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41"/>
              </a:lnSpc>
              <a:buFontTx/>
              <a:buAutoNum type="arabicPeriod" startAt="11"/>
              <a:tabLst>
                <a:tab pos="363650" algn="l"/>
              </a:tabLst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Go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downstream end node</a:t>
            </a:r>
            <a:r>
              <a:rPr sz="1765" spc="20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9.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5043" algn="just" defTabSz="806867">
              <a:lnSpc>
                <a:spcPts val="2012"/>
              </a:lnSpc>
              <a:spcBef>
                <a:spcPts val="115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current and then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 at junction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7.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4483" indent="-352444" algn="just" defTabSz="806867">
              <a:lnSpc>
                <a:spcPts val="2030"/>
              </a:lnSpc>
              <a:spcBef>
                <a:spcPts val="9"/>
              </a:spcBef>
              <a:buFontTx/>
              <a:buAutoNum type="arabicPeriod" startAt="1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the node current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7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using the most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recent value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90"/>
              </a:lnSpc>
              <a:buFontTx/>
              <a:buAutoNum type="arabicPeriod" startAt="1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Apply</a:t>
            </a:r>
            <a:r>
              <a:rPr sz="1765" spc="1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KCL</a:t>
            </a:r>
            <a:r>
              <a:rPr sz="1765" spc="12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spc="14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14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7</a:t>
            </a:r>
            <a:r>
              <a:rPr sz="1765" spc="15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765" spc="14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2571" y="3443343"/>
            <a:ext cx="4195370" cy="2338310"/>
          </a:xfrm>
          <a:prstGeom prst="rect">
            <a:avLst/>
          </a:prstGeom>
        </p:spPr>
        <p:txBody>
          <a:bodyPr vert="horz" wrap="square" lIns="0" tIns="29696" rIns="0" bIns="0" rtlCol="0">
            <a:spAutoFit/>
          </a:bodyPr>
          <a:lstStyle/>
          <a:p>
            <a:pPr marL="363090" marR="8405" defTabSz="806867">
              <a:lnSpc>
                <a:spcPts val="2012"/>
              </a:lnSpc>
              <a:spcBef>
                <a:spcPts val="234"/>
              </a:spcBef>
              <a:tabLst>
                <a:tab pos="779970" algn="l"/>
                <a:tab pos="1561623" algn="l"/>
                <a:tab pos="2399868" algn="l"/>
                <a:tab pos="2770802" algn="l"/>
                <a:tab pos="3189924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  segment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from 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5 to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-4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7.</a:t>
            </a:r>
          </a:p>
          <a:p>
            <a:pPr marL="363090" indent="-352444" defTabSz="806867">
              <a:lnSpc>
                <a:spcPts val="1941"/>
              </a:lnSpc>
              <a:buFontTx/>
              <a:buAutoNum type="arabicPeriod" startAt="14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5.</a:t>
            </a:r>
          </a:p>
          <a:p>
            <a:pPr marL="363090" marR="6164" indent="-352444" defTabSz="806867">
              <a:lnSpc>
                <a:spcPts val="2030"/>
              </a:lnSpc>
              <a:spcBef>
                <a:spcPts val="101"/>
              </a:spcBef>
              <a:buFontTx/>
              <a:buAutoNum type="arabicPeriod" startAt="14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the node current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endParaRPr sz="176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4483" indent="-352444" defTabSz="806867">
              <a:lnSpc>
                <a:spcPts val="2012"/>
              </a:lnSpc>
              <a:spcBef>
                <a:spcPts val="22"/>
              </a:spcBef>
              <a:buFontTx/>
              <a:buAutoNum type="arabicPeriod" startAt="14"/>
              <a:tabLst>
                <a:tab pos="363650" algn="l"/>
                <a:tab pos="1166595" algn="l"/>
                <a:tab pos="1856914" algn="l"/>
                <a:tab pos="2263149" algn="l"/>
                <a:tab pos="2993810" algn="l"/>
                <a:tab pos="3350738" algn="l"/>
              </a:tabLst>
            </a:pP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pp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y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5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determine 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current flowing</a:t>
            </a:r>
            <a:r>
              <a:rPr sz="1765" spc="7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from</a:t>
            </a:r>
            <a:endParaRPr sz="176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defTabSz="806867">
              <a:lnSpc>
                <a:spcPts val="1941"/>
              </a:lnSpc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toward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5.</a:t>
            </a:r>
          </a:p>
          <a:p>
            <a:pPr marL="363090" indent="-352444" defTabSz="806867">
              <a:lnSpc>
                <a:spcPts val="2034"/>
              </a:lnSpc>
              <a:buFontTx/>
              <a:buAutoNum type="arabicPeriod" startAt="17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5.</a:t>
            </a:r>
          </a:p>
          <a:p>
            <a:pPr marL="363090" indent="-352444" defTabSz="806867">
              <a:lnSpc>
                <a:spcPts val="2074"/>
              </a:lnSpc>
              <a:buFontTx/>
              <a:buAutoNum type="arabicPeriod" startAt="17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the node current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spc="8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lang="en-US" sz="1765" dirty="0">
                <a:solidFill>
                  <a:prstClr val="black"/>
                </a:solidFill>
                <a:latin typeface="Times New Roman"/>
                <a:cs typeface="Times New Roman"/>
              </a:rPr>
              <a:t> 5.</a:t>
            </a:r>
            <a:endParaRPr sz="1765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09787" y="306543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489896" y="251838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191984" y="1511355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385525" y="1511355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371393" y="149721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371393" y="188449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85525" y="189863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71393" y="188449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71393" y="227184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85525" y="228598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71393" y="227184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85525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85525" y="3060551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371393" y="343371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85525" y="344785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66682" y="350696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85525" y="267326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71393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966081" y="267326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532504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04970" y="3060551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371393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224428" y="3060551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210295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7"/>
                </a:lnTo>
                <a:lnTo>
                  <a:pt x="0" y="24876"/>
                </a:lnTo>
                <a:lnTo>
                  <a:pt x="7164" y="32053"/>
                </a:lnTo>
                <a:lnTo>
                  <a:pt x="24859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804969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790838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790838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966081" y="267326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951949" y="265912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951949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966081" y="3060551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51949" y="3046410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51949" y="343371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966081" y="344785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47239" y="350696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546636" y="2673264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9605689" y="2654409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0" y="0"/>
                </a:moveTo>
                <a:lnTo>
                  <a:pt x="0" y="42738"/>
                </a:lnTo>
                <a:lnTo>
                  <a:pt x="42708" y="213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804969" y="2609457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786127" y="2576461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21354" y="0"/>
                </a:moveTo>
                <a:lnTo>
                  <a:pt x="0" y="42738"/>
                </a:lnTo>
                <a:lnTo>
                  <a:pt x="42708" y="4273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160636" y="3060551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127663" y="304169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69"/>
                </a:lnTo>
                <a:lnTo>
                  <a:pt x="42708" y="4273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482262" y="3157375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482262" y="3196110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2"/>
                </a:moveTo>
                <a:lnTo>
                  <a:pt x="25764" y="5481"/>
                </a:lnTo>
                <a:lnTo>
                  <a:pt x="52689" y="0"/>
                </a:lnTo>
                <a:lnTo>
                  <a:pt x="80620" y="5481"/>
                </a:lnTo>
                <a:lnTo>
                  <a:pt x="109712" y="21942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404913" y="3060552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195250" y="1337147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51613" y="143880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245086" y="182123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249934" y="2203727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235461" y="259100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448322" y="2871791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453169" y="335591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751641" y="3070282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862919" y="260070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904493" y="250868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20549" y="29734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030244" y="33607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7101896-7CA9-4AF4-9E26-51FB8AC176A1}"/>
              </a:ext>
            </a:extLst>
          </p:cNvPr>
          <p:cNvSpPr txBox="1"/>
          <p:nvPr/>
        </p:nvSpPr>
        <p:spPr>
          <a:xfrm>
            <a:off x="3312571" y="827618"/>
            <a:ext cx="3657488" cy="552233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2970278" defTabSz="806867">
              <a:spcBef>
                <a:spcPts val="88"/>
              </a:spcBef>
              <a:tabLst>
                <a:tab pos="5625653" algn="l"/>
              </a:tabLst>
            </a:pPr>
            <a:endParaRPr lang="en-ID" sz="1765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>
              <a:lnSpc>
                <a:spcPts val="2074"/>
              </a:lnSpc>
              <a:tabLst>
                <a:tab pos="1166595" algn="l"/>
                <a:tab pos="1856914" algn="l"/>
                <a:tab pos="2263149" algn="l"/>
                <a:tab pos="2993810" algn="l"/>
                <a:tab pos="3350738" algn="l"/>
              </a:tabLst>
            </a:pPr>
            <a:r>
              <a:rPr lang="en-ID" sz="1765" dirty="0">
                <a:solidFill>
                  <a:prstClr val="black"/>
                </a:solidFill>
                <a:latin typeface="Times New Roman"/>
                <a:cs typeface="Times New Roman"/>
              </a:rPr>
              <a:t>19.</a:t>
            </a:r>
            <a:r>
              <a:rPr lang="en-ID" sz="1765" spc="1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en-ID"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Apply	KCL	at	</a:t>
            </a:r>
            <a:r>
              <a:rPr lang="en-ID" sz="1765" dirty="0">
                <a:solidFill>
                  <a:prstClr val="black"/>
                </a:solidFill>
                <a:latin typeface="Times New Roman"/>
                <a:cs typeface="Times New Roman"/>
              </a:rPr>
              <a:t>Node	</a:t>
            </a:r>
            <a:r>
              <a:rPr lang="en-ID"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5	to</a:t>
            </a:r>
            <a:endParaRPr lang="en-ID" sz="1765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2FAFE7F5-C759-4A4C-A83C-E82E421FEA83}"/>
              </a:ext>
            </a:extLst>
          </p:cNvPr>
          <p:cNvSpPr txBox="1"/>
          <p:nvPr/>
        </p:nvSpPr>
        <p:spPr>
          <a:xfrm>
            <a:off x="3664884" y="1379780"/>
            <a:ext cx="3188634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11206" marR="4483" defTabSz="806867">
              <a:lnSpc>
                <a:spcPts val="2038"/>
              </a:lnSpc>
              <a:spcBef>
                <a:spcPts val="212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determine 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current flowing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from 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3 to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sz="1765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C2B43BC1-77D2-4BAE-A045-4770CD0DC240}"/>
              </a:ext>
            </a:extLst>
          </p:cNvPr>
          <p:cNvSpPr txBox="1"/>
          <p:nvPr/>
        </p:nvSpPr>
        <p:spPr>
          <a:xfrm>
            <a:off x="3312571" y="1896370"/>
            <a:ext cx="3247465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20.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14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4.</a:t>
            </a: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2BD58B86-E391-413E-9F25-A98C0C306966}"/>
              </a:ext>
            </a:extLst>
          </p:cNvPr>
          <p:cNvSpPr txBox="1"/>
          <p:nvPr/>
        </p:nvSpPr>
        <p:spPr>
          <a:xfrm>
            <a:off x="3312571" y="2151866"/>
            <a:ext cx="3536576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363090" marR="4483" indent="-352444" defTabSz="806867">
              <a:lnSpc>
                <a:spcPts val="2038"/>
              </a:lnSpc>
              <a:spcBef>
                <a:spcPts val="212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21.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current at node 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4.</a:t>
            </a:r>
            <a:endParaRPr sz="1765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3AB08A4B-B817-4986-AFF9-7C1753D280C0}"/>
              </a:ext>
            </a:extLst>
          </p:cNvPr>
          <p:cNvSpPr txBox="1"/>
          <p:nvPr/>
        </p:nvSpPr>
        <p:spPr>
          <a:xfrm>
            <a:off x="3312571" y="2668568"/>
            <a:ext cx="3540499" cy="2335481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363090" marR="6724" indent="-352444" algn="just" defTabSz="806867">
              <a:lnSpc>
                <a:spcPts val="2038"/>
              </a:lnSpc>
              <a:spcBef>
                <a:spcPts val="212"/>
              </a:spcBef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Apply KCL 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3 to compute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current flowing from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2 to 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15"/>
              </a:lnSpc>
              <a:spcBef>
                <a:spcPts val="4"/>
              </a:spcBef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4483" indent="-352444" defTabSz="806867">
              <a:lnSpc>
                <a:spcPts val="2038"/>
              </a:lnSpc>
              <a:spcBef>
                <a:spcPts val="79"/>
              </a:spcBef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 current 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defTabSz="806867">
              <a:lnSpc>
                <a:spcPts val="1932"/>
              </a:lnSpc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Apply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KCL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spc="-5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Node2.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defTabSz="806867">
              <a:lnSpc>
                <a:spcPts val="2034"/>
              </a:lnSpc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</a:t>
            </a:r>
            <a:r>
              <a:rPr sz="1765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1.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defTabSz="806867">
              <a:lnSpc>
                <a:spcPts val="2078"/>
              </a:lnSpc>
              <a:buFontTx/>
              <a:buAutoNum type="arabicPeriod" startAt="22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Compare</a:t>
            </a:r>
            <a:r>
              <a:rPr sz="1765" spc="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calculated</a:t>
            </a:r>
            <a:r>
              <a:rPr sz="1765" spc="23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</a:t>
            </a:r>
            <a:r>
              <a:rPr sz="1765" spc="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7283095E-3FBD-4C1A-A0FF-3BB50663E1D7}"/>
              </a:ext>
            </a:extLst>
          </p:cNvPr>
          <p:cNvSpPr txBox="1"/>
          <p:nvPr/>
        </p:nvSpPr>
        <p:spPr>
          <a:xfrm>
            <a:off x="3312571" y="4987625"/>
            <a:ext cx="3537136" cy="1053644"/>
          </a:xfrm>
          <a:prstGeom prst="rect">
            <a:avLst/>
          </a:prstGeom>
        </p:spPr>
        <p:txBody>
          <a:bodyPr vert="horz" wrap="square" lIns="0" tIns="27454" rIns="0" bIns="0" rtlCol="0">
            <a:spAutoFit/>
          </a:bodyPr>
          <a:lstStyle/>
          <a:p>
            <a:pPr marL="363090" marR="5043" defTabSz="806867">
              <a:lnSpc>
                <a:spcPts val="2038"/>
              </a:lnSpc>
              <a:spcBef>
                <a:spcPts val="215"/>
              </a:spcBef>
              <a:tabLst>
                <a:tab pos="1228230" algn="l"/>
                <a:tab pos="1556020" algn="l"/>
                <a:tab pos="1980745" algn="l"/>
                <a:tab pos="2940020" algn="l"/>
              </a:tabLst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ied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4483" algn="r" defTabSz="806867">
              <a:lnSpc>
                <a:spcPts val="1932"/>
              </a:lnSpc>
              <a:tabLst>
                <a:tab pos="642131" algn="l"/>
                <a:tab pos="1071900" algn="l"/>
                <a:tab pos="1781830" algn="l"/>
                <a:tab pos="2799939" algn="l"/>
                <a:tab pos="3243154" algn="l"/>
              </a:tabLst>
            </a:pP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28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765" spc="1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in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4483" algn="r" defTabSz="806867">
              <a:lnSpc>
                <a:spcPts val="2074"/>
              </a:lnSpc>
              <a:tabLst>
                <a:tab pos="934620" algn="l"/>
                <a:tab pos="1649034" algn="l"/>
                <a:tab pos="2434047" algn="l"/>
                <a:tab pos="2890150" algn="l"/>
              </a:tabLst>
            </a:pP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ied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lta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1E48860D-929D-4DDB-B048-1402B2E8AE17}"/>
              </a:ext>
            </a:extLst>
          </p:cNvPr>
          <p:cNvSpPr txBox="1"/>
          <p:nvPr/>
        </p:nvSpPr>
        <p:spPr>
          <a:xfrm>
            <a:off x="7209787" y="336674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83F94F11-C4F6-48AA-B9EF-CFFA79A0B7FB}"/>
              </a:ext>
            </a:extLst>
          </p:cNvPr>
          <p:cNvSpPr txBox="1"/>
          <p:nvPr/>
        </p:nvSpPr>
        <p:spPr>
          <a:xfrm>
            <a:off x="9489896" y="28195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1E8A904E-3BB8-44BC-B124-E2A204F8E6C2}"/>
              </a:ext>
            </a:extLst>
          </p:cNvPr>
          <p:cNvSpPr/>
          <p:nvPr/>
        </p:nvSpPr>
        <p:spPr>
          <a:xfrm>
            <a:off x="8191984" y="1812269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F833E40A-0EDE-477F-9F6D-BD62A5B121F2}"/>
              </a:ext>
            </a:extLst>
          </p:cNvPr>
          <p:cNvSpPr/>
          <p:nvPr/>
        </p:nvSpPr>
        <p:spPr>
          <a:xfrm>
            <a:off x="8385525" y="181226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10AD736A-D5AE-4452-9B27-DDDD1A94357F}"/>
              </a:ext>
            </a:extLst>
          </p:cNvPr>
          <p:cNvSpPr/>
          <p:nvPr/>
        </p:nvSpPr>
        <p:spPr>
          <a:xfrm>
            <a:off x="8371393" y="179812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F3BBD3BB-07CF-45BF-B394-C8039E0BB903}"/>
              </a:ext>
            </a:extLst>
          </p:cNvPr>
          <p:cNvSpPr/>
          <p:nvPr/>
        </p:nvSpPr>
        <p:spPr>
          <a:xfrm>
            <a:off x="8371393" y="218550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7B081B33-23B1-4478-A631-D41B6539B337}"/>
              </a:ext>
            </a:extLst>
          </p:cNvPr>
          <p:cNvSpPr/>
          <p:nvPr/>
        </p:nvSpPr>
        <p:spPr>
          <a:xfrm>
            <a:off x="8385525" y="2199647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10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5">
            <a:extLst>
              <a:ext uri="{FF2B5EF4-FFF2-40B4-BE49-F238E27FC236}">
                <a16:creationId xmlns:a16="http://schemas.microsoft.com/office/drawing/2014/main" id="{463B4F27-83FB-4604-B28F-B5AFE50B03A0}"/>
              </a:ext>
            </a:extLst>
          </p:cNvPr>
          <p:cNvSpPr/>
          <p:nvPr/>
        </p:nvSpPr>
        <p:spPr>
          <a:xfrm>
            <a:off x="8371393" y="218550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3195A8AD-A837-4F23-8690-75FE5335F760}"/>
              </a:ext>
            </a:extLst>
          </p:cNvPr>
          <p:cNvSpPr/>
          <p:nvPr/>
        </p:nvSpPr>
        <p:spPr>
          <a:xfrm>
            <a:off x="8371393" y="257294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9156131A-CB5F-4B58-A711-696FABD3E507}"/>
              </a:ext>
            </a:extLst>
          </p:cNvPr>
          <p:cNvSpPr/>
          <p:nvPr/>
        </p:nvSpPr>
        <p:spPr>
          <a:xfrm>
            <a:off x="8385525" y="2587092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8">
            <a:extLst>
              <a:ext uri="{FF2B5EF4-FFF2-40B4-BE49-F238E27FC236}">
                <a16:creationId xmlns:a16="http://schemas.microsoft.com/office/drawing/2014/main" id="{8E867BC2-9B82-41F1-99CD-4CC4166B867C}"/>
              </a:ext>
            </a:extLst>
          </p:cNvPr>
          <p:cNvSpPr/>
          <p:nvPr/>
        </p:nvSpPr>
        <p:spPr>
          <a:xfrm>
            <a:off x="8371393" y="257294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9">
            <a:extLst>
              <a:ext uri="{FF2B5EF4-FFF2-40B4-BE49-F238E27FC236}">
                <a16:creationId xmlns:a16="http://schemas.microsoft.com/office/drawing/2014/main" id="{7CA75B7A-172B-4893-A8A2-C1BCDDD8A7E4}"/>
              </a:ext>
            </a:extLst>
          </p:cNvPr>
          <p:cNvSpPr/>
          <p:nvPr/>
        </p:nvSpPr>
        <p:spPr>
          <a:xfrm>
            <a:off x="8371393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0">
            <a:extLst>
              <a:ext uri="{FF2B5EF4-FFF2-40B4-BE49-F238E27FC236}">
                <a16:creationId xmlns:a16="http://schemas.microsoft.com/office/drawing/2014/main" id="{0986072A-55CB-45D6-8FDE-D6E18607F7F8}"/>
              </a:ext>
            </a:extLst>
          </p:cNvPr>
          <p:cNvSpPr/>
          <p:nvPr/>
        </p:nvSpPr>
        <p:spPr>
          <a:xfrm>
            <a:off x="8385525" y="2974470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1">
            <a:extLst>
              <a:ext uri="{FF2B5EF4-FFF2-40B4-BE49-F238E27FC236}">
                <a16:creationId xmlns:a16="http://schemas.microsoft.com/office/drawing/2014/main" id="{22F602F9-B690-4D8B-A566-42FC4A16530B}"/>
              </a:ext>
            </a:extLst>
          </p:cNvPr>
          <p:cNvSpPr/>
          <p:nvPr/>
        </p:nvSpPr>
        <p:spPr>
          <a:xfrm>
            <a:off x="8371393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2">
            <a:extLst>
              <a:ext uri="{FF2B5EF4-FFF2-40B4-BE49-F238E27FC236}">
                <a16:creationId xmlns:a16="http://schemas.microsoft.com/office/drawing/2014/main" id="{F2E1A4BD-C231-4E07-983C-08983D2AFB1A}"/>
              </a:ext>
            </a:extLst>
          </p:cNvPr>
          <p:cNvSpPr/>
          <p:nvPr/>
        </p:nvSpPr>
        <p:spPr>
          <a:xfrm>
            <a:off x="8371393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3">
            <a:extLst>
              <a:ext uri="{FF2B5EF4-FFF2-40B4-BE49-F238E27FC236}">
                <a16:creationId xmlns:a16="http://schemas.microsoft.com/office/drawing/2014/main" id="{71224D92-D795-419F-BADA-633B6E77FEA0}"/>
              </a:ext>
            </a:extLst>
          </p:cNvPr>
          <p:cNvSpPr/>
          <p:nvPr/>
        </p:nvSpPr>
        <p:spPr>
          <a:xfrm>
            <a:off x="8385525" y="336185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4">
            <a:extLst>
              <a:ext uri="{FF2B5EF4-FFF2-40B4-BE49-F238E27FC236}">
                <a16:creationId xmlns:a16="http://schemas.microsoft.com/office/drawing/2014/main" id="{0A0E6463-7EE1-4738-AB81-2D027F272CF6}"/>
              </a:ext>
            </a:extLst>
          </p:cNvPr>
          <p:cNvSpPr/>
          <p:nvPr/>
        </p:nvSpPr>
        <p:spPr>
          <a:xfrm>
            <a:off x="8371393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5">
            <a:extLst>
              <a:ext uri="{FF2B5EF4-FFF2-40B4-BE49-F238E27FC236}">
                <a16:creationId xmlns:a16="http://schemas.microsoft.com/office/drawing/2014/main" id="{4A84B600-B080-4CC8-88B2-D56B53CC248B}"/>
              </a:ext>
            </a:extLst>
          </p:cNvPr>
          <p:cNvSpPr/>
          <p:nvPr/>
        </p:nvSpPr>
        <p:spPr>
          <a:xfrm>
            <a:off x="8371393" y="373510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6">
            <a:extLst>
              <a:ext uri="{FF2B5EF4-FFF2-40B4-BE49-F238E27FC236}">
                <a16:creationId xmlns:a16="http://schemas.microsoft.com/office/drawing/2014/main" id="{D2EB4962-A537-4DF0-BDC0-FC4F6627648D}"/>
              </a:ext>
            </a:extLst>
          </p:cNvPr>
          <p:cNvSpPr/>
          <p:nvPr/>
        </p:nvSpPr>
        <p:spPr>
          <a:xfrm>
            <a:off x="8385525" y="3749252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EF2DA147-6542-4654-8389-60EC3AECA5CD}"/>
              </a:ext>
            </a:extLst>
          </p:cNvPr>
          <p:cNvSpPr/>
          <p:nvPr/>
        </p:nvSpPr>
        <p:spPr>
          <a:xfrm>
            <a:off x="8366682" y="3808380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28">
            <a:extLst>
              <a:ext uri="{FF2B5EF4-FFF2-40B4-BE49-F238E27FC236}">
                <a16:creationId xmlns:a16="http://schemas.microsoft.com/office/drawing/2014/main" id="{8F4620EF-8CDA-45C0-B943-528905E6AA12}"/>
              </a:ext>
            </a:extLst>
          </p:cNvPr>
          <p:cNvSpPr/>
          <p:nvPr/>
        </p:nvSpPr>
        <p:spPr>
          <a:xfrm>
            <a:off x="8385525" y="297447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8BA96200-0EE9-4861-9400-F6B58149BE20}"/>
              </a:ext>
            </a:extLst>
          </p:cNvPr>
          <p:cNvSpPr/>
          <p:nvPr/>
        </p:nvSpPr>
        <p:spPr>
          <a:xfrm>
            <a:off x="8371393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E4AF7F90-BCD9-4CB7-A6C9-4B1BA7B26D8C}"/>
              </a:ext>
            </a:extLst>
          </p:cNvPr>
          <p:cNvSpPr/>
          <p:nvPr/>
        </p:nvSpPr>
        <p:spPr>
          <a:xfrm>
            <a:off x="8951949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D823601B-E7B6-42B8-92F2-595732BDC154}"/>
              </a:ext>
            </a:extLst>
          </p:cNvPr>
          <p:cNvSpPr/>
          <p:nvPr/>
        </p:nvSpPr>
        <p:spPr>
          <a:xfrm>
            <a:off x="8966081" y="297447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2">
            <a:extLst>
              <a:ext uri="{FF2B5EF4-FFF2-40B4-BE49-F238E27FC236}">
                <a16:creationId xmlns:a16="http://schemas.microsoft.com/office/drawing/2014/main" id="{8D3C66DB-FD18-4B09-86D3-3C914A72E260}"/>
              </a:ext>
            </a:extLst>
          </p:cNvPr>
          <p:cNvSpPr/>
          <p:nvPr/>
        </p:nvSpPr>
        <p:spPr>
          <a:xfrm>
            <a:off x="8951949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3">
            <a:extLst>
              <a:ext uri="{FF2B5EF4-FFF2-40B4-BE49-F238E27FC236}">
                <a16:creationId xmlns:a16="http://schemas.microsoft.com/office/drawing/2014/main" id="{55C4DCB9-CFEC-4F8C-8D24-BFCB09FA4C8A}"/>
              </a:ext>
            </a:extLst>
          </p:cNvPr>
          <p:cNvSpPr/>
          <p:nvPr/>
        </p:nvSpPr>
        <p:spPr>
          <a:xfrm>
            <a:off x="9532504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8FA146DA-9144-4212-BD8A-C0B0EE97B0CD}"/>
              </a:ext>
            </a:extLst>
          </p:cNvPr>
          <p:cNvSpPr/>
          <p:nvPr/>
        </p:nvSpPr>
        <p:spPr>
          <a:xfrm>
            <a:off x="7804970" y="336185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5">
            <a:extLst>
              <a:ext uri="{FF2B5EF4-FFF2-40B4-BE49-F238E27FC236}">
                <a16:creationId xmlns:a16="http://schemas.microsoft.com/office/drawing/2014/main" id="{3E4FEB62-C142-4ADB-8AFA-2312DD073802}"/>
              </a:ext>
            </a:extLst>
          </p:cNvPr>
          <p:cNvSpPr/>
          <p:nvPr/>
        </p:nvSpPr>
        <p:spPr>
          <a:xfrm>
            <a:off x="7790838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6">
            <a:extLst>
              <a:ext uri="{FF2B5EF4-FFF2-40B4-BE49-F238E27FC236}">
                <a16:creationId xmlns:a16="http://schemas.microsoft.com/office/drawing/2014/main" id="{41FA9B71-1EB3-4D19-AF3B-25D56573D776}"/>
              </a:ext>
            </a:extLst>
          </p:cNvPr>
          <p:cNvSpPr/>
          <p:nvPr/>
        </p:nvSpPr>
        <p:spPr>
          <a:xfrm>
            <a:off x="8371393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7">
            <a:extLst>
              <a:ext uri="{FF2B5EF4-FFF2-40B4-BE49-F238E27FC236}">
                <a16:creationId xmlns:a16="http://schemas.microsoft.com/office/drawing/2014/main" id="{A6801F82-A1FE-4ABE-84AE-9DFC6DC4C840}"/>
              </a:ext>
            </a:extLst>
          </p:cNvPr>
          <p:cNvSpPr/>
          <p:nvPr/>
        </p:nvSpPr>
        <p:spPr>
          <a:xfrm>
            <a:off x="7224428" y="3361854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38">
            <a:extLst>
              <a:ext uri="{FF2B5EF4-FFF2-40B4-BE49-F238E27FC236}">
                <a16:creationId xmlns:a16="http://schemas.microsoft.com/office/drawing/2014/main" id="{BB12DEA5-0C93-41AA-B88B-E6A4AD6EAB86}"/>
              </a:ext>
            </a:extLst>
          </p:cNvPr>
          <p:cNvSpPr/>
          <p:nvPr/>
        </p:nvSpPr>
        <p:spPr>
          <a:xfrm>
            <a:off x="7210295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9"/>
                </a:lnTo>
                <a:lnTo>
                  <a:pt x="0" y="24882"/>
                </a:lnTo>
                <a:lnTo>
                  <a:pt x="7164" y="32061"/>
                </a:lnTo>
                <a:lnTo>
                  <a:pt x="24859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39">
            <a:extLst>
              <a:ext uri="{FF2B5EF4-FFF2-40B4-BE49-F238E27FC236}">
                <a16:creationId xmlns:a16="http://schemas.microsoft.com/office/drawing/2014/main" id="{8F8E6D9F-9286-44F8-8B52-CC574EAC8B7F}"/>
              </a:ext>
            </a:extLst>
          </p:cNvPr>
          <p:cNvSpPr/>
          <p:nvPr/>
        </p:nvSpPr>
        <p:spPr>
          <a:xfrm>
            <a:off x="7790838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4EC98C03-C95E-467D-B986-2A11529ECC3A}"/>
              </a:ext>
            </a:extLst>
          </p:cNvPr>
          <p:cNvSpPr/>
          <p:nvPr/>
        </p:nvSpPr>
        <p:spPr>
          <a:xfrm>
            <a:off x="7804969" y="2974470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83ECA6ED-80DD-4A13-ADC4-406B3E8B7E9E}"/>
              </a:ext>
            </a:extLst>
          </p:cNvPr>
          <p:cNvSpPr/>
          <p:nvPr/>
        </p:nvSpPr>
        <p:spPr>
          <a:xfrm>
            <a:off x="7790838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2">
            <a:extLst>
              <a:ext uri="{FF2B5EF4-FFF2-40B4-BE49-F238E27FC236}">
                <a16:creationId xmlns:a16="http://schemas.microsoft.com/office/drawing/2014/main" id="{254515DB-5D0D-4058-BE4E-A804E06336C9}"/>
              </a:ext>
            </a:extLst>
          </p:cNvPr>
          <p:cNvSpPr/>
          <p:nvPr/>
        </p:nvSpPr>
        <p:spPr>
          <a:xfrm>
            <a:off x="7790838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3">
            <a:extLst>
              <a:ext uri="{FF2B5EF4-FFF2-40B4-BE49-F238E27FC236}">
                <a16:creationId xmlns:a16="http://schemas.microsoft.com/office/drawing/2014/main" id="{06C5693C-76F1-4748-9EFA-E37DB0E80CB2}"/>
              </a:ext>
            </a:extLst>
          </p:cNvPr>
          <p:cNvSpPr/>
          <p:nvPr/>
        </p:nvSpPr>
        <p:spPr>
          <a:xfrm>
            <a:off x="8966081" y="2974470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4">
            <a:extLst>
              <a:ext uri="{FF2B5EF4-FFF2-40B4-BE49-F238E27FC236}">
                <a16:creationId xmlns:a16="http://schemas.microsoft.com/office/drawing/2014/main" id="{5D2CE850-6429-4D4E-A8C8-A2CFA4B731D5}"/>
              </a:ext>
            </a:extLst>
          </p:cNvPr>
          <p:cNvSpPr/>
          <p:nvPr/>
        </p:nvSpPr>
        <p:spPr>
          <a:xfrm>
            <a:off x="8951949" y="2960325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5">
            <a:extLst>
              <a:ext uri="{FF2B5EF4-FFF2-40B4-BE49-F238E27FC236}">
                <a16:creationId xmlns:a16="http://schemas.microsoft.com/office/drawing/2014/main" id="{FA55D848-2F92-4D84-9241-3CEAC6C8750C}"/>
              </a:ext>
            </a:extLst>
          </p:cNvPr>
          <p:cNvSpPr/>
          <p:nvPr/>
        </p:nvSpPr>
        <p:spPr>
          <a:xfrm>
            <a:off x="8951949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6">
            <a:extLst>
              <a:ext uri="{FF2B5EF4-FFF2-40B4-BE49-F238E27FC236}">
                <a16:creationId xmlns:a16="http://schemas.microsoft.com/office/drawing/2014/main" id="{17E24D24-FE6E-4943-A8FE-4E72640C8E35}"/>
              </a:ext>
            </a:extLst>
          </p:cNvPr>
          <p:cNvSpPr/>
          <p:nvPr/>
        </p:nvSpPr>
        <p:spPr>
          <a:xfrm>
            <a:off x="8966081" y="336185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7">
            <a:extLst>
              <a:ext uri="{FF2B5EF4-FFF2-40B4-BE49-F238E27FC236}">
                <a16:creationId xmlns:a16="http://schemas.microsoft.com/office/drawing/2014/main" id="{C7149C42-F645-4BC8-B8B9-E11B4FB13530}"/>
              </a:ext>
            </a:extLst>
          </p:cNvPr>
          <p:cNvSpPr/>
          <p:nvPr/>
        </p:nvSpPr>
        <p:spPr>
          <a:xfrm>
            <a:off x="8951949" y="334770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48">
            <a:extLst>
              <a:ext uri="{FF2B5EF4-FFF2-40B4-BE49-F238E27FC236}">
                <a16:creationId xmlns:a16="http://schemas.microsoft.com/office/drawing/2014/main" id="{8486CDF1-401E-422D-8B9F-A2D3CFE7EDFE}"/>
              </a:ext>
            </a:extLst>
          </p:cNvPr>
          <p:cNvSpPr/>
          <p:nvPr/>
        </p:nvSpPr>
        <p:spPr>
          <a:xfrm>
            <a:off x="8951949" y="373510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49">
            <a:extLst>
              <a:ext uri="{FF2B5EF4-FFF2-40B4-BE49-F238E27FC236}">
                <a16:creationId xmlns:a16="http://schemas.microsoft.com/office/drawing/2014/main" id="{6A4312AA-FF70-4060-AD5B-A53AE433AFCD}"/>
              </a:ext>
            </a:extLst>
          </p:cNvPr>
          <p:cNvSpPr/>
          <p:nvPr/>
        </p:nvSpPr>
        <p:spPr>
          <a:xfrm>
            <a:off x="8966081" y="3749252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0">
            <a:extLst>
              <a:ext uri="{FF2B5EF4-FFF2-40B4-BE49-F238E27FC236}">
                <a16:creationId xmlns:a16="http://schemas.microsoft.com/office/drawing/2014/main" id="{F5F1FDE1-13EF-4870-9159-F927EA705901}"/>
              </a:ext>
            </a:extLst>
          </p:cNvPr>
          <p:cNvSpPr/>
          <p:nvPr/>
        </p:nvSpPr>
        <p:spPr>
          <a:xfrm>
            <a:off x="8947239" y="3808380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1">
            <a:extLst>
              <a:ext uri="{FF2B5EF4-FFF2-40B4-BE49-F238E27FC236}">
                <a16:creationId xmlns:a16="http://schemas.microsoft.com/office/drawing/2014/main" id="{1CF0A288-38BB-46B9-BF77-CF6090DEA96E}"/>
              </a:ext>
            </a:extLst>
          </p:cNvPr>
          <p:cNvSpPr/>
          <p:nvPr/>
        </p:nvSpPr>
        <p:spPr>
          <a:xfrm>
            <a:off x="9546636" y="2974470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2">
            <a:extLst>
              <a:ext uri="{FF2B5EF4-FFF2-40B4-BE49-F238E27FC236}">
                <a16:creationId xmlns:a16="http://schemas.microsoft.com/office/drawing/2014/main" id="{9983DB64-58F0-4970-96EA-61251892C722}"/>
              </a:ext>
            </a:extLst>
          </p:cNvPr>
          <p:cNvSpPr/>
          <p:nvPr/>
        </p:nvSpPr>
        <p:spPr>
          <a:xfrm>
            <a:off x="9605689" y="2955610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0" y="0"/>
                </a:moveTo>
                <a:lnTo>
                  <a:pt x="0" y="42748"/>
                </a:lnTo>
                <a:lnTo>
                  <a:pt x="42708" y="213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3">
            <a:extLst>
              <a:ext uri="{FF2B5EF4-FFF2-40B4-BE49-F238E27FC236}">
                <a16:creationId xmlns:a16="http://schemas.microsoft.com/office/drawing/2014/main" id="{4E483EF1-3886-4490-ABCC-104682B95F7D}"/>
              </a:ext>
            </a:extLst>
          </p:cNvPr>
          <p:cNvSpPr/>
          <p:nvPr/>
        </p:nvSpPr>
        <p:spPr>
          <a:xfrm>
            <a:off x="7804969" y="2910647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4">
            <a:extLst>
              <a:ext uri="{FF2B5EF4-FFF2-40B4-BE49-F238E27FC236}">
                <a16:creationId xmlns:a16="http://schemas.microsoft.com/office/drawing/2014/main" id="{1CA59957-9F4E-4AA4-941E-047FE90322CD}"/>
              </a:ext>
            </a:extLst>
          </p:cNvPr>
          <p:cNvSpPr/>
          <p:nvPr/>
        </p:nvSpPr>
        <p:spPr>
          <a:xfrm>
            <a:off x="7786127" y="2877642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21354" y="0"/>
                </a:moveTo>
                <a:lnTo>
                  <a:pt x="0" y="42748"/>
                </a:lnTo>
                <a:lnTo>
                  <a:pt x="42708" y="4274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5">
            <a:extLst>
              <a:ext uri="{FF2B5EF4-FFF2-40B4-BE49-F238E27FC236}">
                <a16:creationId xmlns:a16="http://schemas.microsoft.com/office/drawing/2014/main" id="{6C6A6849-68EB-4EFE-B54A-42C295467DBD}"/>
              </a:ext>
            </a:extLst>
          </p:cNvPr>
          <p:cNvSpPr/>
          <p:nvPr/>
        </p:nvSpPr>
        <p:spPr>
          <a:xfrm>
            <a:off x="7160636" y="3361854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6">
            <a:extLst>
              <a:ext uri="{FF2B5EF4-FFF2-40B4-BE49-F238E27FC236}">
                <a16:creationId xmlns:a16="http://schemas.microsoft.com/office/drawing/2014/main" id="{B98286BA-0790-4315-AA1B-BBB509C3543E}"/>
              </a:ext>
            </a:extLst>
          </p:cNvPr>
          <p:cNvSpPr/>
          <p:nvPr/>
        </p:nvSpPr>
        <p:spPr>
          <a:xfrm>
            <a:off x="7127663" y="3342994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74"/>
                </a:lnTo>
                <a:lnTo>
                  <a:pt x="42708" y="4274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7">
            <a:extLst>
              <a:ext uri="{FF2B5EF4-FFF2-40B4-BE49-F238E27FC236}">
                <a16:creationId xmlns:a16="http://schemas.microsoft.com/office/drawing/2014/main" id="{133D1F06-CA39-4D83-8391-FB41DED69604}"/>
              </a:ext>
            </a:extLst>
          </p:cNvPr>
          <p:cNvSpPr/>
          <p:nvPr/>
        </p:nvSpPr>
        <p:spPr>
          <a:xfrm>
            <a:off x="8482262" y="3458702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58">
            <a:extLst>
              <a:ext uri="{FF2B5EF4-FFF2-40B4-BE49-F238E27FC236}">
                <a16:creationId xmlns:a16="http://schemas.microsoft.com/office/drawing/2014/main" id="{B3EDC2C0-8342-4A26-8FFD-14B284A40A9F}"/>
              </a:ext>
            </a:extLst>
          </p:cNvPr>
          <p:cNvSpPr/>
          <p:nvPr/>
        </p:nvSpPr>
        <p:spPr>
          <a:xfrm>
            <a:off x="8482262" y="3497447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7"/>
                </a:moveTo>
                <a:lnTo>
                  <a:pt x="25764" y="5483"/>
                </a:lnTo>
                <a:lnTo>
                  <a:pt x="52689" y="0"/>
                </a:lnTo>
                <a:lnTo>
                  <a:pt x="80620" y="5483"/>
                </a:lnTo>
                <a:lnTo>
                  <a:pt x="109712" y="219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59">
            <a:extLst>
              <a:ext uri="{FF2B5EF4-FFF2-40B4-BE49-F238E27FC236}">
                <a16:creationId xmlns:a16="http://schemas.microsoft.com/office/drawing/2014/main" id="{D6CC69E1-7FB1-4925-B7D7-5B2618FBBBF1}"/>
              </a:ext>
            </a:extLst>
          </p:cNvPr>
          <p:cNvSpPr/>
          <p:nvPr/>
        </p:nvSpPr>
        <p:spPr>
          <a:xfrm>
            <a:off x="8404913" y="3361854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0">
            <a:extLst>
              <a:ext uri="{FF2B5EF4-FFF2-40B4-BE49-F238E27FC236}">
                <a16:creationId xmlns:a16="http://schemas.microsoft.com/office/drawing/2014/main" id="{CFA7AEBF-C96A-49BC-B8E7-0FF773554A2F}"/>
              </a:ext>
            </a:extLst>
          </p:cNvPr>
          <p:cNvSpPr txBox="1"/>
          <p:nvPr/>
        </p:nvSpPr>
        <p:spPr>
          <a:xfrm>
            <a:off x="8195250" y="1638020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3" name="object 61">
            <a:extLst>
              <a:ext uri="{FF2B5EF4-FFF2-40B4-BE49-F238E27FC236}">
                <a16:creationId xmlns:a16="http://schemas.microsoft.com/office/drawing/2014/main" id="{9E89C166-3F36-4F58-95D6-B30FB669426D}"/>
              </a:ext>
            </a:extLst>
          </p:cNvPr>
          <p:cNvSpPr txBox="1"/>
          <p:nvPr/>
        </p:nvSpPr>
        <p:spPr>
          <a:xfrm>
            <a:off x="8051613" y="173969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4" name="object 62">
            <a:extLst>
              <a:ext uri="{FF2B5EF4-FFF2-40B4-BE49-F238E27FC236}">
                <a16:creationId xmlns:a16="http://schemas.microsoft.com/office/drawing/2014/main" id="{DF4BE6D3-2B6B-4E5F-AA46-230C9502A250}"/>
              </a:ext>
            </a:extLst>
          </p:cNvPr>
          <p:cNvSpPr txBox="1"/>
          <p:nvPr/>
        </p:nvSpPr>
        <p:spPr>
          <a:xfrm>
            <a:off x="8245086" y="2122224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5" name="object 63">
            <a:extLst>
              <a:ext uri="{FF2B5EF4-FFF2-40B4-BE49-F238E27FC236}">
                <a16:creationId xmlns:a16="http://schemas.microsoft.com/office/drawing/2014/main" id="{C93419A0-2703-4ED0-BB36-2B984156B6A2}"/>
              </a:ext>
            </a:extLst>
          </p:cNvPr>
          <p:cNvSpPr txBox="1"/>
          <p:nvPr/>
        </p:nvSpPr>
        <p:spPr>
          <a:xfrm>
            <a:off x="8249934" y="250481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6" name="object 64">
            <a:extLst>
              <a:ext uri="{FF2B5EF4-FFF2-40B4-BE49-F238E27FC236}">
                <a16:creationId xmlns:a16="http://schemas.microsoft.com/office/drawing/2014/main" id="{41588C71-61E2-4314-90DC-589C1C7C3CDB}"/>
              </a:ext>
            </a:extLst>
          </p:cNvPr>
          <p:cNvSpPr txBox="1"/>
          <p:nvPr/>
        </p:nvSpPr>
        <p:spPr>
          <a:xfrm>
            <a:off x="8235461" y="2892196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7" name="object 65">
            <a:extLst>
              <a:ext uri="{FF2B5EF4-FFF2-40B4-BE49-F238E27FC236}">
                <a16:creationId xmlns:a16="http://schemas.microsoft.com/office/drawing/2014/main" id="{37E6E26D-87B1-463D-9B87-A01B9FF871C1}"/>
              </a:ext>
            </a:extLst>
          </p:cNvPr>
          <p:cNvSpPr txBox="1"/>
          <p:nvPr/>
        </p:nvSpPr>
        <p:spPr>
          <a:xfrm>
            <a:off x="8448322" y="317304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6">
            <a:extLst>
              <a:ext uri="{FF2B5EF4-FFF2-40B4-BE49-F238E27FC236}">
                <a16:creationId xmlns:a16="http://schemas.microsoft.com/office/drawing/2014/main" id="{84251A7B-8BDB-46F4-88AD-E0BBAE4F3889}"/>
              </a:ext>
            </a:extLst>
          </p:cNvPr>
          <p:cNvSpPr txBox="1"/>
          <p:nvPr/>
        </p:nvSpPr>
        <p:spPr>
          <a:xfrm>
            <a:off x="8453169" y="365729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66DC3FEE-6E02-4F92-B60D-27E21BBD2618}"/>
              </a:ext>
            </a:extLst>
          </p:cNvPr>
          <p:cNvSpPr txBox="1"/>
          <p:nvPr/>
        </p:nvSpPr>
        <p:spPr>
          <a:xfrm>
            <a:off x="7751641" y="337159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68">
            <a:extLst>
              <a:ext uri="{FF2B5EF4-FFF2-40B4-BE49-F238E27FC236}">
                <a16:creationId xmlns:a16="http://schemas.microsoft.com/office/drawing/2014/main" id="{B3F326A7-6204-4452-AFAA-449459631FE3}"/>
              </a:ext>
            </a:extLst>
          </p:cNvPr>
          <p:cNvSpPr txBox="1"/>
          <p:nvPr/>
        </p:nvSpPr>
        <p:spPr>
          <a:xfrm>
            <a:off x="7862919" y="290189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69">
            <a:extLst>
              <a:ext uri="{FF2B5EF4-FFF2-40B4-BE49-F238E27FC236}">
                <a16:creationId xmlns:a16="http://schemas.microsoft.com/office/drawing/2014/main" id="{342EB680-1796-4840-B0B5-8C870616A02D}"/>
              </a:ext>
            </a:extLst>
          </p:cNvPr>
          <p:cNvSpPr txBox="1"/>
          <p:nvPr/>
        </p:nvSpPr>
        <p:spPr>
          <a:xfrm>
            <a:off x="8904493" y="2809855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0">
            <a:extLst>
              <a:ext uri="{FF2B5EF4-FFF2-40B4-BE49-F238E27FC236}">
                <a16:creationId xmlns:a16="http://schemas.microsoft.com/office/drawing/2014/main" id="{E1B2DDD5-9F1F-43DE-B78E-41ADB835E699}"/>
              </a:ext>
            </a:extLst>
          </p:cNvPr>
          <p:cNvSpPr txBox="1"/>
          <p:nvPr/>
        </p:nvSpPr>
        <p:spPr>
          <a:xfrm>
            <a:off x="9020549" y="3274742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1">
            <a:extLst>
              <a:ext uri="{FF2B5EF4-FFF2-40B4-BE49-F238E27FC236}">
                <a16:creationId xmlns:a16="http://schemas.microsoft.com/office/drawing/2014/main" id="{BF760E88-1CA4-4E57-8FED-A0B26B40930D}"/>
              </a:ext>
            </a:extLst>
          </p:cNvPr>
          <p:cNvSpPr txBox="1"/>
          <p:nvPr/>
        </p:nvSpPr>
        <p:spPr>
          <a:xfrm>
            <a:off x="9030244" y="3662140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7795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64884" y="863412"/>
            <a:ext cx="318751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906604" algn="l"/>
                <a:tab pos="1653516" algn="l"/>
                <a:tab pos="2478313" algn="l"/>
              </a:tabLst>
            </a:pPr>
            <a:r>
              <a:rPr sz="1765" spc="-9" dirty="0">
                <a:latin typeface="Times New Roman"/>
                <a:cs typeface="Times New Roman"/>
              </a:rPr>
              <a:t>forward	sweep	</a:t>
            </a:r>
            <a:r>
              <a:rPr sz="1765" spc="-4" dirty="0">
                <a:latin typeface="Times New Roman"/>
                <a:cs typeface="Times New Roman"/>
              </a:rPr>
              <a:t>current	flowing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64884" y="1121597"/>
            <a:ext cx="3183591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607391" algn="l"/>
                <a:tab pos="1257367" algn="l"/>
                <a:tab pos="1534167" algn="l"/>
                <a:tab pos="1872603" algn="l"/>
                <a:tab pos="2519777" algn="l"/>
                <a:tab pos="2850368" algn="l"/>
              </a:tabLst>
            </a:pP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1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2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4884" y="1379779"/>
            <a:ext cx="3187513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11206" marR="4483" defTabSz="806867">
              <a:lnSpc>
                <a:spcPts val="2038"/>
              </a:lnSpc>
              <a:spcBef>
                <a:spcPts val="212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compute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 new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Node 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2.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2571" y="1896370"/>
            <a:ext cx="353713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871304" algn="l"/>
                <a:tab pos="1897257" algn="l"/>
                <a:tab pos="2612230" algn="l"/>
              </a:tabLst>
            </a:pP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29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765" spc="1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765" spc="-53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53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9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nu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,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4884" y="2151866"/>
            <a:ext cx="3184712" cy="540118"/>
          </a:xfrm>
          <a:prstGeom prst="rect">
            <a:avLst/>
          </a:prstGeom>
        </p:spPr>
        <p:txBody>
          <a:bodyPr vert="horz" wrap="square" lIns="0" tIns="26894" rIns="0" bIns="0" rtlCol="0">
            <a:spAutoFit/>
          </a:bodyPr>
          <a:lstStyle/>
          <a:p>
            <a:pPr marL="11206" marR="4483" defTabSz="806867">
              <a:lnSpc>
                <a:spcPts val="2038"/>
              </a:lnSpc>
              <a:spcBef>
                <a:spcPts val="212"/>
              </a:spcBef>
              <a:tabLst>
                <a:tab pos="631485" algn="l"/>
                <a:tab pos="1045004" algn="l"/>
                <a:tab pos="1556020" algn="l"/>
                <a:tab pos="2515294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w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tre</a:t>
            </a:r>
            <a:r>
              <a:rPr sz="1765" spc="22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m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lta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line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segment current from</a:t>
            </a:r>
            <a:r>
              <a:rPr sz="1765" spc="21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12571" y="2668568"/>
            <a:ext cx="3541619" cy="2597453"/>
          </a:xfrm>
          <a:prstGeom prst="rect">
            <a:avLst/>
          </a:prstGeom>
        </p:spPr>
        <p:txBody>
          <a:bodyPr vert="horz" wrap="square" lIns="0" tIns="28015" rIns="0" bIns="0" rtlCol="0">
            <a:spAutoFit/>
          </a:bodyPr>
          <a:lstStyle/>
          <a:p>
            <a:pPr marL="363090" marR="4483" algn="just" defTabSz="806867">
              <a:lnSpc>
                <a:spcPts val="2030"/>
              </a:lnSpc>
              <a:spcBef>
                <a:spcPts val="221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forward sweep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to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compute the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new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downstream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41"/>
              </a:lnSpc>
              <a:buFontTx/>
              <a:buAutoNum type="arabicPeriod" startAt="30"/>
              <a:tabLst>
                <a:tab pos="363650" algn="l"/>
              </a:tabLst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backward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sweep is</a:t>
            </a:r>
            <a:r>
              <a:rPr sz="1765" spc="17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completed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7845" algn="just" defTabSz="806867">
              <a:lnSpc>
                <a:spcPts val="2012"/>
              </a:lnSpc>
              <a:spcBef>
                <a:spcPts val="115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when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new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voltage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all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nodes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have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been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completed.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indent="-352444" algn="just" defTabSz="806867">
              <a:lnSpc>
                <a:spcPts val="1941"/>
              </a:lnSpc>
              <a:buFontTx/>
              <a:buAutoNum type="arabicPeriod" startAt="31"/>
              <a:tabLst>
                <a:tab pos="363650" algn="l"/>
              </a:tabLst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This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completes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first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iteration.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63090" marR="8405" indent="-352444" algn="just" defTabSz="806867">
              <a:lnSpc>
                <a:spcPct val="95700"/>
              </a:lnSpc>
              <a:spcBef>
                <a:spcPts val="49"/>
              </a:spcBef>
              <a:buFontTx/>
              <a:buAutoNum type="arabicPeriod" startAt="31"/>
              <a:tabLst>
                <a:tab pos="36365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Repeat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forward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backward  sweeps until the calculated voltage  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source is within a specified  tolerance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source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12571" y="5246033"/>
            <a:ext cx="3540499" cy="797730"/>
          </a:xfrm>
          <a:prstGeom prst="rect">
            <a:avLst/>
          </a:prstGeom>
        </p:spPr>
        <p:txBody>
          <a:bodyPr vert="horz" wrap="square" lIns="0" tIns="28015" rIns="0" bIns="0" rtlCol="0">
            <a:spAutoFit/>
          </a:bodyPr>
          <a:lstStyle/>
          <a:p>
            <a:pPr marL="363090" marR="4483" indent="-352444" algn="just" defTabSz="806867">
              <a:lnSpc>
                <a:spcPts val="2030"/>
              </a:lnSpc>
              <a:spcBef>
                <a:spcPts val="221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33.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Continue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forward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 backward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sweeps until the  calculated</a:t>
            </a:r>
            <a:r>
              <a:rPr sz="1765" spc="23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</a:t>
            </a:r>
            <a:r>
              <a:rPr sz="1765" spc="24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</a:t>
            </a:r>
            <a:r>
              <a:rPr sz="1765" spc="22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22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source</a:t>
            </a:r>
            <a:r>
              <a:rPr sz="1765" spc="23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09787" y="3517464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489896" y="297027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191984" y="1962988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85525" y="1962988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71393" y="194884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71393" y="233622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85525" y="2350366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910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71393" y="2336221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936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936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71393" y="272366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85525" y="2737811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71393" y="272366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4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124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71393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85525" y="312518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371393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71393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85525" y="351257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71393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71393" y="388582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385525" y="389997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366682" y="39590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85525" y="3125189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371393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951949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966081" y="3125189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951949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532504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804970" y="3512573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790838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371393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224428" y="3512573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10295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9"/>
                </a:lnTo>
                <a:lnTo>
                  <a:pt x="0" y="24882"/>
                </a:lnTo>
                <a:lnTo>
                  <a:pt x="7164" y="32061"/>
                </a:lnTo>
                <a:lnTo>
                  <a:pt x="24859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790838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804969" y="312518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790838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790838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66081" y="312518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3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51949" y="3111044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2"/>
                </a:lnTo>
                <a:lnTo>
                  <a:pt x="0" y="24859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59"/>
                </a:lnTo>
                <a:lnTo>
                  <a:pt x="32031" y="7202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951949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66081" y="351257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905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951949" y="3498428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51949" y="3885827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9"/>
                </a:lnTo>
                <a:lnTo>
                  <a:pt x="0" y="24882"/>
                </a:lnTo>
                <a:lnTo>
                  <a:pt x="7195" y="32061"/>
                </a:lnTo>
                <a:lnTo>
                  <a:pt x="24836" y="32061"/>
                </a:lnTo>
                <a:lnTo>
                  <a:pt x="32031" y="24882"/>
                </a:lnTo>
                <a:lnTo>
                  <a:pt x="32031" y="7179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66081" y="3899971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947239" y="39590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5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546636" y="3125189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9605689" y="3106329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0" y="0"/>
                </a:moveTo>
                <a:lnTo>
                  <a:pt x="0" y="42748"/>
                </a:lnTo>
                <a:lnTo>
                  <a:pt x="42708" y="213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804969" y="3061366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3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786127" y="3028361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21354" y="0"/>
                </a:moveTo>
                <a:lnTo>
                  <a:pt x="0" y="42748"/>
                </a:lnTo>
                <a:lnTo>
                  <a:pt x="42708" y="4274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160636" y="3512573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127663" y="3493714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74"/>
                </a:lnTo>
                <a:lnTo>
                  <a:pt x="42708" y="4274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482262" y="3609421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482262" y="3648166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7"/>
                </a:moveTo>
                <a:lnTo>
                  <a:pt x="25764" y="5483"/>
                </a:lnTo>
                <a:lnTo>
                  <a:pt x="52689" y="0"/>
                </a:lnTo>
                <a:lnTo>
                  <a:pt x="80620" y="5483"/>
                </a:lnTo>
                <a:lnTo>
                  <a:pt x="109712" y="21947"/>
                </a:lnTo>
              </a:path>
            </a:pathLst>
          </a:custGeom>
          <a:ln w="9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404913" y="3512573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6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195250" y="1788738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051613" y="189041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245086" y="2272944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249934" y="265553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235461" y="3042915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48322" y="332376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453169" y="3808014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751641" y="352230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862919" y="305261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904493" y="2960574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020549" y="3425462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030244" y="381285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664884" y="863412"/>
            <a:ext cx="86061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749714" algn="l"/>
              </a:tabLst>
            </a:pPr>
            <a:r>
              <a:rPr sz="1765" spc="-31" dirty="0">
                <a:latin typeface="Times New Roman"/>
                <a:cs typeface="Times New Roman"/>
              </a:rPr>
              <a:t>w</a:t>
            </a:r>
            <a:r>
              <a:rPr sz="1765" spc="-4" dirty="0">
                <a:latin typeface="Times New Roman"/>
                <a:cs typeface="Times New Roman"/>
              </a:rPr>
              <a:t>i</a:t>
            </a:r>
            <a:r>
              <a:rPr sz="1765" spc="9" dirty="0">
                <a:latin typeface="Times New Roman"/>
                <a:cs typeface="Times New Roman"/>
              </a:rPr>
              <a:t>t</a:t>
            </a:r>
            <a:r>
              <a:rPr sz="1765" spc="-18" dirty="0">
                <a:latin typeface="Times New Roman"/>
                <a:cs typeface="Times New Roman"/>
              </a:rPr>
              <a:t>h</a:t>
            </a:r>
            <a:r>
              <a:rPr sz="1765" spc="13" dirty="0">
                <a:latin typeface="Times New Roman"/>
                <a:cs typeface="Times New Roman"/>
              </a:rPr>
              <a:t>i</a:t>
            </a:r>
            <a:r>
              <a:rPr sz="1765" spc="-4" dirty="0">
                <a:latin typeface="Times New Roman"/>
                <a:cs typeface="Times New Roman"/>
              </a:rPr>
              <a:t>n</a:t>
            </a:r>
            <a:r>
              <a:rPr sz="1765" dirty="0">
                <a:latin typeface="Times New Roman"/>
                <a:cs typeface="Times New Roman"/>
              </a:rPr>
              <a:t>	</a:t>
            </a:r>
            <a:r>
              <a:rPr sz="1765" spc="-4" dirty="0">
                <a:latin typeface="Times New Roman"/>
                <a:cs typeface="Times New Roman"/>
              </a:rPr>
              <a:t>a</a:t>
            </a:r>
            <a:endParaRPr sz="1765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2448" y="863412"/>
            <a:ext cx="2178984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988972" algn="l"/>
                <a:tab pos="1980185" algn="l"/>
              </a:tabLst>
            </a:pP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s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22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ied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4884" y="1121597"/>
            <a:ext cx="1375522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source</a:t>
            </a:r>
            <a:r>
              <a:rPr sz="1765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voltage.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2571" y="1379779"/>
            <a:ext cx="3536576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758118" algn="l"/>
                <a:tab pos="1252324" algn="l"/>
                <a:tab pos="1886051" algn="l"/>
                <a:tab pos="2332068" algn="l"/>
                <a:tab pos="3251000" algn="l"/>
              </a:tabLst>
            </a:pP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34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r>
              <a:rPr sz="1765" spc="1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is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h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lt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es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64884" y="1638187"/>
            <a:ext cx="3186952" cy="804961"/>
          </a:xfrm>
          <a:prstGeom prst="rect">
            <a:avLst/>
          </a:prstGeom>
        </p:spPr>
        <p:txBody>
          <a:bodyPr vert="horz" wrap="square" lIns="0" tIns="22412" rIns="0" bIns="0" rtlCol="0">
            <a:spAutoFit/>
          </a:bodyPr>
          <a:lstStyle/>
          <a:p>
            <a:pPr marL="11206" marR="4483" algn="just" defTabSz="806867">
              <a:lnSpc>
                <a:spcPct val="95500"/>
              </a:lnSpc>
              <a:spcBef>
                <a:spcPts val="176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known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at all nodes,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current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flowing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in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all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line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segments are 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known. An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output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report 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can</a:t>
            </a:r>
            <a:r>
              <a:rPr sz="1765" spc="23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be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64884" y="2410385"/>
            <a:ext cx="3183591" cy="541250"/>
          </a:xfrm>
          <a:prstGeom prst="rect">
            <a:avLst/>
          </a:prstGeom>
        </p:spPr>
        <p:txBody>
          <a:bodyPr vert="horz" wrap="square" lIns="0" tIns="28015" rIns="0" bIns="0" rtlCol="0">
            <a:spAutoFit/>
          </a:bodyPr>
          <a:lstStyle/>
          <a:p>
            <a:pPr marL="11206" marR="4483" defTabSz="806867">
              <a:lnSpc>
                <a:spcPts val="2030"/>
              </a:lnSpc>
              <a:spcBef>
                <a:spcPts val="221"/>
              </a:spcBef>
              <a:tabLst>
                <a:tab pos="1141380" algn="l"/>
                <a:tab pos="2004279" algn="l"/>
                <a:tab pos="2525380" algn="l"/>
              </a:tabLst>
            </a:pP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p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od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n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4" dirty="0">
                <a:solidFill>
                  <a:prstClr val="black"/>
                </a:solidFill>
                <a:latin typeface="Times New Roman"/>
                <a:cs typeface="Times New Roman"/>
              </a:rPr>
              <a:t>d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esir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d  results.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09787" y="321615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9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89896" y="266910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191984" y="1662074"/>
            <a:ext cx="387162" cy="0"/>
          </a:xfrm>
          <a:custGeom>
            <a:avLst/>
            <a:gdLst/>
            <a:ahLst/>
            <a:cxnLst/>
            <a:rect l="l" t="t" r="r" b="b"/>
            <a:pathLst>
              <a:path w="438784">
                <a:moveTo>
                  <a:pt x="0" y="0"/>
                </a:moveTo>
                <a:lnTo>
                  <a:pt x="438693" y="0"/>
                </a:lnTo>
              </a:path>
            </a:pathLst>
          </a:custGeom>
          <a:ln w="241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85525" y="166207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371393" y="164793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71393" y="203521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85525" y="2049354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371393" y="2035213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930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930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71393" y="242256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85525" y="2436702"/>
            <a:ext cx="0" cy="387724"/>
          </a:xfrm>
          <a:custGeom>
            <a:avLst/>
            <a:gdLst/>
            <a:ahLst/>
            <a:cxnLst/>
            <a:rect l="l" t="t" r="r" b="b"/>
            <a:pathLst>
              <a:path h="439419">
                <a:moveTo>
                  <a:pt x="0" y="0"/>
                </a:moveTo>
                <a:lnTo>
                  <a:pt x="0" y="43891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71393" y="242256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23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123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71393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85525" y="282398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371393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371393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385525" y="321126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371393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71393" y="35844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85525" y="3598570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366682" y="365768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385525" y="2823983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371393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951949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966081" y="2823983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951949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532504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804970" y="321127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790838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371393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224428" y="3211270"/>
            <a:ext cx="581025" cy="0"/>
          </a:xfrm>
          <a:custGeom>
            <a:avLst/>
            <a:gdLst/>
            <a:ahLst/>
            <a:cxnLst/>
            <a:rect l="l" t="t" r="r" b="b"/>
            <a:pathLst>
              <a:path w="658495">
                <a:moveTo>
                  <a:pt x="0" y="0"/>
                </a:moveTo>
                <a:lnTo>
                  <a:pt x="65794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210295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4859" y="0"/>
                </a:moveTo>
                <a:lnTo>
                  <a:pt x="7164" y="0"/>
                </a:lnTo>
                <a:lnTo>
                  <a:pt x="0" y="7177"/>
                </a:lnTo>
                <a:lnTo>
                  <a:pt x="0" y="24876"/>
                </a:lnTo>
                <a:lnTo>
                  <a:pt x="7164" y="32053"/>
                </a:lnTo>
                <a:lnTo>
                  <a:pt x="24859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790838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804969" y="282398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790838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790838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8966081" y="2823983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51949" y="2809842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200"/>
                </a:lnTo>
                <a:lnTo>
                  <a:pt x="0" y="24853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53"/>
                </a:lnTo>
                <a:lnTo>
                  <a:pt x="32031" y="7200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951949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8966081" y="3211269"/>
            <a:ext cx="0" cy="387724"/>
          </a:xfrm>
          <a:custGeom>
            <a:avLst/>
            <a:gdLst/>
            <a:ahLst/>
            <a:cxnLst/>
            <a:rect l="l" t="t" r="r" b="b"/>
            <a:pathLst>
              <a:path h="439420">
                <a:moveTo>
                  <a:pt x="0" y="0"/>
                </a:moveTo>
                <a:lnTo>
                  <a:pt x="0" y="438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951949" y="31971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951949" y="3584429"/>
            <a:ext cx="28574" cy="28574"/>
          </a:xfrm>
          <a:custGeom>
            <a:avLst/>
            <a:gdLst/>
            <a:ahLst/>
            <a:cxnLst/>
            <a:rect l="l" t="t" r="r" b="b"/>
            <a:pathLst>
              <a:path w="32384" h="32385">
                <a:moveTo>
                  <a:pt x="24836" y="0"/>
                </a:moveTo>
                <a:lnTo>
                  <a:pt x="7195" y="0"/>
                </a:lnTo>
                <a:lnTo>
                  <a:pt x="0" y="7177"/>
                </a:lnTo>
                <a:lnTo>
                  <a:pt x="0" y="24876"/>
                </a:lnTo>
                <a:lnTo>
                  <a:pt x="7195" y="32053"/>
                </a:lnTo>
                <a:lnTo>
                  <a:pt x="24836" y="32053"/>
                </a:lnTo>
                <a:lnTo>
                  <a:pt x="32031" y="24876"/>
                </a:lnTo>
                <a:lnTo>
                  <a:pt x="32031" y="7177"/>
                </a:lnTo>
                <a:lnTo>
                  <a:pt x="248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966081" y="3598570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0"/>
                </a:moveTo>
                <a:lnTo>
                  <a:pt x="0" y="723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947239" y="3657685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0"/>
                </a:lnTo>
                <a:lnTo>
                  <a:pt x="21354" y="42741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9546636" y="2823983"/>
            <a:ext cx="63874" cy="0"/>
          </a:xfrm>
          <a:custGeom>
            <a:avLst/>
            <a:gdLst/>
            <a:ahLst/>
            <a:cxnLst/>
            <a:rect l="l" t="t" r="r" b="b"/>
            <a:pathLst>
              <a:path w="72390">
                <a:moveTo>
                  <a:pt x="0" y="0"/>
                </a:moveTo>
                <a:lnTo>
                  <a:pt x="7226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9605689" y="2805128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0" y="0"/>
                </a:moveTo>
                <a:lnTo>
                  <a:pt x="0" y="42738"/>
                </a:lnTo>
                <a:lnTo>
                  <a:pt x="42708" y="2136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804969" y="2760176"/>
            <a:ext cx="0" cy="63874"/>
          </a:xfrm>
          <a:custGeom>
            <a:avLst/>
            <a:gdLst/>
            <a:ahLst/>
            <a:cxnLst/>
            <a:rect l="l" t="t" r="r" b="b"/>
            <a:pathLst>
              <a:path h="72389">
                <a:moveTo>
                  <a:pt x="0" y="7231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786127" y="2727180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80">
                <a:moveTo>
                  <a:pt x="21354" y="0"/>
                </a:moveTo>
                <a:lnTo>
                  <a:pt x="0" y="42738"/>
                </a:lnTo>
                <a:lnTo>
                  <a:pt x="42708" y="42738"/>
                </a:lnTo>
                <a:lnTo>
                  <a:pt x="2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160636" y="3211270"/>
            <a:ext cx="63874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229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127663" y="31924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43179" h="43179">
                <a:moveTo>
                  <a:pt x="42708" y="0"/>
                </a:moveTo>
                <a:lnTo>
                  <a:pt x="0" y="21369"/>
                </a:lnTo>
                <a:lnTo>
                  <a:pt x="42708" y="42738"/>
                </a:lnTo>
                <a:lnTo>
                  <a:pt x="42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8482262" y="3308094"/>
            <a:ext cx="96931" cy="0"/>
          </a:xfrm>
          <a:custGeom>
            <a:avLst/>
            <a:gdLst/>
            <a:ahLst/>
            <a:cxnLst/>
            <a:rect l="l" t="t" r="r" b="b"/>
            <a:pathLst>
              <a:path w="109854">
                <a:moveTo>
                  <a:pt x="0" y="0"/>
                </a:moveTo>
                <a:lnTo>
                  <a:pt x="109712" y="0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482262" y="3346829"/>
            <a:ext cx="96931" cy="19610"/>
          </a:xfrm>
          <a:custGeom>
            <a:avLst/>
            <a:gdLst/>
            <a:ahLst/>
            <a:cxnLst/>
            <a:rect l="l" t="t" r="r" b="b"/>
            <a:pathLst>
              <a:path w="109854" h="22225">
                <a:moveTo>
                  <a:pt x="0" y="21942"/>
                </a:moveTo>
                <a:lnTo>
                  <a:pt x="25764" y="5481"/>
                </a:lnTo>
                <a:lnTo>
                  <a:pt x="52689" y="0"/>
                </a:lnTo>
                <a:lnTo>
                  <a:pt x="80620" y="5481"/>
                </a:lnTo>
                <a:lnTo>
                  <a:pt x="109712" y="21942"/>
                </a:lnTo>
              </a:path>
            </a:pathLst>
          </a:custGeom>
          <a:ln w="92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404913" y="3211270"/>
            <a:ext cx="124385" cy="96931"/>
          </a:xfrm>
          <a:custGeom>
            <a:avLst/>
            <a:gdLst/>
            <a:ahLst/>
            <a:cxnLst/>
            <a:rect l="l" t="t" r="r" b="b"/>
            <a:pathLst>
              <a:path w="140970" h="109854">
                <a:moveTo>
                  <a:pt x="0" y="0"/>
                </a:moveTo>
                <a:lnTo>
                  <a:pt x="140351" y="0"/>
                </a:lnTo>
                <a:lnTo>
                  <a:pt x="140351" y="10973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195250" y="1487866"/>
            <a:ext cx="4874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Source</a:t>
            </a:r>
            <a:r>
              <a:rPr sz="618" spc="-44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node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051613" y="158951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245086" y="1971949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8249934" y="2354447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235461" y="2741727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448322" y="3022510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53169" y="3506634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751641" y="3221001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7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862919" y="2751428"/>
            <a:ext cx="68356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8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904493" y="2659407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9020549" y="3124178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9030244" y="3511479"/>
            <a:ext cx="113740" cy="109801"/>
          </a:xfrm>
          <a:prstGeom prst="rect">
            <a:avLst/>
          </a:prstGeom>
        </p:spPr>
        <p:txBody>
          <a:bodyPr vert="horz" wrap="square" lIns="0" tIns="14568" rIns="0" bIns="0" rtlCol="0">
            <a:spAutoFit/>
          </a:bodyPr>
          <a:lstStyle/>
          <a:p>
            <a:pPr marL="11206" defTabSz="806867">
              <a:spcBef>
                <a:spcPts val="115"/>
              </a:spcBef>
            </a:pPr>
            <a:r>
              <a:rPr sz="618" spc="13" dirty="0">
                <a:solidFill>
                  <a:prstClr val="black"/>
                </a:solidFill>
                <a:latin typeface="Arial"/>
                <a:cs typeface="Arial"/>
              </a:rPr>
              <a:t>13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454357" y="4448668"/>
            <a:ext cx="7071471" cy="1097295"/>
          </a:xfrm>
          <a:prstGeom prst="rect">
            <a:avLst/>
          </a:prstGeom>
        </p:spPr>
        <p:txBody>
          <a:bodyPr vert="horz" wrap="square" lIns="0" tIns="145676" rIns="0" bIns="0" rtlCol="0">
            <a:spAutoFit/>
          </a:bodyPr>
          <a:lstStyle/>
          <a:p>
            <a:pPr marL="11206" defTabSz="806867">
              <a:spcBef>
                <a:spcPts val="1147"/>
              </a:spcBef>
            </a:pP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Reference: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14079" marR="4483" indent="-201717" defTabSz="806867">
              <a:lnSpc>
                <a:spcPct val="110100"/>
              </a:lnSpc>
              <a:spcBef>
                <a:spcPts val="847"/>
              </a:spcBef>
            </a:pP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1.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William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H.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Kersting, “ Distribution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System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Modeling and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Analysis” CRC 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PRESS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2002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. Pages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269-290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>
            <a:extLst>
              <a:ext uri="{FF2B5EF4-FFF2-40B4-BE49-F238E27FC236}">
                <a16:creationId xmlns:a16="http://schemas.microsoft.com/office/drawing/2014/main" id="{2A075BDD-CEA3-4802-8EF4-3C2797CA334A}"/>
              </a:ext>
            </a:extLst>
          </p:cNvPr>
          <p:cNvGrpSpPr/>
          <p:nvPr/>
        </p:nvGrpSpPr>
        <p:grpSpPr>
          <a:xfrm>
            <a:off x="1400699" y="435612"/>
            <a:ext cx="5588000" cy="5525135"/>
            <a:chOff x="2235200" y="1022045"/>
            <a:chExt cx="5588000" cy="5525135"/>
          </a:xfrm>
        </p:grpSpPr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D14D36E1-699F-4612-B03F-9ADF44AC9D6B}"/>
                </a:ext>
              </a:extLst>
            </p:cNvPr>
            <p:cNvSpPr/>
            <p:nvPr/>
          </p:nvSpPr>
          <p:spPr>
            <a:xfrm>
              <a:off x="2906056" y="1197392"/>
              <a:ext cx="4352327" cy="51609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729255C1-0E55-46A8-A61E-23EED919FBCC}"/>
                </a:ext>
              </a:extLst>
            </p:cNvPr>
            <p:cNvSpPr/>
            <p:nvPr/>
          </p:nvSpPr>
          <p:spPr>
            <a:xfrm>
              <a:off x="2241550" y="1028395"/>
              <a:ext cx="5575300" cy="5512435"/>
            </a:xfrm>
            <a:custGeom>
              <a:avLst/>
              <a:gdLst/>
              <a:ahLst/>
              <a:cxnLst/>
              <a:rect l="l" t="t" r="r" b="b"/>
              <a:pathLst>
                <a:path w="5575300" h="5512434">
                  <a:moveTo>
                    <a:pt x="0" y="5512435"/>
                  </a:moveTo>
                  <a:lnTo>
                    <a:pt x="5575173" y="5512435"/>
                  </a:lnTo>
                  <a:lnTo>
                    <a:pt x="5575173" y="0"/>
                  </a:lnTo>
                  <a:lnTo>
                    <a:pt x="0" y="0"/>
                  </a:lnTo>
                  <a:lnTo>
                    <a:pt x="0" y="551243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>
            <a:extLst>
              <a:ext uri="{FF2B5EF4-FFF2-40B4-BE49-F238E27FC236}">
                <a16:creationId xmlns:a16="http://schemas.microsoft.com/office/drawing/2014/main" id="{AF6812B4-C117-489D-BC0F-317FE11609A7}"/>
              </a:ext>
            </a:extLst>
          </p:cNvPr>
          <p:cNvSpPr txBox="1"/>
          <p:nvPr/>
        </p:nvSpPr>
        <p:spPr>
          <a:xfrm>
            <a:off x="7598501" y="5771950"/>
            <a:ext cx="2980055" cy="5702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324485">
              <a:lnSpc>
                <a:spcPct val="100000"/>
              </a:lnSpc>
              <a:spcBef>
                <a:spcPts val="260"/>
              </a:spcBef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1.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Transmission</a:t>
            </a:r>
            <a:r>
              <a:rPr sz="2000" spc="-2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Systems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4659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9BC1DD04-B0BD-4DBB-800E-CCDC3C253E6E}"/>
              </a:ext>
            </a:extLst>
          </p:cNvPr>
          <p:cNvSpPr txBox="1"/>
          <p:nvPr/>
        </p:nvSpPr>
        <p:spPr>
          <a:xfrm>
            <a:off x="2095132" y="867912"/>
            <a:ext cx="3613210" cy="28854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b="1" spc="-5" dirty="0">
                <a:latin typeface="Times New Roman"/>
                <a:cs typeface="Times New Roman"/>
              </a:rPr>
              <a:t>IEEE 13 </a:t>
            </a:r>
            <a:r>
              <a:rPr b="1" spc="-15" dirty="0">
                <a:latin typeface="Times New Roman"/>
                <a:cs typeface="Times New Roman"/>
              </a:rPr>
              <a:t>Node </a:t>
            </a:r>
            <a:r>
              <a:rPr b="1" spc="-5" dirty="0">
                <a:latin typeface="Times New Roman"/>
                <a:cs typeface="Times New Roman"/>
              </a:rPr>
              <a:t>Test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Feeder</a:t>
            </a:r>
            <a:endParaRPr dirty="0">
              <a:latin typeface="Times New Roman"/>
              <a:cs typeface="Times New Roman"/>
            </a:endParaRPr>
          </a:p>
        </p:txBody>
      </p:sp>
      <p:grpSp>
        <p:nvGrpSpPr>
          <p:cNvPr id="5" name="object 5">
            <a:extLst>
              <a:ext uri="{FF2B5EF4-FFF2-40B4-BE49-F238E27FC236}">
                <a16:creationId xmlns:a16="http://schemas.microsoft.com/office/drawing/2014/main" id="{DD47A712-BDFC-467D-8878-BB4D4E371B81}"/>
              </a:ext>
            </a:extLst>
          </p:cNvPr>
          <p:cNvGrpSpPr/>
          <p:nvPr/>
        </p:nvGrpSpPr>
        <p:grpSpPr>
          <a:xfrm>
            <a:off x="1056443" y="1549652"/>
            <a:ext cx="6097467" cy="4593695"/>
            <a:chOff x="2911475" y="1549653"/>
            <a:chExt cx="4242435" cy="3521710"/>
          </a:xfrm>
        </p:grpSpPr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6941802C-3DE7-4279-8F02-B9D92AB5F97F}"/>
                </a:ext>
              </a:extLst>
            </p:cNvPr>
            <p:cNvSpPr/>
            <p:nvPr/>
          </p:nvSpPr>
          <p:spPr>
            <a:xfrm>
              <a:off x="2962252" y="1629041"/>
              <a:ext cx="4093284" cy="332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B222F441-EB9C-4FCD-8F49-3165C21B94C9}"/>
                </a:ext>
              </a:extLst>
            </p:cNvPr>
            <p:cNvSpPr/>
            <p:nvPr/>
          </p:nvSpPr>
          <p:spPr>
            <a:xfrm>
              <a:off x="2917825" y="1556003"/>
              <a:ext cx="4229735" cy="3509010"/>
            </a:xfrm>
            <a:custGeom>
              <a:avLst/>
              <a:gdLst/>
              <a:ahLst/>
              <a:cxnLst/>
              <a:rect l="l" t="t" r="r" b="b"/>
              <a:pathLst>
                <a:path w="4229734" h="3509010">
                  <a:moveTo>
                    <a:pt x="0" y="3509010"/>
                  </a:moveTo>
                  <a:lnTo>
                    <a:pt x="4229734" y="3509010"/>
                  </a:lnTo>
                  <a:lnTo>
                    <a:pt x="4229734" y="0"/>
                  </a:lnTo>
                  <a:lnTo>
                    <a:pt x="0" y="0"/>
                  </a:lnTo>
                  <a:lnTo>
                    <a:pt x="0" y="3509010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>
            <a:extLst>
              <a:ext uri="{FF2B5EF4-FFF2-40B4-BE49-F238E27FC236}">
                <a16:creationId xmlns:a16="http://schemas.microsoft.com/office/drawing/2014/main" id="{BAC7AC41-6E13-4E2E-9875-05A8AD67E560}"/>
              </a:ext>
            </a:extLst>
          </p:cNvPr>
          <p:cNvSpPr txBox="1"/>
          <p:nvPr/>
        </p:nvSpPr>
        <p:spPr>
          <a:xfrm>
            <a:off x="8321989" y="4050634"/>
            <a:ext cx="2980055" cy="5702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422909">
              <a:lnSpc>
                <a:spcPct val="100000"/>
              </a:lnSpc>
              <a:spcBef>
                <a:spcPts val="254"/>
              </a:spcBef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2.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Distribution</a:t>
            </a:r>
            <a:r>
              <a:rPr sz="2000" spc="-2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Systems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71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337EDA82-562F-4C92-BFF0-202740CEAE09}"/>
              </a:ext>
            </a:extLst>
          </p:cNvPr>
          <p:cNvSpPr txBox="1">
            <a:spLocks/>
          </p:cNvSpPr>
          <p:nvPr/>
        </p:nvSpPr>
        <p:spPr>
          <a:xfrm>
            <a:off x="860425" y="1027094"/>
            <a:ext cx="11100606" cy="319318"/>
          </a:xfrm>
          <a:prstGeom prst="rect">
            <a:avLst/>
          </a:prstGeom>
        </p:spPr>
        <p:txBody>
          <a:bodyPr vert="horz" wrap="square" lIns="0" tIns="1143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spc="-5" dirty="0" err="1">
                <a:latin typeface="Times New Roman"/>
                <a:cs typeface="Times New Roman"/>
              </a:rPr>
              <a:t>Sistem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distribusi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memiliki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beberapa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karakteristik</a:t>
            </a:r>
            <a:r>
              <a:rPr lang="en-US" sz="2000" spc="-5" dirty="0">
                <a:latin typeface="Times New Roman"/>
                <a:cs typeface="Times New Roman"/>
              </a:rPr>
              <a:t> yang </a:t>
            </a:r>
            <a:r>
              <a:rPr lang="en-US" sz="2000" spc="-5" dirty="0" err="1">
                <a:latin typeface="Times New Roman"/>
                <a:cs typeface="Times New Roman"/>
              </a:rPr>
              <a:t>berbeda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dari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sistem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spc="-5" dirty="0" err="1">
                <a:latin typeface="Times New Roman"/>
                <a:cs typeface="Times New Roman"/>
              </a:rPr>
              <a:t>transmisi</a:t>
            </a:r>
            <a:r>
              <a:rPr lang="en-US" sz="2000" spc="-5" dirty="0">
                <a:latin typeface="Times New Roman"/>
                <a:cs typeface="Times New Roman"/>
              </a:rPr>
              <a:t>:</a:t>
            </a:r>
            <a:endParaRPr lang="en-US" sz="2000" dirty="0">
              <a:latin typeface="Times New Roman"/>
              <a:cs typeface="Times New Roman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B614D79-56A2-4297-A247-AD2435954F34}"/>
              </a:ext>
            </a:extLst>
          </p:cNvPr>
          <p:cNvSpPr txBox="1"/>
          <p:nvPr/>
        </p:nvSpPr>
        <p:spPr>
          <a:xfrm>
            <a:off x="902004" y="1949078"/>
            <a:ext cx="9955386" cy="2813591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42900" indent="-342900" algn="just" fontAlgn="t">
              <a:buFont typeface="+mj-lt"/>
              <a:buAutoNum type="alphaLcParenR"/>
            </a:pP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radial</a:t>
            </a:r>
          </a:p>
          <a:p>
            <a:pPr marL="342900" indent="-342900" algn="just" fontAlgn="t">
              <a:buFont typeface="+mj-lt"/>
              <a:buAutoNum type="alphaLcParenR"/>
            </a:pPr>
            <a:r>
              <a:rPr lang="en-ID" dirty="0" err="1"/>
              <a:t>Saluran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ditransposisikan</a:t>
            </a:r>
            <a:endParaRPr lang="en-ID" dirty="0"/>
          </a:p>
          <a:p>
            <a:pPr marL="342900" indent="-342900" algn="just" fontAlgn="t">
              <a:buFont typeface="+mj-lt"/>
              <a:buAutoNum type="alphaLcParenR"/>
            </a:pP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node yang </a:t>
            </a:r>
            <a:r>
              <a:rPr lang="en-ID" dirty="0" err="1"/>
              <a:t>besar</a:t>
            </a:r>
            <a:endParaRPr lang="en-ID" dirty="0"/>
          </a:p>
          <a:p>
            <a:pPr marL="342900" indent="-342900" algn="just" fontAlgn="t">
              <a:buFont typeface="+mj-lt"/>
              <a:buAutoNum type="alphaLcParenR"/>
            </a:pPr>
            <a:r>
              <a:rPr lang="en-ID" dirty="0"/>
              <a:t>Beban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seimbang</a:t>
            </a:r>
            <a:r>
              <a:rPr lang="en-ID" dirty="0"/>
              <a:t>,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lateral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dan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</a:t>
            </a:r>
          </a:p>
          <a:p>
            <a:pPr marL="342900" indent="-342900" algn="just" fontAlgn="t">
              <a:buFont typeface="+mj-lt"/>
              <a:buAutoNum type="alphaLcParenR"/>
            </a:pPr>
            <a:r>
              <a:rPr lang="en-ID" dirty="0" err="1"/>
              <a:t>Rasio</a:t>
            </a:r>
            <a:r>
              <a:rPr lang="en-ID" dirty="0"/>
              <a:t> R/X yang </a:t>
            </a:r>
            <a:r>
              <a:rPr lang="en-ID" dirty="0" err="1"/>
              <a:t>tinggi</a:t>
            </a:r>
            <a:endParaRPr lang="en-ID" dirty="0"/>
          </a:p>
          <a:p>
            <a:pPr algn="just" fontAlgn="t"/>
            <a:endParaRPr lang="en-ID" dirty="0"/>
          </a:p>
          <a:p>
            <a:pPr algn="just" fontAlgn="t"/>
            <a:r>
              <a:rPr lang="en-ID" dirty="0" err="1"/>
              <a:t>Fitur-fitur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diperhitungkan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distribusi</a:t>
            </a:r>
            <a:r>
              <a:rPr lang="en-ID" dirty="0"/>
              <a:t>.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distribusi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dianalisis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,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transmisi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dianalisis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tunggal</a:t>
            </a:r>
            <a:r>
              <a:rPr lang="en-ID" dirty="0"/>
              <a:t>. Karena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 </a:t>
            </a:r>
            <a:r>
              <a:rPr lang="en-ID" dirty="0" err="1"/>
              <a:t>Metode</a:t>
            </a:r>
            <a:r>
              <a:rPr lang="en-ID" dirty="0"/>
              <a:t> Newton Raphson </a:t>
            </a:r>
            <a:r>
              <a:rPr lang="en-ID" dirty="0" err="1"/>
              <a:t>fase</a:t>
            </a:r>
            <a:r>
              <a:rPr lang="en-ID" dirty="0"/>
              <a:t> </a:t>
            </a:r>
            <a:r>
              <a:rPr lang="en-ID" dirty="0" err="1"/>
              <a:t>tunggal</a:t>
            </a:r>
            <a:r>
              <a:rPr lang="en-ID" dirty="0"/>
              <a:t> </a:t>
            </a:r>
            <a:r>
              <a:rPr lang="en-ID" dirty="0" err="1"/>
              <a:t>tradisional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ring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memadai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studi</a:t>
            </a:r>
            <a:r>
              <a:rPr lang="en-ID" dirty="0"/>
              <a:t> </a:t>
            </a:r>
            <a:r>
              <a:rPr lang="en-ID" dirty="0" err="1"/>
              <a:t>aliran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distribusi</a:t>
            </a:r>
            <a:r>
              <a:rPr lang="en-ID" dirty="0"/>
              <a:t> [2].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319269D-0B63-419B-BCF1-4F9194094E2B}"/>
              </a:ext>
            </a:extLst>
          </p:cNvPr>
          <p:cNvSpPr txBox="1"/>
          <p:nvPr/>
        </p:nvSpPr>
        <p:spPr>
          <a:xfrm>
            <a:off x="860425" y="5648683"/>
            <a:ext cx="8466455" cy="5270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96520" marR="81280">
              <a:lnSpc>
                <a:spcPct val="118200"/>
              </a:lnSpc>
              <a:spcBef>
                <a:spcPts val="125"/>
              </a:spcBef>
            </a:pPr>
            <a:r>
              <a:rPr sz="1100" spc="-5" dirty="0">
                <a:latin typeface="Calibri"/>
                <a:cs typeface="Calibri"/>
              </a:rPr>
              <a:t>[2] S. M. Moghaddas-Tafreshi, Elahe Mashhour, "Distributed </a:t>
            </a:r>
            <a:r>
              <a:rPr sz="1100" dirty="0">
                <a:latin typeface="Calibri"/>
                <a:cs typeface="Calibri"/>
              </a:rPr>
              <a:t>generation </a:t>
            </a:r>
            <a:r>
              <a:rPr sz="1100" spc="-5" dirty="0">
                <a:latin typeface="Calibri"/>
                <a:cs typeface="Calibri"/>
              </a:rPr>
              <a:t>modeling for </a:t>
            </a:r>
            <a:r>
              <a:rPr sz="1100" spc="-10" dirty="0">
                <a:latin typeface="Calibri"/>
                <a:cs typeface="Calibri"/>
              </a:rPr>
              <a:t>power flow </a:t>
            </a:r>
            <a:r>
              <a:rPr sz="1100" spc="-5" dirty="0">
                <a:latin typeface="Calibri"/>
                <a:cs typeface="Calibri"/>
              </a:rPr>
              <a:t>studies </a:t>
            </a:r>
            <a:r>
              <a:rPr sz="1100" spc="-10" dirty="0">
                <a:latin typeface="Calibri"/>
                <a:cs typeface="Calibri"/>
              </a:rPr>
              <a:t>and </a:t>
            </a:r>
            <a:r>
              <a:rPr sz="1100" dirty="0">
                <a:latin typeface="Calibri"/>
                <a:cs typeface="Calibri"/>
              </a:rPr>
              <a:t>a three-phase </a:t>
            </a:r>
            <a:r>
              <a:rPr sz="1100" spc="-5" dirty="0">
                <a:latin typeface="Calibri"/>
                <a:cs typeface="Calibri"/>
              </a:rPr>
              <a:t>unbalanced power  flow solution for </a:t>
            </a:r>
            <a:r>
              <a:rPr sz="1100" dirty="0">
                <a:latin typeface="Calibri"/>
                <a:cs typeface="Calibri"/>
              </a:rPr>
              <a:t>radial </a:t>
            </a:r>
            <a:r>
              <a:rPr sz="1100" spc="-5" dirty="0">
                <a:latin typeface="Calibri"/>
                <a:cs typeface="Calibri"/>
              </a:rPr>
              <a:t>distribution systems considering distributed generation," Electric </a:t>
            </a:r>
            <a:r>
              <a:rPr sz="1100" dirty="0">
                <a:latin typeface="Calibri"/>
                <a:cs typeface="Calibri"/>
              </a:rPr>
              <a:t>Power </a:t>
            </a:r>
            <a:r>
              <a:rPr sz="1100" spc="-5" dirty="0">
                <a:latin typeface="Calibri"/>
                <a:cs typeface="Calibri"/>
              </a:rPr>
              <a:t>Systems Research, Vol. </a:t>
            </a:r>
            <a:r>
              <a:rPr sz="1100" dirty="0">
                <a:latin typeface="Calibri"/>
                <a:cs typeface="Calibri"/>
              </a:rPr>
              <a:t>79, </a:t>
            </a:r>
            <a:r>
              <a:rPr sz="1100" spc="-5" dirty="0">
                <a:latin typeface="Calibri"/>
                <a:cs typeface="Calibri"/>
              </a:rPr>
              <a:t>pp. </a:t>
            </a:r>
            <a:r>
              <a:rPr sz="1100" dirty="0">
                <a:latin typeface="Calibri"/>
                <a:cs typeface="Calibri"/>
              </a:rPr>
              <a:t>680-686,</a:t>
            </a:r>
            <a:r>
              <a:rPr sz="1100" spc="8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2009.</a:t>
            </a:r>
            <a:endParaRPr sz="1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5326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6E4B-1227-447E-8D68-42FE58E4F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D0045-DECE-415F-9D8A-BE77EECB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350"/>
              </a:lnSpc>
              <a:spcBef>
                <a:spcPts val="1795"/>
              </a:spcBef>
              <a:buNone/>
            </a:pPr>
            <a:r>
              <a:rPr lang="en-US" dirty="0" err="1">
                <a:latin typeface="Times New Roman"/>
                <a:cs typeface="Times New Roman"/>
              </a:rPr>
              <a:t>Metode</a:t>
            </a:r>
            <a:r>
              <a:rPr lang="en-US" dirty="0">
                <a:latin typeface="Times New Roman"/>
                <a:cs typeface="Times New Roman"/>
              </a:rPr>
              <a:t> yang </a:t>
            </a:r>
            <a:r>
              <a:rPr lang="en-US" dirty="0" err="1">
                <a:latin typeface="Times New Roman"/>
                <a:cs typeface="Times New Roman"/>
              </a:rPr>
              <a:t>biasa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digunakan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dalam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analisis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Times New Roman"/>
                <a:cs typeface="Times New Roman"/>
              </a:rPr>
              <a:t>aliran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Times New Roman"/>
                <a:cs typeface="Times New Roman"/>
              </a:rPr>
              <a:t>daya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Times New Roman"/>
                <a:cs typeface="Times New Roman"/>
              </a:rPr>
              <a:t>untuk</a:t>
            </a:r>
            <a:r>
              <a:rPr lang="en-US" spc="-5" dirty="0">
                <a:latin typeface="Times New Roman"/>
                <a:cs typeface="Times New Roman"/>
              </a:rPr>
              <a:t> system </a:t>
            </a:r>
            <a:r>
              <a:rPr lang="en-US" spc="-5" dirty="0" err="1">
                <a:latin typeface="Times New Roman"/>
                <a:cs typeface="Times New Roman"/>
              </a:rPr>
              <a:t>distribusi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Times New Roman"/>
                <a:cs typeface="Times New Roman"/>
              </a:rPr>
              <a:t>adalah</a:t>
            </a:r>
            <a:r>
              <a:rPr lang="en-US" spc="-5" dirty="0">
                <a:latin typeface="Times New Roman"/>
                <a:cs typeface="Times New Roman"/>
              </a:rPr>
              <a:t>: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305"/>
              </a:lnSpc>
              <a:buAutoNum type="alphaLcPeriod"/>
              <a:tabLst>
                <a:tab pos="4699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Modified Newton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 err="1">
                <a:latin typeface="Times New Roman"/>
                <a:cs typeface="Times New Roman"/>
              </a:rPr>
              <a:t>Rhapson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305"/>
              </a:lnSpc>
              <a:buAutoNum type="alphaLcPeriod"/>
              <a:tabLst>
                <a:tab pos="4699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Implicit </a:t>
            </a:r>
            <a:r>
              <a:rPr lang="en-US" spc="-10" dirty="0">
                <a:latin typeface="Times New Roman"/>
                <a:cs typeface="Times New Roman"/>
              </a:rPr>
              <a:t>Z-bus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Method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305"/>
              </a:lnSpc>
              <a:buAutoNum type="alphaLcPeriod"/>
              <a:tabLst>
                <a:tab pos="4699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Modified Gauss-Seidel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Method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290"/>
              </a:lnSpc>
              <a:buAutoNum type="alphaLcPeriod"/>
              <a:tabLst>
                <a:tab pos="469900" algn="l"/>
              </a:tabLst>
            </a:pP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Forward-backward </a:t>
            </a:r>
            <a:r>
              <a:rPr lang="en-US" spc="-10" dirty="0">
                <a:solidFill>
                  <a:srgbClr val="FF0000"/>
                </a:solidFill>
                <a:latin typeface="Times New Roman"/>
                <a:cs typeface="Times New Roman"/>
              </a:rPr>
              <a:t>Sweep</a:t>
            </a:r>
            <a:r>
              <a:rPr lang="en-US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method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295"/>
              </a:lnSpc>
              <a:buAutoNum type="alphaLcPeriod"/>
              <a:tabLst>
                <a:tab pos="469900" algn="l"/>
              </a:tabLst>
            </a:pP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Network Topology Based</a:t>
            </a:r>
            <a:r>
              <a:rPr lang="en-US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pc="-5" dirty="0">
                <a:solidFill>
                  <a:srgbClr val="FF0000"/>
                </a:solidFill>
                <a:latin typeface="Times New Roman"/>
                <a:cs typeface="Times New Roman"/>
              </a:rPr>
              <a:t>Method</a:t>
            </a:r>
            <a:endParaRPr lang="en-US" dirty="0">
              <a:latin typeface="Times New Roman"/>
              <a:cs typeface="Times New Roman"/>
            </a:endParaRPr>
          </a:p>
          <a:p>
            <a:pPr marL="469265">
              <a:lnSpc>
                <a:spcPts val="2355"/>
              </a:lnSpc>
              <a:buAutoNum type="alphaLcPeriod"/>
              <a:tabLst>
                <a:tab pos="469900" algn="l"/>
              </a:tabLst>
            </a:pPr>
            <a:r>
              <a:rPr lang="en-US" spc="-5" dirty="0" err="1">
                <a:latin typeface="Times New Roman"/>
                <a:cs typeface="Times New Roman"/>
              </a:rPr>
              <a:t>etc</a:t>
            </a:r>
            <a:endParaRPr lang="en-US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9002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56062" y="871481"/>
            <a:ext cx="583490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>
              <a:spcBef>
                <a:spcPts val="79"/>
              </a:spcBef>
              <a:tabLst>
                <a:tab pos="414640" algn="l"/>
                <a:tab pos="3142296" algn="l"/>
              </a:tabLst>
            </a:pPr>
            <a:r>
              <a:rPr sz="1765" b="1" spc="-9" dirty="0">
                <a:latin typeface="Times New Roman"/>
                <a:cs typeface="Times New Roman"/>
              </a:rPr>
              <a:t>I.	</a:t>
            </a:r>
            <a:r>
              <a:rPr sz="1765" b="1" spc="-4" dirty="0">
                <a:latin typeface="Times New Roman"/>
                <a:cs typeface="Times New Roman"/>
              </a:rPr>
              <a:t>FORWARD-BACKWARD	ITERATIVE</a:t>
            </a:r>
            <a:r>
              <a:rPr sz="1765" b="1" spc="-53" dirty="0">
                <a:latin typeface="Times New Roman"/>
                <a:cs typeface="Times New Roman"/>
              </a:rPr>
              <a:t> </a:t>
            </a:r>
            <a:r>
              <a:rPr sz="1765" b="1" spc="-4" dirty="0">
                <a:latin typeface="Times New Roman"/>
                <a:cs typeface="Times New Roman"/>
              </a:rPr>
              <a:t>TECHNIQUE</a:t>
            </a:r>
            <a:endParaRPr sz="1765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723" y="1465841"/>
            <a:ext cx="2014818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465629" algn="l"/>
              </a:tabLst>
            </a:pP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1.	</a:t>
            </a:r>
            <a:r>
              <a:rPr sz="1765" b="1" spc="-4" dirty="0">
                <a:solidFill>
                  <a:prstClr val="black"/>
                </a:solidFill>
                <a:latin typeface="Times New Roman"/>
                <a:cs typeface="Times New Roman"/>
              </a:rPr>
              <a:t>Linear</a:t>
            </a:r>
            <a:r>
              <a:rPr sz="1765" b="1" spc="-62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Network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88176" y="268638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42" y="21573"/>
                </a:lnTo>
                <a:lnTo>
                  <a:pt x="77501" y="0"/>
                </a:lnTo>
                <a:lnTo>
                  <a:pt x="116260" y="0"/>
                </a:lnTo>
                <a:lnTo>
                  <a:pt x="155020" y="21573"/>
                </a:lnTo>
                <a:lnTo>
                  <a:pt x="193762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16408" y="268638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42" y="21573"/>
                </a:lnTo>
                <a:lnTo>
                  <a:pt x="77501" y="0"/>
                </a:lnTo>
                <a:lnTo>
                  <a:pt x="116260" y="0"/>
                </a:lnTo>
                <a:lnTo>
                  <a:pt x="155020" y="21573"/>
                </a:lnTo>
                <a:lnTo>
                  <a:pt x="193762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44640" y="268638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42" y="21573"/>
                </a:lnTo>
                <a:lnTo>
                  <a:pt x="77501" y="0"/>
                </a:lnTo>
                <a:lnTo>
                  <a:pt x="116260" y="0"/>
                </a:lnTo>
                <a:lnTo>
                  <a:pt x="155003" y="21573"/>
                </a:lnTo>
                <a:lnTo>
                  <a:pt x="193762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16408" y="2743493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4" h="34289">
                <a:moveTo>
                  <a:pt x="0" y="0"/>
                </a:moveTo>
                <a:lnTo>
                  <a:pt x="12099" y="25276"/>
                </a:lnTo>
                <a:lnTo>
                  <a:pt x="24216" y="33702"/>
                </a:lnTo>
                <a:lnTo>
                  <a:pt x="36332" y="25276"/>
                </a:lnTo>
                <a:lnTo>
                  <a:pt x="48432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44641" y="2743493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4" h="34289">
                <a:moveTo>
                  <a:pt x="0" y="0"/>
                </a:moveTo>
                <a:lnTo>
                  <a:pt x="12099" y="25276"/>
                </a:lnTo>
                <a:lnTo>
                  <a:pt x="24216" y="33702"/>
                </a:lnTo>
                <a:lnTo>
                  <a:pt x="36332" y="25276"/>
                </a:lnTo>
                <a:lnTo>
                  <a:pt x="48432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43629" y="2658523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4" h="96519">
                <a:moveTo>
                  <a:pt x="0" y="96299"/>
                </a:moveTo>
                <a:lnTo>
                  <a:pt x="3041" y="90286"/>
                </a:lnTo>
                <a:lnTo>
                  <a:pt x="12116" y="72229"/>
                </a:lnTo>
                <a:lnTo>
                  <a:pt x="27257" y="42127"/>
                </a:lnTo>
                <a:lnTo>
                  <a:pt x="48449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86378" y="2658523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5" h="193039">
                <a:moveTo>
                  <a:pt x="0" y="192599"/>
                </a:moveTo>
                <a:lnTo>
                  <a:pt x="6049" y="180572"/>
                </a:lnTo>
                <a:lnTo>
                  <a:pt x="24216" y="144458"/>
                </a:lnTo>
                <a:lnTo>
                  <a:pt x="54498" y="84255"/>
                </a:lnTo>
                <a:lnTo>
                  <a:pt x="96881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71861" y="2658523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5" h="193039">
                <a:moveTo>
                  <a:pt x="0" y="192599"/>
                </a:moveTo>
                <a:lnTo>
                  <a:pt x="6066" y="180572"/>
                </a:lnTo>
                <a:lnTo>
                  <a:pt x="24233" y="144458"/>
                </a:lnTo>
                <a:lnTo>
                  <a:pt x="54498" y="84255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57782" y="2742639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4" h="96519">
                <a:moveTo>
                  <a:pt x="0" y="96316"/>
                </a:moveTo>
                <a:lnTo>
                  <a:pt x="3024" y="90286"/>
                </a:lnTo>
                <a:lnTo>
                  <a:pt x="12116" y="72229"/>
                </a:lnTo>
                <a:lnTo>
                  <a:pt x="27240" y="42144"/>
                </a:lnTo>
                <a:lnTo>
                  <a:pt x="48449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86378" y="2656724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71861" y="2656724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57782" y="265587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00531" y="2742639"/>
            <a:ext cx="187699" cy="1121"/>
          </a:xfrm>
          <a:custGeom>
            <a:avLst/>
            <a:gdLst/>
            <a:ahLst/>
            <a:cxnLst/>
            <a:rect l="l" t="t" r="r" b="b"/>
            <a:pathLst>
              <a:path w="212725" h="1269">
                <a:moveTo>
                  <a:pt x="0" y="0"/>
                </a:moveTo>
                <a:lnTo>
                  <a:pt x="212663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20940" y="2743493"/>
            <a:ext cx="218515" cy="1121"/>
          </a:xfrm>
          <a:custGeom>
            <a:avLst/>
            <a:gdLst/>
            <a:ahLst/>
            <a:cxnLst/>
            <a:rect l="l" t="t" r="r" b="b"/>
            <a:pathLst>
              <a:path w="247650" h="1269">
                <a:moveTo>
                  <a:pt x="0" y="0"/>
                </a:moveTo>
                <a:lnTo>
                  <a:pt x="247543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89726" y="2712467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19" h="70485">
                <a:moveTo>
                  <a:pt x="35512" y="0"/>
                </a:moveTo>
                <a:lnTo>
                  <a:pt x="21732" y="2713"/>
                </a:lnTo>
                <a:lnTo>
                  <a:pt x="10456" y="10207"/>
                </a:lnTo>
                <a:lnTo>
                  <a:pt x="2830" y="21353"/>
                </a:lnTo>
                <a:lnTo>
                  <a:pt x="0" y="35027"/>
                </a:lnTo>
                <a:lnTo>
                  <a:pt x="2723" y="48722"/>
                </a:lnTo>
                <a:lnTo>
                  <a:pt x="10262" y="59926"/>
                </a:lnTo>
                <a:lnTo>
                  <a:pt x="21480" y="67505"/>
                </a:lnTo>
                <a:lnTo>
                  <a:pt x="35238" y="70326"/>
                </a:lnTo>
                <a:lnTo>
                  <a:pt x="49016" y="67612"/>
                </a:lnTo>
                <a:lnTo>
                  <a:pt x="60288" y="60119"/>
                </a:lnTo>
                <a:lnTo>
                  <a:pt x="67913" y="48972"/>
                </a:lnTo>
                <a:lnTo>
                  <a:pt x="70751" y="35299"/>
                </a:lnTo>
                <a:lnTo>
                  <a:pt x="68020" y="21601"/>
                </a:lnTo>
                <a:lnTo>
                  <a:pt x="60482" y="10393"/>
                </a:lnTo>
                <a:lnTo>
                  <a:pt x="49268" y="2813"/>
                </a:lnTo>
                <a:lnTo>
                  <a:pt x="35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615608" y="2743493"/>
            <a:ext cx="187699" cy="1121"/>
          </a:xfrm>
          <a:custGeom>
            <a:avLst/>
            <a:gdLst/>
            <a:ahLst/>
            <a:cxnLst/>
            <a:rect l="l" t="t" r="r" b="b"/>
            <a:pathLst>
              <a:path w="212725" h="1269">
                <a:moveTo>
                  <a:pt x="0" y="0"/>
                </a:moveTo>
                <a:lnTo>
                  <a:pt x="212646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72038" y="2713321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29" y="0"/>
                </a:moveTo>
                <a:lnTo>
                  <a:pt x="21773" y="2694"/>
                </a:lnTo>
                <a:lnTo>
                  <a:pt x="10497" y="10177"/>
                </a:lnTo>
                <a:lnTo>
                  <a:pt x="2855" y="21320"/>
                </a:lnTo>
                <a:lnTo>
                  <a:pt x="0" y="34993"/>
                </a:lnTo>
                <a:lnTo>
                  <a:pt x="2722" y="48691"/>
                </a:lnTo>
                <a:lnTo>
                  <a:pt x="10255" y="59902"/>
                </a:lnTo>
                <a:lnTo>
                  <a:pt x="21458" y="67493"/>
                </a:lnTo>
                <a:lnTo>
                  <a:pt x="35187" y="70326"/>
                </a:lnTo>
                <a:lnTo>
                  <a:pt x="49032" y="67622"/>
                </a:lnTo>
                <a:lnTo>
                  <a:pt x="60330" y="60134"/>
                </a:lnTo>
                <a:lnTo>
                  <a:pt x="67943" y="48989"/>
                </a:lnTo>
                <a:lnTo>
                  <a:pt x="70734" y="35316"/>
                </a:lnTo>
                <a:lnTo>
                  <a:pt x="68045" y="21618"/>
                </a:lnTo>
                <a:lnTo>
                  <a:pt x="60501" y="10408"/>
                </a:lnTo>
                <a:lnTo>
                  <a:pt x="49273" y="2823"/>
                </a:lnTo>
                <a:lnTo>
                  <a:pt x="355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64003" y="268638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93" y="21573"/>
                </a:lnTo>
                <a:lnTo>
                  <a:pt x="77416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92176" y="268638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93" y="21573"/>
                </a:lnTo>
                <a:lnTo>
                  <a:pt x="77587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720499" y="2686388"/>
            <a:ext cx="170890" cy="57149"/>
          </a:xfrm>
          <a:custGeom>
            <a:avLst/>
            <a:gdLst/>
            <a:ahLst/>
            <a:cxnLst/>
            <a:rect l="l" t="t" r="r" b="b"/>
            <a:pathLst>
              <a:path w="193675" h="64769">
                <a:moveTo>
                  <a:pt x="0" y="64720"/>
                </a:moveTo>
                <a:lnTo>
                  <a:pt x="38622" y="21573"/>
                </a:lnTo>
                <a:lnTo>
                  <a:pt x="77416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625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92176" y="2743493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2133" y="25276"/>
                </a:lnTo>
                <a:lnTo>
                  <a:pt x="24267" y="33702"/>
                </a:lnTo>
                <a:lnTo>
                  <a:pt x="36400" y="25276"/>
                </a:lnTo>
                <a:lnTo>
                  <a:pt x="48534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720499" y="2743493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1962" y="25276"/>
                </a:lnTo>
                <a:lnTo>
                  <a:pt x="24096" y="33702"/>
                </a:lnTo>
                <a:lnTo>
                  <a:pt x="36230" y="25276"/>
                </a:lnTo>
                <a:lnTo>
                  <a:pt x="48363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19471" y="2658523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299"/>
                </a:moveTo>
                <a:lnTo>
                  <a:pt x="2905" y="90286"/>
                </a:lnTo>
                <a:lnTo>
                  <a:pt x="12133" y="72229"/>
                </a:lnTo>
                <a:lnTo>
                  <a:pt x="27172" y="42127"/>
                </a:lnTo>
                <a:lnTo>
                  <a:pt x="48363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062146" y="2658523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599"/>
                </a:moveTo>
                <a:lnTo>
                  <a:pt x="6152" y="180572"/>
                </a:lnTo>
                <a:lnTo>
                  <a:pt x="24267" y="144458"/>
                </a:lnTo>
                <a:lnTo>
                  <a:pt x="54515" y="84255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47644" y="2658523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599"/>
                </a:moveTo>
                <a:lnTo>
                  <a:pt x="6152" y="180572"/>
                </a:lnTo>
                <a:lnTo>
                  <a:pt x="24267" y="144458"/>
                </a:lnTo>
                <a:lnTo>
                  <a:pt x="54515" y="84255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233595" y="2742639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316"/>
                </a:moveTo>
                <a:lnTo>
                  <a:pt x="3076" y="90286"/>
                </a:lnTo>
                <a:lnTo>
                  <a:pt x="12133" y="72229"/>
                </a:lnTo>
                <a:lnTo>
                  <a:pt x="27172" y="42144"/>
                </a:lnTo>
                <a:lnTo>
                  <a:pt x="48363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062145" y="2656724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147644" y="2656724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233594" y="265587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276268" y="2742639"/>
            <a:ext cx="188259" cy="1121"/>
          </a:xfrm>
          <a:custGeom>
            <a:avLst/>
            <a:gdLst/>
            <a:ahLst/>
            <a:cxnLst/>
            <a:rect l="l" t="t" r="r" b="b"/>
            <a:pathLst>
              <a:path w="213360" h="1269">
                <a:moveTo>
                  <a:pt x="0" y="0"/>
                </a:moveTo>
                <a:lnTo>
                  <a:pt x="212766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796753" y="2743493"/>
            <a:ext cx="218515" cy="1121"/>
          </a:xfrm>
          <a:custGeom>
            <a:avLst/>
            <a:gdLst/>
            <a:ahLst/>
            <a:cxnLst/>
            <a:rect l="l" t="t" r="r" b="b"/>
            <a:pathLst>
              <a:path w="247650" h="1269">
                <a:moveTo>
                  <a:pt x="0" y="0"/>
                </a:moveTo>
                <a:lnTo>
                  <a:pt x="247458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765524" y="2712467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63" y="0"/>
                </a:moveTo>
                <a:lnTo>
                  <a:pt x="21756" y="2713"/>
                </a:lnTo>
                <a:lnTo>
                  <a:pt x="10469" y="10207"/>
                </a:lnTo>
                <a:lnTo>
                  <a:pt x="2838" y="21353"/>
                </a:lnTo>
                <a:lnTo>
                  <a:pt x="0" y="35027"/>
                </a:lnTo>
                <a:lnTo>
                  <a:pt x="2730" y="48722"/>
                </a:lnTo>
                <a:lnTo>
                  <a:pt x="10266" y="59926"/>
                </a:lnTo>
                <a:lnTo>
                  <a:pt x="21475" y="67505"/>
                </a:lnTo>
                <a:lnTo>
                  <a:pt x="35221" y="70326"/>
                </a:lnTo>
                <a:lnTo>
                  <a:pt x="48970" y="67612"/>
                </a:lnTo>
                <a:lnTo>
                  <a:pt x="60236" y="60119"/>
                </a:lnTo>
                <a:lnTo>
                  <a:pt x="67881" y="48972"/>
                </a:lnTo>
                <a:lnTo>
                  <a:pt x="70768" y="35299"/>
                </a:lnTo>
                <a:lnTo>
                  <a:pt x="68007" y="21601"/>
                </a:lnTo>
                <a:lnTo>
                  <a:pt x="60471" y="10393"/>
                </a:lnTo>
                <a:lnTo>
                  <a:pt x="49283" y="2813"/>
                </a:lnTo>
                <a:lnTo>
                  <a:pt x="35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891344" y="2743493"/>
            <a:ext cx="188259" cy="1121"/>
          </a:xfrm>
          <a:custGeom>
            <a:avLst/>
            <a:gdLst/>
            <a:ahLst/>
            <a:cxnLst/>
            <a:rect l="l" t="t" r="r" b="b"/>
            <a:pathLst>
              <a:path w="213360" h="1269">
                <a:moveTo>
                  <a:pt x="0" y="0"/>
                </a:moveTo>
                <a:lnTo>
                  <a:pt x="212766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047866" y="2713321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46" y="0"/>
                </a:moveTo>
                <a:lnTo>
                  <a:pt x="21701" y="2694"/>
                </a:lnTo>
                <a:lnTo>
                  <a:pt x="10403" y="10177"/>
                </a:lnTo>
                <a:lnTo>
                  <a:pt x="2790" y="21320"/>
                </a:lnTo>
                <a:lnTo>
                  <a:pt x="0" y="34993"/>
                </a:lnTo>
                <a:lnTo>
                  <a:pt x="2688" y="48691"/>
                </a:lnTo>
                <a:lnTo>
                  <a:pt x="10232" y="59902"/>
                </a:lnTo>
                <a:lnTo>
                  <a:pt x="21460" y="67493"/>
                </a:lnTo>
                <a:lnTo>
                  <a:pt x="35204" y="70326"/>
                </a:lnTo>
                <a:lnTo>
                  <a:pt x="48953" y="67622"/>
                </a:lnTo>
                <a:lnTo>
                  <a:pt x="60219" y="60134"/>
                </a:lnTo>
                <a:lnTo>
                  <a:pt x="67864" y="48989"/>
                </a:lnTo>
                <a:lnTo>
                  <a:pt x="70751" y="35316"/>
                </a:lnTo>
                <a:lnTo>
                  <a:pt x="67990" y="21618"/>
                </a:lnTo>
                <a:lnTo>
                  <a:pt x="60454" y="10408"/>
                </a:lnTo>
                <a:lnTo>
                  <a:pt x="49266" y="2823"/>
                </a:lnTo>
                <a:lnTo>
                  <a:pt x="35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746330" y="268596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622" y="21573"/>
                </a:lnTo>
                <a:lnTo>
                  <a:pt x="77416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874503" y="268596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10" h="64769">
                <a:moveTo>
                  <a:pt x="0" y="64720"/>
                </a:moveTo>
                <a:lnTo>
                  <a:pt x="38793" y="21573"/>
                </a:lnTo>
                <a:lnTo>
                  <a:pt x="77587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002826" y="2685968"/>
            <a:ext cx="170890" cy="57149"/>
          </a:xfrm>
          <a:custGeom>
            <a:avLst/>
            <a:gdLst/>
            <a:ahLst/>
            <a:cxnLst/>
            <a:rect l="l" t="t" r="r" b="b"/>
            <a:pathLst>
              <a:path w="193675" h="64769">
                <a:moveTo>
                  <a:pt x="0" y="64720"/>
                </a:moveTo>
                <a:lnTo>
                  <a:pt x="38622" y="21573"/>
                </a:lnTo>
                <a:lnTo>
                  <a:pt x="77416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625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874503" y="2743074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2133" y="25276"/>
                </a:lnTo>
                <a:lnTo>
                  <a:pt x="24267" y="33702"/>
                </a:lnTo>
                <a:lnTo>
                  <a:pt x="36400" y="25276"/>
                </a:lnTo>
                <a:lnTo>
                  <a:pt x="48534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002826" y="2743074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1962" y="25276"/>
                </a:lnTo>
                <a:lnTo>
                  <a:pt x="24096" y="33702"/>
                </a:lnTo>
                <a:lnTo>
                  <a:pt x="36230" y="25276"/>
                </a:lnTo>
                <a:lnTo>
                  <a:pt x="48363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301799" y="2658088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316"/>
                </a:moveTo>
                <a:lnTo>
                  <a:pt x="2905" y="90286"/>
                </a:lnTo>
                <a:lnTo>
                  <a:pt x="12133" y="72229"/>
                </a:lnTo>
                <a:lnTo>
                  <a:pt x="27172" y="42144"/>
                </a:lnTo>
                <a:lnTo>
                  <a:pt x="48363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44473" y="2658088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616"/>
                </a:moveTo>
                <a:lnTo>
                  <a:pt x="6152" y="180572"/>
                </a:lnTo>
                <a:lnTo>
                  <a:pt x="24267" y="144458"/>
                </a:lnTo>
                <a:lnTo>
                  <a:pt x="54515" y="84272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29971" y="2658088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616"/>
                </a:moveTo>
                <a:lnTo>
                  <a:pt x="6152" y="180572"/>
                </a:lnTo>
                <a:lnTo>
                  <a:pt x="24267" y="144458"/>
                </a:lnTo>
                <a:lnTo>
                  <a:pt x="54515" y="84272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15922" y="2742219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299"/>
                </a:moveTo>
                <a:lnTo>
                  <a:pt x="3076" y="90286"/>
                </a:lnTo>
                <a:lnTo>
                  <a:pt x="12133" y="72229"/>
                </a:lnTo>
                <a:lnTo>
                  <a:pt x="27172" y="42127"/>
                </a:lnTo>
                <a:lnTo>
                  <a:pt x="48363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344472" y="265629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429971" y="265629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515921" y="265545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558595" y="2742219"/>
            <a:ext cx="188259" cy="1121"/>
          </a:xfrm>
          <a:custGeom>
            <a:avLst/>
            <a:gdLst/>
            <a:ahLst/>
            <a:cxnLst/>
            <a:rect l="l" t="t" r="r" b="b"/>
            <a:pathLst>
              <a:path w="213360" h="1269">
                <a:moveTo>
                  <a:pt x="0" y="0"/>
                </a:moveTo>
                <a:lnTo>
                  <a:pt x="212766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079080" y="2743074"/>
            <a:ext cx="218515" cy="1121"/>
          </a:xfrm>
          <a:custGeom>
            <a:avLst/>
            <a:gdLst/>
            <a:ahLst/>
            <a:cxnLst/>
            <a:rect l="l" t="t" r="r" b="b"/>
            <a:pathLst>
              <a:path w="247650" h="1269">
                <a:moveTo>
                  <a:pt x="0" y="0"/>
                </a:moveTo>
                <a:lnTo>
                  <a:pt x="247458" y="951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047866" y="2712048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46" y="0"/>
                </a:moveTo>
                <a:lnTo>
                  <a:pt x="21701" y="2704"/>
                </a:lnTo>
                <a:lnTo>
                  <a:pt x="10403" y="10194"/>
                </a:lnTo>
                <a:lnTo>
                  <a:pt x="2790" y="21343"/>
                </a:lnTo>
                <a:lnTo>
                  <a:pt x="0" y="35027"/>
                </a:lnTo>
                <a:lnTo>
                  <a:pt x="2688" y="48722"/>
                </a:lnTo>
                <a:lnTo>
                  <a:pt x="10232" y="59926"/>
                </a:lnTo>
                <a:lnTo>
                  <a:pt x="21460" y="67505"/>
                </a:lnTo>
                <a:lnTo>
                  <a:pt x="35204" y="70326"/>
                </a:lnTo>
                <a:lnTo>
                  <a:pt x="48953" y="67612"/>
                </a:lnTo>
                <a:lnTo>
                  <a:pt x="60219" y="60119"/>
                </a:lnTo>
                <a:lnTo>
                  <a:pt x="67864" y="48972"/>
                </a:lnTo>
                <a:lnTo>
                  <a:pt x="70751" y="35299"/>
                </a:lnTo>
                <a:lnTo>
                  <a:pt x="67990" y="21601"/>
                </a:lnTo>
                <a:lnTo>
                  <a:pt x="60454" y="10393"/>
                </a:lnTo>
                <a:lnTo>
                  <a:pt x="49266" y="2813"/>
                </a:lnTo>
                <a:lnTo>
                  <a:pt x="35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173671" y="2743074"/>
            <a:ext cx="188259" cy="1121"/>
          </a:xfrm>
          <a:custGeom>
            <a:avLst/>
            <a:gdLst/>
            <a:ahLst/>
            <a:cxnLst/>
            <a:rect l="l" t="t" r="r" b="b"/>
            <a:pathLst>
              <a:path w="213360" h="1269">
                <a:moveTo>
                  <a:pt x="0" y="0"/>
                </a:moveTo>
                <a:lnTo>
                  <a:pt x="212766" y="951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330193" y="2712887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46" y="0"/>
                </a:moveTo>
                <a:lnTo>
                  <a:pt x="21701" y="2704"/>
                </a:lnTo>
                <a:lnTo>
                  <a:pt x="10403" y="10192"/>
                </a:lnTo>
                <a:lnTo>
                  <a:pt x="2790" y="21336"/>
                </a:lnTo>
                <a:lnTo>
                  <a:pt x="0" y="35010"/>
                </a:lnTo>
                <a:lnTo>
                  <a:pt x="2688" y="48707"/>
                </a:lnTo>
                <a:lnTo>
                  <a:pt x="10232" y="59917"/>
                </a:lnTo>
                <a:lnTo>
                  <a:pt x="21460" y="67502"/>
                </a:lnTo>
                <a:lnTo>
                  <a:pt x="35204" y="70326"/>
                </a:lnTo>
                <a:lnTo>
                  <a:pt x="48953" y="67624"/>
                </a:lnTo>
                <a:lnTo>
                  <a:pt x="60219" y="60142"/>
                </a:lnTo>
                <a:lnTo>
                  <a:pt x="67864" y="49003"/>
                </a:lnTo>
                <a:lnTo>
                  <a:pt x="70751" y="35333"/>
                </a:lnTo>
                <a:lnTo>
                  <a:pt x="67990" y="21635"/>
                </a:lnTo>
                <a:lnTo>
                  <a:pt x="60454" y="10423"/>
                </a:lnTo>
                <a:lnTo>
                  <a:pt x="49266" y="2833"/>
                </a:lnTo>
                <a:lnTo>
                  <a:pt x="35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022022" y="268596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09" h="64769">
                <a:moveTo>
                  <a:pt x="0" y="64720"/>
                </a:moveTo>
                <a:lnTo>
                  <a:pt x="38793" y="21573"/>
                </a:lnTo>
                <a:lnTo>
                  <a:pt x="77587" y="0"/>
                </a:lnTo>
                <a:lnTo>
                  <a:pt x="116380" y="0"/>
                </a:lnTo>
                <a:lnTo>
                  <a:pt x="155174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150345" y="268596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09" h="64769">
                <a:moveTo>
                  <a:pt x="0" y="64720"/>
                </a:moveTo>
                <a:lnTo>
                  <a:pt x="38793" y="21573"/>
                </a:lnTo>
                <a:lnTo>
                  <a:pt x="77416" y="0"/>
                </a:lnTo>
                <a:lnTo>
                  <a:pt x="116209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8278518" y="2685968"/>
            <a:ext cx="171450" cy="57149"/>
          </a:xfrm>
          <a:custGeom>
            <a:avLst/>
            <a:gdLst/>
            <a:ahLst/>
            <a:cxnLst/>
            <a:rect l="l" t="t" r="r" b="b"/>
            <a:pathLst>
              <a:path w="194309" h="64769">
                <a:moveTo>
                  <a:pt x="0" y="64720"/>
                </a:moveTo>
                <a:lnTo>
                  <a:pt x="38793" y="21573"/>
                </a:lnTo>
                <a:lnTo>
                  <a:pt x="77587" y="0"/>
                </a:lnTo>
                <a:lnTo>
                  <a:pt x="116380" y="0"/>
                </a:lnTo>
                <a:lnTo>
                  <a:pt x="155003" y="21573"/>
                </a:lnTo>
                <a:lnTo>
                  <a:pt x="193796" y="64720"/>
                </a:lnTo>
              </a:path>
            </a:pathLst>
          </a:custGeom>
          <a:ln w="40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150346" y="2743074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2133" y="25276"/>
                </a:lnTo>
                <a:lnTo>
                  <a:pt x="24267" y="33702"/>
                </a:lnTo>
                <a:lnTo>
                  <a:pt x="36230" y="25276"/>
                </a:lnTo>
                <a:lnTo>
                  <a:pt x="48363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8278518" y="2743074"/>
            <a:ext cx="43143" cy="30256"/>
          </a:xfrm>
          <a:custGeom>
            <a:avLst/>
            <a:gdLst/>
            <a:ahLst/>
            <a:cxnLst/>
            <a:rect l="l" t="t" r="r" b="b"/>
            <a:pathLst>
              <a:path w="48895" h="34289">
                <a:moveTo>
                  <a:pt x="0" y="0"/>
                </a:moveTo>
                <a:lnTo>
                  <a:pt x="12133" y="25276"/>
                </a:lnTo>
                <a:lnTo>
                  <a:pt x="24267" y="33702"/>
                </a:lnTo>
                <a:lnTo>
                  <a:pt x="36400" y="25276"/>
                </a:lnTo>
                <a:lnTo>
                  <a:pt x="48534" y="0"/>
                </a:lnTo>
              </a:path>
            </a:pathLst>
          </a:custGeom>
          <a:ln w="40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577491" y="2658088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316"/>
                </a:moveTo>
                <a:lnTo>
                  <a:pt x="3076" y="90286"/>
                </a:lnTo>
                <a:lnTo>
                  <a:pt x="12133" y="72229"/>
                </a:lnTo>
                <a:lnTo>
                  <a:pt x="27343" y="42144"/>
                </a:lnTo>
                <a:lnTo>
                  <a:pt x="48534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620315" y="2658088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616"/>
                </a:moveTo>
                <a:lnTo>
                  <a:pt x="5981" y="180572"/>
                </a:lnTo>
                <a:lnTo>
                  <a:pt x="24267" y="144458"/>
                </a:lnTo>
                <a:lnTo>
                  <a:pt x="54515" y="84272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705815" y="2658088"/>
            <a:ext cx="85725" cy="170329"/>
          </a:xfrm>
          <a:custGeom>
            <a:avLst/>
            <a:gdLst/>
            <a:ahLst/>
            <a:cxnLst/>
            <a:rect l="l" t="t" r="r" b="b"/>
            <a:pathLst>
              <a:path w="97154" h="193039">
                <a:moveTo>
                  <a:pt x="0" y="192616"/>
                </a:moveTo>
                <a:lnTo>
                  <a:pt x="5981" y="180572"/>
                </a:lnTo>
                <a:lnTo>
                  <a:pt x="24267" y="144458"/>
                </a:lnTo>
                <a:lnTo>
                  <a:pt x="54515" y="84272"/>
                </a:lnTo>
                <a:lnTo>
                  <a:pt x="96898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791764" y="2742219"/>
            <a:ext cx="43143" cy="85165"/>
          </a:xfrm>
          <a:custGeom>
            <a:avLst/>
            <a:gdLst/>
            <a:ahLst/>
            <a:cxnLst/>
            <a:rect l="l" t="t" r="r" b="b"/>
            <a:pathLst>
              <a:path w="48895" h="96519">
                <a:moveTo>
                  <a:pt x="0" y="96299"/>
                </a:moveTo>
                <a:lnTo>
                  <a:pt x="2905" y="90286"/>
                </a:lnTo>
                <a:lnTo>
                  <a:pt x="11962" y="72229"/>
                </a:lnTo>
                <a:lnTo>
                  <a:pt x="27172" y="42127"/>
                </a:lnTo>
                <a:lnTo>
                  <a:pt x="48363" y="0"/>
                </a:lnTo>
              </a:path>
            </a:pathLst>
          </a:custGeom>
          <a:ln w="4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620315" y="265629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7705814" y="265629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92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7791764" y="2655450"/>
            <a:ext cx="0" cy="173691"/>
          </a:xfrm>
          <a:custGeom>
            <a:avLst/>
            <a:gdLst/>
            <a:ahLst/>
            <a:cxnLst/>
            <a:rect l="l" t="t" r="r" b="b"/>
            <a:pathLst>
              <a:path h="196850">
                <a:moveTo>
                  <a:pt x="0" y="0"/>
                </a:moveTo>
                <a:lnTo>
                  <a:pt x="0" y="19667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7834438" y="2742219"/>
            <a:ext cx="187699" cy="1121"/>
          </a:xfrm>
          <a:custGeom>
            <a:avLst/>
            <a:gdLst/>
            <a:ahLst/>
            <a:cxnLst/>
            <a:rect l="l" t="t" r="r" b="b"/>
            <a:pathLst>
              <a:path w="212725" h="1269">
                <a:moveTo>
                  <a:pt x="0" y="0"/>
                </a:moveTo>
                <a:lnTo>
                  <a:pt x="212595" y="968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354923" y="2743074"/>
            <a:ext cx="218515" cy="1121"/>
          </a:xfrm>
          <a:custGeom>
            <a:avLst/>
            <a:gdLst/>
            <a:ahLst/>
            <a:cxnLst/>
            <a:rect l="l" t="t" r="r" b="b"/>
            <a:pathLst>
              <a:path w="247650" h="1269">
                <a:moveTo>
                  <a:pt x="0" y="0"/>
                </a:moveTo>
                <a:lnTo>
                  <a:pt x="247458" y="951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323709" y="2712048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375" y="0"/>
                </a:moveTo>
                <a:lnTo>
                  <a:pt x="21629" y="2704"/>
                </a:lnTo>
                <a:lnTo>
                  <a:pt x="10381" y="10194"/>
                </a:lnTo>
                <a:lnTo>
                  <a:pt x="2787" y="21343"/>
                </a:lnTo>
                <a:lnTo>
                  <a:pt x="0" y="35027"/>
                </a:lnTo>
                <a:lnTo>
                  <a:pt x="2664" y="48722"/>
                </a:lnTo>
                <a:lnTo>
                  <a:pt x="10168" y="59926"/>
                </a:lnTo>
                <a:lnTo>
                  <a:pt x="21388" y="67505"/>
                </a:lnTo>
                <a:lnTo>
                  <a:pt x="35204" y="70326"/>
                </a:lnTo>
                <a:lnTo>
                  <a:pt x="48953" y="67612"/>
                </a:lnTo>
                <a:lnTo>
                  <a:pt x="60219" y="60119"/>
                </a:lnTo>
                <a:lnTo>
                  <a:pt x="67864" y="48972"/>
                </a:lnTo>
                <a:lnTo>
                  <a:pt x="70751" y="35299"/>
                </a:lnTo>
                <a:lnTo>
                  <a:pt x="67987" y="21601"/>
                </a:lnTo>
                <a:lnTo>
                  <a:pt x="60433" y="10393"/>
                </a:lnTo>
                <a:lnTo>
                  <a:pt x="49194" y="2813"/>
                </a:lnTo>
                <a:lnTo>
                  <a:pt x="35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449515" y="2743074"/>
            <a:ext cx="187699" cy="1121"/>
          </a:xfrm>
          <a:custGeom>
            <a:avLst/>
            <a:gdLst/>
            <a:ahLst/>
            <a:cxnLst/>
            <a:rect l="l" t="t" r="r" b="b"/>
            <a:pathLst>
              <a:path w="212725" h="1269">
                <a:moveTo>
                  <a:pt x="0" y="0"/>
                </a:moveTo>
                <a:lnTo>
                  <a:pt x="212595" y="951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605886" y="2712887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546" y="0"/>
                </a:moveTo>
                <a:lnTo>
                  <a:pt x="21797" y="2704"/>
                </a:lnTo>
                <a:lnTo>
                  <a:pt x="10531" y="10192"/>
                </a:lnTo>
                <a:lnTo>
                  <a:pt x="2886" y="21336"/>
                </a:lnTo>
                <a:lnTo>
                  <a:pt x="0" y="35010"/>
                </a:lnTo>
                <a:lnTo>
                  <a:pt x="2763" y="48707"/>
                </a:lnTo>
                <a:lnTo>
                  <a:pt x="10317" y="59917"/>
                </a:lnTo>
                <a:lnTo>
                  <a:pt x="21556" y="67502"/>
                </a:lnTo>
                <a:lnTo>
                  <a:pt x="35375" y="70326"/>
                </a:lnTo>
                <a:lnTo>
                  <a:pt x="49122" y="67624"/>
                </a:lnTo>
                <a:lnTo>
                  <a:pt x="60369" y="60142"/>
                </a:lnTo>
                <a:lnTo>
                  <a:pt x="67963" y="49003"/>
                </a:lnTo>
                <a:lnTo>
                  <a:pt x="70751" y="35333"/>
                </a:lnTo>
                <a:lnTo>
                  <a:pt x="68086" y="21635"/>
                </a:lnTo>
                <a:lnTo>
                  <a:pt x="60582" y="10423"/>
                </a:lnTo>
                <a:lnTo>
                  <a:pt x="49362" y="2833"/>
                </a:lnTo>
                <a:lnTo>
                  <a:pt x="35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745816" y="3303078"/>
            <a:ext cx="57710" cy="137832"/>
          </a:xfrm>
          <a:custGeom>
            <a:avLst/>
            <a:gdLst/>
            <a:ahLst/>
            <a:cxnLst/>
            <a:rect l="l" t="t" r="r" b="b"/>
            <a:pathLst>
              <a:path w="65404" h="156210">
                <a:moveTo>
                  <a:pt x="65077" y="0"/>
                </a:moveTo>
                <a:lnTo>
                  <a:pt x="21686" y="31154"/>
                </a:lnTo>
                <a:lnTo>
                  <a:pt x="0" y="62308"/>
                </a:lnTo>
                <a:lnTo>
                  <a:pt x="0" y="93462"/>
                </a:lnTo>
                <a:lnTo>
                  <a:pt x="21686" y="124617"/>
                </a:lnTo>
                <a:lnTo>
                  <a:pt x="65077" y="155771"/>
                </a:lnTo>
              </a:path>
            </a:pathLst>
          </a:custGeom>
          <a:ln w="4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803236" y="3405284"/>
            <a:ext cx="30256" cy="35299"/>
          </a:xfrm>
          <a:custGeom>
            <a:avLst/>
            <a:gdLst/>
            <a:ahLst/>
            <a:cxnLst/>
            <a:rect l="l" t="t" r="r" b="b"/>
            <a:pathLst>
              <a:path w="34289" h="40004">
                <a:moveTo>
                  <a:pt x="0" y="39936"/>
                </a:moveTo>
                <a:lnTo>
                  <a:pt x="25463" y="29948"/>
                </a:lnTo>
                <a:lnTo>
                  <a:pt x="34008" y="19959"/>
                </a:lnTo>
                <a:lnTo>
                  <a:pt x="25463" y="9971"/>
                </a:lnTo>
                <a:lnTo>
                  <a:pt x="0" y="0"/>
                </a:lnTo>
              </a:path>
            </a:pathLst>
          </a:custGeom>
          <a:ln w="4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4717770" y="2939289"/>
            <a:ext cx="85725" cy="39221"/>
          </a:xfrm>
          <a:custGeom>
            <a:avLst/>
            <a:gdLst/>
            <a:ahLst/>
            <a:cxnLst/>
            <a:rect l="l" t="t" r="r" b="b"/>
            <a:pathLst>
              <a:path w="97154" h="44450">
                <a:moveTo>
                  <a:pt x="0" y="44370"/>
                </a:moveTo>
                <a:lnTo>
                  <a:pt x="6049" y="41601"/>
                </a:lnTo>
                <a:lnTo>
                  <a:pt x="24216" y="33277"/>
                </a:lnTo>
                <a:lnTo>
                  <a:pt x="54498" y="19416"/>
                </a:lnTo>
                <a:lnTo>
                  <a:pt x="96864" y="0"/>
                </a:lnTo>
              </a:path>
            </a:pathLst>
          </a:custGeom>
          <a:ln w="4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715959" y="2978440"/>
            <a:ext cx="174812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863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803236" y="3168420"/>
            <a:ext cx="0" cy="149038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5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803236" y="2735175"/>
            <a:ext cx="0" cy="212912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0757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772038" y="2704148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358" y="0"/>
                </a:moveTo>
                <a:lnTo>
                  <a:pt x="21614" y="2763"/>
                </a:lnTo>
                <a:lnTo>
                  <a:pt x="10373" y="10300"/>
                </a:lnTo>
                <a:lnTo>
                  <a:pt x="2785" y="21477"/>
                </a:lnTo>
                <a:lnTo>
                  <a:pt x="0" y="35163"/>
                </a:lnTo>
                <a:lnTo>
                  <a:pt x="2785" y="48848"/>
                </a:lnTo>
                <a:lnTo>
                  <a:pt x="10373" y="60025"/>
                </a:lnTo>
                <a:lnTo>
                  <a:pt x="21614" y="67562"/>
                </a:lnTo>
                <a:lnTo>
                  <a:pt x="35358" y="70326"/>
                </a:lnTo>
                <a:lnTo>
                  <a:pt x="49104" y="67562"/>
                </a:lnTo>
                <a:lnTo>
                  <a:pt x="60352" y="60025"/>
                </a:lnTo>
                <a:lnTo>
                  <a:pt x="67946" y="48848"/>
                </a:lnTo>
                <a:lnTo>
                  <a:pt x="70734" y="35163"/>
                </a:lnTo>
                <a:lnTo>
                  <a:pt x="67946" y="21477"/>
                </a:lnTo>
                <a:lnTo>
                  <a:pt x="60352" y="10300"/>
                </a:lnTo>
                <a:lnTo>
                  <a:pt x="49104" y="2763"/>
                </a:lnTo>
                <a:lnTo>
                  <a:pt x="353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803236" y="3632796"/>
            <a:ext cx="0" cy="234203"/>
          </a:xfrm>
          <a:custGeom>
            <a:avLst/>
            <a:gdLst/>
            <a:ahLst/>
            <a:cxnLst/>
            <a:rect l="l" t="t" r="r" b="b"/>
            <a:pathLst>
              <a:path h="265429">
                <a:moveTo>
                  <a:pt x="0" y="0"/>
                </a:moveTo>
                <a:lnTo>
                  <a:pt x="0" y="2648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772038" y="3835442"/>
            <a:ext cx="62412" cy="62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715969" y="2976639"/>
            <a:ext cx="174567" cy="199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44008" y="3399549"/>
            <a:ext cx="91041" cy="2350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028113" y="3303497"/>
            <a:ext cx="57710" cy="137832"/>
          </a:xfrm>
          <a:custGeom>
            <a:avLst/>
            <a:gdLst/>
            <a:ahLst/>
            <a:cxnLst/>
            <a:rect l="l" t="t" r="r" b="b"/>
            <a:pathLst>
              <a:path w="65404" h="156210">
                <a:moveTo>
                  <a:pt x="65111" y="0"/>
                </a:moveTo>
                <a:lnTo>
                  <a:pt x="21703" y="31154"/>
                </a:lnTo>
                <a:lnTo>
                  <a:pt x="0" y="62308"/>
                </a:lnTo>
                <a:lnTo>
                  <a:pt x="0" y="93462"/>
                </a:lnTo>
                <a:lnTo>
                  <a:pt x="21703" y="124617"/>
                </a:lnTo>
                <a:lnTo>
                  <a:pt x="65111" y="155771"/>
                </a:lnTo>
              </a:path>
            </a:pathLst>
          </a:custGeom>
          <a:ln w="4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6085563" y="3405704"/>
            <a:ext cx="30256" cy="35299"/>
          </a:xfrm>
          <a:custGeom>
            <a:avLst/>
            <a:gdLst/>
            <a:ahLst/>
            <a:cxnLst/>
            <a:rect l="l" t="t" r="r" b="b"/>
            <a:pathLst>
              <a:path w="34289" h="40004">
                <a:moveTo>
                  <a:pt x="0" y="39936"/>
                </a:moveTo>
                <a:lnTo>
                  <a:pt x="25463" y="29948"/>
                </a:lnTo>
                <a:lnTo>
                  <a:pt x="33837" y="19976"/>
                </a:lnTo>
                <a:lnTo>
                  <a:pt x="25463" y="9988"/>
                </a:lnTo>
                <a:lnTo>
                  <a:pt x="0" y="0"/>
                </a:lnTo>
              </a:path>
            </a:pathLst>
          </a:custGeom>
          <a:ln w="4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000066" y="2939709"/>
            <a:ext cx="85725" cy="39221"/>
          </a:xfrm>
          <a:custGeom>
            <a:avLst/>
            <a:gdLst/>
            <a:ahLst/>
            <a:cxnLst/>
            <a:rect l="l" t="t" r="r" b="b"/>
            <a:pathLst>
              <a:path w="97154" h="44450">
                <a:moveTo>
                  <a:pt x="0" y="44387"/>
                </a:moveTo>
                <a:lnTo>
                  <a:pt x="6152" y="41601"/>
                </a:lnTo>
                <a:lnTo>
                  <a:pt x="24267" y="33294"/>
                </a:lnTo>
                <a:lnTo>
                  <a:pt x="54515" y="19416"/>
                </a:lnTo>
                <a:lnTo>
                  <a:pt x="96898" y="0"/>
                </a:lnTo>
              </a:path>
            </a:pathLst>
          </a:custGeom>
          <a:ln w="4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5998255" y="2978874"/>
            <a:ext cx="174812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897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085564" y="3168839"/>
            <a:ext cx="0" cy="149038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5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085564" y="2735594"/>
            <a:ext cx="0" cy="212912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0757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054350" y="2704568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375" y="0"/>
                </a:moveTo>
                <a:lnTo>
                  <a:pt x="21629" y="2763"/>
                </a:lnTo>
                <a:lnTo>
                  <a:pt x="10381" y="10300"/>
                </a:lnTo>
                <a:lnTo>
                  <a:pt x="2787" y="21477"/>
                </a:lnTo>
                <a:lnTo>
                  <a:pt x="0" y="35163"/>
                </a:lnTo>
                <a:lnTo>
                  <a:pt x="2787" y="48848"/>
                </a:lnTo>
                <a:lnTo>
                  <a:pt x="10381" y="60025"/>
                </a:lnTo>
                <a:lnTo>
                  <a:pt x="21629" y="67562"/>
                </a:lnTo>
                <a:lnTo>
                  <a:pt x="35375" y="70326"/>
                </a:lnTo>
                <a:lnTo>
                  <a:pt x="49122" y="67562"/>
                </a:lnTo>
                <a:lnTo>
                  <a:pt x="60369" y="60025"/>
                </a:lnTo>
                <a:lnTo>
                  <a:pt x="67963" y="48848"/>
                </a:lnTo>
                <a:lnTo>
                  <a:pt x="70751" y="35163"/>
                </a:lnTo>
                <a:lnTo>
                  <a:pt x="67963" y="21477"/>
                </a:lnTo>
                <a:lnTo>
                  <a:pt x="60369" y="10300"/>
                </a:lnTo>
                <a:lnTo>
                  <a:pt x="49122" y="2763"/>
                </a:lnTo>
                <a:lnTo>
                  <a:pt x="35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085564" y="3633216"/>
            <a:ext cx="0" cy="234203"/>
          </a:xfrm>
          <a:custGeom>
            <a:avLst/>
            <a:gdLst/>
            <a:ahLst/>
            <a:cxnLst/>
            <a:rect l="l" t="t" r="r" b="b"/>
            <a:pathLst>
              <a:path h="265429">
                <a:moveTo>
                  <a:pt x="0" y="0"/>
                </a:moveTo>
                <a:lnTo>
                  <a:pt x="0" y="2648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054351" y="3835877"/>
            <a:ext cx="62427" cy="620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998265" y="2977074"/>
            <a:ext cx="174597" cy="1993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6026305" y="3399984"/>
            <a:ext cx="90920" cy="2350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7310440" y="3303497"/>
            <a:ext cx="57710" cy="137832"/>
          </a:xfrm>
          <a:custGeom>
            <a:avLst/>
            <a:gdLst/>
            <a:ahLst/>
            <a:cxnLst/>
            <a:rect l="l" t="t" r="r" b="b"/>
            <a:pathLst>
              <a:path w="65404" h="156210">
                <a:moveTo>
                  <a:pt x="65111" y="0"/>
                </a:moveTo>
                <a:lnTo>
                  <a:pt x="21703" y="31154"/>
                </a:lnTo>
                <a:lnTo>
                  <a:pt x="0" y="62308"/>
                </a:lnTo>
                <a:lnTo>
                  <a:pt x="0" y="93462"/>
                </a:lnTo>
                <a:lnTo>
                  <a:pt x="21703" y="124617"/>
                </a:lnTo>
                <a:lnTo>
                  <a:pt x="65111" y="155771"/>
                </a:lnTo>
              </a:path>
            </a:pathLst>
          </a:custGeom>
          <a:ln w="4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367891" y="3405704"/>
            <a:ext cx="30256" cy="35299"/>
          </a:xfrm>
          <a:custGeom>
            <a:avLst/>
            <a:gdLst/>
            <a:ahLst/>
            <a:cxnLst/>
            <a:rect l="l" t="t" r="r" b="b"/>
            <a:pathLst>
              <a:path w="34290" h="40004">
                <a:moveTo>
                  <a:pt x="0" y="39936"/>
                </a:moveTo>
                <a:lnTo>
                  <a:pt x="25463" y="29948"/>
                </a:lnTo>
                <a:lnTo>
                  <a:pt x="33837" y="19976"/>
                </a:lnTo>
                <a:lnTo>
                  <a:pt x="25463" y="9988"/>
                </a:lnTo>
                <a:lnTo>
                  <a:pt x="0" y="0"/>
                </a:lnTo>
              </a:path>
            </a:pathLst>
          </a:custGeom>
          <a:ln w="4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7282393" y="2939709"/>
            <a:ext cx="85725" cy="39221"/>
          </a:xfrm>
          <a:custGeom>
            <a:avLst/>
            <a:gdLst/>
            <a:ahLst/>
            <a:cxnLst/>
            <a:rect l="l" t="t" r="r" b="b"/>
            <a:pathLst>
              <a:path w="97154" h="44450">
                <a:moveTo>
                  <a:pt x="0" y="44387"/>
                </a:moveTo>
                <a:lnTo>
                  <a:pt x="6152" y="41601"/>
                </a:lnTo>
                <a:lnTo>
                  <a:pt x="24267" y="33294"/>
                </a:lnTo>
                <a:lnTo>
                  <a:pt x="54515" y="19416"/>
                </a:lnTo>
                <a:lnTo>
                  <a:pt x="96898" y="0"/>
                </a:lnTo>
              </a:path>
            </a:pathLst>
          </a:custGeom>
          <a:ln w="4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280583" y="2978874"/>
            <a:ext cx="174812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897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367891" y="3168839"/>
            <a:ext cx="0" cy="149038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5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367891" y="2735594"/>
            <a:ext cx="0" cy="212912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0757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7336676" y="2704568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375" y="0"/>
                </a:moveTo>
                <a:lnTo>
                  <a:pt x="21629" y="2763"/>
                </a:lnTo>
                <a:lnTo>
                  <a:pt x="10381" y="10300"/>
                </a:lnTo>
                <a:lnTo>
                  <a:pt x="2787" y="21477"/>
                </a:lnTo>
                <a:lnTo>
                  <a:pt x="0" y="35163"/>
                </a:lnTo>
                <a:lnTo>
                  <a:pt x="2787" y="48848"/>
                </a:lnTo>
                <a:lnTo>
                  <a:pt x="10381" y="60025"/>
                </a:lnTo>
                <a:lnTo>
                  <a:pt x="21629" y="67562"/>
                </a:lnTo>
                <a:lnTo>
                  <a:pt x="35375" y="70326"/>
                </a:lnTo>
                <a:lnTo>
                  <a:pt x="49122" y="67562"/>
                </a:lnTo>
                <a:lnTo>
                  <a:pt x="60369" y="60025"/>
                </a:lnTo>
                <a:lnTo>
                  <a:pt x="67963" y="48848"/>
                </a:lnTo>
                <a:lnTo>
                  <a:pt x="70751" y="35163"/>
                </a:lnTo>
                <a:lnTo>
                  <a:pt x="67963" y="21477"/>
                </a:lnTo>
                <a:lnTo>
                  <a:pt x="60369" y="10300"/>
                </a:lnTo>
                <a:lnTo>
                  <a:pt x="49122" y="2763"/>
                </a:lnTo>
                <a:lnTo>
                  <a:pt x="35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367891" y="3633216"/>
            <a:ext cx="0" cy="234203"/>
          </a:xfrm>
          <a:custGeom>
            <a:avLst/>
            <a:gdLst/>
            <a:ahLst/>
            <a:cxnLst/>
            <a:rect l="l" t="t" r="r" b="b"/>
            <a:pathLst>
              <a:path h="265429">
                <a:moveTo>
                  <a:pt x="0" y="0"/>
                </a:moveTo>
                <a:lnTo>
                  <a:pt x="0" y="264828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336677" y="3835877"/>
            <a:ext cx="62427" cy="620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280592" y="2977074"/>
            <a:ext cx="174597" cy="1993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308632" y="3399984"/>
            <a:ext cx="90920" cy="2350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8592767" y="3324736"/>
            <a:ext cx="57710" cy="137832"/>
          </a:xfrm>
          <a:custGeom>
            <a:avLst/>
            <a:gdLst/>
            <a:ahLst/>
            <a:cxnLst/>
            <a:rect l="l" t="t" r="r" b="b"/>
            <a:pathLst>
              <a:path w="65404" h="156210">
                <a:moveTo>
                  <a:pt x="65111" y="0"/>
                </a:moveTo>
                <a:lnTo>
                  <a:pt x="21703" y="31154"/>
                </a:lnTo>
                <a:lnTo>
                  <a:pt x="0" y="62308"/>
                </a:lnTo>
                <a:lnTo>
                  <a:pt x="0" y="93462"/>
                </a:lnTo>
                <a:lnTo>
                  <a:pt x="21703" y="124617"/>
                </a:lnTo>
                <a:lnTo>
                  <a:pt x="65111" y="155788"/>
                </a:lnTo>
              </a:path>
            </a:pathLst>
          </a:custGeom>
          <a:ln w="4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8650218" y="3426943"/>
            <a:ext cx="30256" cy="35299"/>
          </a:xfrm>
          <a:custGeom>
            <a:avLst/>
            <a:gdLst/>
            <a:ahLst/>
            <a:cxnLst/>
            <a:rect l="l" t="t" r="r" b="b"/>
            <a:pathLst>
              <a:path w="34290" h="40004">
                <a:moveTo>
                  <a:pt x="0" y="39953"/>
                </a:moveTo>
                <a:lnTo>
                  <a:pt x="25463" y="29965"/>
                </a:lnTo>
                <a:lnTo>
                  <a:pt x="33837" y="19976"/>
                </a:lnTo>
                <a:lnTo>
                  <a:pt x="25463" y="9988"/>
                </a:lnTo>
                <a:lnTo>
                  <a:pt x="0" y="0"/>
                </a:lnTo>
              </a:path>
            </a:pathLst>
          </a:custGeom>
          <a:ln w="40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8564719" y="2960963"/>
            <a:ext cx="85725" cy="39221"/>
          </a:xfrm>
          <a:custGeom>
            <a:avLst/>
            <a:gdLst/>
            <a:ahLst/>
            <a:cxnLst/>
            <a:rect l="l" t="t" r="r" b="b"/>
            <a:pathLst>
              <a:path w="97154" h="44450">
                <a:moveTo>
                  <a:pt x="0" y="44370"/>
                </a:moveTo>
                <a:lnTo>
                  <a:pt x="5981" y="41601"/>
                </a:lnTo>
                <a:lnTo>
                  <a:pt x="24267" y="33277"/>
                </a:lnTo>
                <a:lnTo>
                  <a:pt x="54515" y="19416"/>
                </a:lnTo>
                <a:lnTo>
                  <a:pt x="96898" y="0"/>
                </a:lnTo>
              </a:path>
            </a:pathLst>
          </a:custGeom>
          <a:ln w="4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8562910" y="3000113"/>
            <a:ext cx="174812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7897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8650218" y="3190078"/>
            <a:ext cx="0" cy="149038"/>
          </a:xfrm>
          <a:custGeom>
            <a:avLst/>
            <a:gdLst/>
            <a:ahLst/>
            <a:cxnLst/>
            <a:rect l="l" t="t" r="r" b="b"/>
            <a:pathLst>
              <a:path h="168910">
                <a:moveTo>
                  <a:pt x="0" y="0"/>
                </a:moveTo>
                <a:lnTo>
                  <a:pt x="0" y="168545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8650218" y="2756833"/>
            <a:ext cx="0" cy="212912"/>
          </a:xfrm>
          <a:custGeom>
            <a:avLst/>
            <a:gdLst/>
            <a:ahLst/>
            <a:cxnLst/>
            <a:rect l="l" t="t" r="r" b="b"/>
            <a:pathLst>
              <a:path h="241300">
                <a:moveTo>
                  <a:pt x="0" y="0"/>
                </a:moveTo>
                <a:lnTo>
                  <a:pt x="0" y="240774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8619004" y="2725807"/>
            <a:ext cx="62753" cy="62193"/>
          </a:xfrm>
          <a:custGeom>
            <a:avLst/>
            <a:gdLst/>
            <a:ahLst/>
            <a:cxnLst/>
            <a:rect l="l" t="t" r="r" b="b"/>
            <a:pathLst>
              <a:path w="71120" h="70485">
                <a:moveTo>
                  <a:pt x="35375" y="0"/>
                </a:moveTo>
                <a:lnTo>
                  <a:pt x="21629" y="2763"/>
                </a:lnTo>
                <a:lnTo>
                  <a:pt x="10381" y="10300"/>
                </a:lnTo>
                <a:lnTo>
                  <a:pt x="2787" y="21477"/>
                </a:lnTo>
                <a:lnTo>
                  <a:pt x="0" y="35163"/>
                </a:lnTo>
                <a:lnTo>
                  <a:pt x="2787" y="48855"/>
                </a:lnTo>
                <a:lnTo>
                  <a:pt x="10381" y="60032"/>
                </a:lnTo>
                <a:lnTo>
                  <a:pt x="21629" y="67565"/>
                </a:lnTo>
                <a:lnTo>
                  <a:pt x="35375" y="70326"/>
                </a:lnTo>
                <a:lnTo>
                  <a:pt x="49122" y="67565"/>
                </a:lnTo>
                <a:lnTo>
                  <a:pt x="60369" y="60032"/>
                </a:lnTo>
                <a:lnTo>
                  <a:pt x="67963" y="48855"/>
                </a:lnTo>
                <a:lnTo>
                  <a:pt x="70751" y="35163"/>
                </a:lnTo>
                <a:lnTo>
                  <a:pt x="67963" y="21477"/>
                </a:lnTo>
                <a:lnTo>
                  <a:pt x="60369" y="10300"/>
                </a:lnTo>
                <a:lnTo>
                  <a:pt x="49122" y="2763"/>
                </a:lnTo>
                <a:lnTo>
                  <a:pt x="353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8650218" y="3654454"/>
            <a:ext cx="0" cy="234203"/>
          </a:xfrm>
          <a:custGeom>
            <a:avLst/>
            <a:gdLst/>
            <a:ahLst/>
            <a:cxnLst/>
            <a:rect l="l" t="t" r="r" b="b"/>
            <a:pathLst>
              <a:path h="265429">
                <a:moveTo>
                  <a:pt x="0" y="0"/>
                </a:moveTo>
                <a:lnTo>
                  <a:pt x="0" y="264841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8619005" y="3857115"/>
            <a:ext cx="62427" cy="620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8562919" y="2998312"/>
            <a:ext cx="174597" cy="1993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8590959" y="3421223"/>
            <a:ext cx="90920" cy="2350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4803237" y="3869826"/>
            <a:ext cx="1282513" cy="0"/>
          </a:xfrm>
          <a:custGeom>
            <a:avLst/>
            <a:gdLst/>
            <a:ahLst/>
            <a:cxnLst/>
            <a:rect l="l" t="t" r="r" b="b"/>
            <a:pathLst>
              <a:path w="1453514">
                <a:moveTo>
                  <a:pt x="0" y="0"/>
                </a:moveTo>
                <a:lnTo>
                  <a:pt x="1453303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085564" y="3866888"/>
            <a:ext cx="1282513" cy="0"/>
          </a:xfrm>
          <a:custGeom>
            <a:avLst/>
            <a:gdLst/>
            <a:ahLst/>
            <a:cxnLst/>
            <a:rect l="l" t="t" r="r" b="b"/>
            <a:pathLst>
              <a:path w="1453514">
                <a:moveTo>
                  <a:pt x="0" y="0"/>
                </a:moveTo>
                <a:lnTo>
                  <a:pt x="1453303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366685" y="3869826"/>
            <a:ext cx="1282513" cy="0"/>
          </a:xfrm>
          <a:custGeom>
            <a:avLst/>
            <a:gdLst/>
            <a:ahLst/>
            <a:cxnLst/>
            <a:rect l="l" t="t" r="r" b="b"/>
            <a:pathLst>
              <a:path w="1453515">
                <a:moveTo>
                  <a:pt x="0" y="0"/>
                </a:moveTo>
                <a:lnTo>
                  <a:pt x="1453303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520941" y="3869826"/>
            <a:ext cx="1282513" cy="0"/>
          </a:xfrm>
          <a:custGeom>
            <a:avLst/>
            <a:gdLst/>
            <a:ahLst/>
            <a:cxnLst/>
            <a:rect l="l" t="t" r="r" b="b"/>
            <a:pathLst>
              <a:path w="1453514">
                <a:moveTo>
                  <a:pt x="0" y="0"/>
                </a:moveTo>
                <a:lnTo>
                  <a:pt x="1453269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476635" y="2453136"/>
            <a:ext cx="123265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716198" y="2415620"/>
            <a:ext cx="123265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5998510" y="2410659"/>
            <a:ext cx="123265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246457" y="2373127"/>
            <a:ext cx="123265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8528783" y="2410659"/>
            <a:ext cx="123265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6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3777406" y="2977600"/>
            <a:ext cx="354666" cy="0"/>
          </a:xfrm>
          <a:custGeom>
            <a:avLst/>
            <a:gdLst/>
            <a:ahLst/>
            <a:cxnLst/>
            <a:rect l="l" t="t" r="r" b="b"/>
            <a:pathLst>
              <a:path w="401955">
                <a:moveTo>
                  <a:pt x="0" y="0"/>
                </a:moveTo>
                <a:lnTo>
                  <a:pt x="401880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4121602" y="2936231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0" y="0"/>
                </a:moveTo>
                <a:lnTo>
                  <a:pt x="0" y="93768"/>
                </a:lnTo>
                <a:lnTo>
                  <a:pt x="94334" y="468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5059733" y="2977600"/>
            <a:ext cx="354666" cy="0"/>
          </a:xfrm>
          <a:custGeom>
            <a:avLst/>
            <a:gdLst/>
            <a:ahLst/>
            <a:cxnLst/>
            <a:rect l="l" t="t" r="r" b="b"/>
            <a:pathLst>
              <a:path w="401954">
                <a:moveTo>
                  <a:pt x="0" y="0"/>
                </a:moveTo>
                <a:lnTo>
                  <a:pt x="401948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5403989" y="2936231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0" y="0"/>
                </a:moveTo>
                <a:lnTo>
                  <a:pt x="0" y="93768"/>
                </a:lnTo>
                <a:lnTo>
                  <a:pt x="94334" y="468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6342060" y="2977600"/>
            <a:ext cx="354666" cy="0"/>
          </a:xfrm>
          <a:custGeom>
            <a:avLst/>
            <a:gdLst/>
            <a:ahLst/>
            <a:cxnLst/>
            <a:rect l="l" t="t" r="r" b="b"/>
            <a:pathLst>
              <a:path w="401954">
                <a:moveTo>
                  <a:pt x="0" y="0"/>
                </a:moveTo>
                <a:lnTo>
                  <a:pt x="401948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6686316" y="2936231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0" y="0"/>
                </a:moveTo>
                <a:lnTo>
                  <a:pt x="0" y="93768"/>
                </a:lnTo>
                <a:lnTo>
                  <a:pt x="94334" y="468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7624387" y="2977600"/>
            <a:ext cx="354666" cy="0"/>
          </a:xfrm>
          <a:custGeom>
            <a:avLst/>
            <a:gdLst/>
            <a:ahLst/>
            <a:cxnLst/>
            <a:rect l="l" t="t" r="r" b="b"/>
            <a:pathLst>
              <a:path w="401954">
                <a:moveTo>
                  <a:pt x="0" y="0"/>
                </a:moveTo>
                <a:lnTo>
                  <a:pt x="401777" y="0"/>
                </a:lnTo>
              </a:path>
            </a:pathLst>
          </a:custGeom>
          <a:ln w="4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7968492" y="2936231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5" h="93979">
                <a:moveTo>
                  <a:pt x="0" y="0"/>
                </a:moveTo>
                <a:lnTo>
                  <a:pt x="0" y="93768"/>
                </a:lnTo>
                <a:lnTo>
                  <a:pt x="94334" y="4688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5059732" y="3190033"/>
            <a:ext cx="0" cy="352985"/>
          </a:xfrm>
          <a:custGeom>
            <a:avLst/>
            <a:gdLst/>
            <a:ahLst/>
            <a:cxnLst/>
            <a:rect l="l" t="t" r="r" b="b"/>
            <a:pathLst>
              <a:path h="400050">
                <a:moveTo>
                  <a:pt x="0" y="0"/>
                </a:moveTo>
                <a:lnTo>
                  <a:pt x="0" y="399484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5018114" y="3532178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94334" y="0"/>
                </a:moveTo>
                <a:lnTo>
                  <a:pt x="0" y="0"/>
                </a:lnTo>
                <a:lnTo>
                  <a:pt x="47167" y="93768"/>
                </a:lnTo>
                <a:lnTo>
                  <a:pt x="94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6342059" y="3190033"/>
            <a:ext cx="0" cy="352985"/>
          </a:xfrm>
          <a:custGeom>
            <a:avLst/>
            <a:gdLst/>
            <a:ahLst/>
            <a:cxnLst/>
            <a:rect l="l" t="t" r="r" b="b"/>
            <a:pathLst>
              <a:path h="400050">
                <a:moveTo>
                  <a:pt x="0" y="0"/>
                </a:moveTo>
                <a:lnTo>
                  <a:pt x="0" y="399484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6300442" y="3532178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4" h="93979">
                <a:moveTo>
                  <a:pt x="94334" y="0"/>
                </a:moveTo>
                <a:lnTo>
                  <a:pt x="0" y="0"/>
                </a:lnTo>
                <a:lnTo>
                  <a:pt x="47167" y="93768"/>
                </a:lnTo>
                <a:lnTo>
                  <a:pt x="94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7624386" y="3190033"/>
            <a:ext cx="0" cy="352985"/>
          </a:xfrm>
          <a:custGeom>
            <a:avLst/>
            <a:gdLst/>
            <a:ahLst/>
            <a:cxnLst/>
            <a:rect l="l" t="t" r="r" b="b"/>
            <a:pathLst>
              <a:path h="400050">
                <a:moveTo>
                  <a:pt x="0" y="0"/>
                </a:moveTo>
                <a:lnTo>
                  <a:pt x="0" y="399484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7582769" y="3532178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5" h="93979">
                <a:moveTo>
                  <a:pt x="94334" y="0"/>
                </a:moveTo>
                <a:lnTo>
                  <a:pt x="0" y="0"/>
                </a:lnTo>
                <a:lnTo>
                  <a:pt x="47167" y="93768"/>
                </a:lnTo>
                <a:lnTo>
                  <a:pt x="94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3941193" y="2958691"/>
            <a:ext cx="190500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156945" y="2948079"/>
            <a:ext cx="190500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428717" y="2948079"/>
            <a:ext cx="190500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34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775130" y="2969318"/>
            <a:ext cx="190500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5147747" y="3298603"/>
            <a:ext cx="123265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376694" y="3298603"/>
            <a:ext cx="123265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7712401" y="3298603"/>
            <a:ext cx="123265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9144312" y="3269795"/>
            <a:ext cx="123265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4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249998" y="3277350"/>
            <a:ext cx="23028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ZL2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617763" y="3287976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ZL3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836003" y="3287976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ZL4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8032832" y="3309215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ZL5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972150" y="2310705"/>
            <a:ext cx="23028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Z12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233095" y="2363915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739798" y="2406362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34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7754923" y="2363915"/>
            <a:ext cx="230841" cy="156246"/>
          </a:xfrm>
          <a:prstGeom prst="rect">
            <a:avLst/>
          </a:prstGeom>
        </p:spPr>
        <p:txBody>
          <a:bodyPr vert="horz" wrap="square" lIns="0" tIns="13447" rIns="0" bIns="0" rtlCol="0">
            <a:spAutoFit/>
          </a:bodyPr>
          <a:lstStyle/>
          <a:p>
            <a:pPr marL="11206" defTabSz="806867">
              <a:spcBef>
                <a:spcPts val="106"/>
              </a:spcBef>
            </a:pPr>
            <a:r>
              <a:rPr sz="927" spc="13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927" spc="9" dirty="0">
                <a:solidFill>
                  <a:prstClr val="black"/>
                </a:solidFill>
                <a:latin typeface="Arial"/>
                <a:cs typeface="Arial"/>
              </a:rPr>
              <a:t>45</a:t>
            </a:r>
            <a:endParaRPr sz="9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8992212" y="3232526"/>
            <a:ext cx="0" cy="352985"/>
          </a:xfrm>
          <a:custGeom>
            <a:avLst/>
            <a:gdLst/>
            <a:ahLst/>
            <a:cxnLst/>
            <a:rect l="l" t="t" r="r" b="b"/>
            <a:pathLst>
              <a:path h="400050">
                <a:moveTo>
                  <a:pt x="0" y="0"/>
                </a:moveTo>
                <a:lnTo>
                  <a:pt x="0" y="399467"/>
                </a:lnTo>
              </a:path>
            </a:pathLst>
          </a:custGeom>
          <a:ln w="4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8950594" y="3574655"/>
            <a:ext cx="83484" cy="82924"/>
          </a:xfrm>
          <a:custGeom>
            <a:avLst/>
            <a:gdLst/>
            <a:ahLst/>
            <a:cxnLst/>
            <a:rect l="l" t="t" r="r" b="b"/>
            <a:pathLst>
              <a:path w="94615" h="93979">
                <a:moveTo>
                  <a:pt x="94334" y="0"/>
                </a:moveTo>
                <a:lnTo>
                  <a:pt x="0" y="0"/>
                </a:lnTo>
                <a:lnTo>
                  <a:pt x="47167" y="93768"/>
                </a:lnTo>
                <a:lnTo>
                  <a:pt x="943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3476503" y="2934570"/>
            <a:ext cx="211231" cy="446487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52670" defTabSz="806867">
              <a:spcBef>
                <a:spcPts val="93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4"/>
              </a:spcBef>
            </a:pPr>
            <a:r>
              <a:rPr sz="1412" spc="4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3551958" y="3366241"/>
            <a:ext cx="60512" cy="22918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defTabSz="806867">
              <a:spcBef>
                <a:spcPts val="93"/>
              </a:spcBef>
            </a:pPr>
            <a:r>
              <a:rPr sz="1412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141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261473" y="4035238"/>
            <a:ext cx="1318372" cy="16071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 defTabSz="806867">
              <a:spcBef>
                <a:spcPts val="88"/>
              </a:spcBef>
            </a:pPr>
            <a:r>
              <a:rPr sz="971" dirty="0">
                <a:solidFill>
                  <a:prstClr val="black"/>
                </a:solidFill>
                <a:latin typeface="Calibri"/>
                <a:cs typeface="Calibri"/>
              </a:rPr>
              <a:t>Figure 1.1 Linear</a:t>
            </a:r>
            <a:r>
              <a:rPr sz="971" spc="-101" dirty="0">
                <a:solidFill>
                  <a:prstClr val="black"/>
                </a:solidFill>
                <a:latin typeface="Calibri"/>
                <a:cs typeface="Calibri"/>
              </a:rPr>
              <a:t> </a:t>
            </a:r>
            <a:r>
              <a:rPr sz="971" dirty="0">
                <a:solidFill>
                  <a:prstClr val="black"/>
                </a:solidFill>
                <a:latin typeface="Calibri"/>
                <a:cs typeface="Calibri"/>
              </a:rPr>
              <a:t>Network</a:t>
            </a:r>
            <a:endParaRPr sz="971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2868930" y="5558476"/>
            <a:ext cx="204394" cy="27432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2857723" y="4304180"/>
            <a:ext cx="5666815" cy="1555991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Linear network,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load is Constant load</a:t>
            </a:r>
            <a:r>
              <a:rPr sz="1765" spc="97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impedance.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/>
            <a:endParaRPr sz="194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defTabSz="806867">
              <a:spcBef>
                <a:spcPts val="9"/>
              </a:spcBef>
            </a:pPr>
            <a:endParaRPr sz="1809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/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that</a:t>
            </a: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figure: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12923" defTabSz="806867">
              <a:spcBef>
                <a:spcPts val="1231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Assuming that all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impedance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and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all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load is</a:t>
            </a:r>
            <a:r>
              <a:rPr sz="1765" spc="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known.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2868930" y="1708561"/>
            <a:ext cx="204394" cy="274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47452" y="1783640"/>
            <a:ext cx="180191" cy="196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54356" y="733246"/>
            <a:ext cx="4000500" cy="1256890"/>
          </a:xfrm>
          <a:prstGeom prst="rect">
            <a:avLst/>
          </a:prstGeom>
        </p:spPr>
        <p:txBody>
          <a:bodyPr vert="horz" wrap="square" lIns="0" tIns="145676" rIns="0" bIns="0" rtlCol="0">
            <a:spAutoFit/>
          </a:bodyPr>
          <a:lstStyle/>
          <a:p>
            <a:pPr marL="11206" defTabSz="806867">
              <a:spcBef>
                <a:spcPts val="1147"/>
              </a:spcBef>
            </a:pP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FORWARD</a:t>
            </a:r>
            <a:r>
              <a:rPr sz="1765" b="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b="1" spc="-9" dirty="0">
                <a:solidFill>
                  <a:prstClr val="black"/>
                </a:solidFill>
                <a:latin typeface="Times New Roman"/>
                <a:cs typeface="Times New Roman"/>
              </a:rPr>
              <a:t>SWEEP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1206" defTabSz="806867">
              <a:spcBef>
                <a:spcPts val="105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Start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from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the</a:t>
            </a:r>
            <a:r>
              <a:rPr sz="1765" spc="-2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16356" defTabSz="806867">
              <a:spcBef>
                <a:spcPts val="1231"/>
              </a:spcBef>
              <a:tabLst>
                <a:tab pos="1851310" algn="l"/>
              </a:tabLst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Assuming	is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known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(Initial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guest).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8056" y="2440081"/>
            <a:ext cx="145228" cy="196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25482" y="250059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25482" y="2546480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6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05181" y="2354020"/>
            <a:ext cx="137160" cy="137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43325" y="2599092"/>
            <a:ext cx="180190" cy="1021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42341" y="2593713"/>
            <a:ext cx="67459" cy="1102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40635" y="2524796"/>
            <a:ext cx="282949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344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57724" y="3120613"/>
            <a:ext cx="2538693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Look at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end 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of </a:t>
            </a: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the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node.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278056" y="3623982"/>
            <a:ext cx="239357" cy="196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19611" y="368449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619611" y="3730214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40144" y="3623982"/>
            <a:ext cx="145228" cy="1963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27189" y="4334210"/>
            <a:ext cx="174811" cy="19363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57724" y="4247701"/>
            <a:ext cx="1136837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  <a:tabLst>
                <a:tab pos="1062935" algn="l"/>
              </a:tabLst>
            </a:pPr>
            <a:r>
              <a:rPr sz="1765" spc="-18" dirty="0">
                <a:solidFill>
                  <a:prstClr val="black"/>
                </a:solidFill>
                <a:latin typeface="Times New Roman"/>
                <a:cs typeface="Times New Roman"/>
              </a:rPr>
              <a:t>C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alc</a:t>
            </a:r>
            <a:r>
              <a:rPr sz="1765" spc="-13" dirty="0">
                <a:solidFill>
                  <a:prstClr val="black"/>
                </a:solidFill>
                <a:latin typeface="Times New Roman"/>
                <a:cs typeface="Times New Roman"/>
              </a:rPr>
              <a:t>u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</a:t>
            </a:r>
            <a:r>
              <a:rPr sz="1765" spc="13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te</a:t>
            </a:r>
            <a:r>
              <a:rPr sz="1765" dirty="0">
                <a:solidFill>
                  <a:prstClr val="black"/>
                </a:solidFill>
                <a:latin typeface="Times New Roman"/>
                <a:cs typeface="Times New Roman"/>
              </a:rPr>
              <a:t>	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83435" y="4751406"/>
            <a:ext cx="174812" cy="19363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55066" y="481191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55066" y="485763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778286" y="4751406"/>
            <a:ext cx="180191" cy="19632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06620" y="4842846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47452" y="4836123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106620" y="4767543"/>
            <a:ext cx="16249" cy="62193"/>
          </a:xfrm>
          <a:custGeom>
            <a:avLst/>
            <a:gdLst/>
            <a:ahLst/>
            <a:cxnLst/>
            <a:rect l="l" t="t" r="r" b="b"/>
            <a:pathLst>
              <a:path w="18414" h="70485">
                <a:moveTo>
                  <a:pt x="18287" y="0"/>
                </a:moveTo>
                <a:lnTo>
                  <a:pt x="0" y="0"/>
                </a:lnTo>
                <a:lnTo>
                  <a:pt x="0" y="70104"/>
                </a:lnTo>
                <a:lnTo>
                  <a:pt x="18287" y="70104"/>
                </a:lnTo>
                <a:lnTo>
                  <a:pt x="182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00258" y="4751406"/>
            <a:ext cx="301213" cy="1963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684844" y="4794437"/>
            <a:ext cx="80681" cy="806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835450" y="4751406"/>
            <a:ext cx="239693" cy="19632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34367" y="2449046"/>
            <a:ext cx="4167468" cy="1485900"/>
          </a:xfrm>
          <a:custGeom>
            <a:avLst/>
            <a:gdLst/>
            <a:ahLst/>
            <a:cxnLst/>
            <a:rect l="l" t="t" r="r" b="b"/>
            <a:pathLst>
              <a:path w="4723130" h="1684020">
                <a:moveTo>
                  <a:pt x="0" y="1684020"/>
                </a:moveTo>
                <a:lnTo>
                  <a:pt x="4723130" y="1684020"/>
                </a:lnTo>
                <a:lnTo>
                  <a:pt x="4723130" y="0"/>
                </a:lnTo>
                <a:lnTo>
                  <a:pt x="0" y="0"/>
                </a:lnTo>
                <a:lnTo>
                  <a:pt x="0" y="16840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715780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5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799100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5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882420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5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14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799100" y="2922606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82420" y="2922606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426932" y="2867565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976" y="58484"/>
                </a:lnTo>
                <a:lnTo>
                  <a:pt x="7872" y="46787"/>
                </a:lnTo>
                <a:lnTo>
                  <a:pt x="17711" y="27289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454708" y="2867565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60"/>
                </a:moveTo>
                <a:lnTo>
                  <a:pt x="3930" y="116969"/>
                </a:lnTo>
                <a:lnTo>
                  <a:pt x="15734" y="93575"/>
                </a:lnTo>
                <a:lnTo>
                  <a:pt x="35411" y="54578"/>
                </a:lnTo>
                <a:lnTo>
                  <a:pt x="629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510253" y="2867565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60"/>
                </a:moveTo>
                <a:lnTo>
                  <a:pt x="3941" y="116969"/>
                </a:lnTo>
                <a:lnTo>
                  <a:pt x="15745" y="93575"/>
                </a:lnTo>
                <a:lnTo>
                  <a:pt x="35411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566080" y="2922053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65" y="58484"/>
                </a:lnTo>
                <a:lnTo>
                  <a:pt x="7872" y="46787"/>
                </a:lnTo>
                <a:lnTo>
                  <a:pt x="17700" y="27300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454708" y="2866400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510252" y="2866400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566080" y="2865846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593856" y="2922053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80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282238" y="2922606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5">
                <a:moveTo>
                  <a:pt x="0" y="0"/>
                </a:moveTo>
                <a:lnTo>
                  <a:pt x="160843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261957" y="290250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74" y="0"/>
                </a:moveTo>
                <a:lnTo>
                  <a:pt x="14120" y="1758"/>
                </a:lnTo>
                <a:lnTo>
                  <a:pt x="6794" y="6611"/>
                </a:lnTo>
                <a:lnTo>
                  <a:pt x="1839" y="13832"/>
                </a:lnTo>
                <a:lnTo>
                  <a:pt x="0" y="22689"/>
                </a:lnTo>
                <a:lnTo>
                  <a:pt x="1769" y="31560"/>
                </a:lnTo>
                <a:lnTo>
                  <a:pt x="6668" y="38818"/>
                </a:lnTo>
                <a:lnTo>
                  <a:pt x="13956" y="43728"/>
                </a:lnTo>
                <a:lnTo>
                  <a:pt x="22896" y="45555"/>
                </a:lnTo>
                <a:lnTo>
                  <a:pt x="31848" y="43797"/>
                </a:lnTo>
                <a:lnTo>
                  <a:pt x="39172" y="38943"/>
                </a:lnTo>
                <a:lnTo>
                  <a:pt x="44127" y="31723"/>
                </a:lnTo>
                <a:lnTo>
                  <a:pt x="45971" y="22865"/>
                </a:lnTo>
                <a:lnTo>
                  <a:pt x="44197" y="13993"/>
                </a:lnTo>
                <a:lnTo>
                  <a:pt x="39298" y="6732"/>
                </a:lnTo>
                <a:lnTo>
                  <a:pt x="32012" y="1822"/>
                </a:lnTo>
                <a:lnTo>
                  <a:pt x="230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993507" y="2922606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6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095151" y="2903060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85" y="0"/>
                </a:moveTo>
                <a:lnTo>
                  <a:pt x="14147" y="1745"/>
                </a:lnTo>
                <a:lnTo>
                  <a:pt x="6820" y="6592"/>
                </a:lnTo>
                <a:lnTo>
                  <a:pt x="1855" y="13810"/>
                </a:lnTo>
                <a:lnTo>
                  <a:pt x="0" y="22667"/>
                </a:lnTo>
                <a:lnTo>
                  <a:pt x="1768" y="31540"/>
                </a:lnTo>
                <a:lnTo>
                  <a:pt x="6663" y="38803"/>
                </a:lnTo>
                <a:lnTo>
                  <a:pt x="13942" y="43720"/>
                </a:lnTo>
                <a:lnTo>
                  <a:pt x="22863" y="45555"/>
                </a:lnTo>
                <a:lnTo>
                  <a:pt x="31859" y="43803"/>
                </a:lnTo>
                <a:lnTo>
                  <a:pt x="39200" y="38953"/>
                </a:lnTo>
                <a:lnTo>
                  <a:pt x="44146" y="31734"/>
                </a:lnTo>
                <a:lnTo>
                  <a:pt x="45960" y="22876"/>
                </a:lnTo>
                <a:lnTo>
                  <a:pt x="44212" y="14003"/>
                </a:lnTo>
                <a:lnTo>
                  <a:pt x="39311" y="6742"/>
                </a:lnTo>
                <a:lnTo>
                  <a:pt x="32015" y="1829"/>
                </a:lnTo>
                <a:lnTo>
                  <a:pt x="230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544760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628041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711420" y="2885614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628041" y="2922606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711420" y="2922606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255922" y="2867565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283650" y="2867565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339203" y="2867565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395050" y="2922053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283650" y="2866400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339203" y="2866400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395050" y="2865846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422777" y="2922053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111209" y="2922606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5">
                <a:moveTo>
                  <a:pt x="0" y="0"/>
                </a:moveTo>
                <a:lnTo>
                  <a:pt x="16078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090918" y="290250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107" y="0"/>
                </a:moveTo>
                <a:lnTo>
                  <a:pt x="14136" y="1758"/>
                </a:lnTo>
                <a:lnTo>
                  <a:pt x="6802" y="6611"/>
                </a:lnTo>
                <a:lnTo>
                  <a:pt x="1844" y="13832"/>
                </a:lnTo>
                <a:lnTo>
                  <a:pt x="0" y="22689"/>
                </a:lnTo>
                <a:lnTo>
                  <a:pt x="1773" y="31560"/>
                </a:lnTo>
                <a:lnTo>
                  <a:pt x="6670" y="38818"/>
                </a:lnTo>
                <a:lnTo>
                  <a:pt x="13953" y="43728"/>
                </a:lnTo>
                <a:lnTo>
                  <a:pt x="22885" y="45555"/>
                </a:lnTo>
                <a:lnTo>
                  <a:pt x="31819" y="43797"/>
                </a:lnTo>
                <a:lnTo>
                  <a:pt x="39139" y="38943"/>
                </a:lnTo>
                <a:lnTo>
                  <a:pt x="44106" y="31723"/>
                </a:lnTo>
                <a:lnTo>
                  <a:pt x="45982" y="22865"/>
                </a:lnTo>
                <a:lnTo>
                  <a:pt x="44188" y="13993"/>
                </a:lnTo>
                <a:lnTo>
                  <a:pt x="39292" y="6732"/>
                </a:lnTo>
                <a:lnTo>
                  <a:pt x="32022" y="1822"/>
                </a:lnTo>
                <a:lnTo>
                  <a:pt x="23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822429" y="2922606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924131" y="2903060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96" y="0"/>
                </a:moveTo>
                <a:lnTo>
                  <a:pt x="14100" y="1745"/>
                </a:lnTo>
                <a:lnTo>
                  <a:pt x="6759" y="6592"/>
                </a:lnTo>
                <a:lnTo>
                  <a:pt x="1813" y="13810"/>
                </a:lnTo>
                <a:lnTo>
                  <a:pt x="0" y="22667"/>
                </a:lnTo>
                <a:lnTo>
                  <a:pt x="1747" y="31540"/>
                </a:lnTo>
                <a:lnTo>
                  <a:pt x="6648" y="38803"/>
                </a:lnTo>
                <a:lnTo>
                  <a:pt x="13944" y="43720"/>
                </a:lnTo>
                <a:lnTo>
                  <a:pt x="22874" y="45555"/>
                </a:lnTo>
                <a:lnTo>
                  <a:pt x="31808" y="43803"/>
                </a:lnTo>
                <a:lnTo>
                  <a:pt x="39128" y="38953"/>
                </a:lnTo>
                <a:lnTo>
                  <a:pt x="44095" y="31734"/>
                </a:lnTo>
                <a:lnTo>
                  <a:pt x="45971" y="22876"/>
                </a:lnTo>
                <a:lnTo>
                  <a:pt x="44177" y="14003"/>
                </a:lnTo>
                <a:lnTo>
                  <a:pt x="39280" y="6742"/>
                </a:lnTo>
                <a:lnTo>
                  <a:pt x="32011" y="1829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8377963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461244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544623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461244" y="292233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544623" y="292233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089125" y="2867283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116852" y="2867283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172406" y="2867283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228253" y="2921780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116852" y="28661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172406" y="28661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228254" y="2865574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255981" y="2921780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7944411" y="2922334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5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924131" y="290223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96" y="0"/>
                </a:moveTo>
                <a:lnTo>
                  <a:pt x="14100" y="1751"/>
                </a:lnTo>
                <a:lnTo>
                  <a:pt x="6759" y="6603"/>
                </a:lnTo>
                <a:lnTo>
                  <a:pt x="1813" y="13826"/>
                </a:lnTo>
                <a:lnTo>
                  <a:pt x="0" y="22689"/>
                </a:lnTo>
                <a:lnTo>
                  <a:pt x="1747" y="31560"/>
                </a:lnTo>
                <a:lnTo>
                  <a:pt x="6648" y="38818"/>
                </a:lnTo>
                <a:lnTo>
                  <a:pt x="13944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7" y="13993"/>
                </a:lnTo>
                <a:lnTo>
                  <a:pt x="39280" y="6732"/>
                </a:lnTo>
                <a:lnTo>
                  <a:pt x="32011" y="1822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8655632" y="292233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757333" y="290277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96" y="0"/>
                </a:moveTo>
                <a:lnTo>
                  <a:pt x="14100" y="1751"/>
                </a:lnTo>
                <a:lnTo>
                  <a:pt x="6759" y="6602"/>
                </a:lnTo>
                <a:lnTo>
                  <a:pt x="1813" y="13821"/>
                </a:lnTo>
                <a:lnTo>
                  <a:pt x="0" y="22678"/>
                </a:lnTo>
                <a:lnTo>
                  <a:pt x="1747" y="31551"/>
                </a:lnTo>
                <a:lnTo>
                  <a:pt x="6648" y="38812"/>
                </a:lnTo>
                <a:lnTo>
                  <a:pt x="13944" y="43726"/>
                </a:lnTo>
                <a:lnTo>
                  <a:pt x="22874" y="45555"/>
                </a:lnTo>
                <a:lnTo>
                  <a:pt x="31808" y="43805"/>
                </a:lnTo>
                <a:lnTo>
                  <a:pt x="39128" y="38958"/>
                </a:lnTo>
                <a:lnTo>
                  <a:pt x="44095" y="31743"/>
                </a:lnTo>
                <a:lnTo>
                  <a:pt x="45971" y="22887"/>
                </a:lnTo>
                <a:lnTo>
                  <a:pt x="44177" y="14014"/>
                </a:lnTo>
                <a:lnTo>
                  <a:pt x="39280" y="6752"/>
                </a:lnTo>
                <a:lnTo>
                  <a:pt x="32011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9206854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825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9290234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373515" y="2885342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5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9290234" y="292233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9373515" y="292233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8918017" y="2867283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766" y="27300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8945842" y="2867283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9001395" y="2867283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5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9057243" y="2921780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887" y="58484"/>
                </a:lnTo>
                <a:lnTo>
                  <a:pt x="7772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8945842" y="28661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9001395" y="28661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9057243" y="2865574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084971" y="2921780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35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8773401" y="2922334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5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753121" y="290223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51"/>
                </a:lnTo>
                <a:lnTo>
                  <a:pt x="6745" y="6603"/>
                </a:lnTo>
                <a:lnTo>
                  <a:pt x="1811" y="13826"/>
                </a:lnTo>
                <a:lnTo>
                  <a:pt x="0" y="22689"/>
                </a:lnTo>
                <a:lnTo>
                  <a:pt x="1731" y="31560"/>
                </a:lnTo>
                <a:lnTo>
                  <a:pt x="6606" y="38818"/>
                </a:lnTo>
                <a:lnTo>
                  <a:pt x="13897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5" y="13993"/>
                </a:lnTo>
                <a:lnTo>
                  <a:pt x="39267" y="6732"/>
                </a:lnTo>
                <a:lnTo>
                  <a:pt x="31964" y="1822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9484622" y="292233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35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586225" y="290277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3096" y="0"/>
                </a:moveTo>
                <a:lnTo>
                  <a:pt x="14162" y="1751"/>
                </a:lnTo>
                <a:lnTo>
                  <a:pt x="6842" y="6602"/>
                </a:lnTo>
                <a:lnTo>
                  <a:pt x="1875" y="13821"/>
                </a:lnTo>
                <a:lnTo>
                  <a:pt x="0" y="22678"/>
                </a:lnTo>
                <a:lnTo>
                  <a:pt x="1795" y="31551"/>
                </a:lnTo>
                <a:lnTo>
                  <a:pt x="6704" y="38812"/>
                </a:lnTo>
                <a:lnTo>
                  <a:pt x="14006" y="43726"/>
                </a:lnTo>
                <a:lnTo>
                  <a:pt x="22985" y="45555"/>
                </a:lnTo>
                <a:lnTo>
                  <a:pt x="31917" y="43805"/>
                </a:lnTo>
                <a:lnTo>
                  <a:pt x="39225" y="38958"/>
                </a:lnTo>
                <a:lnTo>
                  <a:pt x="44159" y="31743"/>
                </a:lnTo>
                <a:lnTo>
                  <a:pt x="45971" y="22887"/>
                </a:lnTo>
                <a:lnTo>
                  <a:pt x="44239" y="14014"/>
                </a:lnTo>
                <a:lnTo>
                  <a:pt x="39364" y="6752"/>
                </a:lnTo>
                <a:lnTo>
                  <a:pt x="32073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078112" y="3285088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115422" y="3351294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59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7059888" y="3049437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930" y="26948"/>
                </a:lnTo>
                <a:lnTo>
                  <a:pt x="15734" y="21556"/>
                </a:lnTo>
                <a:lnTo>
                  <a:pt x="35411" y="12577"/>
                </a:lnTo>
                <a:lnTo>
                  <a:pt x="629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058713" y="3074796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115421" y="3197860"/>
            <a:ext cx="0" cy="9637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115421" y="2917217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095151" y="289711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2"/>
                </a:lnTo>
                <a:lnTo>
                  <a:pt x="6740" y="38883"/>
                </a:lnTo>
                <a:lnTo>
                  <a:pt x="14044" y="43765"/>
                </a:lnTo>
                <a:lnTo>
                  <a:pt x="22974" y="45555"/>
                </a:lnTo>
                <a:lnTo>
                  <a:pt x="31906" y="43765"/>
                </a:lnTo>
                <a:lnTo>
                  <a:pt x="39214" y="38883"/>
                </a:lnTo>
                <a:lnTo>
                  <a:pt x="44148" y="31642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115421" y="3498670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095151" y="362993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4"/>
                </a:lnTo>
                <a:lnTo>
                  <a:pt x="6740" y="38885"/>
                </a:lnTo>
                <a:lnTo>
                  <a:pt x="14044" y="43766"/>
                </a:lnTo>
                <a:lnTo>
                  <a:pt x="22974" y="45556"/>
                </a:lnTo>
                <a:lnTo>
                  <a:pt x="31906" y="43766"/>
                </a:lnTo>
                <a:lnTo>
                  <a:pt x="39214" y="38885"/>
                </a:lnTo>
                <a:lnTo>
                  <a:pt x="44148" y="31644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058713" y="3125537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059888" y="3176267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30" y="1793"/>
                </a:lnTo>
                <a:lnTo>
                  <a:pt x="15734" y="7185"/>
                </a:lnTo>
                <a:lnTo>
                  <a:pt x="35411" y="16164"/>
                </a:lnTo>
                <a:lnTo>
                  <a:pt x="62938" y="2874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059887" y="307479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505"/>
                </a:moveTo>
                <a:lnTo>
                  <a:pt x="7872" y="53907"/>
                </a:lnTo>
                <a:lnTo>
                  <a:pt x="31480" y="43123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059887" y="312553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494"/>
                </a:moveTo>
                <a:lnTo>
                  <a:pt x="7872" y="53896"/>
                </a:lnTo>
                <a:lnTo>
                  <a:pt x="31480" y="43112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078112" y="3348750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078112" y="340962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72"/>
                </a:lnTo>
                <a:lnTo>
                  <a:pt x="0" y="60553"/>
                </a:lnTo>
                <a:lnTo>
                  <a:pt x="14091" y="80734"/>
                </a:lnTo>
                <a:lnTo>
                  <a:pt x="42284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115422" y="3412171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911295" y="328535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948625" y="3351566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893072" y="3049709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891896" y="3075078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948624" y="3198132"/>
            <a:ext cx="0" cy="9637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948624" y="2917489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928344" y="2897390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7948624" y="3498942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928344" y="363021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7893072" y="3176539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7893071" y="3075078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7893071" y="3125809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7911295" y="3349032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911295" y="340990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7948625" y="3412443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744498" y="328535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8781828" y="3351566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8726274" y="3049709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8725099" y="3075078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8781828" y="3198132"/>
            <a:ext cx="0" cy="9637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8781828" y="2917489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761547" y="2897390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8781828" y="3498942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761547" y="363021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8726274" y="3176539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8726274" y="3075078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8726274" y="3125809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744498" y="3349032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8744498" y="340990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8781828" y="3412443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9577701" y="329911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9615031" y="3365324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9559477" y="3063476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886" y="26948"/>
                </a:lnTo>
                <a:lnTo>
                  <a:pt x="15767" y="21556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9558301" y="3088836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9615030" y="3211890"/>
            <a:ext cx="0" cy="96371"/>
          </a:xfrm>
          <a:custGeom>
            <a:avLst/>
            <a:gdLst/>
            <a:ahLst/>
            <a:cxnLst/>
            <a:rect l="l" t="t" r="r" b="b"/>
            <a:pathLst>
              <a:path h="109220">
                <a:moveTo>
                  <a:pt x="0" y="0"/>
                </a:moveTo>
                <a:lnTo>
                  <a:pt x="0" y="10917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9615030" y="2931246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594750" y="2911149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7"/>
                </a:lnTo>
                <a:lnTo>
                  <a:pt x="6745" y="38887"/>
                </a:lnTo>
                <a:lnTo>
                  <a:pt x="14053" y="43766"/>
                </a:lnTo>
                <a:lnTo>
                  <a:pt x="22985" y="45555"/>
                </a:lnTo>
                <a:lnTo>
                  <a:pt x="31917" y="43766"/>
                </a:lnTo>
                <a:lnTo>
                  <a:pt x="39225" y="38887"/>
                </a:lnTo>
                <a:lnTo>
                  <a:pt x="44159" y="31647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9615030" y="3512699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5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9594750" y="364397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20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1"/>
                </a:lnTo>
                <a:lnTo>
                  <a:pt x="0" y="22775"/>
                </a:lnTo>
                <a:lnTo>
                  <a:pt x="1811" y="31641"/>
                </a:lnTo>
                <a:lnTo>
                  <a:pt x="6745" y="38881"/>
                </a:lnTo>
                <a:lnTo>
                  <a:pt x="14053" y="43763"/>
                </a:lnTo>
                <a:lnTo>
                  <a:pt x="22985" y="45553"/>
                </a:lnTo>
                <a:lnTo>
                  <a:pt x="31917" y="43763"/>
                </a:lnTo>
                <a:lnTo>
                  <a:pt x="39225" y="38881"/>
                </a:lnTo>
                <a:lnTo>
                  <a:pt x="44159" y="31641"/>
                </a:lnTo>
                <a:lnTo>
                  <a:pt x="45971" y="22775"/>
                </a:lnTo>
                <a:lnTo>
                  <a:pt x="44159" y="13911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9559477" y="3190297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886" y="1804"/>
                </a:lnTo>
                <a:lnTo>
                  <a:pt x="15767" y="7196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9559477" y="308883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9559477" y="313956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9577701" y="3362790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9577701" y="342366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9615031" y="3426200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7115421" y="3652211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7948624" y="3650307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8781043" y="3652211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6282238" y="3652211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6260732" y="2730574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066149" y="2706272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899342" y="2703057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8710206" y="2678746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9543409" y="2703057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6448879" y="3074253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2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6672523" y="304745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7282082" y="3074253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505765" y="304745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8115285" y="3074253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8338967" y="304745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8948487" y="3074253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0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9172073" y="3047456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7282082" y="3211861"/>
            <a:ext cx="0" cy="22859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7255039" y="3433492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8115285" y="3211861"/>
            <a:ext cx="0" cy="22859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8088242" y="3433492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8948487" y="3211861"/>
            <a:ext cx="0" cy="22859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8921445" y="3433492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6562583" y="3058057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7352529" y="3051183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7829856" y="3051183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8178873" y="3051183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8663059" y="3051183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9053716" y="3064941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9496261" y="3064941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7346551" y="3278242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8145070" y="3278242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9012958" y="3278242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9943354" y="3259580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763230" y="3264474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651947" y="327135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8443511" y="327135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9221160" y="3285116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6582696" y="2638310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402007" y="267277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8381000" y="2700274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9040587" y="267277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9837244" y="3239386"/>
            <a:ext cx="0" cy="228599"/>
          </a:xfrm>
          <a:custGeom>
            <a:avLst/>
            <a:gdLst/>
            <a:ahLst/>
            <a:cxnLst/>
            <a:rect l="l" t="t" r="r" b="b"/>
            <a:pathLst>
              <a:path h="259079">
                <a:moveTo>
                  <a:pt x="0" y="0"/>
                </a:moveTo>
                <a:lnTo>
                  <a:pt x="0" y="2587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9810202" y="3461008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253365" y="3042432"/>
            <a:ext cx="137272" cy="287326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marL="34180"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40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302392" y="3322056"/>
            <a:ext cx="39221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857724" y="863412"/>
            <a:ext cx="2674284" cy="281796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marL="11206" defTabSz="806867">
              <a:spcBef>
                <a:spcPts val="79"/>
              </a:spcBef>
            </a:pPr>
            <a:r>
              <a:rPr sz="1765" spc="-9" dirty="0">
                <a:solidFill>
                  <a:prstClr val="black"/>
                </a:solidFill>
                <a:latin typeface="Times New Roman"/>
                <a:cs typeface="Times New Roman"/>
              </a:rPr>
              <a:t>Using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Kirchoff’s current</a:t>
            </a:r>
            <a:r>
              <a:rPr sz="1765" spc="-3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65" spc="-4" dirty="0">
                <a:solidFill>
                  <a:prstClr val="black"/>
                </a:solidFill>
                <a:latin typeface="Times New Roman"/>
                <a:cs typeface="Times New Roman"/>
              </a:rPr>
              <a:t>law:</a:t>
            </a:r>
            <a:endParaRPr sz="1765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78056" y="1662616"/>
            <a:ext cx="244736" cy="196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19611" y="172312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19611" y="1768849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0144" y="1662616"/>
            <a:ext cx="239581" cy="196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68476" y="174733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35711" y="1678753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155701"/>
                </a:moveTo>
                <a:lnTo>
                  <a:pt x="0" y="0"/>
                </a:lnTo>
                <a:lnTo>
                  <a:pt x="0" y="155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75561" y="1662616"/>
            <a:ext cx="150606" cy="1938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77833" y="2483111"/>
            <a:ext cx="174812" cy="1939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80977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29385" y="2897616"/>
            <a:ext cx="175036" cy="19363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60899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66509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12228" y="2897616"/>
            <a:ext cx="147918" cy="1963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13934" y="2881481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74309" y="3333526"/>
            <a:ext cx="568138" cy="150719"/>
          </a:xfrm>
          <a:custGeom>
            <a:avLst/>
            <a:gdLst/>
            <a:ahLst/>
            <a:cxnLst/>
            <a:rect l="l" t="t" r="r" b="b"/>
            <a:pathLst>
              <a:path w="643889" h="170814">
                <a:moveTo>
                  <a:pt x="146303" y="0"/>
                </a:moveTo>
                <a:lnTo>
                  <a:pt x="33528" y="0"/>
                </a:lnTo>
                <a:lnTo>
                  <a:pt x="30480" y="6095"/>
                </a:lnTo>
                <a:lnTo>
                  <a:pt x="39624" y="6095"/>
                </a:lnTo>
                <a:lnTo>
                  <a:pt x="42671" y="9143"/>
                </a:lnTo>
                <a:lnTo>
                  <a:pt x="42671" y="36575"/>
                </a:lnTo>
                <a:lnTo>
                  <a:pt x="21336" y="131063"/>
                </a:lnTo>
                <a:lnTo>
                  <a:pt x="18287" y="140207"/>
                </a:lnTo>
                <a:lnTo>
                  <a:pt x="18287" y="146303"/>
                </a:lnTo>
                <a:lnTo>
                  <a:pt x="15240" y="146303"/>
                </a:lnTo>
                <a:lnTo>
                  <a:pt x="15240" y="152400"/>
                </a:lnTo>
                <a:lnTo>
                  <a:pt x="12191" y="155448"/>
                </a:lnTo>
                <a:lnTo>
                  <a:pt x="12191" y="158495"/>
                </a:lnTo>
                <a:lnTo>
                  <a:pt x="9143" y="158495"/>
                </a:lnTo>
                <a:lnTo>
                  <a:pt x="9143" y="161543"/>
                </a:lnTo>
                <a:lnTo>
                  <a:pt x="3047" y="161543"/>
                </a:lnTo>
                <a:lnTo>
                  <a:pt x="0" y="167639"/>
                </a:lnTo>
                <a:lnTo>
                  <a:pt x="109728" y="167639"/>
                </a:lnTo>
                <a:lnTo>
                  <a:pt x="113211" y="155448"/>
                </a:lnTo>
                <a:lnTo>
                  <a:pt x="36575" y="155448"/>
                </a:lnTo>
                <a:lnTo>
                  <a:pt x="51815" y="85343"/>
                </a:lnTo>
                <a:lnTo>
                  <a:pt x="105460" y="85343"/>
                </a:lnTo>
                <a:lnTo>
                  <a:pt x="108712" y="73151"/>
                </a:lnTo>
                <a:lnTo>
                  <a:pt x="54863" y="73151"/>
                </a:lnTo>
                <a:lnTo>
                  <a:pt x="70103" y="12191"/>
                </a:lnTo>
                <a:lnTo>
                  <a:pt x="143490" y="12191"/>
                </a:lnTo>
                <a:lnTo>
                  <a:pt x="146303" y="0"/>
                </a:lnTo>
                <a:close/>
              </a:path>
              <a:path w="643889" h="170814">
                <a:moveTo>
                  <a:pt x="121919" y="124967"/>
                </a:moveTo>
                <a:lnTo>
                  <a:pt x="109728" y="124967"/>
                </a:lnTo>
                <a:lnTo>
                  <a:pt x="103631" y="137159"/>
                </a:lnTo>
                <a:lnTo>
                  <a:pt x="94487" y="146303"/>
                </a:lnTo>
                <a:lnTo>
                  <a:pt x="94487" y="149351"/>
                </a:lnTo>
                <a:lnTo>
                  <a:pt x="91440" y="152400"/>
                </a:lnTo>
                <a:lnTo>
                  <a:pt x="88391" y="152400"/>
                </a:lnTo>
                <a:lnTo>
                  <a:pt x="85343" y="155448"/>
                </a:lnTo>
                <a:lnTo>
                  <a:pt x="113211" y="155448"/>
                </a:lnTo>
                <a:lnTo>
                  <a:pt x="121919" y="124967"/>
                </a:lnTo>
                <a:close/>
              </a:path>
              <a:path w="643889" h="170814">
                <a:moveTo>
                  <a:pt x="105460" y="85343"/>
                </a:moveTo>
                <a:lnTo>
                  <a:pt x="85343" y="85343"/>
                </a:lnTo>
                <a:lnTo>
                  <a:pt x="88391" y="88391"/>
                </a:lnTo>
                <a:lnTo>
                  <a:pt x="88391" y="91439"/>
                </a:lnTo>
                <a:lnTo>
                  <a:pt x="91440" y="94487"/>
                </a:lnTo>
                <a:lnTo>
                  <a:pt x="91440" y="103631"/>
                </a:lnTo>
                <a:lnTo>
                  <a:pt x="100584" y="103631"/>
                </a:lnTo>
                <a:lnTo>
                  <a:pt x="105460" y="85343"/>
                </a:lnTo>
                <a:close/>
              </a:path>
              <a:path w="643889" h="170814">
                <a:moveTo>
                  <a:pt x="112775" y="57912"/>
                </a:moveTo>
                <a:lnTo>
                  <a:pt x="100584" y="57912"/>
                </a:lnTo>
                <a:lnTo>
                  <a:pt x="97536" y="64007"/>
                </a:lnTo>
                <a:lnTo>
                  <a:pt x="88391" y="73151"/>
                </a:lnTo>
                <a:lnTo>
                  <a:pt x="108712" y="73151"/>
                </a:lnTo>
                <a:lnTo>
                  <a:pt x="112775" y="57912"/>
                </a:lnTo>
                <a:close/>
              </a:path>
              <a:path w="643889" h="170814">
                <a:moveTo>
                  <a:pt x="143490" y="12191"/>
                </a:moveTo>
                <a:lnTo>
                  <a:pt x="115824" y="12191"/>
                </a:lnTo>
                <a:lnTo>
                  <a:pt x="118872" y="15239"/>
                </a:lnTo>
                <a:lnTo>
                  <a:pt x="121919" y="15239"/>
                </a:lnTo>
                <a:lnTo>
                  <a:pt x="121919" y="18287"/>
                </a:lnTo>
                <a:lnTo>
                  <a:pt x="124968" y="21336"/>
                </a:lnTo>
                <a:lnTo>
                  <a:pt x="124968" y="33527"/>
                </a:lnTo>
                <a:lnTo>
                  <a:pt x="128015" y="39624"/>
                </a:lnTo>
                <a:lnTo>
                  <a:pt x="137159" y="39624"/>
                </a:lnTo>
                <a:lnTo>
                  <a:pt x="143490" y="12191"/>
                </a:lnTo>
                <a:close/>
              </a:path>
              <a:path w="643889" h="170814">
                <a:moveTo>
                  <a:pt x="207263" y="60959"/>
                </a:moveTo>
                <a:lnTo>
                  <a:pt x="185928" y="60959"/>
                </a:lnTo>
                <a:lnTo>
                  <a:pt x="185928" y="64007"/>
                </a:lnTo>
                <a:lnTo>
                  <a:pt x="188975" y="64007"/>
                </a:lnTo>
                <a:lnTo>
                  <a:pt x="188975" y="79248"/>
                </a:lnTo>
                <a:lnTo>
                  <a:pt x="185928" y="85343"/>
                </a:lnTo>
                <a:lnTo>
                  <a:pt x="185928" y="88391"/>
                </a:lnTo>
                <a:lnTo>
                  <a:pt x="167640" y="167639"/>
                </a:lnTo>
                <a:lnTo>
                  <a:pt x="188975" y="167639"/>
                </a:lnTo>
                <a:lnTo>
                  <a:pt x="201168" y="112775"/>
                </a:lnTo>
                <a:lnTo>
                  <a:pt x="204215" y="106679"/>
                </a:lnTo>
                <a:lnTo>
                  <a:pt x="204215" y="97536"/>
                </a:lnTo>
                <a:lnTo>
                  <a:pt x="207263" y="94487"/>
                </a:lnTo>
                <a:lnTo>
                  <a:pt x="213359" y="82295"/>
                </a:lnTo>
                <a:lnTo>
                  <a:pt x="216598" y="79248"/>
                </a:lnTo>
                <a:lnTo>
                  <a:pt x="204215" y="79248"/>
                </a:lnTo>
                <a:lnTo>
                  <a:pt x="207263" y="73151"/>
                </a:lnTo>
                <a:lnTo>
                  <a:pt x="207263" y="60959"/>
                </a:lnTo>
                <a:close/>
              </a:path>
              <a:path w="643889" h="170814">
                <a:moveTo>
                  <a:pt x="268605" y="45719"/>
                </a:moveTo>
                <a:lnTo>
                  <a:pt x="247269" y="45719"/>
                </a:lnTo>
                <a:lnTo>
                  <a:pt x="238125" y="48767"/>
                </a:lnTo>
                <a:lnTo>
                  <a:pt x="232028" y="54863"/>
                </a:lnTo>
                <a:lnTo>
                  <a:pt x="225641" y="58197"/>
                </a:lnTo>
                <a:lnTo>
                  <a:pt x="219789" y="63245"/>
                </a:lnTo>
                <a:lnTo>
                  <a:pt x="213866" y="69437"/>
                </a:lnTo>
                <a:lnTo>
                  <a:pt x="207263" y="76200"/>
                </a:lnTo>
                <a:lnTo>
                  <a:pt x="204215" y="79248"/>
                </a:lnTo>
                <a:lnTo>
                  <a:pt x="216598" y="79248"/>
                </a:lnTo>
                <a:lnTo>
                  <a:pt x="219837" y="76200"/>
                </a:lnTo>
                <a:lnTo>
                  <a:pt x="222884" y="73151"/>
                </a:lnTo>
                <a:lnTo>
                  <a:pt x="225933" y="67055"/>
                </a:lnTo>
                <a:lnTo>
                  <a:pt x="228981" y="64007"/>
                </a:lnTo>
                <a:lnTo>
                  <a:pt x="235077" y="64007"/>
                </a:lnTo>
                <a:lnTo>
                  <a:pt x="238125" y="60959"/>
                </a:lnTo>
                <a:lnTo>
                  <a:pt x="265218" y="60959"/>
                </a:lnTo>
                <a:lnTo>
                  <a:pt x="268605" y="45719"/>
                </a:lnTo>
                <a:close/>
              </a:path>
              <a:path w="643889" h="170814">
                <a:moveTo>
                  <a:pt x="195072" y="45719"/>
                </a:moveTo>
                <a:lnTo>
                  <a:pt x="185928" y="45719"/>
                </a:lnTo>
                <a:lnTo>
                  <a:pt x="173736" y="51815"/>
                </a:lnTo>
                <a:lnTo>
                  <a:pt x="170449" y="54673"/>
                </a:lnTo>
                <a:lnTo>
                  <a:pt x="165734" y="58674"/>
                </a:lnTo>
                <a:lnTo>
                  <a:pt x="160448" y="63817"/>
                </a:lnTo>
                <a:lnTo>
                  <a:pt x="155447" y="70103"/>
                </a:lnTo>
                <a:lnTo>
                  <a:pt x="161544" y="76200"/>
                </a:lnTo>
                <a:lnTo>
                  <a:pt x="176784" y="60959"/>
                </a:lnTo>
                <a:lnTo>
                  <a:pt x="207263" y="60959"/>
                </a:lnTo>
                <a:lnTo>
                  <a:pt x="207263" y="54863"/>
                </a:lnTo>
                <a:lnTo>
                  <a:pt x="201168" y="48767"/>
                </a:lnTo>
                <a:lnTo>
                  <a:pt x="195072" y="45719"/>
                </a:lnTo>
                <a:close/>
              </a:path>
              <a:path w="643889" h="170814">
                <a:moveTo>
                  <a:pt x="265218" y="60959"/>
                </a:moveTo>
                <a:lnTo>
                  <a:pt x="244221" y="60959"/>
                </a:lnTo>
                <a:lnTo>
                  <a:pt x="247269" y="64007"/>
                </a:lnTo>
                <a:lnTo>
                  <a:pt x="247269" y="67055"/>
                </a:lnTo>
                <a:lnTo>
                  <a:pt x="250317" y="67055"/>
                </a:lnTo>
                <a:lnTo>
                  <a:pt x="250317" y="73151"/>
                </a:lnTo>
                <a:lnTo>
                  <a:pt x="262508" y="73151"/>
                </a:lnTo>
                <a:lnTo>
                  <a:pt x="265218" y="60959"/>
                </a:lnTo>
                <a:close/>
              </a:path>
              <a:path w="643889" h="170814">
                <a:moveTo>
                  <a:pt x="326517" y="60959"/>
                </a:moveTo>
                <a:lnTo>
                  <a:pt x="305181" y="60959"/>
                </a:lnTo>
                <a:lnTo>
                  <a:pt x="305181" y="64007"/>
                </a:lnTo>
                <a:lnTo>
                  <a:pt x="308229" y="64007"/>
                </a:lnTo>
                <a:lnTo>
                  <a:pt x="308229" y="79248"/>
                </a:lnTo>
                <a:lnTo>
                  <a:pt x="305181" y="85343"/>
                </a:lnTo>
                <a:lnTo>
                  <a:pt x="305181" y="88391"/>
                </a:lnTo>
                <a:lnTo>
                  <a:pt x="286893" y="167639"/>
                </a:lnTo>
                <a:lnTo>
                  <a:pt x="308229" y="167639"/>
                </a:lnTo>
                <a:lnTo>
                  <a:pt x="320420" y="112775"/>
                </a:lnTo>
                <a:lnTo>
                  <a:pt x="323469" y="106679"/>
                </a:lnTo>
                <a:lnTo>
                  <a:pt x="323469" y="97536"/>
                </a:lnTo>
                <a:lnTo>
                  <a:pt x="326517" y="94487"/>
                </a:lnTo>
                <a:lnTo>
                  <a:pt x="332613" y="82295"/>
                </a:lnTo>
                <a:lnTo>
                  <a:pt x="335660" y="79248"/>
                </a:lnTo>
                <a:lnTo>
                  <a:pt x="323469" y="79248"/>
                </a:lnTo>
                <a:lnTo>
                  <a:pt x="326517" y="73151"/>
                </a:lnTo>
                <a:lnTo>
                  <a:pt x="326517" y="60959"/>
                </a:lnTo>
                <a:close/>
              </a:path>
              <a:path w="643889" h="170814">
                <a:moveTo>
                  <a:pt x="387476" y="45719"/>
                </a:moveTo>
                <a:lnTo>
                  <a:pt x="366141" y="45719"/>
                </a:lnTo>
                <a:lnTo>
                  <a:pt x="356997" y="48767"/>
                </a:lnTo>
                <a:lnTo>
                  <a:pt x="350900" y="54863"/>
                </a:lnTo>
                <a:lnTo>
                  <a:pt x="344519" y="58197"/>
                </a:lnTo>
                <a:lnTo>
                  <a:pt x="338709" y="63245"/>
                </a:lnTo>
                <a:lnTo>
                  <a:pt x="326517" y="76200"/>
                </a:lnTo>
                <a:lnTo>
                  <a:pt x="323469" y="79248"/>
                </a:lnTo>
                <a:lnTo>
                  <a:pt x="335660" y="79248"/>
                </a:lnTo>
                <a:lnTo>
                  <a:pt x="341756" y="73151"/>
                </a:lnTo>
                <a:lnTo>
                  <a:pt x="344805" y="67055"/>
                </a:lnTo>
                <a:lnTo>
                  <a:pt x="347852" y="64007"/>
                </a:lnTo>
                <a:lnTo>
                  <a:pt x="353949" y="64007"/>
                </a:lnTo>
                <a:lnTo>
                  <a:pt x="356997" y="60959"/>
                </a:lnTo>
                <a:lnTo>
                  <a:pt x="384090" y="60959"/>
                </a:lnTo>
                <a:lnTo>
                  <a:pt x="387476" y="45719"/>
                </a:lnTo>
                <a:close/>
              </a:path>
              <a:path w="643889" h="170814">
                <a:moveTo>
                  <a:pt x="314325" y="45719"/>
                </a:moveTo>
                <a:lnTo>
                  <a:pt x="305181" y="45719"/>
                </a:lnTo>
                <a:lnTo>
                  <a:pt x="292988" y="51815"/>
                </a:lnTo>
                <a:lnTo>
                  <a:pt x="289702" y="54673"/>
                </a:lnTo>
                <a:lnTo>
                  <a:pt x="284988" y="58674"/>
                </a:lnTo>
                <a:lnTo>
                  <a:pt x="279701" y="63817"/>
                </a:lnTo>
                <a:lnTo>
                  <a:pt x="274700" y="70103"/>
                </a:lnTo>
                <a:lnTo>
                  <a:pt x="280797" y="76200"/>
                </a:lnTo>
                <a:lnTo>
                  <a:pt x="296037" y="60959"/>
                </a:lnTo>
                <a:lnTo>
                  <a:pt x="326517" y="60959"/>
                </a:lnTo>
                <a:lnTo>
                  <a:pt x="326517" y="54863"/>
                </a:lnTo>
                <a:lnTo>
                  <a:pt x="320420" y="48767"/>
                </a:lnTo>
                <a:lnTo>
                  <a:pt x="314325" y="45719"/>
                </a:lnTo>
                <a:close/>
              </a:path>
              <a:path w="643889" h="170814">
                <a:moveTo>
                  <a:pt x="384090" y="60959"/>
                </a:moveTo>
                <a:lnTo>
                  <a:pt x="363093" y="60959"/>
                </a:lnTo>
                <a:lnTo>
                  <a:pt x="366141" y="64007"/>
                </a:lnTo>
                <a:lnTo>
                  <a:pt x="366141" y="67055"/>
                </a:lnTo>
                <a:lnTo>
                  <a:pt x="369188" y="67055"/>
                </a:lnTo>
                <a:lnTo>
                  <a:pt x="369188" y="73151"/>
                </a:lnTo>
                <a:lnTo>
                  <a:pt x="381381" y="73151"/>
                </a:lnTo>
                <a:lnTo>
                  <a:pt x="384090" y="60959"/>
                </a:lnTo>
                <a:close/>
              </a:path>
              <a:path w="643889" h="170814">
                <a:moveTo>
                  <a:pt x="469773" y="45719"/>
                </a:moveTo>
                <a:lnTo>
                  <a:pt x="430530" y="61340"/>
                </a:lnTo>
                <a:lnTo>
                  <a:pt x="408574" y="96297"/>
                </a:lnTo>
                <a:lnTo>
                  <a:pt x="405764" y="103631"/>
                </a:lnTo>
                <a:lnTo>
                  <a:pt x="405764" y="112775"/>
                </a:lnTo>
                <a:lnTo>
                  <a:pt x="402717" y="121919"/>
                </a:lnTo>
                <a:lnTo>
                  <a:pt x="414908" y="158495"/>
                </a:lnTo>
                <a:lnTo>
                  <a:pt x="445388" y="170687"/>
                </a:lnTo>
                <a:lnTo>
                  <a:pt x="452247" y="170164"/>
                </a:lnTo>
                <a:lnTo>
                  <a:pt x="478234" y="161543"/>
                </a:lnTo>
                <a:lnTo>
                  <a:pt x="439293" y="161543"/>
                </a:lnTo>
                <a:lnTo>
                  <a:pt x="436244" y="158495"/>
                </a:lnTo>
                <a:lnTo>
                  <a:pt x="430149" y="155448"/>
                </a:lnTo>
                <a:lnTo>
                  <a:pt x="427100" y="149351"/>
                </a:lnTo>
                <a:lnTo>
                  <a:pt x="427148" y="126682"/>
                </a:lnTo>
                <a:lnTo>
                  <a:pt x="427481" y="118110"/>
                </a:lnTo>
                <a:lnTo>
                  <a:pt x="428386" y="108394"/>
                </a:lnTo>
                <a:lnTo>
                  <a:pt x="430149" y="97536"/>
                </a:lnTo>
                <a:lnTo>
                  <a:pt x="434284" y="88391"/>
                </a:lnTo>
                <a:lnTo>
                  <a:pt x="437769" y="80009"/>
                </a:lnTo>
                <a:lnTo>
                  <a:pt x="469773" y="54863"/>
                </a:lnTo>
                <a:lnTo>
                  <a:pt x="497507" y="54863"/>
                </a:lnTo>
                <a:lnTo>
                  <a:pt x="495061" y="52149"/>
                </a:lnTo>
                <a:lnTo>
                  <a:pt x="488442" y="48386"/>
                </a:lnTo>
                <a:lnTo>
                  <a:pt x="480107" y="46339"/>
                </a:lnTo>
                <a:lnTo>
                  <a:pt x="469773" y="45719"/>
                </a:lnTo>
                <a:close/>
              </a:path>
              <a:path w="643889" h="170814">
                <a:moveTo>
                  <a:pt x="497507" y="54863"/>
                </a:moveTo>
                <a:lnTo>
                  <a:pt x="475869" y="54863"/>
                </a:lnTo>
                <a:lnTo>
                  <a:pt x="481964" y="57912"/>
                </a:lnTo>
                <a:lnTo>
                  <a:pt x="485013" y="60959"/>
                </a:lnTo>
                <a:lnTo>
                  <a:pt x="491108" y="73151"/>
                </a:lnTo>
                <a:lnTo>
                  <a:pt x="491108" y="82295"/>
                </a:lnTo>
                <a:lnTo>
                  <a:pt x="482203" y="129206"/>
                </a:lnTo>
                <a:lnTo>
                  <a:pt x="469773" y="149351"/>
                </a:lnTo>
                <a:lnTo>
                  <a:pt x="463676" y="158495"/>
                </a:lnTo>
                <a:lnTo>
                  <a:pt x="457581" y="161543"/>
                </a:lnTo>
                <a:lnTo>
                  <a:pt x="478234" y="161543"/>
                </a:lnTo>
                <a:lnTo>
                  <a:pt x="504015" y="127492"/>
                </a:lnTo>
                <a:lnTo>
                  <a:pt x="506349" y="118871"/>
                </a:lnTo>
                <a:lnTo>
                  <a:pt x="508587" y="111537"/>
                </a:lnTo>
                <a:lnTo>
                  <a:pt x="510540" y="103631"/>
                </a:lnTo>
                <a:lnTo>
                  <a:pt x="511921" y="95726"/>
                </a:lnTo>
                <a:lnTo>
                  <a:pt x="512444" y="88391"/>
                </a:lnTo>
                <a:lnTo>
                  <a:pt x="511825" y="79343"/>
                </a:lnTo>
                <a:lnTo>
                  <a:pt x="509778" y="70865"/>
                </a:lnTo>
                <a:lnTo>
                  <a:pt x="506015" y="63531"/>
                </a:lnTo>
                <a:lnTo>
                  <a:pt x="500252" y="57912"/>
                </a:lnTo>
                <a:lnTo>
                  <a:pt x="497507" y="54863"/>
                </a:lnTo>
                <a:close/>
              </a:path>
              <a:path w="643889" h="170814">
                <a:moveTo>
                  <a:pt x="582549" y="60959"/>
                </a:moveTo>
                <a:lnTo>
                  <a:pt x="561213" y="60959"/>
                </a:lnTo>
                <a:lnTo>
                  <a:pt x="561213" y="64007"/>
                </a:lnTo>
                <a:lnTo>
                  <a:pt x="564261" y="64007"/>
                </a:lnTo>
                <a:lnTo>
                  <a:pt x="564261" y="79248"/>
                </a:lnTo>
                <a:lnTo>
                  <a:pt x="561213" y="85343"/>
                </a:lnTo>
                <a:lnTo>
                  <a:pt x="561213" y="88391"/>
                </a:lnTo>
                <a:lnTo>
                  <a:pt x="542925" y="167639"/>
                </a:lnTo>
                <a:lnTo>
                  <a:pt x="564261" y="167639"/>
                </a:lnTo>
                <a:lnTo>
                  <a:pt x="576452" y="112775"/>
                </a:lnTo>
                <a:lnTo>
                  <a:pt x="579501" y="106679"/>
                </a:lnTo>
                <a:lnTo>
                  <a:pt x="579501" y="97536"/>
                </a:lnTo>
                <a:lnTo>
                  <a:pt x="582549" y="94487"/>
                </a:lnTo>
                <a:lnTo>
                  <a:pt x="588644" y="82295"/>
                </a:lnTo>
                <a:lnTo>
                  <a:pt x="591692" y="79248"/>
                </a:lnTo>
                <a:lnTo>
                  <a:pt x="579501" y="79248"/>
                </a:lnTo>
                <a:lnTo>
                  <a:pt x="582549" y="73151"/>
                </a:lnTo>
                <a:lnTo>
                  <a:pt x="582549" y="60959"/>
                </a:lnTo>
                <a:close/>
              </a:path>
              <a:path w="643889" h="170814">
                <a:moveTo>
                  <a:pt x="643508" y="45719"/>
                </a:moveTo>
                <a:lnTo>
                  <a:pt x="622173" y="45719"/>
                </a:lnTo>
                <a:lnTo>
                  <a:pt x="613029" y="48767"/>
                </a:lnTo>
                <a:lnTo>
                  <a:pt x="606932" y="54863"/>
                </a:lnTo>
                <a:lnTo>
                  <a:pt x="600551" y="58197"/>
                </a:lnTo>
                <a:lnTo>
                  <a:pt x="594740" y="63245"/>
                </a:lnTo>
                <a:lnTo>
                  <a:pt x="582549" y="76200"/>
                </a:lnTo>
                <a:lnTo>
                  <a:pt x="579501" y="79248"/>
                </a:lnTo>
                <a:lnTo>
                  <a:pt x="591692" y="79248"/>
                </a:lnTo>
                <a:lnTo>
                  <a:pt x="597788" y="73151"/>
                </a:lnTo>
                <a:lnTo>
                  <a:pt x="600837" y="67055"/>
                </a:lnTo>
                <a:lnTo>
                  <a:pt x="603885" y="64007"/>
                </a:lnTo>
                <a:lnTo>
                  <a:pt x="609981" y="64007"/>
                </a:lnTo>
                <a:lnTo>
                  <a:pt x="613029" y="60959"/>
                </a:lnTo>
                <a:lnTo>
                  <a:pt x="640122" y="60959"/>
                </a:lnTo>
                <a:lnTo>
                  <a:pt x="643508" y="45719"/>
                </a:lnTo>
                <a:close/>
              </a:path>
              <a:path w="643889" h="170814">
                <a:moveTo>
                  <a:pt x="570357" y="45719"/>
                </a:moveTo>
                <a:lnTo>
                  <a:pt x="561213" y="45719"/>
                </a:lnTo>
                <a:lnTo>
                  <a:pt x="549020" y="51815"/>
                </a:lnTo>
                <a:lnTo>
                  <a:pt x="545734" y="54673"/>
                </a:lnTo>
                <a:lnTo>
                  <a:pt x="541019" y="58674"/>
                </a:lnTo>
                <a:lnTo>
                  <a:pt x="535733" y="63817"/>
                </a:lnTo>
                <a:lnTo>
                  <a:pt x="530732" y="70103"/>
                </a:lnTo>
                <a:lnTo>
                  <a:pt x="536829" y="76200"/>
                </a:lnTo>
                <a:lnTo>
                  <a:pt x="552069" y="60959"/>
                </a:lnTo>
                <a:lnTo>
                  <a:pt x="582549" y="60959"/>
                </a:lnTo>
                <a:lnTo>
                  <a:pt x="582549" y="54863"/>
                </a:lnTo>
                <a:lnTo>
                  <a:pt x="576452" y="48767"/>
                </a:lnTo>
                <a:lnTo>
                  <a:pt x="570357" y="45719"/>
                </a:lnTo>
                <a:close/>
              </a:path>
              <a:path w="643889" h="170814">
                <a:moveTo>
                  <a:pt x="640122" y="60959"/>
                </a:moveTo>
                <a:lnTo>
                  <a:pt x="619125" y="60959"/>
                </a:lnTo>
                <a:lnTo>
                  <a:pt x="622173" y="64007"/>
                </a:lnTo>
                <a:lnTo>
                  <a:pt x="622173" y="67055"/>
                </a:lnTo>
                <a:lnTo>
                  <a:pt x="625220" y="67055"/>
                </a:lnTo>
                <a:lnTo>
                  <a:pt x="625220" y="73151"/>
                </a:lnTo>
                <a:lnTo>
                  <a:pt x="637413" y="73151"/>
                </a:lnTo>
                <a:lnTo>
                  <a:pt x="640122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30860" y="3394038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30860" y="3439757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80977" y="3282427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50901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96621" y="3333526"/>
            <a:ext cx="175036" cy="193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30824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33022" y="3418242"/>
            <a:ext cx="134471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469689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15410" y="3333526"/>
            <a:ext cx="147917" cy="19632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19806" y="3317389"/>
            <a:ext cx="0" cy="201706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89729" y="3282427"/>
            <a:ext cx="0" cy="268941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80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1" name="Title 210">
            <a:extLst>
              <a:ext uri="{FF2B5EF4-FFF2-40B4-BE49-F238E27FC236}">
                <a16:creationId xmlns:a16="http://schemas.microsoft.com/office/drawing/2014/main" id="{56F09B95-86D7-40CF-9883-474F7A8F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4" name="object 34"/>
          <p:cNvSpPr txBox="1">
            <a:spLocks noGrp="1"/>
          </p:cNvSpPr>
          <p:nvPr>
            <p:ph idx="1"/>
          </p:nvPr>
        </p:nvSpPr>
        <p:spPr>
          <a:xfrm>
            <a:off x="3112111" y="1985853"/>
            <a:ext cx="7139845" cy="2145893"/>
          </a:xfrm>
          <a:prstGeom prst="rect">
            <a:avLst/>
          </a:prstGeom>
        </p:spPr>
        <p:txBody>
          <a:bodyPr vert="horz" wrap="square" lIns="0" tIns="156322" rIns="0" bIns="0" rtlCol="0">
            <a:spAutoFit/>
          </a:bodyPr>
          <a:lstStyle/>
          <a:p>
            <a:pPr marL="11206">
              <a:spcBef>
                <a:spcPts val="1231"/>
              </a:spcBef>
              <a:tabLst>
                <a:tab pos="2418919" algn="l"/>
              </a:tabLst>
            </a:pPr>
            <a:r>
              <a:rPr spc="-4" dirty="0"/>
              <a:t>Continue</a:t>
            </a:r>
            <a:r>
              <a:rPr spc="9" dirty="0"/>
              <a:t> </a:t>
            </a:r>
            <a:r>
              <a:rPr spc="-4" dirty="0"/>
              <a:t>until</a:t>
            </a:r>
            <a:r>
              <a:rPr spc="4" dirty="0"/>
              <a:t> </a:t>
            </a:r>
            <a:r>
              <a:rPr spc="-4" dirty="0"/>
              <a:t>calculate	.</a:t>
            </a:r>
          </a:p>
          <a:p>
            <a:pPr marL="11206">
              <a:spcBef>
                <a:spcPts val="1143"/>
              </a:spcBef>
              <a:tabLst>
                <a:tab pos="1294348" algn="l"/>
                <a:tab pos="2050226" algn="l"/>
              </a:tabLst>
            </a:pPr>
            <a:r>
              <a:rPr spc="-4" dirty="0"/>
              <a:t>Compare	</a:t>
            </a:r>
            <a:r>
              <a:rPr spc="-9" dirty="0"/>
              <a:t>and	</a:t>
            </a:r>
            <a:r>
              <a:rPr spc="-4" dirty="0"/>
              <a:t>to know </a:t>
            </a:r>
            <a:r>
              <a:rPr spc="-9" dirty="0"/>
              <a:t>the</a:t>
            </a:r>
            <a:r>
              <a:rPr spc="-4" dirty="0"/>
              <a:t> </a:t>
            </a:r>
            <a:r>
              <a:rPr spc="4" dirty="0"/>
              <a:t>error.</a:t>
            </a:r>
          </a:p>
          <a:p>
            <a:pPr>
              <a:lnSpc>
                <a:spcPct val="100000"/>
              </a:lnSpc>
            </a:pPr>
            <a:endParaRPr sz="1941"/>
          </a:p>
          <a:p>
            <a:pPr marL="11206" marR="4483">
              <a:lnSpc>
                <a:spcPct val="152100"/>
              </a:lnSpc>
              <a:spcBef>
                <a:spcPts val="1390"/>
              </a:spcBef>
            </a:pPr>
            <a:r>
              <a:rPr b="1" spc="-9" dirty="0"/>
              <a:t>If </a:t>
            </a:r>
            <a:r>
              <a:rPr b="1" spc="-4" dirty="0"/>
              <a:t>error is less then </a:t>
            </a:r>
            <a:r>
              <a:rPr b="1" dirty="0">
                <a:latin typeface="Times New Roman"/>
                <a:cs typeface="Times New Roman"/>
              </a:rPr>
              <a:t>tolerance </a:t>
            </a:r>
            <a:r>
              <a:rPr b="1" spc="-4" dirty="0"/>
              <a:t>its </a:t>
            </a:r>
            <a:r>
              <a:rPr b="1" spc="-18" dirty="0"/>
              <a:t>mean </a:t>
            </a:r>
            <a:r>
              <a:rPr b="1" spc="-4" dirty="0"/>
              <a:t>the solution is </a:t>
            </a:r>
            <a:r>
              <a:rPr b="1" dirty="0">
                <a:latin typeface="Times New Roman"/>
                <a:cs typeface="Times New Roman"/>
              </a:rPr>
              <a:t>achieved  </a:t>
            </a:r>
            <a:r>
              <a:rPr b="1" spc="-9" dirty="0"/>
              <a:t>Else</a:t>
            </a:r>
          </a:p>
          <a:p>
            <a:pPr marL="11206">
              <a:spcBef>
                <a:spcPts val="1103"/>
              </a:spcBef>
            </a:pPr>
            <a:r>
              <a:rPr b="1" spc="-4" dirty="0"/>
              <a:t>Continue </a:t>
            </a:r>
            <a:r>
              <a:rPr b="1" dirty="0">
                <a:latin typeface="Times New Roman"/>
                <a:cs typeface="Times New Roman"/>
              </a:rPr>
              <a:t>to </a:t>
            </a:r>
            <a:r>
              <a:rPr b="1" spc="-4" dirty="0"/>
              <a:t>backward</a:t>
            </a:r>
            <a:r>
              <a:rPr b="1" spc="4" dirty="0"/>
              <a:t> </a:t>
            </a:r>
            <a:r>
              <a:rPr b="1" spc="-4" dirty="0"/>
              <a:t>sweep.</a:t>
            </a:r>
          </a:p>
        </p:txBody>
      </p:sp>
      <p:sp>
        <p:nvSpPr>
          <p:cNvPr id="35" name="object 35"/>
          <p:cNvSpPr/>
          <p:nvPr/>
        </p:nvSpPr>
        <p:spPr>
          <a:xfrm>
            <a:off x="5978897" y="1224803"/>
            <a:ext cx="4167468" cy="1485900"/>
          </a:xfrm>
          <a:custGeom>
            <a:avLst/>
            <a:gdLst/>
            <a:ahLst/>
            <a:cxnLst/>
            <a:rect l="l" t="t" r="r" b="b"/>
            <a:pathLst>
              <a:path w="4723130" h="1684020">
                <a:moveTo>
                  <a:pt x="0" y="1684020"/>
                </a:moveTo>
                <a:lnTo>
                  <a:pt x="4723130" y="1684020"/>
                </a:lnTo>
                <a:lnTo>
                  <a:pt x="4723130" y="0"/>
                </a:lnTo>
                <a:lnTo>
                  <a:pt x="0" y="0"/>
                </a:lnTo>
                <a:lnTo>
                  <a:pt x="0" y="168402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659190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742510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25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825831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4" h="42544">
                <a:moveTo>
                  <a:pt x="0" y="41924"/>
                </a:moveTo>
                <a:lnTo>
                  <a:pt x="25173" y="13974"/>
                </a:lnTo>
                <a:lnTo>
                  <a:pt x="50357" y="0"/>
                </a:lnTo>
                <a:lnTo>
                  <a:pt x="75541" y="0"/>
                </a:lnTo>
                <a:lnTo>
                  <a:pt x="100714" y="13974"/>
                </a:lnTo>
                <a:lnTo>
                  <a:pt x="125898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742510" y="169892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825831" y="169892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61" y="16373"/>
                </a:lnTo>
                <a:lnTo>
                  <a:pt x="15734" y="21831"/>
                </a:lnTo>
                <a:lnTo>
                  <a:pt x="23607" y="16373"/>
                </a:lnTo>
                <a:lnTo>
                  <a:pt x="314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370342" y="1643882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976" y="58484"/>
                </a:lnTo>
                <a:lnTo>
                  <a:pt x="7872" y="46787"/>
                </a:lnTo>
                <a:lnTo>
                  <a:pt x="17711" y="27289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398119" y="1643882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30" y="116969"/>
                </a:lnTo>
                <a:lnTo>
                  <a:pt x="15734" y="93575"/>
                </a:lnTo>
                <a:lnTo>
                  <a:pt x="35411" y="54578"/>
                </a:lnTo>
                <a:lnTo>
                  <a:pt x="6294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453662" y="1643882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41" y="116969"/>
                </a:lnTo>
                <a:lnTo>
                  <a:pt x="15745" y="93575"/>
                </a:lnTo>
                <a:lnTo>
                  <a:pt x="35411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509490" y="1698370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65" y="58484"/>
                </a:lnTo>
                <a:lnTo>
                  <a:pt x="7872" y="46787"/>
                </a:lnTo>
                <a:lnTo>
                  <a:pt x="17700" y="27300"/>
                </a:lnTo>
                <a:lnTo>
                  <a:pt x="314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398119" y="16427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453662" y="16427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509490" y="164216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537267" y="1698370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80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225648" y="1698924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5">
                <a:moveTo>
                  <a:pt x="0" y="0"/>
                </a:moveTo>
                <a:lnTo>
                  <a:pt x="160843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205367" y="167882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74" y="0"/>
                </a:moveTo>
                <a:lnTo>
                  <a:pt x="14120" y="1758"/>
                </a:lnTo>
                <a:lnTo>
                  <a:pt x="6794" y="6611"/>
                </a:lnTo>
                <a:lnTo>
                  <a:pt x="1839" y="13832"/>
                </a:lnTo>
                <a:lnTo>
                  <a:pt x="0" y="22689"/>
                </a:lnTo>
                <a:lnTo>
                  <a:pt x="1769" y="31560"/>
                </a:lnTo>
                <a:lnTo>
                  <a:pt x="6668" y="38818"/>
                </a:lnTo>
                <a:lnTo>
                  <a:pt x="13956" y="43728"/>
                </a:lnTo>
                <a:lnTo>
                  <a:pt x="22896" y="45555"/>
                </a:lnTo>
                <a:lnTo>
                  <a:pt x="31848" y="43797"/>
                </a:lnTo>
                <a:lnTo>
                  <a:pt x="39172" y="38943"/>
                </a:lnTo>
                <a:lnTo>
                  <a:pt x="44127" y="31723"/>
                </a:lnTo>
                <a:lnTo>
                  <a:pt x="45971" y="22865"/>
                </a:lnTo>
                <a:lnTo>
                  <a:pt x="44197" y="13993"/>
                </a:lnTo>
                <a:lnTo>
                  <a:pt x="39298" y="6732"/>
                </a:lnTo>
                <a:lnTo>
                  <a:pt x="32012" y="1822"/>
                </a:lnTo>
                <a:lnTo>
                  <a:pt x="230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936918" y="169892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6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038561" y="1679378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85" y="0"/>
                </a:moveTo>
                <a:lnTo>
                  <a:pt x="14147" y="1745"/>
                </a:lnTo>
                <a:lnTo>
                  <a:pt x="6820" y="6592"/>
                </a:lnTo>
                <a:lnTo>
                  <a:pt x="1855" y="13810"/>
                </a:lnTo>
                <a:lnTo>
                  <a:pt x="0" y="22667"/>
                </a:lnTo>
                <a:lnTo>
                  <a:pt x="1768" y="31540"/>
                </a:lnTo>
                <a:lnTo>
                  <a:pt x="6663" y="38803"/>
                </a:lnTo>
                <a:lnTo>
                  <a:pt x="13942" y="43720"/>
                </a:lnTo>
                <a:lnTo>
                  <a:pt x="22863" y="45555"/>
                </a:lnTo>
                <a:lnTo>
                  <a:pt x="31859" y="43803"/>
                </a:lnTo>
                <a:lnTo>
                  <a:pt x="39200" y="38953"/>
                </a:lnTo>
                <a:lnTo>
                  <a:pt x="44146" y="31734"/>
                </a:lnTo>
                <a:lnTo>
                  <a:pt x="45960" y="22876"/>
                </a:lnTo>
                <a:lnTo>
                  <a:pt x="44212" y="14003"/>
                </a:lnTo>
                <a:lnTo>
                  <a:pt x="39311" y="6742"/>
                </a:lnTo>
                <a:lnTo>
                  <a:pt x="32015" y="1829"/>
                </a:lnTo>
                <a:lnTo>
                  <a:pt x="230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488170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571451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654831" y="1661931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571451" y="169892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654831" y="1698924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199332" y="1643882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227059" y="1643882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282613" y="1643882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60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78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338460" y="1698370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7227059" y="16427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282613" y="1642718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338461" y="1642163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7366189" y="1698370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054618" y="1698924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89" h="635">
                <a:moveTo>
                  <a:pt x="0" y="0"/>
                </a:moveTo>
                <a:lnTo>
                  <a:pt x="160788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034328" y="167882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107" y="0"/>
                </a:moveTo>
                <a:lnTo>
                  <a:pt x="14136" y="1758"/>
                </a:lnTo>
                <a:lnTo>
                  <a:pt x="6802" y="6611"/>
                </a:lnTo>
                <a:lnTo>
                  <a:pt x="1844" y="13832"/>
                </a:lnTo>
                <a:lnTo>
                  <a:pt x="0" y="22689"/>
                </a:lnTo>
                <a:lnTo>
                  <a:pt x="1773" y="31560"/>
                </a:lnTo>
                <a:lnTo>
                  <a:pt x="6670" y="38818"/>
                </a:lnTo>
                <a:lnTo>
                  <a:pt x="13953" y="43728"/>
                </a:lnTo>
                <a:lnTo>
                  <a:pt x="22885" y="45555"/>
                </a:lnTo>
                <a:lnTo>
                  <a:pt x="31819" y="43797"/>
                </a:lnTo>
                <a:lnTo>
                  <a:pt x="39139" y="38943"/>
                </a:lnTo>
                <a:lnTo>
                  <a:pt x="44106" y="31723"/>
                </a:lnTo>
                <a:lnTo>
                  <a:pt x="45982" y="22865"/>
                </a:lnTo>
                <a:lnTo>
                  <a:pt x="44188" y="13993"/>
                </a:lnTo>
                <a:lnTo>
                  <a:pt x="39292" y="6732"/>
                </a:lnTo>
                <a:lnTo>
                  <a:pt x="32022" y="1822"/>
                </a:lnTo>
                <a:lnTo>
                  <a:pt x="23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765840" y="1698924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867541" y="1679378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45"/>
                </a:lnTo>
                <a:lnTo>
                  <a:pt x="6759" y="6592"/>
                </a:lnTo>
                <a:lnTo>
                  <a:pt x="1813" y="13810"/>
                </a:lnTo>
                <a:lnTo>
                  <a:pt x="0" y="22667"/>
                </a:lnTo>
                <a:lnTo>
                  <a:pt x="1747" y="31540"/>
                </a:lnTo>
                <a:lnTo>
                  <a:pt x="6648" y="38803"/>
                </a:lnTo>
                <a:lnTo>
                  <a:pt x="13944" y="43720"/>
                </a:lnTo>
                <a:lnTo>
                  <a:pt x="22874" y="45555"/>
                </a:lnTo>
                <a:lnTo>
                  <a:pt x="31808" y="43803"/>
                </a:lnTo>
                <a:lnTo>
                  <a:pt x="39128" y="38953"/>
                </a:lnTo>
                <a:lnTo>
                  <a:pt x="44095" y="31734"/>
                </a:lnTo>
                <a:lnTo>
                  <a:pt x="45971" y="22876"/>
                </a:lnTo>
                <a:lnTo>
                  <a:pt x="44177" y="14003"/>
                </a:lnTo>
                <a:lnTo>
                  <a:pt x="39280" y="6742"/>
                </a:lnTo>
                <a:lnTo>
                  <a:pt x="32011" y="1829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321373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8404654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488033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095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809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8404654" y="1698652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488033" y="1698652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772" y="16373"/>
                </a:lnTo>
                <a:lnTo>
                  <a:pt x="15656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8032534" y="1643601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887" y="58484"/>
                </a:lnTo>
                <a:lnTo>
                  <a:pt x="7883" y="46787"/>
                </a:lnTo>
                <a:lnTo>
                  <a:pt x="17655" y="27300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8060263" y="1643601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115816" y="1643601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997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171664" y="1698098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998" y="58484"/>
                </a:lnTo>
                <a:lnTo>
                  <a:pt x="7883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8060262" y="1642435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8115816" y="1642435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8171664" y="1641892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8199391" y="1698099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7887821" y="1698652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5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867541" y="1678553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51"/>
                </a:lnTo>
                <a:lnTo>
                  <a:pt x="6759" y="6603"/>
                </a:lnTo>
                <a:lnTo>
                  <a:pt x="1813" y="13826"/>
                </a:lnTo>
                <a:lnTo>
                  <a:pt x="0" y="22689"/>
                </a:lnTo>
                <a:lnTo>
                  <a:pt x="1747" y="31560"/>
                </a:lnTo>
                <a:lnTo>
                  <a:pt x="6648" y="38818"/>
                </a:lnTo>
                <a:lnTo>
                  <a:pt x="13944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7" y="13993"/>
                </a:lnTo>
                <a:lnTo>
                  <a:pt x="39280" y="6732"/>
                </a:lnTo>
                <a:lnTo>
                  <a:pt x="32011" y="1822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599042" y="1698652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246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700745" y="167909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00" y="1751"/>
                </a:lnTo>
                <a:lnTo>
                  <a:pt x="6759" y="6602"/>
                </a:lnTo>
                <a:lnTo>
                  <a:pt x="1813" y="13821"/>
                </a:lnTo>
                <a:lnTo>
                  <a:pt x="0" y="22678"/>
                </a:lnTo>
                <a:lnTo>
                  <a:pt x="1747" y="31551"/>
                </a:lnTo>
                <a:lnTo>
                  <a:pt x="6648" y="38812"/>
                </a:lnTo>
                <a:lnTo>
                  <a:pt x="13944" y="43726"/>
                </a:lnTo>
                <a:lnTo>
                  <a:pt x="22874" y="45555"/>
                </a:lnTo>
                <a:lnTo>
                  <a:pt x="31808" y="43805"/>
                </a:lnTo>
                <a:lnTo>
                  <a:pt x="39128" y="38958"/>
                </a:lnTo>
                <a:lnTo>
                  <a:pt x="44095" y="31743"/>
                </a:lnTo>
                <a:lnTo>
                  <a:pt x="45971" y="22887"/>
                </a:lnTo>
                <a:lnTo>
                  <a:pt x="44177" y="14014"/>
                </a:lnTo>
                <a:lnTo>
                  <a:pt x="39280" y="6752"/>
                </a:lnTo>
                <a:lnTo>
                  <a:pt x="32011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9150265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825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9233644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301" y="0"/>
                </a:lnTo>
                <a:lnTo>
                  <a:pt x="75508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9316925" y="1661660"/>
            <a:ext cx="111498" cy="37540"/>
          </a:xfrm>
          <a:custGeom>
            <a:avLst/>
            <a:gdLst/>
            <a:ahLst/>
            <a:cxnLst/>
            <a:rect l="l" t="t" r="r" b="b"/>
            <a:pathLst>
              <a:path w="126365" h="42544">
                <a:moveTo>
                  <a:pt x="0" y="41924"/>
                </a:moveTo>
                <a:lnTo>
                  <a:pt x="25206" y="13974"/>
                </a:lnTo>
                <a:lnTo>
                  <a:pt x="50412" y="0"/>
                </a:lnTo>
                <a:lnTo>
                  <a:pt x="75619" y="0"/>
                </a:lnTo>
                <a:lnTo>
                  <a:pt x="100714" y="13974"/>
                </a:lnTo>
                <a:lnTo>
                  <a:pt x="125921" y="419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9233644" y="1698652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540" y="16373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9316925" y="1698652"/>
            <a:ext cx="28015" cy="19610"/>
          </a:xfrm>
          <a:custGeom>
            <a:avLst/>
            <a:gdLst/>
            <a:ahLst/>
            <a:cxnLst/>
            <a:rect l="l" t="t" r="r" b="b"/>
            <a:pathLst>
              <a:path w="31750" h="22225">
                <a:moveTo>
                  <a:pt x="0" y="0"/>
                </a:moveTo>
                <a:lnTo>
                  <a:pt x="7883" y="16373"/>
                </a:lnTo>
                <a:lnTo>
                  <a:pt x="15767" y="21831"/>
                </a:lnTo>
                <a:lnTo>
                  <a:pt x="23651" y="16373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8861426" y="1643601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91"/>
                </a:moveTo>
                <a:lnTo>
                  <a:pt x="1998" y="58484"/>
                </a:lnTo>
                <a:lnTo>
                  <a:pt x="7883" y="46787"/>
                </a:lnTo>
                <a:lnTo>
                  <a:pt x="17766" y="27300"/>
                </a:lnTo>
                <a:lnTo>
                  <a:pt x="315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8889253" y="1643601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8944806" y="1643601"/>
            <a:ext cx="56029" cy="110378"/>
          </a:xfrm>
          <a:custGeom>
            <a:avLst/>
            <a:gdLst/>
            <a:ahLst/>
            <a:cxnLst/>
            <a:rect l="l" t="t" r="r" b="b"/>
            <a:pathLst>
              <a:path w="63500" h="125094">
                <a:moveTo>
                  <a:pt x="0" y="124771"/>
                </a:moveTo>
                <a:lnTo>
                  <a:pt x="3886" y="116969"/>
                </a:lnTo>
                <a:lnTo>
                  <a:pt x="15767" y="93575"/>
                </a:lnTo>
                <a:lnTo>
                  <a:pt x="35422" y="54589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9000653" y="1698098"/>
            <a:ext cx="28015" cy="55469"/>
          </a:xfrm>
          <a:custGeom>
            <a:avLst/>
            <a:gdLst/>
            <a:ahLst/>
            <a:cxnLst/>
            <a:rect l="l" t="t" r="r" b="b"/>
            <a:pathLst>
              <a:path w="31750" h="62864">
                <a:moveTo>
                  <a:pt x="0" y="62380"/>
                </a:moveTo>
                <a:lnTo>
                  <a:pt x="1887" y="58484"/>
                </a:lnTo>
                <a:lnTo>
                  <a:pt x="7772" y="46787"/>
                </a:lnTo>
                <a:lnTo>
                  <a:pt x="17655" y="27289"/>
                </a:lnTo>
                <a:lnTo>
                  <a:pt x="31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8889252" y="1642435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8944806" y="1642435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1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9000653" y="1641892"/>
            <a:ext cx="0" cy="112619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4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9028381" y="1698099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35" y="62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8716811" y="1698652"/>
            <a:ext cx="142315" cy="560"/>
          </a:xfrm>
          <a:custGeom>
            <a:avLst/>
            <a:gdLst/>
            <a:ahLst/>
            <a:cxnLst/>
            <a:rect l="l" t="t" r="r" b="b"/>
            <a:pathLst>
              <a:path w="161290" h="635">
                <a:moveTo>
                  <a:pt x="0" y="0"/>
                </a:moveTo>
                <a:lnTo>
                  <a:pt x="160788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8696531" y="1678553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51"/>
                </a:lnTo>
                <a:lnTo>
                  <a:pt x="6745" y="6603"/>
                </a:lnTo>
                <a:lnTo>
                  <a:pt x="1811" y="13826"/>
                </a:lnTo>
                <a:lnTo>
                  <a:pt x="0" y="22689"/>
                </a:lnTo>
                <a:lnTo>
                  <a:pt x="1731" y="31560"/>
                </a:lnTo>
                <a:lnTo>
                  <a:pt x="6606" y="38818"/>
                </a:lnTo>
                <a:lnTo>
                  <a:pt x="13897" y="43728"/>
                </a:lnTo>
                <a:lnTo>
                  <a:pt x="22874" y="45555"/>
                </a:lnTo>
                <a:lnTo>
                  <a:pt x="31808" y="43797"/>
                </a:lnTo>
                <a:lnTo>
                  <a:pt x="39128" y="38943"/>
                </a:lnTo>
                <a:lnTo>
                  <a:pt x="44095" y="31723"/>
                </a:lnTo>
                <a:lnTo>
                  <a:pt x="45971" y="22865"/>
                </a:lnTo>
                <a:lnTo>
                  <a:pt x="44175" y="13993"/>
                </a:lnTo>
                <a:lnTo>
                  <a:pt x="39267" y="6732"/>
                </a:lnTo>
                <a:lnTo>
                  <a:pt x="31964" y="1822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428032" y="1698652"/>
            <a:ext cx="122144" cy="560"/>
          </a:xfrm>
          <a:custGeom>
            <a:avLst/>
            <a:gdLst/>
            <a:ahLst/>
            <a:cxnLst/>
            <a:rect l="l" t="t" r="r" b="b"/>
            <a:pathLst>
              <a:path w="138429" h="635">
                <a:moveTo>
                  <a:pt x="0" y="0"/>
                </a:moveTo>
                <a:lnTo>
                  <a:pt x="138135" y="6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9529636" y="167909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3096" y="0"/>
                </a:moveTo>
                <a:lnTo>
                  <a:pt x="14162" y="1751"/>
                </a:lnTo>
                <a:lnTo>
                  <a:pt x="6842" y="6602"/>
                </a:lnTo>
                <a:lnTo>
                  <a:pt x="1875" y="13821"/>
                </a:lnTo>
                <a:lnTo>
                  <a:pt x="0" y="22678"/>
                </a:lnTo>
                <a:lnTo>
                  <a:pt x="1795" y="31551"/>
                </a:lnTo>
                <a:lnTo>
                  <a:pt x="6704" y="38812"/>
                </a:lnTo>
                <a:lnTo>
                  <a:pt x="14006" y="43726"/>
                </a:lnTo>
                <a:lnTo>
                  <a:pt x="22985" y="45555"/>
                </a:lnTo>
                <a:lnTo>
                  <a:pt x="31917" y="43805"/>
                </a:lnTo>
                <a:lnTo>
                  <a:pt x="39225" y="38958"/>
                </a:lnTo>
                <a:lnTo>
                  <a:pt x="44159" y="31743"/>
                </a:lnTo>
                <a:lnTo>
                  <a:pt x="45971" y="22887"/>
                </a:lnTo>
                <a:lnTo>
                  <a:pt x="44239" y="14014"/>
                </a:lnTo>
                <a:lnTo>
                  <a:pt x="39364" y="6752"/>
                </a:lnTo>
                <a:lnTo>
                  <a:pt x="32073" y="1835"/>
                </a:lnTo>
                <a:lnTo>
                  <a:pt x="230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7021522" y="2061405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7058832" y="2127612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59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7003298" y="1825754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930" y="26948"/>
                </a:lnTo>
                <a:lnTo>
                  <a:pt x="15734" y="21556"/>
                </a:lnTo>
                <a:lnTo>
                  <a:pt x="35411" y="12577"/>
                </a:lnTo>
                <a:lnTo>
                  <a:pt x="629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7002123" y="1851114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058831" y="1974177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7058831" y="1693535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7038561" y="1673436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2"/>
                </a:lnTo>
                <a:lnTo>
                  <a:pt x="6740" y="38883"/>
                </a:lnTo>
                <a:lnTo>
                  <a:pt x="14044" y="43765"/>
                </a:lnTo>
                <a:lnTo>
                  <a:pt x="22974" y="45555"/>
                </a:lnTo>
                <a:lnTo>
                  <a:pt x="31906" y="43765"/>
                </a:lnTo>
                <a:lnTo>
                  <a:pt x="39214" y="38883"/>
                </a:lnTo>
                <a:lnTo>
                  <a:pt x="44148" y="31642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058831" y="2274988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7038561" y="240625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74" y="0"/>
                </a:moveTo>
                <a:lnTo>
                  <a:pt x="14044" y="1790"/>
                </a:lnTo>
                <a:lnTo>
                  <a:pt x="6740" y="6672"/>
                </a:lnTo>
                <a:lnTo>
                  <a:pt x="1809" y="13912"/>
                </a:lnTo>
                <a:lnTo>
                  <a:pt x="0" y="22777"/>
                </a:lnTo>
                <a:lnTo>
                  <a:pt x="1809" y="31644"/>
                </a:lnTo>
                <a:lnTo>
                  <a:pt x="6740" y="38885"/>
                </a:lnTo>
                <a:lnTo>
                  <a:pt x="14044" y="43766"/>
                </a:lnTo>
                <a:lnTo>
                  <a:pt x="22974" y="45556"/>
                </a:lnTo>
                <a:lnTo>
                  <a:pt x="31906" y="43766"/>
                </a:lnTo>
                <a:lnTo>
                  <a:pt x="39214" y="38885"/>
                </a:lnTo>
                <a:lnTo>
                  <a:pt x="44148" y="31644"/>
                </a:lnTo>
                <a:lnTo>
                  <a:pt x="45960" y="22777"/>
                </a:lnTo>
                <a:lnTo>
                  <a:pt x="44148" y="13912"/>
                </a:lnTo>
                <a:lnTo>
                  <a:pt x="39214" y="6672"/>
                </a:lnTo>
                <a:lnTo>
                  <a:pt x="31906" y="1790"/>
                </a:lnTo>
                <a:lnTo>
                  <a:pt x="229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7002123" y="1901854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003298" y="1952585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30" y="1793"/>
                </a:lnTo>
                <a:lnTo>
                  <a:pt x="15734" y="7185"/>
                </a:lnTo>
                <a:lnTo>
                  <a:pt x="35411" y="16164"/>
                </a:lnTo>
                <a:lnTo>
                  <a:pt x="62938" y="28741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7003298" y="1851114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505"/>
                </a:moveTo>
                <a:lnTo>
                  <a:pt x="7872" y="53907"/>
                </a:lnTo>
                <a:lnTo>
                  <a:pt x="31480" y="43123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7003298" y="1901855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4" h="57785">
                <a:moveTo>
                  <a:pt x="0" y="57494"/>
                </a:moveTo>
                <a:lnTo>
                  <a:pt x="7872" y="53896"/>
                </a:lnTo>
                <a:lnTo>
                  <a:pt x="31480" y="43112"/>
                </a:lnTo>
                <a:lnTo>
                  <a:pt x="70822" y="25154"/>
                </a:lnTo>
                <a:lnTo>
                  <a:pt x="125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7021522" y="2125068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091" y="80723"/>
                </a:lnTo>
                <a:lnTo>
                  <a:pt x="42284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1522" y="2185945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284" y="0"/>
                </a:moveTo>
                <a:lnTo>
                  <a:pt x="14091" y="20180"/>
                </a:lnTo>
                <a:lnTo>
                  <a:pt x="0" y="40372"/>
                </a:lnTo>
                <a:lnTo>
                  <a:pt x="0" y="60553"/>
                </a:lnTo>
                <a:lnTo>
                  <a:pt x="14091" y="80734"/>
                </a:lnTo>
                <a:lnTo>
                  <a:pt x="42284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058832" y="2188489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2097" y="12929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7854706" y="206167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7892035" y="2127884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7836482" y="1826026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7835306" y="1851395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7892035" y="1974450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7892035" y="1693806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7871754" y="1673708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7892035" y="2275259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7871754" y="240653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7836482" y="1952856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7836482" y="1851396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7836482" y="190212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7854706" y="212534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7854706" y="218622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7892035" y="2188760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8687909" y="206167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8725239" y="2127884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399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8669684" y="1826026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52"/>
                </a:moveTo>
                <a:lnTo>
                  <a:pt x="3997" y="26948"/>
                </a:lnTo>
                <a:lnTo>
                  <a:pt x="15767" y="21567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8668509" y="1851395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8725238" y="1974450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6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8725238" y="1693806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5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8704957" y="1673708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2"/>
                </a:lnTo>
                <a:lnTo>
                  <a:pt x="6745" y="38883"/>
                </a:lnTo>
                <a:lnTo>
                  <a:pt x="14053" y="43765"/>
                </a:lnTo>
                <a:lnTo>
                  <a:pt x="22985" y="45555"/>
                </a:lnTo>
                <a:lnTo>
                  <a:pt x="31917" y="43765"/>
                </a:lnTo>
                <a:lnTo>
                  <a:pt x="39225" y="38883"/>
                </a:lnTo>
                <a:lnTo>
                  <a:pt x="44159" y="31642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8725238" y="2275259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4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8704957" y="2406537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88"/>
                </a:lnTo>
                <a:lnTo>
                  <a:pt x="6745" y="6666"/>
                </a:lnTo>
                <a:lnTo>
                  <a:pt x="1811" y="13903"/>
                </a:lnTo>
                <a:lnTo>
                  <a:pt x="0" y="22766"/>
                </a:lnTo>
                <a:lnTo>
                  <a:pt x="1811" y="31635"/>
                </a:lnTo>
                <a:lnTo>
                  <a:pt x="6745" y="38877"/>
                </a:lnTo>
                <a:lnTo>
                  <a:pt x="14053" y="43759"/>
                </a:lnTo>
                <a:lnTo>
                  <a:pt x="22985" y="45549"/>
                </a:lnTo>
                <a:lnTo>
                  <a:pt x="31917" y="43759"/>
                </a:lnTo>
                <a:lnTo>
                  <a:pt x="39225" y="38877"/>
                </a:lnTo>
                <a:lnTo>
                  <a:pt x="44159" y="31635"/>
                </a:lnTo>
                <a:lnTo>
                  <a:pt x="45971" y="22766"/>
                </a:lnTo>
                <a:lnTo>
                  <a:pt x="44159" y="13903"/>
                </a:lnTo>
                <a:lnTo>
                  <a:pt x="39225" y="6666"/>
                </a:lnTo>
                <a:lnTo>
                  <a:pt x="31917" y="1788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8669684" y="1952856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997" y="1793"/>
                </a:lnTo>
                <a:lnTo>
                  <a:pt x="15767" y="7185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8669684" y="1851396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896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8669684" y="1902127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535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8687909" y="2125349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8687909" y="2186227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8725239" y="2188760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69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9521112" y="2075435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9558442" y="2141642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9502888" y="1839794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28741"/>
                </a:moveTo>
                <a:lnTo>
                  <a:pt x="3886" y="26948"/>
                </a:lnTo>
                <a:lnTo>
                  <a:pt x="15767" y="21556"/>
                </a:lnTo>
                <a:lnTo>
                  <a:pt x="35422" y="12577"/>
                </a:lnTo>
                <a:lnTo>
                  <a:pt x="6296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9501712" y="1865154"/>
            <a:ext cx="113740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58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9558441" y="1988207"/>
            <a:ext cx="0" cy="96371"/>
          </a:xfrm>
          <a:custGeom>
            <a:avLst/>
            <a:gdLst/>
            <a:ahLst/>
            <a:cxnLst/>
            <a:rect l="l" t="t" r="r" b="b"/>
            <a:pathLst>
              <a:path h="109219">
                <a:moveTo>
                  <a:pt x="0" y="0"/>
                </a:moveTo>
                <a:lnTo>
                  <a:pt x="0" y="10917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558441" y="1707564"/>
            <a:ext cx="0" cy="137832"/>
          </a:xfrm>
          <a:custGeom>
            <a:avLst/>
            <a:gdLst/>
            <a:ahLst/>
            <a:cxnLst/>
            <a:rect l="l" t="t" r="r" b="b"/>
            <a:pathLst>
              <a:path h="156210">
                <a:moveTo>
                  <a:pt x="0" y="0"/>
                </a:moveTo>
                <a:lnTo>
                  <a:pt x="0" y="1559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9538160" y="1687466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2"/>
                </a:lnTo>
                <a:lnTo>
                  <a:pt x="0" y="22777"/>
                </a:lnTo>
                <a:lnTo>
                  <a:pt x="1811" y="31647"/>
                </a:lnTo>
                <a:lnTo>
                  <a:pt x="6745" y="38887"/>
                </a:lnTo>
                <a:lnTo>
                  <a:pt x="14053" y="43766"/>
                </a:lnTo>
                <a:lnTo>
                  <a:pt x="22985" y="45555"/>
                </a:lnTo>
                <a:lnTo>
                  <a:pt x="31917" y="43766"/>
                </a:lnTo>
                <a:lnTo>
                  <a:pt x="39225" y="38887"/>
                </a:lnTo>
                <a:lnTo>
                  <a:pt x="44159" y="31647"/>
                </a:lnTo>
                <a:lnTo>
                  <a:pt x="45971" y="22777"/>
                </a:lnTo>
                <a:lnTo>
                  <a:pt x="44159" y="13912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9558441" y="2289017"/>
            <a:ext cx="0" cy="151840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0"/>
                </a:moveTo>
                <a:lnTo>
                  <a:pt x="0" y="17155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9538160" y="2420295"/>
            <a:ext cx="40901" cy="40341"/>
          </a:xfrm>
          <a:custGeom>
            <a:avLst/>
            <a:gdLst/>
            <a:ahLst/>
            <a:cxnLst/>
            <a:rect l="l" t="t" r="r" b="b"/>
            <a:pathLst>
              <a:path w="46354" h="45719">
                <a:moveTo>
                  <a:pt x="22985" y="0"/>
                </a:moveTo>
                <a:lnTo>
                  <a:pt x="14053" y="1790"/>
                </a:lnTo>
                <a:lnTo>
                  <a:pt x="6745" y="6672"/>
                </a:lnTo>
                <a:lnTo>
                  <a:pt x="1811" y="13911"/>
                </a:lnTo>
                <a:lnTo>
                  <a:pt x="0" y="22775"/>
                </a:lnTo>
                <a:lnTo>
                  <a:pt x="1811" y="31641"/>
                </a:lnTo>
                <a:lnTo>
                  <a:pt x="6745" y="38881"/>
                </a:lnTo>
                <a:lnTo>
                  <a:pt x="14053" y="43763"/>
                </a:lnTo>
                <a:lnTo>
                  <a:pt x="22985" y="45553"/>
                </a:lnTo>
                <a:lnTo>
                  <a:pt x="31917" y="43763"/>
                </a:lnTo>
                <a:lnTo>
                  <a:pt x="39225" y="38881"/>
                </a:lnTo>
                <a:lnTo>
                  <a:pt x="44159" y="31641"/>
                </a:lnTo>
                <a:lnTo>
                  <a:pt x="45971" y="22775"/>
                </a:lnTo>
                <a:lnTo>
                  <a:pt x="44159" y="13911"/>
                </a:lnTo>
                <a:lnTo>
                  <a:pt x="39225" y="6672"/>
                </a:lnTo>
                <a:lnTo>
                  <a:pt x="31917" y="1790"/>
                </a:lnTo>
                <a:lnTo>
                  <a:pt x="22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9502888" y="1966615"/>
            <a:ext cx="56029" cy="25773"/>
          </a:xfrm>
          <a:custGeom>
            <a:avLst/>
            <a:gdLst/>
            <a:ahLst/>
            <a:cxnLst/>
            <a:rect l="l" t="t" r="r" b="b"/>
            <a:pathLst>
              <a:path w="63500" h="29210">
                <a:moveTo>
                  <a:pt x="0" y="0"/>
                </a:moveTo>
                <a:lnTo>
                  <a:pt x="3886" y="1804"/>
                </a:lnTo>
                <a:lnTo>
                  <a:pt x="15767" y="7196"/>
                </a:lnTo>
                <a:lnTo>
                  <a:pt x="35422" y="16175"/>
                </a:lnTo>
                <a:lnTo>
                  <a:pt x="62960" y="2875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9502887" y="1865154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9502887" y="1915884"/>
            <a:ext cx="111498" cy="50987"/>
          </a:xfrm>
          <a:custGeom>
            <a:avLst/>
            <a:gdLst/>
            <a:ahLst/>
            <a:cxnLst/>
            <a:rect l="l" t="t" r="r" b="b"/>
            <a:pathLst>
              <a:path w="126365" h="57785">
                <a:moveTo>
                  <a:pt x="0" y="57494"/>
                </a:moveTo>
                <a:lnTo>
                  <a:pt x="7883" y="53907"/>
                </a:lnTo>
                <a:lnTo>
                  <a:pt x="31424" y="43123"/>
                </a:lnTo>
                <a:lnTo>
                  <a:pt x="70844" y="25154"/>
                </a:lnTo>
                <a:lnTo>
                  <a:pt x="12592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9521112" y="2139108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9521112" y="2199984"/>
            <a:ext cx="37540" cy="89087"/>
          </a:xfrm>
          <a:custGeom>
            <a:avLst/>
            <a:gdLst/>
            <a:ahLst/>
            <a:cxnLst/>
            <a:rect l="l" t="t" r="r" b="b"/>
            <a:pathLst>
              <a:path w="42545" h="100964">
                <a:moveTo>
                  <a:pt x="42306" y="0"/>
                </a:moveTo>
                <a:lnTo>
                  <a:pt x="14102" y="20180"/>
                </a:lnTo>
                <a:lnTo>
                  <a:pt x="0" y="40361"/>
                </a:lnTo>
                <a:lnTo>
                  <a:pt x="0" y="60542"/>
                </a:lnTo>
                <a:lnTo>
                  <a:pt x="14102" y="80723"/>
                </a:lnTo>
                <a:lnTo>
                  <a:pt x="42306" y="10090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9558442" y="2202518"/>
            <a:ext cx="19610" cy="22971"/>
          </a:xfrm>
          <a:custGeom>
            <a:avLst/>
            <a:gdLst/>
            <a:ahLst/>
            <a:cxnLst/>
            <a:rect l="l" t="t" r="r" b="b"/>
            <a:pathLst>
              <a:path w="22225" h="26035">
                <a:moveTo>
                  <a:pt x="0" y="25880"/>
                </a:moveTo>
                <a:lnTo>
                  <a:pt x="16545" y="19410"/>
                </a:lnTo>
                <a:lnTo>
                  <a:pt x="21986" y="12940"/>
                </a:lnTo>
                <a:lnTo>
                  <a:pt x="16545" y="6470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7058831" y="2428528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7892035" y="2426625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8724454" y="2428528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6225648" y="2428528"/>
            <a:ext cx="833718" cy="0"/>
          </a:xfrm>
          <a:custGeom>
            <a:avLst/>
            <a:gdLst/>
            <a:ahLst/>
            <a:cxnLst/>
            <a:rect l="l" t="t" r="r" b="b"/>
            <a:pathLst>
              <a:path w="944879">
                <a:moveTo>
                  <a:pt x="0" y="0"/>
                </a:moveTo>
                <a:lnTo>
                  <a:pt x="9442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6204143" y="1506891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009560" y="1482589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842752" y="1479375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8653616" y="1455064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9486819" y="1479375"/>
            <a:ext cx="76760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6392289" y="1850570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2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6615932" y="1823773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7225492" y="1850570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7449175" y="1823773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8058695" y="1850570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1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8282379" y="1823773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8891898" y="1850570"/>
            <a:ext cx="230841" cy="0"/>
          </a:xfrm>
          <a:custGeom>
            <a:avLst/>
            <a:gdLst/>
            <a:ahLst/>
            <a:cxnLst/>
            <a:rect l="l" t="t" r="r" b="b"/>
            <a:pathLst>
              <a:path w="261620">
                <a:moveTo>
                  <a:pt x="0" y="0"/>
                </a:moveTo>
                <a:lnTo>
                  <a:pt x="2610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9115483" y="1823773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0" y="0"/>
                </a:moveTo>
                <a:lnTo>
                  <a:pt x="0" y="60740"/>
                </a:lnTo>
                <a:lnTo>
                  <a:pt x="61294" y="303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7225492" y="1988179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7198450" y="2209810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8058695" y="1988179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8031653" y="2209810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8891898" y="1988179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7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8864856" y="2209810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6505993" y="1834375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7295939" y="1827500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7773266" y="1827500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8122283" y="1827500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8606469" y="1827500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8997127" y="1841259"/>
            <a:ext cx="120463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9439673" y="1841259"/>
            <a:ext cx="74519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u="sng" spc="-671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7289962" y="2054560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8088481" y="2054560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I3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9886764" y="2035898"/>
            <a:ext cx="76760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706641" y="2040792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595359" y="2047676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8386921" y="2047676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8956368" y="2061433"/>
            <a:ext cx="354666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  <a:tabLst>
                <a:tab pos="207880" algn="l"/>
              </a:tabLst>
            </a:pPr>
            <a:r>
              <a:rPr sz="927" baseline="3968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927" spc="-6" baseline="3968" dirty="0">
                <a:solidFill>
                  <a:prstClr val="black"/>
                </a:solidFill>
                <a:latin typeface="Arial"/>
                <a:cs typeface="Arial"/>
              </a:rPr>
              <a:t>4	</a:t>
            </a: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L5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6526107" y="1414628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9" dirty="0">
                <a:solidFill>
                  <a:prstClr val="black"/>
                </a:solidFill>
                <a:latin typeface="Arial"/>
                <a:cs typeface="Arial"/>
              </a:rPr>
              <a:t>Z</a:t>
            </a: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12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345417" y="1449095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Z23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8324411" y="1476592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Z34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8983997" y="1449095"/>
            <a:ext cx="146797" cy="105274"/>
          </a:xfrm>
          <a:prstGeom prst="rect">
            <a:avLst/>
          </a:prstGeom>
        </p:spPr>
        <p:txBody>
          <a:bodyPr vert="horz" wrap="square" lIns="0" tIns="10085" rIns="0" bIns="0" rtlCol="0">
            <a:spAutoFit/>
          </a:bodyPr>
          <a:lstStyle/>
          <a:p>
            <a:pPr defTabSz="806867">
              <a:spcBef>
                <a:spcPts val="79"/>
              </a:spcBef>
            </a:pPr>
            <a:r>
              <a:rPr sz="618" spc="-4" dirty="0">
                <a:solidFill>
                  <a:prstClr val="black"/>
                </a:solidFill>
                <a:latin typeface="Arial"/>
                <a:cs typeface="Arial"/>
              </a:rPr>
              <a:t>Z45</a:t>
            </a:r>
            <a:endParaRPr sz="61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9780655" y="2015704"/>
            <a:ext cx="0" cy="228599"/>
          </a:xfrm>
          <a:custGeom>
            <a:avLst/>
            <a:gdLst/>
            <a:ahLst/>
            <a:cxnLst/>
            <a:rect l="l" t="t" r="r" b="b"/>
            <a:pathLst>
              <a:path h="259080">
                <a:moveTo>
                  <a:pt x="0" y="0"/>
                </a:moveTo>
                <a:lnTo>
                  <a:pt x="0" y="25876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9753612" y="2237325"/>
            <a:ext cx="54348" cy="53788"/>
          </a:xfrm>
          <a:custGeom>
            <a:avLst/>
            <a:gdLst/>
            <a:ahLst/>
            <a:cxnLst/>
            <a:rect l="l" t="t" r="r" b="b"/>
            <a:pathLst>
              <a:path w="61595" h="60960">
                <a:moveTo>
                  <a:pt x="61294" y="0"/>
                </a:moveTo>
                <a:lnTo>
                  <a:pt x="0" y="0"/>
                </a:lnTo>
                <a:lnTo>
                  <a:pt x="30647" y="60740"/>
                </a:lnTo>
                <a:lnTo>
                  <a:pt x="612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pPr defTabSz="806867"/>
            <a:endParaRPr sz="158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196775" y="1818750"/>
            <a:ext cx="137272" cy="287326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marL="34180" defTabSz="806867">
              <a:spcBef>
                <a:spcPts val="124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+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  <a:p>
            <a:pPr defTabSz="806867">
              <a:spcBef>
                <a:spcPts val="40"/>
              </a:spcBef>
            </a:pPr>
            <a:r>
              <a:rPr sz="882" spc="22" dirty="0">
                <a:solidFill>
                  <a:prstClr val="black"/>
                </a:solidFill>
                <a:latin typeface="Arial"/>
                <a:cs typeface="Arial"/>
              </a:rPr>
              <a:t>Vs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245802" y="2098374"/>
            <a:ext cx="39221" cy="151584"/>
          </a:xfrm>
          <a:prstGeom prst="rect">
            <a:avLst/>
          </a:prstGeom>
        </p:spPr>
        <p:txBody>
          <a:bodyPr vert="horz" wrap="square" lIns="0" tIns="15688" rIns="0" bIns="0" rtlCol="0">
            <a:spAutoFit/>
          </a:bodyPr>
          <a:lstStyle/>
          <a:p>
            <a:pPr defTabSz="806867">
              <a:spcBef>
                <a:spcPts val="124"/>
              </a:spcBef>
            </a:pPr>
            <a:r>
              <a:rPr sz="882" spc="13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endParaRPr sz="882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1772</Words>
  <Application>Microsoft Office PowerPoint</Application>
  <PresentationFormat>Widescreen</PresentationFormat>
  <Paragraphs>574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Gallery</vt:lpstr>
      <vt:lpstr>Teori aliran daya radial</vt:lpstr>
      <vt:lpstr>Teori aliran daya pada sistem distribusi</vt:lpstr>
      <vt:lpstr>PowerPoint Presentation</vt:lpstr>
      <vt:lpstr>PowerPoint Presentation</vt:lpstr>
      <vt:lpstr>PowerPoint Presentation</vt:lpstr>
      <vt:lpstr>PowerPoint Presentation</vt:lpstr>
      <vt:lpstr>I. FORWARD-BACKWARD ITERATIVE TECHNIQUE</vt:lpstr>
      <vt:lpstr>PowerPoint Presentation</vt:lpstr>
      <vt:lpstr>PowerPoint Presentation</vt:lpstr>
      <vt:lpstr>PowerPoint Presentation</vt:lpstr>
      <vt:lpstr>2. Non Linear Network</vt:lpstr>
      <vt:lpstr>PowerPoint Presentation</vt:lpstr>
      <vt:lpstr>PowerPoint Presentation</vt:lpstr>
      <vt:lpstr>PowerPoint Presentation</vt:lpstr>
      <vt:lpstr>EXAMPLE:</vt:lpstr>
      <vt:lpstr>SOLUTION:</vt:lpstr>
      <vt:lpstr>Step 2:</vt:lpstr>
      <vt:lpstr>PowerPoint Presentation</vt:lpstr>
      <vt:lpstr>Step 6:</vt:lpstr>
      <vt:lpstr>BACKWARD SWEEP</vt:lpstr>
      <vt:lpstr>Go to step 1 to calculate</vt:lpstr>
      <vt:lpstr>3. General Feeder</vt:lpstr>
      <vt:lpstr>The ladder iterative technique for</vt:lpstr>
      <vt:lpstr>Use that current to compute the</vt:lpstr>
      <vt:lpstr>10. Go to downstream end node 8.</vt:lpstr>
      <vt:lpstr>PowerPoint Presentation</vt:lpstr>
      <vt:lpstr>forward sweep current flowing</vt:lpstr>
      <vt:lpstr>within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aliran daya radial</dc:title>
  <dc:creator>dimasfup@gmail.com</dc:creator>
  <cp:lastModifiedBy>220000007@staff.integra.its.ac.id</cp:lastModifiedBy>
  <cp:revision>7</cp:revision>
  <dcterms:created xsi:type="dcterms:W3CDTF">2020-03-23T03:32:07Z</dcterms:created>
  <dcterms:modified xsi:type="dcterms:W3CDTF">2020-06-09T04:26:49Z</dcterms:modified>
</cp:coreProperties>
</file>