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D3D0E6-B6B1-48E0-9DCB-9BC94744894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A72EF3C-565C-44CD-AA72-EA78B011D4B7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Sensasi</a:t>
          </a:r>
          <a:endParaRPr lang="en-US" dirty="0">
            <a:solidFill>
              <a:schemeClr val="tx1"/>
            </a:solidFill>
          </a:endParaRPr>
        </a:p>
      </dgm:t>
    </dgm:pt>
    <dgm:pt modelId="{F45EE0EE-F50A-469E-B5D5-F8FB97285686}" type="parTrans" cxnId="{49114107-EA67-4279-A42B-D233AD52208D}">
      <dgm:prSet/>
      <dgm:spPr/>
      <dgm:t>
        <a:bodyPr/>
        <a:lstStyle/>
        <a:p>
          <a:endParaRPr lang="en-US"/>
        </a:p>
      </dgm:t>
    </dgm:pt>
    <dgm:pt modelId="{2B8E5EAB-FBBD-4975-BC31-F0F6693D4057}" type="sibTrans" cxnId="{49114107-EA67-4279-A42B-D233AD52208D}">
      <dgm:prSet/>
      <dgm:spPr/>
      <dgm:t>
        <a:bodyPr/>
        <a:lstStyle/>
        <a:p>
          <a:endParaRPr lang="en-US"/>
        </a:p>
      </dgm:t>
    </dgm:pt>
    <dgm:pt modelId="{BEC491F7-A4F5-4916-85AE-CAFD48A7A8F9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Penafsiran</a:t>
          </a:r>
          <a:endParaRPr lang="en-US" dirty="0">
            <a:solidFill>
              <a:schemeClr val="tx1"/>
            </a:solidFill>
          </a:endParaRPr>
        </a:p>
      </dgm:t>
    </dgm:pt>
    <dgm:pt modelId="{840E165D-FD00-4DAE-B9DB-3B4C36425BF9}" type="parTrans" cxnId="{CD7A7459-75C3-4D7F-85FF-71C5FF5823B7}">
      <dgm:prSet/>
      <dgm:spPr/>
      <dgm:t>
        <a:bodyPr/>
        <a:lstStyle/>
        <a:p>
          <a:endParaRPr lang="en-US"/>
        </a:p>
      </dgm:t>
    </dgm:pt>
    <dgm:pt modelId="{B7A70168-6ADB-41E4-87E7-4130A11B754E}" type="sibTrans" cxnId="{CD7A7459-75C3-4D7F-85FF-71C5FF5823B7}">
      <dgm:prSet/>
      <dgm:spPr/>
      <dgm:t>
        <a:bodyPr/>
        <a:lstStyle/>
        <a:p>
          <a:endParaRPr lang="en-US"/>
        </a:p>
      </dgm:t>
    </dgm:pt>
    <dgm:pt modelId="{83430ED4-C250-45F6-B81B-B7AD0412F87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Evaluasi</a:t>
          </a:r>
          <a:endParaRPr lang="en-US" dirty="0">
            <a:solidFill>
              <a:schemeClr val="tx1"/>
            </a:solidFill>
          </a:endParaRPr>
        </a:p>
      </dgm:t>
    </dgm:pt>
    <dgm:pt modelId="{BDE3E884-0E1B-4898-8287-3D3C0AA404BF}" type="parTrans" cxnId="{9E17BF46-C2AB-49B0-AD53-D5325D17002B}">
      <dgm:prSet/>
      <dgm:spPr/>
      <dgm:t>
        <a:bodyPr/>
        <a:lstStyle/>
        <a:p>
          <a:endParaRPr lang="en-US"/>
        </a:p>
      </dgm:t>
    </dgm:pt>
    <dgm:pt modelId="{16C47CAB-9803-4A02-9EC1-A91487EBABC2}" type="sibTrans" cxnId="{9E17BF46-C2AB-49B0-AD53-D5325D17002B}">
      <dgm:prSet/>
      <dgm:spPr/>
      <dgm:t>
        <a:bodyPr/>
        <a:lstStyle/>
        <a:p>
          <a:endParaRPr lang="en-US"/>
        </a:p>
      </dgm:t>
    </dgm:pt>
    <dgm:pt modelId="{E0022CFC-4915-4814-86C2-57AAF9DE6BE3}">
      <dgm:prSet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Mengingat</a:t>
          </a:r>
          <a:endParaRPr lang="en-US" dirty="0">
            <a:solidFill>
              <a:schemeClr val="tx1"/>
            </a:solidFill>
          </a:endParaRPr>
        </a:p>
      </dgm:t>
    </dgm:pt>
    <dgm:pt modelId="{00A811D6-1588-4719-9354-91474F7CBDC6}" type="parTrans" cxnId="{2F1FBDEA-0CCB-455A-B4FB-B7094C1CC2AD}">
      <dgm:prSet/>
      <dgm:spPr/>
      <dgm:t>
        <a:bodyPr/>
        <a:lstStyle/>
        <a:p>
          <a:endParaRPr lang="en-US"/>
        </a:p>
      </dgm:t>
    </dgm:pt>
    <dgm:pt modelId="{74E03041-93FB-4E31-A229-A242C9586DF8}" type="sibTrans" cxnId="{2F1FBDEA-0CCB-455A-B4FB-B7094C1CC2AD}">
      <dgm:prSet/>
      <dgm:spPr/>
      <dgm:t>
        <a:bodyPr/>
        <a:lstStyle/>
        <a:p>
          <a:endParaRPr lang="en-US"/>
        </a:p>
      </dgm:t>
    </dgm:pt>
    <dgm:pt modelId="{3B793EF6-C2BD-4603-9D1A-9CD12710B26F}">
      <dgm:prSet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Menanggapi</a:t>
          </a:r>
          <a:endParaRPr lang="en-US" dirty="0">
            <a:solidFill>
              <a:schemeClr val="tx1"/>
            </a:solidFill>
          </a:endParaRPr>
        </a:p>
      </dgm:t>
    </dgm:pt>
    <dgm:pt modelId="{827BFC7B-1A80-45B6-9997-82B357A18440}" type="parTrans" cxnId="{B29EB832-E930-4E81-BB57-53D272159037}">
      <dgm:prSet/>
      <dgm:spPr/>
      <dgm:t>
        <a:bodyPr/>
        <a:lstStyle/>
        <a:p>
          <a:endParaRPr lang="en-US"/>
        </a:p>
      </dgm:t>
    </dgm:pt>
    <dgm:pt modelId="{41590AF0-E976-424E-A620-BD9C9BE3F532}" type="sibTrans" cxnId="{B29EB832-E930-4E81-BB57-53D272159037}">
      <dgm:prSet/>
      <dgm:spPr/>
      <dgm:t>
        <a:bodyPr/>
        <a:lstStyle/>
        <a:p>
          <a:endParaRPr lang="en-US"/>
        </a:p>
      </dgm:t>
    </dgm:pt>
    <dgm:pt modelId="{6E5682BD-9489-49DF-A640-75980F87DBED}" type="pres">
      <dgm:prSet presAssocID="{14D3D0E6-B6B1-48E0-9DCB-9BC94744894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6CE608E9-646A-4C36-947A-F2F06540F121}" type="pres">
      <dgm:prSet presAssocID="{14D3D0E6-B6B1-48E0-9DCB-9BC947448941}" presName="Name1" presStyleCnt="0"/>
      <dgm:spPr/>
    </dgm:pt>
    <dgm:pt modelId="{38B077F2-EF1D-4579-88C7-76748539A27D}" type="pres">
      <dgm:prSet presAssocID="{14D3D0E6-B6B1-48E0-9DCB-9BC947448941}" presName="cycle" presStyleCnt="0"/>
      <dgm:spPr/>
    </dgm:pt>
    <dgm:pt modelId="{4BD84ABA-9C21-4402-8F0B-31D4CA5E1A7B}" type="pres">
      <dgm:prSet presAssocID="{14D3D0E6-B6B1-48E0-9DCB-9BC947448941}" presName="srcNode" presStyleLbl="node1" presStyleIdx="0" presStyleCnt="5"/>
      <dgm:spPr/>
    </dgm:pt>
    <dgm:pt modelId="{6A2FC1EB-3603-4A3C-AB4C-99102B35D1C5}" type="pres">
      <dgm:prSet presAssocID="{14D3D0E6-B6B1-48E0-9DCB-9BC947448941}" presName="conn" presStyleLbl="parChTrans1D2" presStyleIdx="0" presStyleCnt="1"/>
      <dgm:spPr/>
      <dgm:t>
        <a:bodyPr/>
        <a:lstStyle/>
        <a:p>
          <a:endParaRPr lang="en-US"/>
        </a:p>
      </dgm:t>
    </dgm:pt>
    <dgm:pt modelId="{4D4B385C-7B76-4ED7-A51C-FFFBDF2916F2}" type="pres">
      <dgm:prSet presAssocID="{14D3D0E6-B6B1-48E0-9DCB-9BC947448941}" presName="extraNode" presStyleLbl="node1" presStyleIdx="0" presStyleCnt="5"/>
      <dgm:spPr/>
    </dgm:pt>
    <dgm:pt modelId="{B27DC834-142B-4E9A-936E-CD8D44CFBD6F}" type="pres">
      <dgm:prSet presAssocID="{14D3D0E6-B6B1-48E0-9DCB-9BC947448941}" presName="dstNode" presStyleLbl="node1" presStyleIdx="0" presStyleCnt="5"/>
      <dgm:spPr/>
    </dgm:pt>
    <dgm:pt modelId="{53B1CFAF-D7A0-4903-8E1A-357429C56BE6}" type="pres">
      <dgm:prSet presAssocID="{3A72EF3C-565C-44CD-AA72-EA78B011D4B7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2BC06B-0F60-4853-9BA2-F6C1587703ED}" type="pres">
      <dgm:prSet presAssocID="{3A72EF3C-565C-44CD-AA72-EA78B011D4B7}" presName="accent_1" presStyleCnt="0"/>
      <dgm:spPr/>
    </dgm:pt>
    <dgm:pt modelId="{125796FC-FB3A-470F-8F80-62F459629188}" type="pres">
      <dgm:prSet presAssocID="{3A72EF3C-565C-44CD-AA72-EA78B011D4B7}" presName="accentRepeatNode" presStyleLbl="solidFgAcc1" presStyleIdx="0" presStyleCnt="5"/>
      <dgm:spPr/>
    </dgm:pt>
    <dgm:pt modelId="{80DC165C-ED28-4483-960F-40C1D0F672FF}" type="pres">
      <dgm:prSet presAssocID="{BEC491F7-A4F5-4916-85AE-CAFD48A7A8F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2D087-7DC2-4ED2-B9B5-14EF904C3AD2}" type="pres">
      <dgm:prSet presAssocID="{BEC491F7-A4F5-4916-85AE-CAFD48A7A8F9}" presName="accent_2" presStyleCnt="0"/>
      <dgm:spPr/>
    </dgm:pt>
    <dgm:pt modelId="{403A4383-34BC-4EB9-9A0F-391315E1F570}" type="pres">
      <dgm:prSet presAssocID="{BEC491F7-A4F5-4916-85AE-CAFD48A7A8F9}" presName="accentRepeatNode" presStyleLbl="solidFgAcc1" presStyleIdx="1" presStyleCnt="5"/>
      <dgm:spPr/>
    </dgm:pt>
    <dgm:pt modelId="{F09B51B0-0609-4D68-A79F-E971DF017528}" type="pres">
      <dgm:prSet presAssocID="{83430ED4-C250-45F6-B81B-B7AD0412F871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E3DB9-30BC-4741-9435-BF5E6F4A3545}" type="pres">
      <dgm:prSet presAssocID="{83430ED4-C250-45F6-B81B-B7AD0412F871}" presName="accent_3" presStyleCnt="0"/>
      <dgm:spPr/>
    </dgm:pt>
    <dgm:pt modelId="{DE24A169-1BB2-41E8-A950-7847579F8B12}" type="pres">
      <dgm:prSet presAssocID="{83430ED4-C250-45F6-B81B-B7AD0412F871}" presName="accentRepeatNode" presStyleLbl="solidFgAcc1" presStyleIdx="2" presStyleCnt="5"/>
      <dgm:spPr/>
    </dgm:pt>
    <dgm:pt modelId="{BB7B6E84-763F-4C81-998F-3B08B0F9917D}" type="pres">
      <dgm:prSet presAssocID="{E0022CFC-4915-4814-86C2-57AAF9DE6BE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FD6E6-F224-4845-9C0B-48019EBD5BB2}" type="pres">
      <dgm:prSet presAssocID="{E0022CFC-4915-4814-86C2-57AAF9DE6BE3}" presName="accent_4" presStyleCnt="0"/>
      <dgm:spPr/>
    </dgm:pt>
    <dgm:pt modelId="{5C3571C7-B193-436A-A2E6-DF8E204440BE}" type="pres">
      <dgm:prSet presAssocID="{E0022CFC-4915-4814-86C2-57AAF9DE6BE3}" presName="accentRepeatNode" presStyleLbl="solidFgAcc1" presStyleIdx="3" presStyleCnt="5"/>
      <dgm:spPr/>
    </dgm:pt>
    <dgm:pt modelId="{D26A81C5-E839-4B3C-9792-616153A75D01}" type="pres">
      <dgm:prSet presAssocID="{3B793EF6-C2BD-4603-9D1A-9CD12710B26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635220-CE38-455F-9F3F-11AA0525BE84}" type="pres">
      <dgm:prSet presAssocID="{3B793EF6-C2BD-4603-9D1A-9CD12710B26F}" presName="accent_5" presStyleCnt="0"/>
      <dgm:spPr/>
    </dgm:pt>
    <dgm:pt modelId="{45D271F7-6EB5-4CFB-BACB-EEBEB02147A6}" type="pres">
      <dgm:prSet presAssocID="{3B793EF6-C2BD-4603-9D1A-9CD12710B26F}" presName="accentRepeatNode" presStyleLbl="solidFgAcc1" presStyleIdx="4" presStyleCnt="5"/>
      <dgm:spPr/>
    </dgm:pt>
  </dgm:ptLst>
  <dgm:cxnLst>
    <dgm:cxn modelId="{F2E45628-1E2B-4389-8879-799DB9620925}" type="presOf" srcId="{3A72EF3C-565C-44CD-AA72-EA78B011D4B7}" destId="{53B1CFAF-D7A0-4903-8E1A-357429C56BE6}" srcOrd="0" destOrd="0" presId="urn:microsoft.com/office/officeart/2008/layout/VerticalCurvedList"/>
    <dgm:cxn modelId="{49114107-EA67-4279-A42B-D233AD52208D}" srcId="{14D3D0E6-B6B1-48E0-9DCB-9BC947448941}" destId="{3A72EF3C-565C-44CD-AA72-EA78B011D4B7}" srcOrd="0" destOrd="0" parTransId="{F45EE0EE-F50A-469E-B5D5-F8FB97285686}" sibTransId="{2B8E5EAB-FBBD-4975-BC31-F0F6693D4057}"/>
    <dgm:cxn modelId="{B29EB832-E930-4E81-BB57-53D272159037}" srcId="{14D3D0E6-B6B1-48E0-9DCB-9BC947448941}" destId="{3B793EF6-C2BD-4603-9D1A-9CD12710B26F}" srcOrd="4" destOrd="0" parTransId="{827BFC7B-1A80-45B6-9997-82B357A18440}" sibTransId="{41590AF0-E976-424E-A620-BD9C9BE3F532}"/>
    <dgm:cxn modelId="{1DECBEC2-715C-4202-9648-FFC94C36278B}" type="presOf" srcId="{83430ED4-C250-45F6-B81B-B7AD0412F871}" destId="{F09B51B0-0609-4D68-A79F-E971DF017528}" srcOrd="0" destOrd="0" presId="urn:microsoft.com/office/officeart/2008/layout/VerticalCurvedList"/>
    <dgm:cxn modelId="{390824A3-753B-47F9-882D-BF540A68CEBB}" type="presOf" srcId="{14D3D0E6-B6B1-48E0-9DCB-9BC947448941}" destId="{6E5682BD-9489-49DF-A640-75980F87DBED}" srcOrd="0" destOrd="0" presId="urn:microsoft.com/office/officeart/2008/layout/VerticalCurvedList"/>
    <dgm:cxn modelId="{9E17BF46-C2AB-49B0-AD53-D5325D17002B}" srcId="{14D3D0E6-B6B1-48E0-9DCB-9BC947448941}" destId="{83430ED4-C250-45F6-B81B-B7AD0412F871}" srcOrd="2" destOrd="0" parTransId="{BDE3E884-0E1B-4898-8287-3D3C0AA404BF}" sibTransId="{16C47CAB-9803-4A02-9EC1-A91487EBABC2}"/>
    <dgm:cxn modelId="{59F5EB0C-6129-4982-8682-30A752DFB121}" type="presOf" srcId="{3B793EF6-C2BD-4603-9D1A-9CD12710B26F}" destId="{D26A81C5-E839-4B3C-9792-616153A75D01}" srcOrd="0" destOrd="0" presId="urn:microsoft.com/office/officeart/2008/layout/VerticalCurvedList"/>
    <dgm:cxn modelId="{D38B3642-0D0B-494C-B72B-DD4280E93565}" type="presOf" srcId="{BEC491F7-A4F5-4916-85AE-CAFD48A7A8F9}" destId="{80DC165C-ED28-4483-960F-40C1D0F672FF}" srcOrd="0" destOrd="0" presId="urn:microsoft.com/office/officeart/2008/layout/VerticalCurvedList"/>
    <dgm:cxn modelId="{532E81FE-73B6-4DCA-AFFD-E45D8A9BBADD}" type="presOf" srcId="{E0022CFC-4915-4814-86C2-57AAF9DE6BE3}" destId="{BB7B6E84-763F-4C81-998F-3B08B0F9917D}" srcOrd="0" destOrd="0" presId="urn:microsoft.com/office/officeart/2008/layout/VerticalCurvedList"/>
    <dgm:cxn modelId="{2F1FBDEA-0CCB-455A-B4FB-B7094C1CC2AD}" srcId="{14D3D0E6-B6B1-48E0-9DCB-9BC947448941}" destId="{E0022CFC-4915-4814-86C2-57AAF9DE6BE3}" srcOrd="3" destOrd="0" parTransId="{00A811D6-1588-4719-9354-91474F7CBDC6}" sibTransId="{74E03041-93FB-4E31-A229-A242C9586DF8}"/>
    <dgm:cxn modelId="{48689745-675A-4A9B-BD0D-4AC23F2AED9F}" type="presOf" srcId="{2B8E5EAB-FBBD-4975-BC31-F0F6693D4057}" destId="{6A2FC1EB-3603-4A3C-AB4C-99102B35D1C5}" srcOrd="0" destOrd="0" presId="urn:microsoft.com/office/officeart/2008/layout/VerticalCurvedList"/>
    <dgm:cxn modelId="{CD7A7459-75C3-4D7F-85FF-71C5FF5823B7}" srcId="{14D3D0E6-B6B1-48E0-9DCB-9BC947448941}" destId="{BEC491F7-A4F5-4916-85AE-CAFD48A7A8F9}" srcOrd="1" destOrd="0" parTransId="{840E165D-FD00-4DAE-B9DB-3B4C36425BF9}" sibTransId="{B7A70168-6ADB-41E4-87E7-4130A11B754E}"/>
    <dgm:cxn modelId="{22DA6D63-DE63-4A00-A5F7-00FD12A6AD63}" type="presParOf" srcId="{6E5682BD-9489-49DF-A640-75980F87DBED}" destId="{6CE608E9-646A-4C36-947A-F2F06540F121}" srcOrd="0" destOrd="0" presId="urn:microsoft.com/office/officeart/2008/layout/VerticalCurvedList"/>
    <dgm:cxn modelId="{C5DA2BE1-3703-4527-A6EF-4902AC7F4814}" type="presParOf" srcId="{6CE608E9-646A-4C36-947A-F2F06540F121}" destId="{38B077F2-EF1D-4579-88C7-76748539A27D}" srcOrd="0" destOrd="0" presId="urn:microsoft.com/office/officeart/2008/layout/VerticalCurvedList"/>
    <dgm:cxn modelId="{CBEBC247-3358-4048-8BBF-2E49323A6864}" type="presParOf" srcId="{38B077F2-EF1D-4579-88C7-76748539A27D}" destId="{4BD84ABA-9C21-4402-8F0B-31D4CA5E1A7B}" srcOrd="0" destOrd="0" presId="urn:microsoft.com/office/officeart/2008/layout/VerticalCurvedList"/>
    <dgm:cxn modelId="{D85B7277-74E9-4B1F-910F-BD53968B63C1}" type="presParOf" srcId="{38B077F2-EF1D-4579-88C7-76748539A27D}" destId="{6A2FC1EB-3603-4A3C-AB4C-99102B35D1C5}" srcOrd="1" destOrd="0" presId="urn:microsoft.com/office/officeart/2008/layout/VerticalCurvedList"/>
    <dgm:cxn modelId="{3845EC88-DEC9-47D8-AC4B-7C38B0D9274B}" type="presParOf" srcId="{38B077F2-EF1D-4579-88C7-76748539A27D}" destId="{4D4B385C-7B76-4ED7-A51C-FFFBDF2916F2}" srcOrd="2" destOrd="0" presId="urn:microsoft.com/office/officeart/2008/layout/VerticalCurvedList"/>
    <dgm:cxn modelId="{81D60CDC-CAA5-432D-9E68-CB62F8C82367}" type="presParOf" srcId="{38B077F2-EF1D-4579-88C7-76748539A27D}" destId="{B27DC834-142B-4E9A-936E-CD8D44CFBD6F}" srcOrd="3" destOrd="0" presId="urn:microsoft.com/office/officeart/2008/layout/VerticalCurvedList"/>
    <dgm:cxn modelId="{FFC5A26C-6049-44B2-8126-6B8E8416DF7F}" type="presParOf" srcId="{6CE608E9-646A-4C36-947A-F2F06540F121}" destId="{53B1CFAF-D7A0-4903-8E1A-357429C56BE6}" srcOrd="1" destOrd="0" presId="urn:microsoft.com/office/officeart/2008/layout/VerticalCurvedList"/>
    <dgm:cxn modelId="{709676BF-FCD4-448B-A7C6-58ECAD72D42B}" type="presParOf" srcId="{6CE608E9-646A-4C36-947A-F2F06540F121}" destId="{7E2BC06B-0F60-4853-9BA2-F6C1587703ED}" srcOrd="2" destOrd="0" presId="urn:microsoft.com/office/officeart/2008/layout/VerticalCurvedList"/>
    <dgm:cxn modelId="{FAB20282-C8A5-4037-A9B9-101773CE684E}" type="presParOf" srcId="{7E2BC06B-0F60-4853-9BA2-F6C1587703ED}" destId="{125796FC-FB3A-470F-8F80-62F459629188}" srcOrd="0" destOrd="0" presId="urn:microsoft.com/office/officeart/2008/layout/VerticalCurvedList"/>
    <dgm:cxn modelId="{BD3CF172-038F-4D9A-BD09-C5670CF58987}" type="presParOf" srcId="{6CE608E9-646A-4C36-947A-F2F06540F121}" destId="{80DC165C-ED28-4483-960F-40C1D0F672FF}" srcOrd="3" destOrd="0" presId="urn:microsoft.com/office/officeart/2008/layout/VerticalCurvedList"/>
    <dgm:cxn modelId="{558F34C2-B6E5-43A8-A497-21B494E45645}" type="presParOf" srcId="{6CE608E9-646A-4C36-947A-F2F06540F121}" destId="{58F2D087-7DC2-4ED2-B9B5-14EF904C3AD2}" srcOrd="4" destOrd="0" presId="urn:microsoft.com/office/officeart/2008/layout/VerticalCurvedList"/>
    <dgm:cxn modelId="{86861D25-0042-48D1-8F24-D62991A9A24B}" type="presParOf" srcId="{58F2D087-7DC2-4ED2-B9B5-14EF904C3AD2}" destId="{403A4383-34BC-4EB9-9A0F-391315E1F570}" srcOrd="0" destOrd="0" presId="urn:microsoft.com/office/officeart/2008/layout/VerticalCurvedList"/>
    <dgm:cxn modelId="{C2801492-F10E-442A-B5F1-7EDEADA83F83}" type="presParOf" srcId="{6CE608E9-646A-4C36-947A-F2F06540F121}" destId="{F09B51B0-0609-4D68-A79F-E971DF017528}" srcOrd="5" destOrd="0" presId="urn:microsoft.com/office/officeart/2008/layout/VerticalCurvedList"/>
    <dgm:cxn modelId="{70B08D7F-F796-4C98-9B03-7988572F6EFF}" type="presParOf" srcId="{6CE608E9-646A-4C36-947A-F2F06540F121}" destId="{812E3DB9-30BC-4741-9435-BF5E6F4A3545}" srcOrd="6" destOrd="0" presId="urn:microsoft.com/office/officeart/2008/layout/VerticalCurvedList"/>
    <dgm:cxn modelId="{CDF0A52C-1183-4992-BD5E-F4408C1D96A1}" type="presParOf" srcId="{812E3DB9-30BC-4741-9435-BF5E6F4A3545}" destId="{DE24A169-1BB2-41E8-A950-7847579F8B12}" srcOrd="0" destOrd="0" presId="urn:microsoft.com/office/officeart/2008/layout/VerticalCurvedList"/>
    <dgm:cxn modelId="{BECAFB6B-3130-427B-A59D-A45D5487E68C}" type="presParOf" srcId="{6CE608E9-646A-4C36-947A-F2F06540F121}" destId="{BB7B6E84-763F-4C81-998F-3B08B0F9917D}" srcOrd="7" destOrd="0" presId="urn:microsoft.com/office/officeart/2008/layout/VerticalCurvedList"/>
    <dgm:cxn modelId="{B1EECF1C-0DE6-47F9-BB16-17DC93CFB418}" type="presParOf" srcId="{6CE608E9-646A-4C36-947A-F2F06540F121}" destId="{B0CFD6E6-F224-4845-9C0B-48019EBD5BB2}" srcOrd="8" destOrd="0" presId="urn:microsoft.com/office/officeart/2008/layout/VerticalCurvedList"/>
    <dgm:cxn modelId="{3DEEE795-3C4D-46DE-AA19-3B0CBE67AFA6}" type="presParOf" srcId="{B0CFD6E6-F224-4845-9C0B-48019EBD5BB2}" destId="{5C3571C7-B193-436A-A2E6-DF8E204440BE}" srcOrd="0" destOrd="0" presId="urn:microsoft.com/office/officeart/2008/layout/VerticalCurvedList"/>
    <dgm:cxn modelId="{4331D0B8-ABEF-4BEF-8936-E23A391DF7EE}" type="presParOf" srcId="{6CE608E9-646A-4C36-947A-F2F06540F121}" destId="{D26A81C5-E839-4B3C-9792-616153A75D01}" srcOrd="9" destOrd="0" presId="urn:microsoft.com/office/officeart/2008/layout/VerticalCurvedList"/>
    <dgm:cxn modelId="{7BDF2F38-674A-488B-ACB4-5800925FEAB9}" type="presParOf" srcId="{6CE608E9-646A-4C36-947A-F2F06540F121}" destId="{B2635220-CE38-455F-9F3F-11AA0525BE84}" srcOrd="10" destOrd="0" presId="urn:microsoft.com/office/officeart/2008/layout/VerticalCurvedList"/>
    <dgm:cxn modelId="{33E1FE65-0A4E-4209-9453-D470BCEF1D91}" type="presParOf" srcId="{B2635220-CE38-455F-9F3F-11AA0525BE84}" destId="{45D271F7-6EB5-4CFB-BACB-EEBEB02147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FC1EB-3603-4A3C-AB4C-99102B35D1C5}">
      <dsp:nvSpPr>
        <dsp:cNvPr id="0" name=""/>
        <dsp:cNvSpPr/>
      </dsp:nvSpPr>
      <dsp:spPr>
        <a:xfrm>
          <a:off x="-4220753" y="-647613"/>
          <a:ext cx="5029027" cy="5029027"/>
        </a:xfrm>
        <a:prstGeom prst="blockArc">
          <a:avLst>
            <a:gd name="adj1" fmla="val 18900000"/>
            <a:gd name="adj2" fmla="val 2700000"/>
            <a:gd name="adj3" fmla="val 430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1CFAF-D7A0-4903-8E1A-357429C56BE6}">
      <dsp:nvSpPr>
        <dsp:cNvPr id="0" name=""/>
        <dsp:cNvSpPr/>
      </dsp:nvSpPr>
      <dsp:spPr>
        <a:xfrm>
          <a:off x="354025" y="233287"/>
          <a:ext cx="4777602" cy="4668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05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Sensasi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4025" y="233287"/>
        <a:ext cx="4777602" cy="466874"/>
      </dsp:txXfrm>
    </dsp:sp>
    <dsp:sp modelId="{125796FC-FB3A-470F-8F80-62F459629188}">
      <dsp:nvSpPr>
        <dsp:cNvPr id="0" name=""/>
        <dsp:cNvSpPr/>
      </dsp:nvSpPr>
      <dsp:spPr>
        <a:xfrm>
          <a:off x="62229" y="174928"/>
          <a:ext cx="583592" cy="5835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DC165C-ED28-4483-960F-40C1D0F672FF}">
      <dsp:nvSpPr>
        <dsp:cNvPr id="0" name=""/>
        <dsp:cNvSpPr/>
      </dsp:nvSpPr>
      <dsp:spPr>
        <a:xfrm>
          <a:off x="688574" y="933375"/>
          <a:ext cx="4443054" cy="466874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05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Penafsiran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88574" y="933375"/>
        <a:ext cx="4443054" cy="466874"/>
      </dsp:txXfrm>
    </dsp:sp>
    <dsp:sp modelId="{403A4383-34BC-4EB9-9A0F-391315E1F570}">
      <dsp:nvSpPr>
        <dsp:cNvPr id="0" name=""/>
        <dsp:cNvSpPr/>
      </dsp:nvSpPr>
      <dsp:spPr>
        <a:xfrm>
          <a:off x="396777" y="875016"/>
          <a:ext cx="583592" cy="5835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B51B0-0609-4D68-A79F-E971DF017528}">
      <dsp:nvSpPr>
        <dsp:cNvPr id="0" name=""/>
        <dsp:cNvSpPr/>
      </dsp:nvSpPr>
      <dsp:spPr>
        <a:xfrm>
          <a:off x="791253" y="1633462"/>
          <a:ext cx="4340374" cy="466874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05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Evaluasi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791253" y="1633462"/>
        <a:ext cx="4340374" cy="466874"/>
      </dsp:txXfrm>
    </dsp:sp>
    <dsp:sp modelId="{DE24A169-1BB2-41E8-A950-7847579F8B12}">
      <dsp:nvSpPr>
        <dsp:cNvPr id="0" name=""/>
        <dsp:cNvSpPr/>
      </dsp:nvSpPr>
      <dsp:spPr>
        <a:xfrm>
          <a:off x="499457" y="1575103"/>
          <a:ext cx="583592" cy="5835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B6E84-763F-4C81-998F-3B08B0F9917D}">
      <dsp:nvSpPr>
        <dsp:cNvPr id="0" name=""/>
        <dsp:cNvSpPr/>
      </dsp:nvSpPr>
      <dsp:spPr>
        <a:xfrm>
          <a:off x="688574" y="2333550"/>
          <a:ext cx="4443054" cy="466874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05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Mengingat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88574" y="2333550"/>
        <a:ext cx="4443054" cy="466874"/>
      </dsp:txXfrm>
    </dsp:sp>
    <dsp:sp modelId="{5C3571C7-B193-436A-A2E6-DF8E204440BE}">
      <dsp:nvSpPr>
        <dsp:cNvPr id="0" name=""/>
        <dsp:cNvSpPr/>
      </dsp:nvSpPr>
      <dsp:spPr>
        <a:xfrm>
          <a:off x="396777" y="2275191"/>
          <a:ext cx="583592" cy="5835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A81C5-E839-4B3C-9792-616153A75D01}">
      <dsp:nvSpPr>
        <dsp:cNvPr id="0" name=""/>
        <dsp:cNvSpPr/>
      </dsp:nvSpPr>
      <dsp:spPr>
        <a:xfrm>
          <a:off x="354025" y="3033637"/>
          <a:ext cx="4777602" cy="466874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05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</a:rPr>
            <a:t>Menanggapi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4025" y="3033637"/>
        <a:ext cx="4777602" cy="466874"/>
      </dsp:txXfrm>
    </dsp:sp>
    <dsp:sp modelId="{45D271F7-6EB5-4CFB-BACB-EEBEB02147A6}">
      <dsp:nvSpPr>
        <dsp:cNvPr id="0" name=""/>
        <dsp:cNvSpPr/>
      </dsp:nvSpPr>
      <dsp:spPr>
        <a:xfrm>
          <a:off x="62229" y="2975278"/>
          <a:ext cx="583592" cy="5835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7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2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7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7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9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4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8D39-CE92-4B79-B240-7D8C9DA9A736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DDA3-B486-4C8C-B669-E477B60CE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7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knigi-chtenie-shabl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2100" y="681205"/>
            <a:ext cx="609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Agency FB" pitchFamily="34" charset="0"/>
              </a:rPr>
              <a:t>LANGKAH-LANGKAH DALAM PEMBELAJARAN MENDENGAR</a:t>
            </a:r>
            <a:endParaRPr lang="en-US" sz="5400" b="1" dirty="0">
              <a:latin typeface="Agency FB" pitchFamily="34" charset="0"/>
            </a:endParaRPr>
          </a:p>
        </p:txBody>
      </p:sp>
      <p:pic>
        <p:nvPicPr>
          <p:cNvPr id="5" name="Picture 2" descr="C:\Users\user\Saved Games\Pictures\500_F_40590637_BSFnz2lyXiJkOSNiRt7muSXnzUyvGNr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60955"/>
            <a:ext cx="3632200" cy="253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2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Saved Games\Pictures\knigi-chtenie-shabl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781612"/>
              </p:ext>
            </p:extLst>
          </p:nvPr>
        </p:nvGraphicFramePr>
        <p:xfrm>
          <a:off x="2743200" y="1905000"/>
          <a:ext cx="5181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334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T</a:t>
            </a:r>
            <a:r>
              <a:rPr lang="en-US" sz="2400" dirty="0" err="1" smtClean="0"/>
              <a:t>ahapan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mendengarkan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mengacu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Lyman K. </a:t>
            </a:r>
            <a:r>
              <a:rPr lang="en-US" sz="2400" dirty="0" err="1"/>
              <a:t>Steil</a:t>
            </a:r>
            <a:r>
              <a:rPr lang="en-US" sz="2400" dirty="0"/>
              <a:t> et al. (1983: 21-22) yang </a:t>
            </a:r>
            <a:r>
              <a:rPr lang="en-US" sz="2400" dirty="0" err="1"/>
              <a:t>berjudul</a:t>
            </a:r>
            <a:r>
              <a:rPr lang="en-US" sz="2400" dirty="0"/>
              <a:t> </a:t>
            </a:r>
            <a:r>
              <a:rPr lang="en-US" sz="2400" b="1" i="1" dirty="0"/>
              <a:t>Effective Listening: Key to Your Success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14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knigi-chtenie-shabl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762000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en-US" sz="2200" b="1" dirty="0" err="1"/>
              <a:t>Sensasi</a:t>
            </a:r>
            <a:r>
              <a:rPr lang="en-US" sz="2200" dirty="0"/>
              <a:t>: </a:t>
            </a:r>
            <a:r>
              <a:rPr lang="en-US" sz="2200" dirty="0" err="1" smtClean="0"/>
              <a:t>Penerimaan</a:t>
            </a:r>
            <a:r>
              <a:rPr lang="en-US" sz="2200" dirty="0" smtClean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fisik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terganggu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berbagai</a:t>
            </a:r>
            <a:r>
              <a:rPr lang="en-US" sz="2200" dirty="0"/>
              <a:t> </a:t>
            </a:r>
            <a:r>
              <a:rPr lang="en-US" sz="2200" dirty="0" err="1"/>
              <a:t>faktor</a:t>
            </a:r>
            <a:r>
              <a:rPr lang="en-US" sz="2200" dirty="0"/>
              <a:t>,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kebisingan</a:t>
            </a:r>
            <a:r>
              <a:rPr lang="en-US" sz="2200" dirty="0"/>
              <a:t>, </a:t>
            </a:r>
            <a:r>
              <a:rPr lang="en-US" sz="2200" dirty="0" err="1"/>
              <a:t>gangguan</a:t>
            </a:r>
            <a:r>
              <a:rPr lang="en-US" sz="2200" dirty="0"/>
              <a:t> </a:t>
            </a:r>
            <a:r>
              <a:rPr lang="en-US" sz="2200" dirty="0" err="1"/>
              <a:t>alat</a:t>
            </a:r>
            <a:r>
              <a:rPr lang="en-US" sz="2200" dirty="0"/>
              <a:t> </a:t>
            </a:r>
            <a:r>
              <a:rPr lang="en-US" sz="2200" dirty="0" err="1"/>
              <a:t>pendengaran</a:t>
            </a:r>
            <a:r>
              <a:rPr lang="en-US" sz="2200" dirty="0"/>
              <a:t>,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tiada</a:t>
            </a:r>
            <a:r>
              <a:rPr lang="en-US" sz="2200" dirty="0"/>
              <a:t> </a:t>
            </a:r>
            <a:r>
              <a:rPr lang="en-US" sz="2200" dirty="0" err="1"/>
              <a:t>perhatian</a:t>
            </a:r>
            <a:r>
              <a:rPr lang="en-US" sz="2200" dirty="0"/>
              <a:t>. </a:t>
            </a:r>
            <a:endParaRPr lang="en-US" sz="2200" dirty="0" smtClean="0"/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en-US" sz="2200" b="1" dirty="0" err="1" smtClean="0"/>
              <a:t>Penafsiran</a:t>
            </a:r>
            <a:r>
              <a:rPr lang="en-US" sz="2200" dirty="0"/>
              <a:t>: </a:t>
            </a:r>
            <a:r>
              <a:rPr lang="en-US" sz="2200" dirty="0" err="1" smtClean="0"/>
              <a:t>Saat</a:t>
            </a:r>
            <a:r>
              <a:rPr lang="en-US" sz="2200" dirty="0" smtClean="0"/>
              <a:t> </a:t>
            </a:r>
            <a:r>
              <a:rPr lang="en-US" sz="2200" dirty="0" err="1"/>
              <a:t>mendengarkan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memberikan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ucapan</a:t>
            </a:r>
            <a:r>
              <a:rPr lang="en-US" sz="2200" dirty="0"/>
              <a:t> kata-kata </a:t>
            </a:r>
            <a:r>
              <a:rPr lang="en-US" sz="2200" dirty="0" err="1"/>
              <a:t>berdasar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, </a:t>
            </a:r>
            <a:r>
              <a:rPr lang="en-US" sz="2200" dirty="0" err="1"/>
              <a:t>kepercyaan</a:t>
            </a:r>
            <a:r>
              <a:rPr lang="en-US" sz="2200" dirty="0"/>
              <a:t>, ide, </a:t>
            </a:r>
            <a:r>
              <a:rPr lang="en-US" sz="2200" dirty="0" err="1"/>
              <a:t>pengharapan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. </a:t>
            </a:r>
            <a:r>
              <a:rPr lang="en-US" sz="2200" dirty="0" err="1"/>
              <a:t>Kerangka</a:t>
            </a:r>
            <a:r>
              <a:rPr lang="en-US" sz="2200" dirty="0"/>
              <a:t> </a:t>
            </a:r>
            <a:r>
              <a:rPr lang="en-US" sz="2200" dirty="0" err="1"/>
              <a:t>acuan</a:t>
            </a:r>
            <a:r>
              <a:rPr lang="en-US" sz="2200" dirty="0"/>
              <a:t> </a:t>
            </a:r>
            <a:r>
              <a:rPr lang="en-US" sz="2200" dirty="0" err="1"/>
              <a:t>pembicara</a:t>
            </a:r>
            <a:r>
              <a:rPr lang="en-US" sz="2200" dirty="0"/>
              <a:t> </a:t>
            </a:r>
            <a:r>
              <a:rPr lang="en-US" sz="2200" dirty="0" err="1"/>
              <a:t>mungkin</a:t>
            </a:r>
            <a:r>
              <a:rPr lang="en-US" sz="2200" dirty="0"/>
              <a:t> </a:t>
            </a:r>
            <a:r>
              <a:rPr lang="en-US" sz="2200" dirty="0" err="1"/>
              <a:t>jauh</a:t>
            </a:r>
            <a:r>
              <a:rPr lang="en-US" sz="2200" dirty="0"/>
              <a:t> </a:t>
            </a:r>
            <a:r>
              <a:rPr lang="en-US" sz="2200" dirty="0" err="1"/>
              <a:t>berbeda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kerangka</a:t>
            </a:r>
            <a:r>
              <a:rPr lang="en-US" sz="2200" dirty="0"/>
              <a:t> </a:t>
            </a:r>
            <a:r>
              <a:rPr lang="en-US" sz="2200" dirty="0" err="1"/>
              <a:t>acuan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.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kita</a:t>
            </a:r>
            <a:r>
              <a:rPr lang="en-US" sz="2200" dirty="0"/>
              <a:t> </a:t>
            </a:r>
            <a:r>
              <a:rPr lang="en-US" sz="2200" dirty="0" err="1"/>
              <a:t>bertanggung</a:t>
            </a:r>
            <a:r>
              <a:rPr lang="en-US" sz="2200" dirty="0"/>
              <a:t> </a:t>
            </a:r>
            <a:r>
              <a:rPr lang="en-US" sz="2200" dirty="0" err="1"/>
              <a:t>jawab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menentukan</a:t>
            </a:r>
            <a:r>
              <a:rPr lang="en-US" sz="2200" dirty="0"/>
              <a:t> 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dimaksud</a:t>
            </a:r>
            <a:r>
              <a:rPr lang="en-US" sz="2200" dirty="0"/>
              <a:t> </a:t>
            </a:r>
            <a:r>
              <a:rPr lang="en-US" sz="2200" dirty="0" err="1"/>
              <a:t>oleh</a:t>
            </a:r>
            <a:r>
              <a:rPr lang="en-US" sz="2200" dirty="0"/>
              <a:t> </a:t>
            </a:r>
            <a:r>
              <a:rPr lang="en-US" sz="2200" dirty="0" err="1"/>
              <a:t>pembicara</a:t>
            </a:r>
            <a:r>
              <a:rPr lang="en-US" sz="2200" dirty="0"/>
              <a:t>. </a:t>
            </a:r>
          </a:p>
        </p:txBody>
      </p:sp>
      <p:pic>
        <p:nvPicPr>
          <p:cNvPr id="2050" name="Picture 2" descr="C:\Users\user\Saved Games\Pictures\n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235866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15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knigi-chtenie-shabl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131" y="3048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en-US" sz="2400" b="1" dirty="0" err="1" smtClean="0"/>
              <a:t>Evaluasi</a:t>
            </a:r>
            <a:r>
              <a:rPr lang="en-US" sz="2400" dirty="0" smtClean="0"/>
              <a:t>: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memilah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ucapan</a:t>
            </a:r>
            <a:r>
              <a:rPr lang="en-US" sz="2400" dirty="0" smtClean="0"/>
              <a:t>, </a:t>
            </a:r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fakta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opini</a:t>
            </a:r>
            <a:r>
              <a:rPr lang="en-US" sz="2400" dirty="0" smtClean="0"/>
              <a:t>, </a:t>
            </a:r>
            <a:r>
              <a:rPr lang="en-US" sz="2400" dirty="0" err="1" smtClean="0"/>
              <a:t>mengevaluasi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bukti-bukti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rumit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bermuatan</a:t>
            </a:r>
            <a:r>
              <a:rPr lang="en-US" sz="2400" dirty="0" smtClean="0"/>
              <a:t> </a:t>
            </a:r>
            <a:r>
              <a:rPr lang="en-US" sz="2400" dirty="0" err="1" smtClean="0"/>
              <a:t>emosional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en-US" sz="2400" b="1" dirty="0" err="1" smtClean="0"/>
              <a:t>Mengingat</a:t>
            </a:r>
            <a:r>
              <a:rPr lang="en-US" sz="2400" dirty="0" smtClean="0"/>
              <a:t>: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pemikiran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disampaikan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pembicara</a:t>
            </a:r>
            <a:r>
              <a:rPr lang="en-US" sz="2400" dirty="0" smtClean="0"/>
              <a:t>. </a:t>
            </a:r>
            <a:endParaRPr lang="en-US" sz="2400" dirty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b="1" dirty="0" err="1"/>
              <a:t>Menanggapi</a:t>
            </a:r>
            <a:r>
              <a:rPr lang="en-US" sz="2400" dirty="0"/>
              <a:t>: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interpersonal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tanggapan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ucapan</a:t>
            </a:r>
            <a:r>
              <a:rPr lang="en-US" sz="2400"/>
              <a:t> verbal. </a:t>
            </a:r>
          </a:p>
          <a:p>
            <a:pPr lvl="0" algn="just"/>
            <a:endParaRPr lang="en-US" sz="2400" dirty="0" smtClean="0"/>
          </a:p>
        </p:txBody>
      </p:sp>
      <p:pic>
        <p:nvPicPr>
          <p:cNvPr id="6" name="Picture 2" descr="C:\Users\user\Saved Games\Pictures\n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0"/>
            <a:ext cx="235866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78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knigi-chtenie-shabl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36" y="1288027"/>
            <a:ext cx="5565728" cy="372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46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2018-10-09T06:17:35Z</dcterms:created>
  <dcterms:modified xsi:type="dcterms:W3CDTF">2018-11-23T14:40:51Z</dcterms:modified>
</cp:coreProperties>
</file>