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70413-D077-4541-A436-BCDB0F8D42FF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103E-C2FF-47D8-A547-A392F7D2E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735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70413-D077-4541-A436-BCDB0F8D42FF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103E-C2FF-47D8-A547-A392F7D2E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778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70413-D077-4541-A436-BCDB0F8D42FF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103E-C2FF-47D8-A547-A392F7D2E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5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70413-D077-4541-A436-BCDB0F8D42FF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103E-C2FF-47D8-A547-A392F7D2E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528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70413-D077-4541-A436-BCDB0F8D42FF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103E-C2FF-47D8-A547-A392F7D2E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437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70413-D077-4541-A436-BCDB0F8D42FF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103E-C2FF-47D8-A547-A392F7D2E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131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70413-D077-4541-A436-BCDB0F8D42FF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103E-C2FF-47D8-A547-A392F7D2E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198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70413-D077-4541-A436-BCDB0F8D42FF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103E-C2FF-47D8-A547-A392F7D2E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91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70413-D077-4541-A436-BCDB0F8D42FF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103E-C2FF-47D8-A547-A392F7D2E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613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70413-D077-4541-A436-BCDB0F8D42FF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103E-C2FF-47D8-A547-A392F7D2E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70413-D077-4541-A436-BCDB0F8D42FF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103E-C2FF-47D8-A547-A392F7D2E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035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70413-D077-4541-A436-BCDB0F8D42FF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1103E-C2FF-47D8-A547-A392F7D2E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17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user\Saved Games\Pictures\b8249b23b1dd6f0ed8100457298151b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Saved Games\Pictures\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438400"/>
            <a:ext cx="2857500" cy="380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05000" y="1066800"/>
            <a:ext cx="692773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Cooper Black" pitchFamily="18" charset="0"/>
              </a:rPr>
              <a:t>PRINSIP-PRINSIP PENTING </a:t>
            </a:r>
          </a:p>
          <a:p>
            <a:pPr algn="ctr"/>
            <a:r>
              <a:rPr lang="en-US" sz="3600" dirty="0" smtClean="0">
                <a:solidFill>
                  <a:srgbClr val="002060"/>
                </a:solidFill>
                <a:latin typeface="Cooper Black" pitchFamily="18" charset="0"/>
              </a:rPr>
              <a:t>DALAM PEMBELAJARAN </a:t>
            </a:r>
          </a:p>
          <a:p>
            <a:pPr algn="ctr"/>
            <a:r>
              <a:rPr lang="en-US" sz="3600" dirty="0" smtClean="0">
                <a:solidFill>
                  <a:srgbClr val="002060"/>
                </a:solidFill>
                <a:latin typeface="Cooper Black" pitchFamily="18" charset="0"/>
              </a:rPr>
              <a:t>KETERAMPILAN MEMBACA</a:t>
            </a:r>
          </a:p>
        </p:txBody>
      </p:sp>
    </p:spTree>
    <p:extLst>
      <p:ext uri="{BB962C8B-B14F-4D97-AF65-F5344CB8AC3E}">
        <p14:creationId xmlns:p14="http://schemas.microsoft.com/office/powerpoint/2010/main" val="418640159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b8249b23b1dd6f0ed8100457298151b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23899" y="1752600"/>
            <a:ext cx="7696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/>
              <a:t>Depdikbud</a:t>
            </a:r>
            <a:r>
              <a:rPr lang="en-US" sz="3200" dirty="0"/>
              <a:t> (1985:11) </a:t>
            </a:r>
            <a:r>
              <a:rPr lang="en-US" sz="3200" dirty="0" err="1"/>
              <a:t>menuliskan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membaca</a:t>
            </a:r>
            <a:r>
              <a:rPr lang="en-US" sz="3200" dirty="0"/>
              <a:t> </a:t>
            </a:r>
            <a:r>
              <a:rPr lang="en-US" sz="3200" dirty="0" err="1" smtClean="0"/>
              <a:t>adalah</a:t>
            </a:r>
            <a:r>
              <a:rPr lang="en-US" sz="3200" dirty="0" smtClean="0"/>
              <a:t> </a:t>
            </a:r>
            <a:r>
              <a:rPr lang="en-US" sz="3200" dirty="0"/>
              <a:t>proses </a:t>
            </a:r>
            <a:r>
              <a:rPr lang="en-US" sz="3200" dirty="0" err="1" smtClean="0"/>
              <a:t>pengolahan</a:t>
            </a:r>
            <a:r>
              <a:rPr lang="en-US" sz="3200" dirty="0"/>
              <a:t> </a:t>
            </a:r>
            <a:r>
              <a:rPr lang="en-US" sz="3200" dirty="0" err="1" smtClean="0"/>
              <a:t>bacaan</a:t>
            </a:r>
            <a:r>
              <a:rPr lang="en-US" sz="3200" dirty="0" smtClean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kritis</a:t>
            </a:r>
            <a:r>
              <a:rPr lang="en-US" sz="3200" dirty="0"/>
              <a:t>, </a:t>
            </a:r>
            <a:r>
              <a:rPr lang="en-US" sz="3200" dirty="0" err="1"/>
              <a:t>kreatif</a:t>
            </a:r>
            <a:r>
              <a:rPr lang="en-US" sz="3200" dirty="0"/>
              <a:t> yang </a:t>
            </a:r>
            <a:r>
              <a:rPr lang="en-US" sz="3200" dirty="0" err="1"/>
              <a:t>dilakukan</a:t>
            </a:r>
            <a:r>
              <a:rPr lang="en-US" sz="3200" dirty="0"/>
              <a:t> </a:t>
            </a:r>
            <a:r>
              <a:rPr lang="en-US" sz="3200" dirty="0" err="1" smtClean="0"/>
              <a:t>dengan</a:t>
            </a:r>
            <a:r>
              <a:rPr lang="en-US" sz="3200" dirty="0"/>
              <a:t> </a:t>
            </a:r>
            <a:r>
              <a:rPr lang="en-US" sz="3200" dirty="0" err="1" smtClean="0"/>
              <a:t>tujuan</a:t>
            </a:r>
            <a:r>
              <a:rPr lang="en-US" sz="3200" dirty="0" smtClean="0"/>
              <a:t> </a:t>
            </a:r>
            <a:r>
              <a:rPr lang="en-US" sz="3200" dirty="0" err="1" smtClean="0"/>
              <a:t>untukmemperoleh</a:t>
            </a:r>
            <a:r>
              <a:rPr lang="en-US" sz="3200" dirty="0" smtClean="0"/>
              <a:t> </a:t>
            </a:r>
            <a:r>
              <a:rPr lang="en-US" sz="3200" dirty="0" err="1" smtClean="0"/>
              <a:t>pemahaman</a:t>
            </a:r>
            <a:r>
              <a:rPr lang="en-US" sz="3200" dirty="0" smtClean="0"/>
              <a:t> </a:t>
            </a:r>
            <a:r>
              <a:rPr lang="en-US" sz="3200" dirty="0"/>
              <a:t>yang </a:t>
            </a:r>
            <a:r>
              <a:rPr lang="en-US" sz="3200" dirty="0" err="1"/>
              <a:t>bersifat</a:t>
            </a:r>
            <a:r>
              <a:rPr lang="en-US" sz="3200" dirty="0"/>
              <a:t> </a:t>
            </a:r>
            <a:r>
              <a:rPr lang="en-US" sz="3200" dirty="0" err="1"/>
              <a:t>menyeluruh</a:t>
            </a:r>
            <a:r>
              <a:rPr lang="en-US" sz="3200" dirty="0"/>
              <a:t> </a:t>
            </a:r>
            <a:r>
              <a:rPr lang="en-US" sz="3200" dirty="0" err="1"/>
              <a:t>tentang</a:t>
            </a:r>
            <a:r>
              <a:rPr lang="en-US" sz="3200" dirty="0"/>
              <a:t> </a:t>
            </a:r>
            <a:r>
              <a:rPr lang="en-US" sz="3200" dirty="0" err="1"/>
              <a:t>bacaan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,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 smtClean="0"/>
              <a:t>penilaian</a:t>
            </a:r>
            <a:r>
              <a:rPr lang="en-US" sz="3200" dirty="0"/>
              <a:t> </a:t>
            </a:r>
            <a:r>
              <a:rPr lang="en-US" sz="3200" dirty="0" err="1" smtClean="0"/>
              <a:t>terhadap</a:t>
            </a:r>
            <a:r>
              <a:rPr lang="en-US" sz="3200" dirty="0" smtClean="0"/>
              <a:t> </a:t>
            </a:r>
            <a:r>
              <a:rPr lang="en-US" sz="3200" dirty="0" err="1"/>
              <a:t>keadaan</a:t>
            </a:r>
            <a:r>
              <a:rPr lang="en-US" sz="3200" dirty="0"/>
              <a:t>, </a:t>
            </a:r>
            <a:r>
              <a:rPr lang="en-US" sz="3200" dirty="0" err="1"/>
              <a:t>nilai</a:t>
            </a:r>
            <a:r>
              <a:rPr lang="en-US" sz="3200" dirty="0"/>
              <a:t>, </a:t>
            </a:r>
            <a:r>
              <a:rPr lang="en-US" sz="3200" dirty="0" err="1"/>
              <a:t>fungsi</a:t>
            </a:r>
            <a:r>
              <a:rPr lang="en-US" sz="3200" dirty="0"/>
              <a:t>,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dampak</a:t>
            </a:r>
            <a:r>
              <a:rPr lang="en-US" sz="3200" dirty="0"/>
              <a:t> </a:t>
            </a:r>
            <a:r>
              <a:rPr lang="en-US" sz="3200" dirty="0" err="1"/>
              <a:t>bacaan</a:t>
            </a:r>
            <a:r>
              <a:rPr lang="en-US" sz="3200" dirty="0"/>
              <a:t> </a:t>
            </a:r>
            <a:r>
              <a:rPr lang="en-US" sz="3200" dirty="0" err="1" smtClean="0"/>
              <a:t>itu</a:t>
            </a:r>
            <a:r>
              <a:rPr lang="en-US" sz="3200" dirty="0"/>
              <a:t> </a:t>
            </a:r>
            <a:r>
              <a:rPr lang="en-US" sz="3200" dirty="0" err="1" smtClean="0"/>
              <a:t>terhadap</a:t>
            </a:r>
            <a:r>
              <a:rPr lang="en-US" sz="3200" dirty="0" smtClean="0"/>
              <a:t> </a:t>
            </a:r>
            <a:r>
              <a:rPr lang="en-US" sz="3200" dirty="0" err="1" smtClean="0"/>
              <a:t>pembaca</a:t>
            </a:r>
            <a:r>
              <a:rPr lang="en-US" sz="3200" dirty="0" smtClean="0"/>
              <a:t>.</a:t>
            </a:r>
            <a:endParaRPr lang="en-US" sz="32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609600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haroni" pitchFamily="2" charset="-79"/>
                <a:cs typeface="Aharoni" pitchFamily="2" charset="-79"/>
              </a:rPr>
              <a:t>APA ITU MEMBACA????</a:t>
            </a:r>
            <a:endParaRPr lang="en-US" sz="3600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026" name="Picture 2" descr="C:\Users\user\Saved Games\Pictures\wordpres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56465"/>
            <a:ext cx="1885149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758907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b8249b23b1dd6f0ed8100457298151b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8600" y="304800"/>
            <a:ext cx="7543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en-US" sz="2800" dirty="0" err="1" smtClean="0"/>
              <a:t>Membaca</a:t>
            </a:r>
            <a:r>
              <a:rPr lang="en-US" sz="2800" dirty="0" smtClean="0"/>
              <a:t>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keterampilan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sadar</a:t>
            </a:r>
            <a:r>
              <a:rPr lang="en-US" sz="2800" dirty="0" smtClean="0"/>
              <a:t> </a:t>
            </a:r>
            <a:r>
              <a:rPr lang="en-US" sz="2800" dirty="0" err="1" smtClean="0"/>
              <a:t>diperoleh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dipelajari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berkembang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bertahap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selalu</a:t>
            </a:r>
            <a:r>
              <a:rPr lang="en-US" sz="2800" dirty="0" smtClean="0"/>
              <a:t>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dilatih</a:t>
            </a:r>
            <a:r>
              <a:rPr lang="en-US" sz="2800" dirty="0" smtClean="0"/>
              <a:t>.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en-US" sz="2800" dirty="0" smtClean="0"/>
              <a:t>Proses </a:t>
            </a:r>
            <a:r>
              <a:rPr lang="en-US" sz="2800" dirty="0" err="1" smtClean="0"/>
              <a:t>membaca</a:t>
            </a:r>
            <a:r>
              <a:rPr lang="en-US" sz="2800" dirty="0" smtClean="0"/>
              <a:t> </a:t>
            </a:r>
            <a:r>
              <a:rPr lang="en-US" sz="2800" dirty="0" err="1" smtClean="0"/>
              <a:t>dikendalikan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pembaca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pendengar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tergantung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faktor</a:t>
            </a:r>
            <a:r>
              <a:rPr lang="en-US" sz="2800" dirty="0" smtClean="0"/>
              <a:t> </a:t>
            </a:r>
            <a:r>
              <a:rPr lang="en-US" sz="2800" dirty="0" err="1" smtClean="0"/>
              <a:t>eksternal</a:t>
            </a:r>
            <a:r>
              <a:rPr lang="en-US" sz="2800" dirty="0" smtClean="0"/>
              <a:t>.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en-US" sz="2800" dirty="0" err="1" smtClean="0"/>
              <a:t>Fluktuasi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kecepatan</a:t>
            </a:r>
            <a:r>
              <a:rPr lang="en-US" sz="2800" dirty="0" smtClean="0"/>
              <a:t> </a:t>
            </a:r>
            <a:r>
              <a:rPr lang="en-US" sz="2800" dirty="0" err="1" smtClean="0"/>
              <a:t>membaca</a:t>
            </a:r>
            <a:r>
              <a:rPr lang="en-US" sz="2800" dirty="0" smtClean="0"/>
              <a:t> </a:t>
            </a:r>
            <a:r>
              <a:rPr lang="en-US" sz="2800" dirty="0" err="1" smtClean="0"/>
              <a:t>tergantung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konsentarsi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keakraban</a:t>
            </a:r>
            <a:r>
              <a:rPr lang="en-US" sz="2800" dirty="0" smtClean="0"/>
              <a:t> </a:t>
            </a:r>
            <a:r>
              <a:rPr lang="en-US" sz="2800" dirty="0" err="1" smtClean="0"/>
              <a:t>kita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topik</a:t>
            </a:r>
            <a:r>
              <a:rPr lang="en-US" sz="2800" dirty="0" smtClean="0"/>
              <a:t> </a:t>
            </a:r>
            <a:r>
              <a:rPr lang="en-US" sz="2800" dirty="0" err="1" smtClean="0"/>
              <a:t>serta</a:t>
            </a:r>
            <a:r>
              <a:rPr lang="en-US" sz="2800" dirty="0" smtClean="0"/>
              <a:t> </a:t>
            </a:r>
            <a:r>
              <a:rPr lang="en-US" sz="2800" dirty="0" err="1" smtClean="0"/>
              <a:t>jenis</a:t>
            </a:r>
            <a:r>
              <a:rPr lang="en-US" sz="2800" dirty="0" smtClean="0"/>
              <a:t> </a:t>
            </a:r>
            <a:r>
              <a:rPr lang="en-US" sz="2800" dirty="0" err="1" smtClean="0"/>
              <a:t>teks</a:t>
            </a:r>
            <a:r>
              <a:rPr lang="en-US" sz="2800" dirty="0" smtClean="0"/>
              <a:t>, </a:t>
            </a:r>
            <a:r>
              <a:rPr lang="en-US" sz="2800" dirty="0" err="1" smtClean="0"/>
              <a:t>tingkat</a:t>
            </a:r>
            <a:r>
              <a:rPr lang="en-US" sz="2800" dirty="0" smtClean="0"/>
              <a:t> </a:t>
            </a:r>
            <a:r>
              <a:rPr lang="en-US" sz="2800" dirty="0" err="1" smtClean="0"/>
              <a:t>abstraksi</a:t>
            </a:r>
            <a:r>
              <a:rPr lang="en-US" sz="2800" dirty="0" smtClean="0"/>
              <a:t> </a:t>
            </a:r>
            <a:r>
              <a:rPr lang="en-US" sz="2800" dirty="0" err="1" smtClean="0"/>
              <a:t>teks</a:t>
            </a:r>
            <a:r>
              <a:rPr lang="en-US" sz="2800" dirty="0" smtClean="0"/>
              <a:t>, </a:t>
            </a:r>
            <a:r>
              <a:rPr lang="en-US" sz="2800" dirty="0" err="1" smtClean="0"/>
              <a:t>tata</a:t>
            </a:r>
            <a:r>
              <a:rPr lang="en-US" sz="2800" dirty="0" smtClean="0"/>
              <a:t> </a:t>
            </a:r>
            <a:r>
              <a:rPr lang="en-US" sz="2800" dirty="0" err="1" smtClean="0"/>
              <a:t>letak</a:t>
            </a:r>
            <a:r>
              <a:rPr lang="en-US" sz="2800" dirty="0" smtClean="0"/>
              <a:t> </a:t>
            </a:r>
            <a:r>
              <a:rPr lang="en-US" sz="2800" dirty="0" err="1" smtClean="0"/>
              <a:t>teks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struktur</a:t>
            </a:r>
            <a:r>
              <a:rPr lang="en-US" sz="2800" dirty="0" smtClean="0"/>
              <a:t> </a:t>
            </a:r>
            <a:r>
              <a:rPr lang="en-US" sz="2800" dirty="0" err="1" smtClean="0"/>
              <a:t>teks</a:t>
            </a:r>
            <a:r>
              <a:rPr lang="en-US" sz="2800" dirty="0" smtClean="0"/>
              <a:t>.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psikologis</a:t>
            </a:r>
            <a:r>
              <a:rPr lang="en-US" sz="2800" dirty="0" smtClean="0"/>
              <a:t>, </a:t>
            </a:r>
            <a:r>
              <a:rPr lang="en-US" sz="2800" dirty="0" err="1" smtClean="0"/>
              <a:t>membaca</a:t>
            </a:r>
            <a:r>
              <a:rPr lang="en-US" sz="2800" dirty="0" smtClean="0"/>
              <a:t> </a:t>
            </a:r>
            <a:r>
              <a:rPr lang="en-US" sz="2800" dirty="0" err="1" smtClean="0"/>
              <a:t>mengarah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pemahaman</a:t>
            </a:r>
            <a:r>
              <a:rPr lang="en-US" sz="2800" dirty="0" smtClean="0"/>
              <a:t> </a:t>
            </a:r>
            <a:r>
              <a:rPr lang="en-US" sz="2800" dirty="0" err="1" smtClean="0"/>
              <a:t>teks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pic>
        <p:nvPicPr>
          <p:cNvPr id="2050" name="Picture 2" descr="C:\Users\user\Saved Games\Pictures\Pencil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286000"/>
            <a:ext cx="2362200" cy="2588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227992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b8249b23b1dd6f0ed8100457298151b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4800" y="761999"/>
            <a:ext cx="7620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en-US" sz="2400" dirty="0" err="1" smtClean="0"/>
              <a:t>Membaca</a:t>
            </a:r>
            <a:r>
              <a:rPr lang="en-US" sz="2400" dirty="0" smtClean="0"/>
              <a:t> </a:t>
            </a:r>
            <a:r>
              <a:rPr lang="en-US" sz="2400" dirty="0" err="1" smtClean="0"/>
              <a:t>didasarkan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data </a:t>
            </a:r>
            <a:r>
              <a:rPr lang="en-US" sz="2400" dirty="0" err="1" smtClean="0"/>
              <a:t>grafis</a:t>
            </a:r>
            <a:r>
              <a:rPr lang="en-US" sz="2400" dirty="0" smtClean="0"/>
              <a:t>.  </a:t>
            </a:r>
            <a:r>
              <a:rPr lang="en-US" sz="2400" dirty="0" err="1" smtClean="0"/>
              <a:t>Terdiri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Top-down </a:t>
            </a:r>
            <a:r>
              <a:rPr lang="en-US" sz="2400" dirty="0" err="1" smtClean="0"/>
              <a:t>dan</a:t>
            </a:r>
            <a:r>
              <a:rPr lang="en-US" sz="2400" dirty="0" smtClean="0"/>
              <a:t> Bottom –up.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en-US" sz="2400" dirty="0" smtClean="0"/>
              <a:t>Proses Bottom-up </a:t>
            </a:r>
            <a:r>
              <a:rPr lang="en-US" sz="2400" dirty="0" err="1" smtClean="0"/>
              <a:t>menyangkut</a:t>
            </a:r>
            <a:r>
              <a:rPr lang="en-US" sz="2400" dirty="0" smtClean="0"/>
              <a:t> </a:t>
            </a:r>
            <a:r>
              <a:rPr lang="en-US" sz="2400" dirty="0" err="1" smtClean="0"/>
              <a:t>pengembangan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teks</a:t>
            </a:r>
            <a:endParaRPr lang="en-US" sz="2400" dirty="0" smtClean="0"/>
          </a:p>
          <a:p>
            <a:pPr marL="285750" indent="-285750" algn="just">
              <a:buFont typeface="Wingdings" pitchFamily="2" charset="2"/>
              <a:buChar char="v"/>
            </a:pPr>
            <a:r>
              <a:rPr lang="en-US" sz="2400" dirty="0" smtClean="0"/>
              <a:t>Proses Top-down </a:t>
            </a:r>
            <a:r>
              <a:rPr lang="en-US" sz="2400" dirty="0" err="1" smtClean="0"/>
              <a:t>menyangkut</a:t>
            </a:r>
            <a:r>
              <a:rPr lang="en-US" sz="2400" dirty="0" smtClean="0"/>
              <a:t> </a:t>
            </a:r>
            <a:r>
              <a:rPr lang="en-US" sz="2400" dirty="0" err="1" smtClean="0"/>
              <a:t>interprestasi</a:t>
            </a:r>
            <a:r>
              <a:rPr lang="en-US" sz="2400" dirty="0" smtClean="0"/>
              <a:t> </a:t>
            </a:r>
            <a:r>
              <a:rPr lang="en-US" sz="2400" dirty="0" err="1" smtClean="0"/>
              <a:t>pembaca</a:t>
            </a:r>
            <a:r>
              <a:rPr lang="en-US" sz="2400" dirty="0" smtClean="0"/>
              <a:t> </a:t>
            </a:r>
            <a:r>
              <a:rPr lang="en-US" sz="2400" dirty="0" err="1" smtClean="0"/>
              <a:t>berdasarkan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pengetahuan</a:t>
            </a:r>
            <a:r>
              <a:rPr lang="en-US" sz="2400" dirty="0" smtClean="0"/>
              <a:t> </a:t>
            </a:r>
            <a:r>
              <a:rPr lang="en-US" sz="2400" dirty="0" err="1" smtClean="0"/>
              <a:t>sebelumnya</a:t>
            </a:r>
            <a:r>
              <a:rPr lang="en-US" sz="2400" dirty="0" smtClean="0"/>
              <a:t>.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en-US" sz="2400" dirty="0" err="1" smtClean="0"/>
              <a:t>Pemahaman</a:t>
            </a:r>
            <a:r>
              <a:rPr lang="en-US" sz="2400" dirty="0" smtClean="0"/>
              <a:t> </a:t>
            </a:r>
            <a:r>
              <a:rPr lang="en-US" sz="2400" dirty="0" err="1" smtClean="0"/>
              <a:t>teks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konstruksi</a:t>
            </a:r>
            <a:r>
              <a:rPr lang="en-US" sz="2400" dirty="0" smtClean="0"/>
              <a:t> </a:t>
            </a:r>
            <a:r>
              <a:rPr lang="en-US" sz="2400" dirty="0" err="1" smtClean="0"/>
              <a:t>makna</a:t>
            </a:r>
            <a:r>
              <a:rPr lang="en-US" sz="2400" dirty="0" smtClean="0"/>
              <a:t> </a:t>
            </a:r>
            <a:r>
              <a:rPr lang="en-US" sz="2400" dirty="0" err="1" smtClean="0"/>
              <a:t>aktif</a:t>
            </a:r>
            <a:r>
              <a:rPr lang="en-US" sz="2400" dirty="0" smtClean="0"/>
              <a:t>.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en-US" sz="2400" dirty="0" err="1" smtClean="0"/>
              <a:t>Membaca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asing</a:t>
            </a:r>
            <a:r>
              <a:rPr lang="en-US" sz="2400" dirty="0" smtClean="0"/>
              <a:t>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pembaca</a:t>
            </a:r>
            <a:r>
              <a:rPr lang="en-US" sz="2400" dirty="0" smtClean="0"/>
              <a:t> </a:t>
            </a:r>
            <a:r>
              <a:rPr lang="en-US" sz="2400" dirty="0" err="1" smtClean="0"/>
              <a:t>dihadapakan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korespondensi</a:t>
            </a:r>
            <a:r>
              <a:rPr lang="en-US" sz="2400" dirty="0" smtClean="0"/>
              <a:t> </a:t>
            </a:r>
            <a:r>
              <a:rPr lang="en-US" sz="2400" dirty="0" err="1" smtClean="0"/>
              <a:t>fonem</a:t>
            </a:r>
            <a:r>
              <a:rPr lang="en-US" sz="2400" dirty="0" smtClean="0"/>
              <a:t>, </a:t>
            </a:r>
            <a:r>
              <a:rPr lang="en-US" sz="2400" dirty="0" err="1" smtClean="0"/>
              <a:t>gramer</a:t>
            </a:r>
            <a:r>
              <a:rPr lang="en-US" sz="2400" dirty="0" smtClean="0"/>
              <a:t> </a:t>
            </a:r>
            <a:r>
              <a:rPr lang="en-US" sz="2400" dirty="0" err="1" smtClean="0"/>
              <a:t>asing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pPr marL="285750" indent="-285750" algn="just">
              <a:buFont typeface="Wingdings" pitchFamily="2" charset="2"/>
              <a:buChar char="v"/>
            </a:pPr>
            <a:r>
              <a:rPr lang="en-US" sz="2400" dirty="0" err="1" smtClean="0"/>
              <a:t>Pemahaman</a:t>
            </a:r>
            <a:r>
              <a:rPr lang="en-US" sz="2400" dirty="0" smtClean="0"/>
              <a:t> </a:t>
            </a:r>
            <a:r>
              <a:rPr lang="en-US" sz="2400" dirty="0" err="1" smtClean="0"/>
              <a:t>membaca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asing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dikemabangkan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buku</a:t>
            </a:r>
            <a:r>
              <a:rPr lang="en-US" sz="2400" dirty="0" smtClean="0"/>
              <a:t> </a:t>
            </a:r>
            <a:r>
              <a:rPr lang="en-US" sz="2400" dirty="0" err="1" smtClean="0"/>
              <a:t>teks</a:t>
            </a:r>
            <a:r>
              <a:rPr lang="en-US" sz="2400" dirty="0" smtClean="0"/>
              <a:t> </a:t>
            </a:r>
            <a:r>
              <a:rPr lang="en-US" sz="2400" dirty="0" err="1" smtClean="0"/>
              <a:t>saja</a:t>
            </a:r>
            <a:r>
              <a:rPr lang="en-US" sz="2400" dirty="0" smtClean="0"/>
              <a:t>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/>
              <a:t>s</a:t>
            </a:r>
            <a:r>
              <a:rPr lang="en-US" sz="2400" dirty="0" err="1" smtClean="0"/>
              <a:t>iswa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mandiri</a:t>
            </a:r>
            <a:r>
              <a:rPr lang="en-US" sz="2400" dirty="0" smtClean="0"/>
              <a:t> </a:t>
            </a:r>
            <a:r>
              <a:rPr lang="en-US" sz="2400" dirty="0" err="1" smtClean="0"/>
              <a:t>belajar</a:t>
            </a:r>
            <a:r>
              <a:rPr lang="en-US" sz="2400" dirty="0" smtClean="0"/>
              <a:t> </a:t>
            </a:r>
            <a:r>
              <a:rPr lang="en-US" sz="2400" dirty="0" err="1" smtClean="0"/>
              <a:t>selain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buku</a:t>
            </a:r>
            <a:r>
              <a:rPr lang="en-US" sz="2400" dirty="0"/>
              <a:t> </a:t>
            </a:r>
            <a:r>
              <a:rPr lang="en-US" sz="2400" dirty="0" smtClean="0"/>
              <a:t>yang </a:t>
            </a:r>
            <a:r>
              <a:rPr lang="en-US" sz="2400" dirty="0" err="1" smtClean="0"/>
              <a:t>ada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pic>
        <p:nvPicPr>
          <p:cNvPr id="6" name="Picture 2" descr="C:\Users\user\Saved Games\Pictures\Pencil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286000"/>
            <a:ext cx="2362200" cy="2588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080417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b8249b23b1dd6f0ed8100457298151b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8600" y="76200"/>
            <a:ext cx="78486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hipotess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kinerja</a:t>
            </a:r>
            <a:r>
              <a:rPr lang="en-US" sz="2400" dirty="0" smtClean="0"/>
              <a:t> </a:t>
            </a:r>
            <a:r>
              <a:rPr lang="en-US" sz="2400" dirty="0" err="1" smtClean="0"/>
              <a:t>membaca</a:t>
            </a:r>
            <a:r>
              <a:rPr lang="en-US" sz="2400" dirty="0" smtClean="0"/>
              <a:t> yang </a:t>
            </a:r>
            <a:r>
              <a:rPr lang="en-US" sz="2400" dirty="0" err="1" smtClean="0"/>
              <a:t>lemah</a:t>
            </a:r>
            <a:r>
              <a:rPr lang="en-US" sz="2400" dirty="0" smtClean="0"/>
              <a:t> </a:t>
            </a:r>
            <a:r>
              <a:rPr lang="en-US" sz="2400" dirty="0" err="1" smtClean="0"/>
              <a:t>yaitu</a:t>
            </a:r>
            <a:r>
              <a:rPr lang="en-US" sz="2400" dirty="0" smtClean="0"/>
              <a:t> (1) </a:t>
            </a:r>
            <a:r>
              <a:rPr lang="en-US" sz="2400" dirty="0" err="1" smtClean="0"/>
              <a:t>lemah</a:t>
            </a:r>
            <a:r>
              <a:rPr lang="en-US" sz="2400" dirty="0" smtClean="0"/>
              <a:t> </a:t>
            </a:r>
            <a:r>
              <a:rPr lang="en-US" sz="2400" dirty="0" err="1" smtClean="0"/>
              <a:t>membaca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asing</a:t>
            </a:r>
            <a:r>
              <a:rPr lang="en-US" sz="2400" dirty="0" smtClean="0"/>
              <a:t> </a:t>
            </a:r>
            <a:r>
              <a:rPr lang="en-US" sz="2400" dirty="0" err="1" smtClean="0"/>
              <a:t>didasarkan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ibu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. </a:t>
            </a:r>
            <a:r>
              <a:rPr lang="en-US" sz="2400" dirty="0" err="1" smtClean="0"/>
              <a:t>Semakin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 </a:t>
            </a:r>
            <a:r>
              <a:rPr lang="en-US" sz="2400" dirty="0" err="1" smtClean="0"/>
              <a:t>perbedaan</a:t>
            </a:r>
            <a:r>
              <a:rPr lang="en-US" sz="2400" dirty="0" smtClean="0"/>
              <a:t> </a:t>
            </a:r>
            <a:r>
              <a:rPr lang="en-US" sz="2400" dirty="0" err="1" smtClean="0"/>
              <a:t>semantik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sintaksis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, </a:t>
            </a:r>
            <a:r>
              <a:rPr lang="en-US" sz="2400" dirty="0" err="1" smtClean="0"/>
              <a:t>semakin</a:t>
            </a:r>
            <a:r>
              <a:rPr lang="en-US" sz="2400" dirty="0" smtClean="0"/>
              <a:t>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kurang</a:t>
            </a:r>
            <a:r>
              <a:rPr lang="en-US" sz="2400" dirty="0" smtClean="0"/>
              <a:t>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memanfaatkan</a:t>
            </a:r>
            <a:r>
              <a:rPr lang="en-US" sz="2400" dirty="0" smtClean="0"/>
              <a:t> </a:t>
            </a:r>
            <a:r>
              <a:rPr lang="en-US" sz="2400" dirty="0" err="1" smtClean="0"/>
              <a:t>pengalaman</a:t>
            </a:r>
            <a:r>
              <a:rPr lang="en-US" sz="2400" dirty="0" smtClean="0"/>
              <a:t> </a:t>
            </a:r>
            <a:r>
              <a:rPr lang="en-US" sz="2400" dirty="0" err="1" smtClean="0"/>
              <a:t>membaca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ibu</a:t>
            </a:r>
            <a:r>
              <a:rPr lang="en-US" sz="2400" dirty="0" smtClean="0"/>
              <a:t>. (2) </a:t>
            </a:r>
            <a:r>
              <a:rPr lang="en-US" sz="2400" dirty="0" err="1" smtClean="0"/>
              <a:t>lemah</a:t>
            </a:r>
            <a:r>
              <a:rPr lang="en-US" sz="2400" dirty="0" smtClean="0"/>
              <a:t> </a:t>
            </a:r>
            <a:r>
              <a:rPr lang="en-US" sz="2400" dirty="0" err="1" smtClean="0"/>
              <a:t>membaca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asing</a:t>
            </a:r>
            <a:r>
              <a:rPr lang="en-US" sz="2400" dirty="0" smtClean="0"/>
              <a:t> </a:t>
            </a:r>
            <a:r>
              <a:rPr lang="en-US" sz="2400" dirty="0" err="1" smtClean="0"/>
              <a:t>didasarkan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cukup</a:t>
            </a:r>
            <a:r>
              <a:rPr lang="en-US" sz="2400" dirty="0" smtClean="0"/>
              <a:t> </a:t>
            </a:r>
            <a:r>
              <a:rPr lang="en-US" sz="2400" dirty="0" err="1" smtClean="0"/>
              <a:t>pengetahuan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, </a:t>
            </a:r>
            <a:r>
              <a:rPr lang="en-US" sz="2400" dirty="0" err="1" smtClean="0"/>
              <a:t>kurangya</a:t>
            </a:r>
            <a:r>
              <a:rPr lang="en-US" sz="2400" dirty="0" smtClean="0"/>
              <a:t> </a:t>
            </a:r>
            <a:r>
              <a:rPr lang="en-US" sz="2400" dirty="0" err="1" smtClean="0"/>
              <a:t>konseptual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pengetahuan</a:t>
            </a:r>
            <a:r>
              <a:rPr lang="en-US" sz="2400" dirty="0" smtClean="0"/>
              <a:t> </a:t>
            </a:r>
            <a:r>
              <a:rPr lang="en-US" sz="2400" dirty="0" err="1" smtClean="0"/>
              <a:t>leksikal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asing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proses </a:t>
            </a:r>
            <a:r>
              <a:rPr lang="en-US" sz="2400" dirty="0" err="1" smtClean="0"/>
              <a:t>membaca</a:t>
            </a:r>
            <a:r>
              <a:rPr lang="en-US" sz="2400" dirty="0" smtClean="0"/>
              <a:t> yang </a:t>
            </a:r>
            <a:r>
              <a:rPr lang="en-US" sz="2400" dirty="0" err="1" smtClean="0"/>
              <a:t>rumit</a:t>
            </a:r>
            <a:r>
              <a:rPr lang="en-US" sz="2400" dirty="0" smtClean="0"/>
              <a:t>.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en-US" sz="2400" dirty="0" err="1" smtClean="0"/>
              <a:t>Pembacaan</a:t>
            </a:r>
            <a:r>
              <a:rPr lang="en-US" sz="2400" dirty="0" smtClean="0"/>
              <a:t> </a:t>
            </a:r>
            <a:r>
              <a:rPr lang="en-US" sz="2400" dirty="0" err="1" smtClean="0"/>
              <a:t>terus</a:t>
            </a:r>
            <a:r>
              <a:rPr lang="en-US" sz="2400" dirty="0" smtClean="0"/>
              <a:t> </a:t>
            </a:r>
            <a:r>
              <a:rPr lang="en-US" sz="2400" dirty="0" err="1" smtClean="0"/>
              <a:t>menerus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meningkatkan</a:t>
            </a:r>
            <a:r>
              <a:rPr lang="en-US" sz="2400" dirty="0" smtClean="0"/>
              <a:t> </a:t>
            </a:r>
            <a:r>
              <a:rPr lang="en-US" sz="2400" dirty="0" err="1" smtClean="0"/>
              <a:t>kepercayaan</a:t>
            </a:r>
            <a:r>
              <a:rPr lang="en-US" sz="2400" dirty="0" smtClean="0"/>
              <a:t> </a:t>
            </a:r>
            <a:r>
              <a:rPr lang="en-US" sz="2400" dirty="0" err="1" smtClean="0"/>
              <a:t>diri</a:t>
            </a:r>
            <a:r>
              <a:rPr lang="en-US" sz="2400" dirty="0" smtClean="0"/>
              <a:t> </a:t>
            </a:r>
            <a:r>
              <a:rPr lang="en-US" sz="2400" dirty="0" err="1" smtClean="0"/>
              <a:t>siswa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rasa </a:t>
            </a:r>
            <a:r>
              <a:rPr lang="en-US" sz="2400" smtClean="0"/>
              <a:t>empati</a:t>
            </a:r>
            <a:endParaRPr lang="en-US" sz="2400" dirty="0" smtClean="0"/>
          </a:p>
          <a:p>
            <a:pPr marL="285750" indent="-285750" algn="just">
              <a:buFont typeface="Wingdings" pitchFamily="2" charset="2"/>
              <a:buChar char="v"/>
            </a:pPr>
            <a:r>
              <a:rPr lang="en-US" sz="2400" dirty="0" err="1" smtClean="0"/>
              <a:t>Pembacaan</a:t>
            </a:r>
            <a:r>
              <a:rPr lang="en-US" sz="2400" dirty="0" smtClean="0"/>
              <a:t> </a:t>
            </a:r>
            <a:r>
              <a:rPr lang="en-US" sz="2400" dirty="0" err="1" smtClean="0"/>
              <a:t>pengantar</a:t>
            </a:r>
            <a:r>
              <a:rPr lang="en-US" sz="2400" dirty="0" smtClean="0"/>
              <a:t> yang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menggabungkan</a:t>
            </a:r>
            <a:r>
              <a:rPr lang="en-US" sz="2400" dirty="0" smtClean="0"/>
              <a:t> </a:t>
            </a:r>
            <a:r>
              <a:rPr lang="en-US" sz="2400" dirty="0" err="1" smtClean="0"/>
              <a:t>pengualangan</a:t>
            </a:r>
            <a:r>
              <a:rPr lang="en-US" sz="2400" dirty="0" smtClean="0"/>
              <a:t> kata-kata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konteks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berbeda</a:t>
            </a:r>
            <a:r>
              <a:rPr lang="en-US" sz="2400" dirty="0" smtClean="0"/>
              <a:t>.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en-US" sz="2400" dirty="0" err="1" smtClean="0"/>
              <a:t>Pemahaman</a:t>
            </a:r>
            <a:r>
              <a:rPr lang="en-US" sz="2400" dirty="0" smtClean="0"/>
              <a:t> </a:t>
            </a:r>
            <a:r>
              <a:rPr lang="en-US" sz="2400" dirty="0" err="1" smtClean="0"/>
              <a:t>membaca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dibantu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pra</a:t>
            </a:r>
            <a:r>
              <a:rPr lang="en-US" sz="2400" dirty="0" smtClean="0"/>
              <a:t> </a:t>
            </a:r>
            <a:r>
              <a:rPr lang="en-US" sz="2400" dirty="0" err="1" smtClean="0"/>
              <a:t>membaca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mendapatkan</a:t>
            </a:r>
            <a:r>
              <a:rPr lang="en-US" sz="2400" dirty="0" smtClean="0"/>
              <a:t> </a:t>
            </a:r>
            <a:r>
              <a:rPr lang="en-US" sz="2400" dirty="0" err="1" smtClean="0"/>
              <a:t>minat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topik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/>
          </a:p>
        </p:txBody>
      </p:sp>
      <p:pic>
        <p:nvPicPr>
          <p:cNvPr id="6" name="Picture 2" descr="C:\Users\user\Saved Games\Pictures\Pencil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286000"/>
            <a:ext cx="2362200" cy="2588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964385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b8249b23b1dd6f0ed8100457298151b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user\Saved Games\Pictures\giphy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990600"/>
            <a:ext cx="6248116" cy="418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685870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304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9</cp:revision>
  <dcterms:created xsi:type="dcterms:W3CDTF">2018-10-08T15:41:07Z</dcterms:created>
  <dcterms:modified xsi:type="dcterms:W3CDTF">2018-11-23T14:52:57Z</dcterms:modified>
</cp:coreProperties>
</file>