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BC7D87-EDD7-4770-BBD1-2292B7F6D36D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CC3C7F-E3EF-45B8-9E7E-C65A0C92F94A}">
      <dgm:prSet phldrT="[Text]"/>
      <dgm:spPr/>
      <dgm:t>
        <a:bodyPr/>
        <a:lstStyle/>
        <a:p>
          <a:r>
            <a:rPr lang="en-US" b="1" dirty="0" err="1" smtClean="0"/>
            <a:t>Tahap</a:t>
          </a:r>
          <a:r>
            <a:rPr lang="en-US" b="1" dirty="0" smtClean="0"/>
            <a:t> </a:t>
          </a:r>
          <a:r>
            <a:rPr lang="en-US" b="1" dirty="0" err="1" smtClean="0"/>
            <a:t>Persiapan</a:t>
          </a:r>
          <a:endParaRPr lang="en-US" b="1" dirty="0"/>
        </a:p>
      </dgm:t>
    </dgm:pt>
    <dgm:pt modelId="{0572FA63-2FDE-4BEB-A69E-3E55D5C0D02F}" type="parTrans" cxnId="{815831C0-0463-4EC1-AE12-EE1AA9B660B4}">
      <dgm:prSet/>
      <dgm:spPr/>
      <dgm:t>
        <a:bodyPr/>
        <a:lstStyle/>
        <a:p>
          <a:endParaRPr lang="en-US"/>
        </a:p>
      </dgm:t>
    </dgm:pt>
    <dgm:pt modelId="{7F1995C0-E752-4366-A384-89EC18179FC8}" type="sibTrans" cxnId="{815831C0-0463-4EC1-AE12-EE1AA9B660B4}">
      <dgm:prSet/>
      <dgm:spPr/>
      <dgm:t>
        <a:bodyPr/>
        <a:lstStyle/>
        <a:p>
          <a:endParaRPr lang="en-US"/>
        </a:p>
      </dgm:t>
    </dgm:pt>
    <dgm:pt modelId="{155642C0-6A1F-4650-BB1F-39452F21681B}">
      <dgm:prSet phldrT="[Text]"/>
      <dgm:spPr/>
      <dgm:t>
        <a:bodyPr/>
        <a:lstStyle/>
        <a:p>
          <a:r>
            <a:rPr lang="en-US" b="1" dirty="0" err="1" smtClean="0"/>
            <a:t>Anak</a:t>
          </a:r>
          <a:r>
            <a:rPr lang="en-US" b="1" dirty="0" smtClean="0"/>
            <a:t> </a:t>
          </a:r>
          <a:r>
            <a:rPr lang="en-US" b="1" dirty="0" err="1" smtClean="0"/>
            <a:t>mulai</a:t>
          </a:r>
          <a:r>
            <a:rPr lang="en-US" b="1" dirty="0" smtClean="0"/>
            <a:t> </a:t>
          </a:r>
          <a:r>
            <a:rPr lang="en-US" b="1" dirty="0" err="1" smtClean="0"/>
            <a:t>menyadari</a:t>
          </a:r>
          <a:r>
            <a:rPr lang="en-US" b="1" dirty="0" smtClean="0"/>
            <a:t> </a:t>
          </a:r>
          <a:r>
            <a:rPr lang="en-US" b="1" dirty="0" err="1" smtClean="0"/>
            <a:t>fungsibarang</a:t>
          </a:r>
          <a:r>
            <a:rPr lang="en-US" b="1" dirty="0" smtClean="0"/>
            <a:t> </a:t>
          </a:r>
          <a:r>
            <a:rPr lang="en-US" b="1" dirty="0" err="1" smtClean="0"/>
            <a:t>cetak</a:t>
          </a:r>
          <a:r>
            <a:rPr lang="en-US" b="1" dirty="0" smtClean="0"/>
            <a:t>, </a:t>
          </a:r>
          <a:r>
            <a:rPr lang="en-US" b="1" dirty="0" err="1" smtClean="0"/>
            <a:t>konsep</a:t>
          </a:r>
          <a:r>
            <a:rPr lang="en-US" b="1" dirty="0" smtClean="0"/>
            <a:t> </a:t>
          </a:r>
          <a:r>
            <a:rPr lang="en-US" b="1" dirty="0" err="1" smtClean="0"/>
            <a:t>tentang</a:t>
          </a:r>
          <a:r>
            <a:rPr lang="en-US" b="1" dirty="0" smtClean="0"/>
            <a:t> </a:t>
          </a:r>
          <a:r>
            <a:rPr lang="en-US" b="1" dirty="0" err="1" smtClean="0"/>
            <a:t>cara</a:t>
          </a:r>
          <a:r>
            <a:rPr lang="en-US" b="1" dirty="0" smtClean="0"/>
            <a:t> </a:t>
          </a:r>
          <a:r>
            <a:rPr lang="en-US" b="1" dirty="0" err="1" smtClean="0"/>
            <a:t>kerja</a:t>
          </a:r>
          <a:r>
            <a:rPr lang="en-US" b="1" dirty="0" smtClean="0"/>
            <a:t> </a:t>
          </a:r>
          <a:r>
            <a:rPr lang="en-US" b="1" dirty="0" err="1" smtClean="0"/>
            <a:t>barang</a:t>
          </a:r>
          <a:r>
            <a:rPr lang="en-US" b="1" dirty="0" smtClean="0"/>
            <a:t> </a:t>
          </a:r>
          <a:r>
            <a:rPr lang="en-US" b="1" dirty="0" err="1" smtClean="0"/>
            <a:t>cetak</a:t>
          </a:r>
          <a:r>
            <a:rPr lang="en-US" b="1" dirty="0" smtClean="0"/>
            <a:t>, </a:t>
          </a:r>
          <a:r>
            <a:rPr lang="en-US" b="1" dirty="0" err="1" smtClean="0"/>
            <a:t>konsep</a:t>
          </a:r>
          <a:r>
            <a:rPr lang="en-US" b="1" dirty="0" smtClean="0"/>
            <a:t> </a:t>
          </a:r>
          <a:r>
            <a:rPr lang="en-US" b="1" dirty="0" err="1" smtClean="0"/>
            <a:t>tentang</a:t>
          </a:r>
          <a:r>
            <a:rPr lang="en-US" b="1" dirty="0" smtClean="0"/>
            <a:t> </a:t>
          </a:r>
          <a:r>
            <a:rPr lang="en-US" b="1" dirty="0" err="1" smtClean="0"/>
            <a:t>huruf</a:t>
          </a:r>
          <a:r>
            <a:rPr lang="en-US" b="1" dirty="0" smtClean="0"/>
            <a:t>, </a:t>
          </a:r>
          <a:r>
            <a:rPr lang="en-US" b="1" dirty="0" err="1" smtClean="0"/>
            <a:t>konsep</a:t>
          </a:r>
          <a:r>
            <a:rPr lang="en-US" b="1" dirty="0" smtClean="0"/>
            <a:t> </a:t>
          </a:r>
          <a:r>
            <a:rPr lang="en-US" b="1" dirty="0" err="1" smtClean="0"/>
            <a:t>tentang</a:t>
          </a:r>
          <a:r>
            <a:rPr lang="en-US" b="1" dirty="0" smtClean="0"/>
            <a:t> kata.</a:t>
          </a:r>
          <a:endParaRPr lang="en-US" b="1" dirty="0"/>
        </a:p>
      </dgm:t>
    </dgm:pt>
    <dgm:pt modelId="{7984CC85-ABA5-425F-B8D4-0C586D0AFED3}" type="parTrans" cxnId="{2793E479-FB9E-4107-985B-1DF584D5ECB9}">
      <dgm:prSet/>
      <dgm:spPr/>
      <dgm:t>
        <a:bodyPr/>
        <a:lstStyle/>
        <a:p>
          <a:endParaRPr lang="en-US"/>
        </a:p>
      </dgm:t>
    </dgm:pt>
    <dgm:pt modelId="{C5C9EF0C-0D2D-4EE6-B196-403C542BA720}" type="sibTrans" cxnId="{2793E479-FB9E-4107-985B-1DF584D5ECB9}">
      <dgm:prSet/>
      <dgm:spPr/>
      <dgm:t>
        <a:bodyPr/>
        <a:lstStyle/>
        <a:p>
          <a:endParaRPr lang="en-US"/>
        </a:p>
      </dgm:t>
    </dgm:pt>
    <dgm:pt modelId="{3C5AEE66-3A7A-46CB-95A6-925DDE14A371}">
      <dgm:prSet phldrT="[Text]"/>
      <dgm:spPr/>
      <dgm:t>
        <a:bodyPr/>
        <a:lstStyle/>
        <a:p>
          <a:r>
            <a:rPr lang="en-US" b="1" dirty="0" err="1" smtClean="0"/>
            <a:t>Tahap</a:t>
          </a:r>
          <a:endParaRPr lang="en-US" b="1" dirty="0" smtClean="0"/>
        </a:p>
        <a:p>
          <a:r>
            <a:rPr lang="en-US" b="1" dirty="0" err="1" smtClean="0"/>
            <a:t>Perkembangan</a:t>
          </a:r>
          <a:endParaRPr lang="en-US" b="1" dirty="0"/>
        </a:p>
      </dgm:t>
    </dgm:pt>
    <dgm:pt modelId="{5B938877-29BF-4080-98C3-CD18CC9D1094}" type="parTrans" cxnId="{00471B38-19AC-4136-9700-2C92CDE3D9CA}">
      <dgm:prSet/>
      <dgm:spPr/>
      <dgm:t>
        <a:bodyPr/>
        <a:lstStyle/>
        <a:p>
          <a:endParaRPr lang="en-US"/>
        </a:p>
      </dgm:t>
    </dgm:pt>
    <dgm:pt modelId="{FB15F0E7-F48F-44FE-B8D9-B582BE195FA2}" type="sibTrans" cxnId="{00471B38-19AC-4136-9700-2C92CDE3D9CA}">
      <dgm:prSet/>
      <dgm:spPr/>
      <dgm:t>
        <a:bodyPr/>
        <a:lstStyle/>
        <a:p>
          <a:endParaRPr lang="en-US"/>
        </a:p>
      </dgm:t>
    </dgm:pt>
    <dgm:pt modelId="{7491D8AE-2BC2-40D7-BF79-8EDC9BE28CFB}">
      <dgm:prSet phldrT="[Text]"/>
      <dgm:spPr/>
      <dgm:t>
        <a:bodyPr/>
        <a:lstStyle/>
        <a:p>
          <a:r>
            <a:rPr lang="en-US" b="1" dirty="0" err="1" smtClean="0"/>
            <a:t>Anak</a:t>
          </a:r>
          <a:r>
            <a:rPr lang="en-US" b="1" dirty="0" smtClean="0"/>
            <a:t> </a:t>
          </a:r>
          <a:r>
            <a:rPr lang="en-US" b="1" dirty="0" err="1" smtClean="0"/>
            <a:t>mulai</a:t>
          </a:r>
          <a:r>
            <a:rPr lang="en-US" b="1" dirty="0" smtClean="0"/>
            <a:t> </a:t>
          </a:r>
          <a:r>
            <a:rPr lang="en-US" b="1" dirty="0" err="1" smtClean="0"/>
            <a:t>memahami</a:t>
          </a:r>
          <a:r>
            <a:rPr lang="en-US" b="1" dirty="0" smtClean="0"/>
            <a:t> </a:t>
          </a:r>
          <a:r>
            <a:rPr lang="en-US" b="1" dirty="0" err="1" smtClean="0"/>
            <a:t>pola</a:t>
          </a:r>
          <a:r>
            <a:rPr lang="en-US" b="1" dirty="0" smtClean="0"/>
            <a:t> </a:t>
          </a:r>
          <a:r>
            <a:rPr lang="en-US" b="1" dirty="0" err="1" smtClean="0"/>
            <a:t>bahasa</a:t>
          </a:r>
          <a:r>
            <a:rPr lang="en-US" b="1" dirty="0" smtClean="0"/>
            <a:t> yang </a:t>
          </a:r>
          <a:r>
            <a:rPr lang="en-US" b="1" dirty="0" err="1" smtClean="0"/>
            <a:t>terdapat</a:t>
          </a:r>
          <a:r>
            <a:rPr lang="en-US" b="1" dirty="0" smtClean="0"/>
            <a:t> </a:t>
          </a:r>
          <a:r>
            <a:rPr lang="en-US" b="1" dirty="0" err="1" smtClean="0"/>
            <a:t>dalam</a:t>
          </a:r>
          <a:r>
            <a:rPr lang="en-US" b="1" dirty="0" smtClean="0"/>
            <a:t> </a:t>
          </a:r>
          <a:r>
            <a:rPr lang="en-US" b="1" dirty="0" err="1" smtClean="0"/>
            <a:t>barang</a:t>
          </a:r>
          <a:r>
            <a:rPr lang="en-US" b="1" dirty="0" smtClean="0"/>
            <a:t> </a:t>
          </a:r>
          <a:r>
            <a:rPr lang="en-US" b="1" dirty="0" err="1" smtClean="0"/>
            <a:t>cetak</a:t>
          </a:r>
          <a:r>
            <a:rPr lang="en-US" b="1" dirty="0" smtClean="0"/>
            <a:t> . </a:t>
          </a:r>
          <a:r>
            <a:rPr lang="en-US" b="1" dirty="0" err="1" smtClean="0"/>
            <a:t>Anak</a:t>
          </a:r>
          <a:r>
            <a:rPr lang="en-US" b="1" dirty="0" smtClean="0"/>
            <a:t> </a:t>
          </a:r>
          <a:r>
            <a:rPr lang="en-US" b="1" dirty="0" err="1" smtClean="0"/>
            <a:t>mulai</a:t>
          </a:r>
          <a:r>
            <a:rPr lang="en-US" b="1" dirty="0" smtClean="0"/>
            <a:t> </a:t>
          </a:r>
          <a:r>
            <a:rPr lang="en-US" b="1" dirty="0" err="1" smtClean="0"/>
            <a:t>belajar</a:t>
          </a:r>
          <a:r>
            <a:rPr lang="en-US" b="1" dirty="0" smtClean="0"/>
            <a:t> </a:t>
          </a:r>
          <a:r>
            <a:rPr lang="en-US" b="1" dirty="0" err="1" smtClean="0"/>
            <a:t>memasangkan</a:t>
          </a:r>
          <a:r>
            <a:rPr lang="en-US" b="1" dirty="0" smtClean="0"/>
            <a:t> </a:t>
          </a:r>
          <a:r>
            <a:rPr lang="en-US" b="1" dirty="0" err="1" smtClean="0"/>
            <a:t>satu</a:t>
          </a:r>
          <a:r>
            <a:rPr lang="en-US" b="1" dirty="0" smtClean="0"/>
            <a:t> kata </a:t>
          </a:r>
          <a:r>
            <a:rPr lang="en-US" b="1" dirty="0" err="1" smtClean="0"/>
            <a:t>dengan</a:t>
          </a:r>
          <a:r>
            <a:rPr lang="en-US" b="1" dirty="0" smtClean="0"/>
            <a:t> kata yang lain</a:t>
          </a:r>
          <a:endParaRPr lang="en-US" b="1" dirty="0"/>
        </a:p>
      </dgm:t>
    </dgm:pt>
    <dgm:pt modelId="{25BA64E4-874B-40C4-B97C-3A7F03011FAE}" type="parTrans" cxnId="{82C2F95E-0E66-4051-B7C2-1CF946003540}">
      <dgm:prSet/>
      <dgm:spPr/>
      <dgm:t>
        <a:bodyPr/>
        <a:lstStyle/>
        <a:p>
          <a:endParaRPr lang="en-US"/>
        </a:p>
      </dgm:t>
    </dgm:pt>
    <dgm:pt modelId="{5C683305-4810-4EE3-947D-4881AA8A0804}" type="sibTrans" cxnId="{82C2F95E-0E66-4051-B7C2-1CF946003540}">
      <dgm:prSet/>
      <dgm:spPr/>
      <dgm:t>
        <a:bodyPr/>
        <a:lstStyle/>
        <a:p>
          <a:endParaRPr lang="en-US"/>
        </a:p>
      </dgm:t>
    </dgm:pt>
    <dgm:pt modelId="{B64DAD68-10AF-49B4-98EE-1A40E417C4E0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err="1" smtClean="0"/>
            <a:t>Tahap</a:t>
          </a:r>
          <a:r>
            <a:rPr lang="en-US" b="1" dirty="0" smtClean="0"/>
            <a:t> </a:t>
          </a:r>
          <a:r>
            <a:rPr lang="en-US" b="1" dirty="0" err="1" smtClean="0"/>
            <a:t>Transisi</a:t>
          </a:r>
          <a:endParaRPr lang="en-US" b="1" dirty="0"/>
        </a:p>
      </dgm:t>
    </dgm:pt>
    <dgm:pt modelId="{41592846-1BDA-4098-AB92-45DBFD82D596}" type="parTrans" cxnId="{8D5BE2B5-C883-4933-9655-51B0B97CABC1}">
      <dgm:prSet/>
      <dgm:spPr/>
      <dgm:t>
        <a:bodyPr/>
        <a:lstStyle/>
        <a:p>
          <a:endParaRPr lang="en-US"/>
        </a:p>
      </dgm:t>
    </dgm:pt>
    <dgm:pt modelId="{9B9563B3-6C17-4096-9E55-0EF4C9120E5B}" type="sibTrans" cxnId="{8D5BE2B5-C883-4933-9655-51B0B97CABC1}">
      <dgm:prSet/>
      <dgm:spPr/>
      <dgm:t>
        <a:bodyPr/>
        <a:lstStyle/>
        <a:p>
          <a:endParaRPr lang="en-US"/>
        </a:p>
      </dgm:t>
    </dgm:pt>
    <dgm:pt modelId="{2670CA02-9DA8-4428-82DF-119A20233D21}">
      <dgm:prSet phldrT="[Text]"/>
      <dgm:spPr/>
      <dgm:t>
        <a:bodyPr/>
        <a:lstStyle/>
        <a:p>
          <a:r>
            <a:rPr lang="en-US" b="1" dirty="0" err="1" smtClean="0"/>
            <a:t>Anak</a:t>
          </a:r>
          <a:r>
            <a:rPr lang="en-US" b="1" dirty="0" smtClean="0"/>
            <a:t> </a:t>
          </a:r>
          <a:r>
            <a:rPr lang="en-US" b="1" dirty="0" err="1" smtClean="0"/>
            <a:t>mulai</a:t>
          </a:r>
          <a:r>
            <a:rPr lang="en-US" b="1" dirty="0" smtClean="0"/>
            <a:t> </a:t>
          </a:r>
          <a:r>
            <a:rPr lang="en-US" b="1" dirty="0" err="1" smtClean="0"/>
            <a:t>mengubah</a:t>
          </a:r>
          <a:r>
            <a:rPr lang="en-US" b="1" dirty="0" smtClean="0"/>
            <a:t> </a:t>
          </a:r>
          <a:r>
            <a:rPr lang="en-US" b="1" dirty="0" err="1" smtClean="0"/>
            <a:t>kebiasaan</a:t>
          </a:r>
          <a:r>
            <a:rPr lang="en-US" b="1" dirty="0" smtClean="0"/>
            <a:t> </a:t>
          </a:r>
          <a:r>
            <a:rPr lang="en-US" b="1" dirty="0" err="1" smtClean="0"/>
            <a:t>membaca</a:t>
          </a:r>
          <a:r>
            <a:rPr lang="en-US" b="1" dirty="0" smtClean="0"/>
            <a:t> </a:t>
          </a:r>
          <a:r>
            <a:rPr lang="en-US" b="1" dirty="0" err="1" smtClean="0"/>
            <a:t>bersuara</a:t>
          </a:r>
          <a:r>
            <a:rPr lang="en-US" b="1" dirty="0" smtClean="0"/>
            <a:t> </a:t>
          </a:r>
          <a:r>
            <a:rPr lang="en-US" b="1" dirty="0" err="1" smtClean="0"/>
            <a:t>menjadi</a:t>
          </a:r>
          <a:r>
            <a:rPr lang="en-US" b="1" dirty="0" smtClean="0"/>
            <a:t> </a:t>
          </a:r>
          <a:r>
            <a:rPr lang="en-US" b="1" dirty="0" err="1" smtClean="0"/>
            <a:t>membaca</a:t>
          </a:r>
          <a:r>
            <a:rPr lang="en-US" b="1" dirty="0" smtClean="0"/>
            <a:t> </a:t>
          </a:r>
          <a:r>
            <a:rPr lang="en-US" b="1" dirty="0" err="1" smtClean="0"/>
            <a:t>dalam</a:t>
          </a:r>
          <a:r>
            <a:rPr lang="en-US" b="1" dirty="0" smtClean="0"/>
            <a:t> </a:t>
          </a:r>
          <a:r>
            <a:rPr lang="en-US" b="1" dirty="0" err="1" smtClean="0"/>
            <a:t>hati</a:t>
          </a:r>
          <a:r>
            <a:rPr lang="en-US" b="1" dirty="0" smtClean="0"/>
            <a:t>. </a:t>
          </a:r>
          <a:r>
            <a:rPr lang="en-US" b="1" dirty="0" err="1" smtClean="0"/>
            <a:t>Anak</a:t>
          </a:r>
          <a:r>
            <a:rPr lang="en-US" b="1" dirty="0" smtClean="0"/>
            <a:t> </a:t>
          </a:r>
          <a:r>
            <a:rPr lang="en-US" b="1" dirty="0" err="1" smtClean="0"/>
            <a:t>mulai</a:t>
          </a:r>
          <a:r>
            <a:rPr lang="en-US" b="1" dirty="0" smtClean="0"/>
            <a:t> </a:t>
          </a:r>
          <a:r>
            <a:rPr lang="en-US" b="1" dirty="0" err="1" smtClean="0"/>
            <a:t>dapat</a:t>
          </a:r>
          <a:r>
            <a:rPr lang="en-US" b="1" dirty="0" smtClean="0"/>
            <a:t> </a:t>
          </a:r>
          <a:r>
            <a:rPr lang="en-US" b="1" dirty="0" err="1" smtClean="0"/>
            <a:t>melakukan</a:t>
          </a:r>
          <a:r>
            <a:rPr lang="en-US" b="1" dirty="0" smtClean="0"/>
            <a:t> </a:t>
          </a:r>
          <a:r>
            <a:rPr lang="en-US" b="1" dirty="0" err="1" smtClean="0"/>
            <a:t>kegiatan</a:t>
          </a:r>
          <a:r>
            <a:rPr lang="en-US" b="1" dirty="0" smtClean="0"/>
            <a:t> </a:t>
          </a:r>
          <a:r>
            <a:rPr lang="en-US" b="1" dirty="0" err="1" smtClean="0"/>
            <a:t>mambaca</a:t>
          </a:r>
          <a:r>
            <a:rPr lang="en-US" b="1" dirty="0" smtClean="0"/>
            <a:t> </a:t>
          </a:r>
          <a:r>
            <a:rPr lang="en-US" b="1" dirty="0" err="1" smtClean="0"/>
            <a:t>dengan</a:t>
          </a:r>
          <a:r>
            <a:rPr lang="en-US" b="1" dirty="0" smtClean="0"/>
            <a:t> </a:t>
          </a:r>
          <a:r>
            <a:rPr lang="en-US" b="1" dirty="0" err="1" smtClean="0"/>
            <a:t>santai</a:t>
          </a:r>
          <a:r>
            <a:rPr lang="en-US" b="1" dirty="0" smtClean="0"/>
            <a:t>.</a:t>
          </a:r>
          <a:endParaRPr lang="en-US" b="1" dirty="0"/>
        </a:p>
      </dgm:t>
    </dgm:pt>
    <dgm:pt modelId="{1B5D6DF1-3959-45F0-9677-41ACD2023678}" type="parTrans" cxnId="{5E63C874-18CD-46FF-8AED-7B4C37DE3CBB}">
      <dgm:prSet/>
      <dgm:spPr/>
      <dgm:t>
        <a:bodyPr/>
        <a:lstStyle/>
        <a:p>
          <a:endParaRPr lang="en-US"/>
        </a:p>
      </dgm:t>
    </dgm:pt>
    <dgm:pt modelId="{1A62019D-C97D-45BF-BB3F-6E09D3CEEC7B}" type="sibTrans" cxnId="{5E63C874-18CD-46FF-8AED-7B4C37DE3CBB}">
      <dgm:prSet/>
      <dgm:spPr/>
      <dgm:t>
        <a:bodyPr/>
        <a:lstStyle/>
        <a:p>
          <a:endParaRPr lang="en-US"/>
        </a:p>
      </dgm:t>
    </dgm:pt>
    <dgm:pt modelId="{9B47B9C5-A2BC-4D6C-9365-E69413EC0A45}" type="pres">
      <dgm:prSet presAssocID="{72BC7D87-EDD7-4770-BBD1-2292B7F6D3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433D5A-C5C5-46EE-8443-B4307D92435E}" type="pres">
      <dgm:prSet presAssocID="{7BCC3C7F-E3EF-45B8-9E7E-C65A0C92F94A}" presName="linNode" presStyleCnt="0"/>
      <dgm:spPr/>
    </dgm:pt>
    <dgm:pt modelId="{4002474E-9B6A-48C1-8523-4469169B3940}" type="pres">
      <dgm:prSet presAssocID="{7BCC3C7F-E3EF-45B8-9E7E-C65A0C92F94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B8C70-3919-4D33-89DC-CCA4BAC8E3F6}" type="pres">
      <dgm:prSet presAssocID="{7BCC3C7F-E3EF-45B8-9E7E-C65A0C92F94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08E61-2462-41CB-9429-14F522B7A783}" type="pres">
      <dgm:prSet presAssocID="{7F1995C0-E752-4366-A384-89EC18179FC8}" presName="sp" presStyleCnt="0"/>
      <dgm:spPr/>
    </dgm:pt>
    <dgm:pt modelId="{55C0A934-37E1-4E64-89F1-FCEDA3230426}" type="pres">
      <dgm:prSet presAssocID="{3C5AEE66-3A7A-46CB-95A6-925DDE14A371}" presName="linNode" presStyleCnt="0"/>
      <dgm:spPr/>
    </dgm:pt>
    <dgm:pt modelId="{B1E75B8A-6A99-4968-9712-CACCD35C034C}" type="pres">
      <dgm:prSet presAssocID="{3C5AEE66-3A7A-46CB-95A6-925DDE14A37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9E7E7-BA4B-4E10-ABC1-A48011CD6187}" type="pres">
      <dgm:prSet presAssocID="{3C5AEE66-3A7A-46CB-95A6-925DDE14A37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A4D3C-C0CF-4594-BD0A-21C3D18F00D2}" type="pres">
      <dgm:prSet presAssocID="{FB15F0E7-F48F-44FE-B8D9-B582BE195FA2}" presName="sp" presStyleCnt="0"/>
      <dgm:spPr/>
    </dgm:pt>
    <dgm:pt modelId="{15E82CFC-655F-41C3-B299-EC9CF73CBBAE}" type="pres">
      <dgm:prSet presAssocID="{B64DAD68-10AF-49B4-98EE-1A40E417C4E0}" presName="linNode" presStyleCnt="0"/>
      <dgm:spPr/>
    </dgm:pt>
    <dgm:pt modelId="{9C121FAA-4412-4DF1-8D5F-566E3101057D}" type="pres">
      <dgm:prSet presAssocID="{B64DAD68-10AF-49B4-98EE-1A40E417C4E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7F68C-A071-4D21-8492-514E42A2C049}" type="pres">
      <dgm:prSet presAssocID="{B64DAD68-10AF-49B4-98EE-1A40E417C4E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C5DB82-9A25-49A9-93AF-0129C567D34B}" type="presOf" srcId="{3C5AEE66-3A7A-46CB-95A6-925DDE14A371}" destId="{B1E75B8A-6A99-4968-9712-CACCD35C034C}" srcOrd="0" destOrd="0" presId="urn:microsoft.com/office/officeart/2005/8/layout/vList5"/>
    <dgm:cxn modelId="{6C200FFB-5C57-4273-AC6C-A5BCF476AD15}" type="presOf" srcId="{2670CA02-9DA8-4428-82DF-119A20233D21}" destId="{AE67F68C-A071-4D21-8492-514E42A2C049}" srcOrd="0" destOrd="0" presId="urn:microsoft.com/office/officeart/2005/8/layout/vList5"/>
    <dgm:cxn modelId="{FCEB425C-07F1-4363-98D7-C1FDD1B1C080}" type="presOf" srcId="{7491D8AE-2BC2-40D7-BF79-8EDC9BE28CFB}" destId="{41F9E7E7-BA4B-4E10-ABC1-A48011CD6187}" srcOrd="0" destOrd="0" presId="urn:microsoft.com/office/officeart/2005/8/layout/vList5"/>
    <dgm:cxn modelId="{5E63C874-18CD-46FF-8AED-7B4C37DE3CBB}" srcId="{B64DAD68-10AF-49B4-98EE-1A40E417C4E0}" destId="{2670CA02-9DA8-4428-82DF-119A20233D21}" srcOrd="0" destOrd="0" parTransId="{1B5D6DF1-3959-45F0-9677-41ACD2023678}" sibTransId="{1A62019D-C97D-45BF-BB3F-6E09D3CEEC7B}"/>
    <dgm:cxn modelId="{1481E699-135F-46DD-95C6-8078F2AA4191}" type="presOf" srcId="{72BC7D87-EDD7-4770-BBD1-2292B7F6D36D}" destId="{9B47B9C5-A2BC-4D6C-9365-E69413EC0A45}" srcOrd="0" destOrd="0" presId="urn:microsoft.com/office/officeart/2005/8/layout/vList5"/>
    <dgm:cxn modelId="{6D250695-368F-4C34-AF6B-02771275696C}" type="presOf" srcId="{155642C0-6A1F-4650-BB1F-39452F21681B}" destId="{AC3B8C70-3919-4D33-89DC-CCA4BAC8E3F6}" srcOrd="0" destOrd="0" presId="urn:microsoft.com/office/officeart/2005/8/layout/vList5"/>
    <dgm:cxn modelId="{815831C0-0463-4EC1-AE12-EE1AA9B660B4}" srcId="{72BC7D87-EDD7-4770-BBD1-2292B7F6D36D}" destId="{7BCC3C7F-E3EF-45B8-9E7E-C65A0C92F94A}" srcOrd="0" destOrd="0" parTransId="{0572FA63-2FDE-4BEB-A69E-3E55D5C0D02F}" sibTransId="{7F1995C0-E752-4366-A384-89EC18179FC8}"/>
    <dgm:cxn modelId="{82C2F95E-0E66-4051-B7C2-1CF946003540}" srcId="{3C5AEE66-3A7A-46CB-95A6-925DDE14A371}" destId="{7491D8AE-2BC2-40D7-BF79-8EDC9BE28CFB}" srcOrd="0" destOrd="0" parTransId="{25BA64E4-874B-40C4-B97C-3A7F03011FAE}" sibTransId="{5C683305-4810-4EE3-947D-4881AA8A0804}"/>
    <dgm:cxn modelId="{1AC423A0-A04A-4E0D-96F8-7E6427290206}" type="presOf" srcId="{B64DAD68-10AF-49B4-98EE-1A40E417C4E0}" destId="{9C121FAA-4412-4DF1-8D5F-566E3101057D}" srcOrd="0" destOrd="0" presId="urn:microsoft.com/office/officeart/2005/8/layout/vList5"/>
    <dgm:cxn modelId="{2793E479-FB9E-4107-985B-1DF584D5ECB9}" srcId="{7BCC3C7F-E3EF-45B8-9E7E-C65A0C92F94A}" destId="{155642C0-6A1F-4650-BB1F-39452F21681B}" srcOrd="0" destOrd="0" parTransId="{7984CC85-ABA5-425F-B8D4-0C586D0AFED3}" sibTransId="{C5C9EF0C-0D2D-4EE6-B196-403C542BA720}"/>
    <dgm:cxn modelId="{00471B38-19AC-4136-9700-2C92CDE3D9CA}" srcId="{72BC7D87-EDD7-4770-BBD1-2292B7F6D36D}" destId="{3C5AEE66-3A7A-46CB-95A6-925DDE14A371}" srcOrd="1" destOrd="0" parTransId="{5B938877-29BF-4080-98C3-CD18CC9D1094}" sibTransId="{FB15F0E7-F48F-44FE-B8D9-B582BE195FA2}"/>
    <dgm:cxn modelId="{03B27CF4-C841-4659-AE5D-A942E1ACCF04}" type="presOf" srcId="{7BCC3C7F-E3EF-45B8-9E7E-C65A0C92F94A}" destId="{4002474E-9B6A-48C1-8523-4469169B3940}" srcOrd="0" destOrd="0" presId="urn:microsoft.com/office/officeart/2005/8/layout/vList5"/>
    <dgm:cxn modelId="{8D5BE2B5-C883-4933-9655-51B0B97CABC1}" srcId="{72BC7D87-EDD7-4770-BBD1-2292B7F6D36D}" destId="{B64DAD68-10AF-49B4-98EE-1A40E417C4E0}" srcOrd="2" destOrd="0" parTransId="{41592846-1BDA-4098-AB92-45DBFD82D596}" sibTransId="{9B9563B3-6C17-4096-9E55-0EF4C9120E5B}"/>
    <dgm:cxn modelId="{B9843B30-7376-41D5-8B94-E71DBEEDF2C2}" type="presParOf" srcId="{9B47B9C5-A2BC-4D6C-9365-E69413EC0A45}" destId="{D4433D5A-C5C5-46EE-8443-B4307D92435E}" srcOrd="0" destOrd="0" presId="urn:microsoft.com/office/officeart/2005/8/layout/vList5"/>
    <dgm:cxn modelId="{B470739A-EC78-4FC4-A23F-BB23EFABB130}" type="presParOf" srcId="{D4433D5A-C5C5-46EE-8443-B4307D92435E}" destId="{4002474E-9B6A-48C1-8523-4469169B3940}" srcOrd="0" destOrd="0" presId="urn:microsoft.com/office/officeart/2005/8/layout/vList5"/>
    <dgm:cxn modelId="{F7C28701-6279-47DA-9826-F7CE00A3880F}" type="presParOf" srcId="{D4433D5A-C5C5-46EE-8443-B4307D92435E}" destId="{AC3B8C70-3919-4D33-89DC-CCA4BAC8E3F6}" srcOrd="1" destOrd="0" presId="urn:microsoft.com/office/officeart/2005/8/layout/vList5"/>
    <dgm:cxn modelId="{9FF240D7-4E2A-4B83-AC88-F07739B58408}" type="presParOf" srcId="{9B47B9C5-A2BC-4D6C-9365-E69413EC0A45}" destId="{7B708E61-2462-41CB-9429-14F522B7A783}" srcOrd="1" destOrd="0" presId="urn:microsoft.com/office/officeart/2005/8/layout/vList5"/>
    <dgm:cxn modelId="{6689E040-E0A8-48B5-A34E-DC190536F7EE}" type="presParOf" srcId="{9B47B9C5-A2BC-4D6C-9365-E69413EC0A45}" destId="{55C0A934-37E1-4E64-89F1-FCEDA3230426}" srcOrd="2" destOrd="0" presId="urn:microsoft.com/office/officeart/2005/8/layout/vList5"/>
    <dgm:cxn modelId="{A93D5365-A2C7-4982-92E6-297981D50BAB}" type="presParOf" srcId="{55C0A934-37E1-4E64-89F1-FCEDA3230426}" destId="{B1E75B8A-6A99-4968-9712-CACCD35C034C}" srcOrd="0" destOrd="0" presId="urn:microsoft.com/office/officeart/2005/8/layout/vList5"/>
    <dgm:cxn modelId="{BC8C4C5C-2314-4F1B-A485-E858B3CC7357}" type="presParOf" srcId="{55C0A934-37E1-4E64-89F1-FCEDA3230426}" destId="{41F9E7E7-BA4B-4E10-ABC1-A48011CD6187}" srcOrd="1" destOrd="0" presId="urn:microsoft.com/office/officeart/2005/8/layout/vList5"/>
    <dgm:cxn modelId="{259878CD-7614-49AC-B301-A65A7985BE32}" type="presParOf" srcId="{9B47B9C5-A2BC-4D6C-9365-E69413EC0A45}" destId="{BF8A4D3C-C0CF-4594-BD0A-21C3D18F00D2}" srcOrd="3" destOrd="0" presId="urn:microsoft.com/office/officeart/2005/8/layout/vList5"/>
    <dgm:cxn modelId="{6F812B0B-3F03-4114-88E8-A7E958DABDBB}" type="presParOf" srcId="{9B47B9C5-A2BC-4D6C-9365-E69413EC0A45}" destId="{15E82CFC-655F-41C3-B299-EC9CF73CBBAE}" srcOrd="4" destOrd="0" presId="urn:microsoft.com/office/officeart/2005/8/layout/vList5"/>
    <dgm:cxn modelId="{25E8E04C-D456-47DA-999C-EC0541F39CC2}" type="presParOf" srcId="{15E82CFC-655F-41C3-B299-EC9CF73CBBAE}" destId="{9C121FAA-4412-4DF1-8D5F-566E3101057D}" srcOrd="0" destOrd="0" presId="urn:microsoft.com/office/officeart/2005/8/layout/vList5"/>
    <dgm:cxn modelId="{A0E85B70-57D4-4DC3-BF08-711DBFC206E3}" type="presParOf" srcId="{15E82CFC-655F-41C3-B299-EC9CF73CBBAE}" destId="{AE67F68C-A071-4D21-8492-514E42A2C04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B8C70-3919-4D33-89DC-CCA4BAC8E3F6}">
      <dsp:nvSpPr>
        <dsp:cNvPr id="0" name=""/>
        <dsp:cNvSpPr/>
      </dsp:nvSpPr>
      <dsp:spPr>
        <a:xfrm rot="5400000">
          <a:off x="4909071" y="-1853212"/>
          <a:ext cx="1166849" cy="516940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/>
            <a:t>Anak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mulai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menyadari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fungsibarang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cetak</a:t>
          </a:r>
          <a:r>
            <a:rPr lang="en-US" sz="1700" b="1" kern="1200" dirty="0" smtClean="0"/>
            <a:t>, </a:t>
          </a:r>
          <a:r>
            <a:rPr lang="en-US" sz="1700" b="1" kern="1200" dirty="0" err="1" smtClean="0"/>
            <a:t>konsep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tentang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cara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kerja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barang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cetak</a:t>
          </a:r>
          <a:r>
            <a:rPr lang="en-US" sz="1700" b="1" kern="1200" dirty="0" smtClean="0"/>
            <a:t>, </a:t>
          </a:r>
          <a:r>
            <a:rPr lang="en-US" sz="1700" b="1" kern="1200" dirty="0" err="1" smtClean="0"/>
            <a:t>konsep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tentang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huruf</a:t>
          </a:r>
          <a:r>
            <a:rPr lang="en-US" sz="1700" b="1" kern="1200" dirty="0" smtClean="0"/>
            <a:t>, </a:t>
          </a:r>
          <a:r>
            <a:rPr lang="en-US" sz="1700" b="1" kern="1200" dirty="0" err="1" smtClean="0"/>
            <a:t>konsep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tentang</a:t>
          </a:r>
          <a:r>
            <a:rPr lang="en-US" sz="1700" b="1" kern="1200" dirty="0" smtClean="0"/>
            <a:t> kata.</a:t>
          </a:r>
          <a:endParaRPr lang="en-US" sz="1700" b="1" kern="1200" dirty="0"/>
        </a:p>
      </dsp:txBody>
      <dsp:txXfrm rot="-5400000">
        <a:off x="2907792" y="205028"/>
        <a:ext cx="5112447" cy="1052927"/>
      </dsp:txXfrm>
    </dsp:sp>
    <dsp:sp modelId="{4002474E-9B6A-48C1-8523-4469169B3940}">
      <dsp:nvSpPr>
        <dsp:cNvPr id="0" name=""/>
        <dsp:cNvSpPr/>
      </dsp:nvSpPr>
      <dsp:spPr>
        <a:xfrm>
          <a:off x="0" y="2209"/>
          <a:ext cx="2907792" cy="14585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Tahap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Persiapan</a:t>
          </a:r>
          <a:endParaRPr lang="en-US" sz="3000" b="1" kern="1200" dirty="0"/>
        </a:p>
      </dsp:txBody>
      <dsp:txXfrm>
        <a:off x="71201" y="73410"/>
        <a:ext cx="2765390" cy="1316160"/>
      </dsp:txXfrm>
    </dsp:sp>
    <dsp:sp modelId="{41F9E7E7-BA4B-4E10-ABC1-A48011CD6187}">
      <dsp:nvSpPr>
        <dsp:cNvPr id="0" name=""/>
        <dsp:cNvSpPr/>
      </dsp:nvSpPr>
      <dsp:spPr>
        <a:xfrm rot="5400000">
          <a:off x="4909071" y="-321722"/>
          <a:ext cx="1166849" cy="5169408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/>
            <a:t>Anak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mulai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memahami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pola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bahasa</a:t>
          </a:r>
          <a:r>
            <a:rPr lang="en-US" sz="1700" b="1" kern="1200" dirty="0" smtClean="0"/>
            <a:t> yang </a:t>
          </a:r>
          <a:r>
            <a:rPr lang="en-US" sz="1700" b="1" kern="1200" dirty="0" err="1" smtClean="0"/>
            <a:t>terdapat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dalam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barang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cetak</a:t>
          </a:r>
          <a:r>
            <a:rPr lang="en-US" sz="1700" b="1" kern="1200" dirty="0" smtClean="0"/>
            <a:t> . </a:t>
          </a:r>
          <a:r>
            <a:rPr lang="en-US" sz="1700" b="1" kern="1200" dirty="0" err="1" smtClean="0"/>
            <a:t>Anak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mulai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belajar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memasangkan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satu</a:t>
          </a:r>
          <a:r>
            <a:rPr lang="en-US" sz="1700" b="1" kern="1200" dirty="0" smtClean="0"/>
            <a:t> kata </a:t>
          </a:r>
          <a:r>
            <a:rPr lang="en-US" sz="1700" b="1" kern="1200" dirty="0" err="1" smtClean="0"/>
            <a:t>dengan</a:t>
          </a:r>
          <a:r>
            <a:rPr lang="en-US" sz="1700" b="1" kern="1200" dirty="0" smtClean="0"/>
            <a:t> kata yang lain</a:t>
          </a:r>
          <a:endParaRPr lang="en-US" sz="1700" b="1" kern="1200" dirty="0"/>
        </a:p>
      </dsp:txBody>
      <dsp:txXfrm rot="-5400000">
        <a:off x="2907792" y="1736518"/>
        <a:ext cx="5112447" cy="1052927"/>
      </dsp:txXfrm>
    </dsp:sp>
    <dsp:sp modelId="{B1E75B8A-6A99-4968-9712-CACCD35C034C}">
      <dsp:nvSpPr>
        <dsp:cNvPr id="0" name=""/>
        <dsp:cNvSpPr/>
      </dsp:nvSpPr>
      <dsp:spPr>
        <a:xfrm>
          <a:off x="0" y="1533700"/>
          <a:ext cx="2907792" cy="1458562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Tahap</a:t>
          </a:r>
          <a:endParaRPr lang="en-US" sz="3000" b="1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Perkembangan</a:t>
          </a:r>
          <a:endParaRPr lang="en-US" sz="3000" b="1" kern="1200" dirty="0"/>
        </a:p>
      </dsp:txBody>
      <dsp:txXfrm>
        <a:off x="71201" y="1604901"/>
        <a:ext cx="2765390" cy="1316160"/>
      </dsp:txXfrm>
    </dsp:sp>
    <dsp:sp modelId="{AE67F68C-A071-4D21-8492-514E42A2C049}">
      <dsp:nvSpPr>
        <dsp:cNvPr id="0" name=""/>
        <dsp:cNvSpPr/>
      </dsp:nvSpPr>
      <dsp:spPr>
        <a:xfrm rot="5400000">
          <a:off x="4909071" y="1209767"/>
          <a:ext cx="1166849" cy="5169408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/>
            <a:t>Anak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mulai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mengubah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kebiasaan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membaca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bersuara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menjadi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membaca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dalam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hati</a:t>
          </a:r>
          <a:r>
            <a:rPr lang="en-US" sz="1700" b="1" kern="1200" dirty="0" smtClean="0"/>
            <a:t>. </a:t>
          </a:r>
          <a:r>
            <a:rPr lang="en-US" sz="1700" b="1" kern="1200" dirty="0" err="1" smtClean="0"/>
            <a:t>Anak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mulai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dapat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melakukan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kegiatan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mambaca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dengan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santai</a:t>
          </a:r>
          <a:r>
            <a:rPr lang="en-US" sz="1700" b="1" kern="1200" dirty="0" smtClean="0"/>
            <a:t>.</a:t>
          </a:r>
          <a:endParaRPr lang="en-US" sz="1700" b="1" kern="1200" dirty="0"/>
        </a:p>
      </dsp:txBody>
      <dsp:txXfrm rot="-5400000">
        <a:off x="2907792" y="3268008"/>
        <a:ext cx="5112447" cy="1052927"/>
      </dsp:txXfrm>
    </dsp:sp>
    <dsp:sp modelId="{9C121FAA-4412-4DF1-8D5F-566E3101057D}">
      <dsp:nvSpPr>
        <dsp:cNvPr id="0" name=""/>
        <dsp:cNvSpPr/>
      </dsp:nvSpPr>
      <dsp:spPr>
        <a:xfrm>
          <a:off x="0" y="3065190"/>
          <a:ext cx="2907792" cy="1458562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/>
            <a:t>Tahap</a:t>
          </a:r>
          <a:r>
            <a:rPr lang="en-US" sz="3000" b="1" kern="1200" dirty="0" smtClean="0"/>
            <a:t> </a:t>
          </a:r>
          <a:r>
            <a:rPr lang="en-US" sz="3000" b="1" kern="1200" dirty="0" err="1" smtClean="0"/>
            <a:t>Transisi</a:t>
          </a:r>
          <a:endParaRPr lang="en-US" sz="3000" b="1" kern="1200" dirty="0"/>
        </a:p>
      </dsp:txBody>
      <dsp:txXfrm>
        <a:off x="71201" y="3136391"/>
        <a:ext cx="2765390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6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6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6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6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8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9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9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1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6D3D-5FAC-49B1-88AD-A53CEEF4DBD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73CF2-261B-4668-A481-2C695EFE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2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user\Saved Games\Pictures\f4408a5c77ebaa90931ba19539718b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1859340"/>
            <a:ext cx="65753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Bodoni MT Black" pitchFamily="18" charset="0"/>
              </a:rPr>
              <a:t>LANGKAH-LANGKAH </a:t>
            </a:r>
          </a:p>
          <a:p>
            <a:pPr algn="ctr"/>
            <a:r>
              <a:rPr lang="en-US" sz="3200" dirty="0" smtClean="0">
                <a:latin typeface="Bodoni MT Black" pitchFamily="18" charset="0"/>
              </a:rPr>
              <a:t>PEMEBLAJARAN </a:t>
            </a:r>
          </a:p>
          <a:p>
            <a:pPr algn="ctr"/>
            <a:r>
              <a:rPr lang="en-US" sz="3200" dirty="0" smtClean="0">
                <a:latin typeface="Bodoni MT Black" pitchFamily="18" charset="0"/>
              </a:rPr>
              <a:t>KETERAMPILAN MEMBACA</a:t>
            </a:r>
            <a:endParaRPr lang="en-US" sz="3200" dirty="0">
              <a:latin typeface="Bodoni MT Black" pitchFamily="18" charset="0"/>
            </a:endParaRPr>
          </a:p>
        </p:txBody>
      </p:sp>
      <p:pic>
        <p:nvPicPr>
          <p:cNvPr id="1028" name="Picture 4" descr="C:\Users\user\Saved Games\Pictures\kartun-siswa2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3657600"/>
            <a:ext cx="3200400" cy="241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979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:\Users\user\Saved Games\Pictures\f4408a5c77ebaa90931ba19539718b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25908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/>
              <a:t>Merupakan</a:t>
            </a:r>
            <a:r>
              <a:rPr lang="en-US" sz="4000" dirty="0"/>
              <a:t> proses </a:t>
            </a:r>
            <a:r>
              <a:rPr lang="en-US" sz="4000" dirty="0" err="1" smtClean="0"/>
              <a:t>memperoleh</a:t>
            </a:r>
            <a:r>
              <a:rPr lang="en-US" sz="4000" dirty="0" smtClean="0"/>
              <a:t> </a:t>
            </a:r>
            <a:r>
              <a:rPr lang="en-US" sz="4000" dirty="0" err="1" smtClean="0"/>
              <a:t>makna</a:t>
            </a:r>
            <a:r>
              <a:rPr lang="en-US" sz="4000" dirty="0" smtClean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barang</a:t>
            </a:r>
            <a:r>
              <a:rPr lang="en-US" sz="4000" dirty="0"/>
              <a:t> </a:t>
            </a:r>
            <a:r>
              <a:rPr lang="en-US" sz="4000" dirty="0" err="1"/>
              <a:t>cetak</a:t>
            </a:r>
            <a:r>
              <a:rPr lang="en-US" sz="4000" dirty="0"/>
              <a:t> ( </a:t>
            </a:r>
            <a:r>
              <a:rPr lang="en-US" sz="4000" dirty="0" err="1"/>
              <a:t>Spodek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Saracho</a:t>
            </a:r>
            <a:r>
              <a:rPr lang="en-US" sz="4000" dirty="0"/>
              <a:t>, 1994).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707195"/>
            <a:ext cx="5556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ooper Black" pitchFamily="18" charset="0"/>
              </a:rPr>
              <a:t>APA ITU MEMBACA???</a:t>
            </a:r>
            <a:endParaRPr lang="en-US" sz="3600" dirty="0">
              <a:latin typeface="Cooper Black" pitchFamily="18" charset="0"/>
            </a:endParaRPr>
          </a:p>
        </p:txBody>
      </p:sp>
      <p:pic>
        <p:nvPicPr>
          <p:cNvPr id="2051" name="Picture 3" descr="C:\Users\user\Saved Games\Pictures\book-animation-21767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400" y="4275538"/>
            <a:ext cx="3276600" cy="198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579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Saved Games\Pictures\f4408a5c77ebaa90931ba19539718b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599" y="1828800"/>
            <a:ext cx="76200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Combs</a:t>
            </a:r>
            <a:r>
              <a:rPr lang="en-US" sz="3600" dirty="0"/>
              <a:t>, </a:t>
            </a:r>
            <a:r>
              <a:rPr lang="en-US" sz="3600" dirty="0" err="1"/>
              <a:t>membagi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membaca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3: 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/>
              <a:t>1. </a:t>
            </a:r>
            <a:r>
              <a:rPr lang="en-US" sz="3600" dirty="0" err="1"/>
              <a:t>Tahap</a:t>
            </a:r>
            <a:r>
              <a:rPr lang="en-US" sz="3600" dirty="0"/>
              <a:t> </a:t>
            </a:r>
            <a:r>
              <a:rPr lang="en-US" sz="3600" dirty="0" err="1"/>
              <a:t>Persiapan</a:t>
            </a:r>
            <a:r>
              <a:rPr lang="en-US" sz="3600" dirty="0"/>
              <a:t> </a:t>
            </a:r>
          </a:p>
          <a:p>
            <a:r>
              <a:rPr lang="en-US" sz="3600" dirty="0"/>
              <a:t>2. </a:t>
            </a:r>
            <a:r>
              <a:rPr lang="en-US" sz="3600" dirty="0" err="1"/>
              <a:t>Tahap</a:t>
            </a:r>
            <a:r>
              <a:rPr lang="en-US" sz="3600" dirty="0"/>
              <a:t> </a:t>
            </a:r>
            <a:r>
              <a:rPr lang="en-US" sz="3600" dirty="0" err="1" smtClean="0"/>
              <a:t>Perkembngan</a:t>
            </a:r>
            <a:r>
              <a:rPr lang="en-US" sz="3600" dirty="0" smtClean="0"/>
              <a:t> </a:t>
            </a:r>
            <a:endParaRPr lang="en-US" sz="3600" dirty="0"/>
          </a:p>
          <a:p>
            <a:r>
              <a:rPr lang="en-US" sz="3600" dirty="0"/>
              <a:t>3. </a:t>
            </a:r>
            <a:r>
              <a:rPr lang="en-US" sz="3600" dirty="0" err="1"/>
              <a:t>Tahap</a:t>
            </a:r>
            <a:r>
              <a:rPr lang="en-US" sz="3600" dirty="0"/>
              <a:t> </a:t>
            </a:r>
            <a:r>
              <a:rPr lang="en-US" sz="3600" dirty="0" err="1"/>
              <a:t>Transisi</a:t>
            </a:r>
            <a:endParaRPr lang="en-US" sz="3600" dirty="0"/>
          </a:p>
          <a:p>
            <a:endParaRPr lang="en-US" sz="3600" dirty="0"/>
          </a:p>
        </p:txBody>
      </p:sp>
      <p:pic>
        <p:nvPicPr>
          <p:cNvPr id="1026" name="Picture 2" descr="C:\Users\user\Saved Games\Pictures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71975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688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Users\user\Saved Games\Pictures\f4408a5c77ebaa90931ba19539718b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067683"/>
              </p:ext>
            </p:extLst>
          </p:nvPr>
        </p:nvGraphicFramePr>
        <p:xfrm>
          <a:off x="609600" y="1600200"/>
          <a:ext cx="807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5643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Saved Games\Pictures\f4408a5c77ebaa90931ba19539718b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71800" y="236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074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405" y="1833563"/>
            <a:ext cx="5793190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024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110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2018-10-09T00:57:09Z</dcterms:created>
  <dcterms:modified xsi:type="dcterms:W3CDTF">2018-10-11T15:31:43Z</dcterms:modified>
</cp:coreProperties>
</file>