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0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6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6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9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0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7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3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2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76DAE-FDA9-4E7B-B370-D1282BCD4BF4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DF03-5DD2-4C06-BD1C-29F25C11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5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Saved Games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36" y="0"/>
            <a:ext cx="91621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0" y="1514589"/>
            <a:ext cx="601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Rockwell Extra Bold" pitchFamily="18" charset="0"/>
              </a:rPr>
              <a:t>PRINSIP-PRINSIP PEMBELAJARAN BERBICARA</a:t>
            </a:r>
            <a:endParaRPr lang="en-US" sz="4000" dirty="0">
              <a:latin typeface="Rockwell Extra Bold" pitchFamily="18" charset="0"/>
            </a:endParaRPr>
          </a:p>
        </p:txBody>
      </p:sp>
      <p:pic>
        <p:nvPicPr>
          <p:cNvPr id="1027" name="Picture 3" descr="C:\Users\user\Saved Games\Pictures\contoh-pidato-tugas-sekolah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3528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9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36" y="0"/>
            <a:ext cx="91621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199" y="2743687"/>
            <a:ext cx="66008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altLang="id-ID" sz="3200" dirty="0" smtClean="0"/>
              <a:t>Berbicara merupakan kemampuan </a:t>
            </a:r>
            <a:r>
              <a:rPr lang="sv-SE" altLang="id-ID" sz="3200" dirty="0" smtClean="0"/>
              <a:t>mengucapkan kalimat-kalimat untuk mengekspresikan, menyatakan, menyampaikan pikiran, gagasan</a:t>
            </a:r>
            <a:r>
              <a:rPr lang="sv-SE" altLang="id-ID" sz="3200" dirty="0" smtClean="0"/>
              <a:t>, ide </a:t>
            </a:r>
            <a:r>
              <a:rPr lang="sv-SE" altLang="id-ID" sz="3200" dirty="0" smtClean="0"/>
              <a:t>dan perasaan.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1237565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APA ITU BERBICARA?????</a:t>
            </a:r>
            <a:endParaRPr lang="en-US" sz="3600" b="1" dirty="0"/>
          </a:p>
        </p:txBody>
      </p:sp>
      <p:pic>
        <p:nvPicPr>
          <p:cNvPr id="2050" name="Picture 2" descr="C:\Users\user\Saved Games\Pictures\tanda-tanya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09600"/>
            <a:ext cx="1771650" cy="21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3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36" y="0"/>
            <a:ext cx="91621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838200"/>
            <a:ext cx="6019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 err="1" smtClean="0"/>
              <a:t>Berbicara</a:t>
            </a:r>
            <a:r>
              <a:rPr lang="en-US" sz="2400" dirty="0" smtClean="0"/>
              <a:t> </a:t>
            </a:r>
            <a:r>
              <a:rPr lang="en-US" sz="2400" dirty="0" err="1" smtClean="0"/>
              <a:t>erat</a:t>
            </a:r>
            <a:r>
              <a:rPr lang="en-US" sz="2400" dirty="0" smtClean="0"/>
              <a:t> </a:t>
            </a:r>
            <a:r>
              <a:rPr lang="en-US" sz="2400" dirty="0" err="1" smtClean="0"/>
              <a:t>kaitannya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mendengarkan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terpisah</a:t>
            </a:r>
            <a:r>
              <a:rPr lang="en-US" sz="2400" dirty="0" smtClean="0"/>
              <a:t> </a:t>
            </a:r>
            <a:r>
              <a:rPr lang="en-US" sz="2400" dirty="0" err="1" smtClean="0"/>
              <a:t>dibangun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dipraktekkan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</a:t>
            </a:r>
            <a:r>
              <a:rPr lang="en-US" sz="2400" dirty="0" err="1" smtClean="0"/>
              <a:t>parktek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berbicara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bertahap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.</a:t>
            </a:r>
          </a:p>
        </p:txBody>
      </p:sp>
      <p:pic>
        <p:nvPicPr>
          <p:cNvPr id="3074" name="Picture 2" descr="C:\Users\user\Saved Games\Pictures\i-have-idea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68613" y="3204589"/>
            <a:ext cx="1905000" cy="28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42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36" y="0"/>
            <a:ext cx="91621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1066800"/>
            <a:ext cx="5943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 err="1"/>
              <a:t>Latihan</a:t>
            </a:r>
            <a:r>
              <a:rPr lang="en-US" sz="2400" dirty="0"/>
              <a:t> </a:t>
            </a:r>
            <a:r>
              <a:rPr lang="en-US" sz="2400" dirty="0" err="1" smtClean="0"/>
              <a:t>berkomunikasi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mediator </a:t>
            </a:r>
            <a:r>
              <a:rPr lang="en-US" sz="2400" dirty="0" smtClean="0"/>
              <a:t>yang </a:t>
            </a:r>
            <a:r>
              <a:rPr lang="en-US" sz="2400" dirty="0" err="1" smtClean="0"/>
              <a:t>penting</a:t>
            </a:r>
            <a:endParaRPr lang="en-US" sz="2400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/>
              <a:t>latihan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 smtClean="0"/>
              <a:t>kolom</a:t>
            </a:r>
            <a:r>
              <a:rPr lang="en-US" sz="2400" dirty="0" smtClean="0"/>
              <a:t> </a:t>
            </a:r>
            <a:r>
              <a:rPr lang="en-US" sz="2400" dirty="0" err="1"/>
              <a:t>ekspresif</a:t>
            </a:r>
            <a:r>
              <a:rPr lang="en-US" sz="2400" dirty="0"/>
              <a:t> yang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 smtClean="0"/>
              <a:t>ekspresif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memiiki</a:t>
            </a:r>
            <a:r>
              <a:rPr lang="en-US" sz="2400" dirty="0" smtClean="0"/>
              <a:t> </a:t>
            </a:r>
            <a:r>
              <a:rPr lang="en-US" sz="2400" dirty="0" err="1"/>
              <a:t>keyakinnan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kepercayaan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berkreasi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memulai</a:t>
            </a:r>
            <a:r>
              <a:rPr lang="en-US" sz="2400" dirty="0"/>
              <a:t> </a:t>
            </a:r>
            <a:r>
              <a:rPr lang="en-US" sz="2400" dirty="0" err="1" smtClean="0"/>
              <a:t>berbicara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/>
            <a:endParaRPr lang="en-US" sz="2400" dirty="0"/>
          </a:p>
        </p:txBody>
      </p:sp>
      <p:pic>
        <p:nvPicPr>
          <p:cNvPr id="6" name="Picture 2" descr="C:\Users\user\Saved Games\Pictures\i-have-idea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6600" y="3204589"/>
            <a:ext cx="1905000" cy="28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84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36" y="0"/>
            <a:ext cx="91621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12192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 err="1" smtClean="0"/>
              <a:t>Diskusi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disiplin</a:t>
            </a:r>
            <a:r>
              <a:rPr lang="en-US" sz="2400" dirty="0" smtClean="0"/>
              <a:t> </a:t>
            </a:r>
            <a:r>
              <a:rPr lang="en-US" sz="2400" dirty="0" err="1" smtClean="0"/>
              <a:t>tertinggi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usia</a:t>
            </a:r>
            <a:r>
              <a:rPr lang="en-US" sz="2400" dirty="0" smtClean="0"/>
              <a:t> </a:t>
            </a:r>
            <a:r>
              <a:rPr lang="en-US" sz="2400" dirty="0" err="1" smtClean="0"/>
              <a:t>dini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diperkenalkan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(1) dialog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, </a:t>
            </a:r>
            <a:r>
              <a:rPr lang="en-US" sz="2400" dirty="0" smtClean="0"/>
              <a:t>(2) </a:t>
            </a:r>
            <a:r>
              <a:rPr lang="en-US" sz="2400" dirty="0" smtClean="0"/>
              <a:t>dialog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celah</a:t>
            </a:r>
            <a:r>
              <a:rPr lang="en-US" sz="2400" dirty="0" smtClean="0"/>
              <a:t>, </a:t>
            </a:r>
            <a:r>
              <a:rPr lang="en-US" sz="2400" dirty="0" smtClean="0"/>
              <a:t>(</a:t>
            </a:r>
            <a:r>
              <a:rPr lang="en-US" sz="2400" dirty="0" smtClean="0"/>
              <a:t>3)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dialog yang </a:t>
            </a:r>
            <a:r>
              <a:rPr lang="en-US" sz="2400" dirty="0" err="1" smtClean="0"/>
              <a:t>bervariasi</a:t>
            </a:r>
            <a:endParaRPr lang="en-US" sz="24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 err="1" smtClean="0"/>
              <a:t>P</a:t>
            </a:r>
            <a:r>
              <a:rPr lang="en-US" sz="2400" dirty="0" err="1" smtClean="0"/>
              <a:t>ercakapan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dasarnya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smtClean="0"/>
              <a:t>  </a:t>
            </a:r>
            <a:r>
              <a:rPr lang="en-US" sz="2400" dirty="0" err="1" smtClean="0"/>
              <a:t>linguistik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7" name="Picture 2" descr="C:\Users\user\Saved Games\Pictures\i-have-idea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81800" y="3224254"/>
            <a:ext cx="1905000" cy="28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43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36" y="0"/>
            <a:ext cx="91621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\Saved Games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234" y="1676400"/>
            <a:ext cx="6361848" cy="426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38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142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2018-10-09T03:18:06Z</dcterms:created>
  <dcterms:modified xsi:type="dcterms:W3CDTF">2018-11-24T00:12:56Z</dcterms:modified>
</cp:coreProperties>
</file>