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58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B883D8-26DE-41F3-BBD0-254EC342773B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1E4624D-DCBC-48FC-A288-E4CB98D33D20}">
      <dgm:prSet phldrT="[Text]"/>
      <dgm:spPr/>
      <dgm:t>
        <a:bodyPr/>
        <a:lstStyle/>
        <a:p>
          <a:r>
            <a:rPr lang="en-US" b="1" dirty="0" err="1" smtClean="0"/>
            <a:t>Tahap</a:t>
          </a:r>
          <a:r>
            <a:rPr lang="en-US" b="1" dirty="0" smtClean="0"/>
            <a:t> </a:t>
          </a:r>
          <a:r>
            <a:rPr lang="en-US" b="1" dirty="0" err="1" smtClean="0"/>
            <a:t>Penulisan</a:t>
          </a:r>
          <a:endParaRPr lang="en-US" dirty="0"/>
        </a:p>
      </dgm:t>
    </dgm:pt>
    <dgm:pt modelId="{55DB5DF5-41B9-4A1C-8A60-41AF1B77A9F0}" type="parTrans" cxnId="{785AE0BF-BDE2-4D47-A4BB-C119A23561F4}">
      <dgm:prSet/>
      <dgm:spPr/>
      <dgm:t>
        <a:bodyPr/>
        <a:lstStyle/>
        <a:p>
          <a:endParaRPr lang="en-US"/>
        </a:p>
      </dgm:t>
    </dgm:pt>
    <dgm:pt modelId="{EC326B17-38E3-4662-8625-C3945BA580F1}" type="sibTrans" cxnId="{785AE0BF-BDE2-4D47-A4BB-C119A23561F4}">
      <dgm:prSet/>
      <dgm:spPr/>
      <dgm:t>
        <a:bodyPr/>
        <a:lstStyle/>
        <a:p>
          <a:endParaRPr lang="en-US"/>
        </a:p>
      </dgm:t>
    </dgm:pt>
    <dgm:pt modelId="{2ECC3D95-4BF4-40FB-8168-3C4CEEB94B35}">
      <dgm:prSet phldrT="[Text]"/>
      <dgm:spPr/>
      <dgm:t>
        <a:bodyPr/>
        <a:lstStyle/>
        <a:p>
          <a:r>
            <a:rPr lang="en-US" b="1" dirty="0" err="1" smtClean="0"/>
            <a:t>Tahap</a:t>
          </a:r>
          <a:r>
            <a:rPr lang="en-US" b="1" dirty="0" smtClean="0"/>
            <a:t> </a:t>
          </a:r>
          <a:r>
            <a:rPr lang="en-US" b="1" dirty="0" err="1" smtClean="0"/>
            <a:t>Revisi</a:t>
          </a:r>
          <a:endParaRPr lang="en-US" dirty="0" smtClean="0"/>
        </a:p>
      </dgm:t>
    </dgm:pt>
    <dgm:pt modelId="{1A4FAE92-371D-472D-B359-F7250F3BE68F}" type="parTrans" cxnId="{21235CFD-1A22-47CB-82B2-4793F006FBD6}">
      <dgm:prSet/>
      <dgm:spPr/>
      <dgm:t>
        <a:bodyPr/>
        <a:lstStyle/>
        <a:p>
          <a:endParaRPr lang="en-US"/>
        </a:p>
      </dgm:t>
    </dgm:pt>
    <dgm:pt modelId="{C96BECE2-1429-4282-82BD-47E367A05F67}" type="sibTrans" cxnId="{21235CFD-1A22-47CB-82B2-4793F006FBD6}">
      <dgm:prSet/>
      <dgm:spPr/>
      <dgm:t>
        <a:bodyPr/>
        <a:lstStyle/>
        <a:p>
          <a:endParaRPr lang="en-US"/>
        </a:p>
      </dgm:t>
    </dgm:pt>
    <dgm:pt modelId="{14625A00-9725-4670-A853-0CD9B06C320C}">
      <dgm:prSet phldrT="[Text]"/>
      <dgm:spPr/>
      <dgm:t>
        <a:bodyPr/>
        <a:lstStyle/>
        <a:p>
          <a:r>
            <a:rPr lang="en-US" b="1" dirty="0" err="1" smtClean="0"/>
            <a:t>Tahap</a:t>
          </a:r>
          <a:r>
            <a:rPr lang="en-US" b="1" dirty="0" smtClean="0"/>
            <a:t> </a:t>
          </a:r>
          <a:r>
            <a:rPr lang="en-US" b="1" dirty="0" err="1" smtClean="0"/>
            <a:t>Prapenulisan</a:t>
          </a:r>
          <a:endParaRPr lang="en-US" dirty="0"/>
        </a:p>
      </dgm:t>
    </dgm:pt>
    <dgm:pt modelId="{DCBFCEC7-6C32-4C85-B5C9-DCF8D2C95ADC}" type="sibTrans" cxnId="{5BA50CF5-6B57-4BB8-B634-A71999990C3E}">
      <dgm:prSet/>
      <dgm:spPr/>
      <dgm:t>
        <a:bodyPr/>
        <a:lstStyle/>
        <a:p>
          <a:endParaRPr lang="en-US"/>
        </a:p>
      </dgm:t>
    </dgm:pt>
    <dgm:pt modelId="{208BFBC5-4D71-4422-A9FB-6BE06C8E774C}" type="parTrans" cxnId="{5BA50CF5-6B57-4BB8-B634-A71999990C3E}">
      <dgm:prSet/>
      <dgm:spPr/>
      <dgm:t>
        <a:bodyPr/>
        <a:lstStyle/>
        <a:p>
          <a:endParaRPr lang="en-US"/>
        </a:p>
      </dgm:t>
    </dgm:pt>
    <dgm:pt modelId="{A54BAAAB-788A-431A-A0A9-1D6AC2B4A12A}" type="pres">
      <dgm:prSet presAssocID="{8FB883D8-26DE-41F3-BBD0-254EC342773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318AA3-0DF8-47AE-BD90-BA453E91F5B1}" type="pres">
      <dgm:prSet presAssocID="{14625A00-9725-4670-A853-0CD9B06C320C}" presName="parentLin" presStyleCnt="0"/>
      <dgm:spPr/>
    </dgm:pt>
    <dgm:pt modelId="{736D8357-D637-4A67-829F-6737D4EE72ED}" type="pres">
      <dgm:prSet presAssocID="{14625A00-9725-4670-A853-0CD9B06C320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1A34B5F-E890-4F49-9E27-F0E64C36ADB1}" type="pres">
      <dgm:prSet presAssocID="{14625A00-9725-4670-A853-0CD9B06C320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AD33C4-BCD4-4E1B-9757-28C2EDBF8340}" type="pres">
      <dgm:prSet presAssocID="{14625A00-9725-4670-A853-0CD9B06C320C}" presName="negativeSpace" presStyleCnt="0"/>
      <dgm:spPr/>
    </dgm:pt>
    <dgm:pt modelId="{BA3F2983-6D48-4B47-B331-4D85AD6CFEEE}" type="pres">
      <dgm:prSet presAssocID="{14625A00-9725-4670-A853-0CD9B06C320C}" presName="childText" presStyleLbl="conFgAcc1" presStyleIdx="0" presStyleCnt="3">
        <dgm:presLayoutVars>
          <dgm:bulletEnabled val="1"/>
        </dgm:presLayoutVars>
      </dgm:prSet>
      <dgm:spPr/>
    </dgm:pt>
    <dgm:pt modelId="{B8A62633-B568-4545-93C1-CE901BAF7488}" type="pres">
      <dgm:prSet presAssocID="{DCBFCEC7-6C32-4C85-B5C9-DCF8D2C95ADC}" presName="spaceBetweenRectangles" presStyleCnt="0"/>
      <dgm:spPr/>
    </dgm:pt>
    <dgm:pt modelId="{7652A655-FAAD-42F1-8759-C0CE631D8B4E}" type="pres">
      <dgm:prSet presAssocID="{A1E4624D-DCBC-48FC-A288-E4CB98D33D20}" presName="parentLin" presStyleCnt="0"/>
      <dgm:spPr/>
    </dgm:pt>
    <dgm:pt modelId="{EA1392B4-E37B-4653-A726-16E2C6D5C262}" type="pres">
      <dgm:prSet presAssocID="{A1E4624D-DCBC-48FC-A288-E4CB98D33D2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4B59C14-EF25-4C1C-8490-1BD41F364583}" type="pres">
      <dgm:prSet presAssocID="{A1E4624D-DCBC-48FC-A288-E4CB98D33D2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D8FFCF-AFD0-455F-8F5C-5AF892CB523A}" type="pres">
      <dgm:prSet presAssocID="{A1E4624D-DCBC-48FC-A288-E4CB98D33D20}" presName="negativeSpace" presStyleCnt="0"/>
      <dgm:spPr/>
    </dgm:pt>
    <dgm:pt modelId="{E67BE13C-530C-4BAA-AC3D-2C02319518C4}" type="pres">
      <dgm:prSet presAssocID="{A1E4624D-DCBC-48FC-A288-E4CB98D33D20}" presName="childText" presStyleLbl="conFgAcc1" presStyleIdx="1" presStyleCnt="3">
        <dgm:presLayoutVars>
          <dgm:bulletEnabled val="1"/>
        </dgm:presLayoutVars>
      </dgm:prSet>
      <dgm:spPr/>
    </dgm:pt>
    <dgm:pt modelId="{DE72DE04-6A84-4543-AFC6-77D6F8EDF624}" type="pres">
      <dgm:prSet presAssocID="{EC326B17-38E3-4662-8625-C3945BA580F1}" presName="spaceBetweenRectangles" presStyleCnt="0"/>
      <dgm:spPr/>
    </dgm:pt>
    <dgm:pt modelId="{A4D2D355-8BDF-4BEC-BCFB-2AC9E650BD54}" type="pres">
      <dgm:prSet presAssocID="{2ECC3D95-4BF4-40FB-8168-3C4CEEB94B35}" presName="parentLin" presStyleCnt="0"/>
      <dgm:spPr/>
    </dgm:pt>
    <dgm:pt modelId="{D29FB549-21AD-4A0A-936A-C5559EBF5742}" type="pres">
      <dgm:prSet presAssocID="{2ECC3D95-4BF4-40FB-8168-3C4CEEB94B3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2EB8802E-C59B-4860-9FC4-9172420266C0}" type="pres">
      <dgm:prSet presAssocID="{2ECC3D95-4BF4-40FB-8168-3C4CEEB94B3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036FF-82C8-47EA-AB3C-124BA9712707}" type="pres">
      <dgm:prSet presAssocID="{2ECC3D95-4BF4-40FB-8168-3C4CEEB94B35}" presName="negativeSpace" presStyleCnt="0"/>
      <dgm:spPr/>
    </dgm:pt>
    <dgm:pt modelId="{6E7B6824-8961-4F9C-8F1C-5D77A3CF9861}" type="pres">
      <dgm:prSet presAssocID="{2ECC3D95-4BF4-40FB-8168-3C4CEEB94B3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BA50CF5-6B57-4BB8-B634-A71999990C3E}" srcId="{8FB883D8-26DE-41F3-BBD0-254EC342773B}" destId="{14625A00-9725-4670-A853-0CD9B06C320C}" srcOrd="0" destOrd="0" parTransId="{208BFBC5-4D71-4422-A9FB-6BE06C8E774C}" sibTransId="{DCBFCEC7-6C32-4C85-B5C9-DCF8D2C95ADC}"/>
    <dgm:cxn modelId="{6C693E8E-0BEF-439F-8181-5FE8813DEBE1}" type="presOf" srcId="{A1E4624D-DCBC-48FC-A288-E4CB98D33D20}" destId="{EA1392B4-E37B-4653-A726-16E2C6D5C262}" srcOrd="0" destOrd="0" presId="urn:microsoft.com/office/officeart/2005/8/layout/list1"/>
    <dgm:cxn modelId="{785AE0BF-BDE2-4D47-A4BB-C119A23561F4}" srcId="{8FB883D8-26DE-41F3-BBD0-254EC342773B}" destId="{A1E4624D-DCBC-48FC-A288-E4CB98D33D20}" srcOrd="1" destOrd="0" parTransId="{55DB5DF5-41B9-4A1C-8A60-41AF1B77A9F0}" sibTransId="{EC326B17-38E3-4662-8625-C3945BA580F1}"/>
    <dgm:cxn modelId="{29FD0EE3-6A0F-452A-9D37-589770C18396}" type="presOf" srcId="{8FB883D8-26DE-41F3-BBD0-254EC342773B}" destId="{A54BAAAB-788A-431A-A0A9-1D6AC2B4A12A}" srcOrd="0" destOrd="0" presId="urn:microsoft.com/office/officeart/2005/8/layout/list1"/>
    <dgm:cxn modelId="{D2E3E4D4-097B-4A0A-9CD5-D7443795DCA3}" type="presOf" srcId="{2ECC3D95-4BF4-40FB-8168-3C4CEEB94B35}" destId="{D29FB549-21AD-4A0A-936A-C5559EBF5742}" srcOrd="0" destOrd="0" presId="urn:microsoft.com/office/officeart/2005/8/layout/list1"/>
    <dgm:cxn modelId="{EF6421CE-99E5-4ED1-B6AE-152F4BFF16BF}" type="presOf" srcId="{14625A00-9725-4670-A853-0CD9B06C320C}" destId="{736D8357-D637-4A67-829F-6737D4EE72ED}" srcOrd="0" destOrd="0" presId="urn:microsoft.com/office/officeart/2005/8/layout/list1"/>
    <dgm:cxn modelId="{21235CFD-1A22-47CB-82B2-4793F006FBD6}" srcId="{8FB883D8-26DE-41F3-BBD0-254EC342773B}" destId="{2ECC3D95-4BF4-40FB-8168-3C4CEEB94B35}" srcOrd="2" destOrd="0" parTransId="{1A4FAE92-371D-472D-B359-F7250F3BE68F}" sibTransId="{C96BECE2-1429-4282-82BD-47E367A05F67}"/>
    <dgm:cxn modelId="{81F34868-1FD0-4B8C-BF27-6E097CB21A12}" type="presOf" srcId="{14625A00-9725-4670-A853-0CD9B06C320C}" destId="{C1A34B5F-E890-4F49-9E27-F0E64C36ADB1}" srcOrd="1" destOrd="0" presId="urn:microsoft.com/office/officeart/2005/8/layout/list1"/>
    <dgm:cxn modelId="{9476586E-1F49-4FE7-BDFE-442B1416C010}" type="presOf" srcId="{2ECC3D95-4BF4-40FB-8168-3C4CEEB94B35}" destId="{2EB8802E-C59B-4860-9FC4-9172420266C0}" srcOrd="1" destOrd="0" presId="urn:microsoft.com/office/officeart/2005/8/layout/list1"/>
    <dgm:cxn modelId="{5CDEDA3C-4155-41D3-A889-8F6EB9F7B81C}" type="presOf" srcId="{A1E4624D-DCBC-48FC-A288-E4CB98D33D20}" destId="{A4B59C14-EF25-4C1C-8490-1BD41F364583}" srcOrd="1" destOrd="0" presId="urn:microsoft.com/office/officeart/2005/8/layout/list1"/>
    <dgm:cxn modelId="{B5EA7CF5-C655-42E8-8EA2-ECC8104C5B22}" type="presParOf" srcId="{A54BAAAB-788A-431A-A0A9-1D6AC2B4A12A}" destId="{B9318AA3-0DF8-47AE-BD90-BA453E91F5B1}" srcOrd="0" destOrd="0" presId="urn:microsoft.com/office/officeart/2005/8/layout/list1"/>
    <dgm:cxn modelId="{50587C16-921D-46BE-990A-9A247D78A577}" type="presParOf" srcId="{B9318AA3-0DF8-47AE-BD90-BA453E91F5B1}" destId="{736D8357-D637-4A67-829F-6737D4EE72ED}" srcOrd="0" destOrd="0" presId="urn:microsoft.com/office/officeart/2005/8/layout/list1"/>
    <dgm:cxn modelId="{30A75BDD-0A9E-4F97-B9DA-67A739CFEF9E}" type="presParOf" srcId="{B9318AA3-0DF8-47AE-BD90-BA453E91F5B1}" destId="{C1A34B5F-E890-4F49-9E27-F0E64C36ADB1}" srcOrd="1" destOrd="0" presId="urn:microsoft.com/office/officeart/2005/8/layout/list1"/>
    <dgm:cxn modelId="{9E59AB16-61A8-44CC-B84E-BB2DC81694AC}" type="presParOf" srcId="{A54BAAAB-788A-431A-A0A9-1D6AC2B4A12A}" destId="{DCAD33C4-BCD4-4E1B-9757-28C2EDBF8340}" srcOrd="1" destOrd="0" presId="urn:microsoft.com/office/officeart/2005/8/layout/list1"/>
    <dgm:cxn modelId="{97280BBA-DA17-4D37-AEA1-16B8B5263F69}" type="presParOf" srcId="{A54BAAAB-788A-431A-A0A9-1D6AC2B4A12A}" destId="{BA3F2983-6D48-4B47-B331-4D85AD6CFEEE}" srcOrd="2" destOrd="0" presId="urn:microsoft.com/office/officeart/2005/8/layout/list1"/>
    <dgm:cxn modelId="{FBAE649E-F028-4671-8DA1-F550C6D9243A}" type="presParOf" srcId="{A54BAAAB-788A-431A-A0A9-1D6AC2B4A12A}" destId="{B8A62633-B568-4545-93C1-CE901BAF7488}" srcOrd="3" destOrd="0" presId="urn:microsoft.com/office/officeart/2005/8/layout/list1"/>
    <dgm:cxn modelId="{1CA15EA3-A6CE-4A0B-AB87-4B5A22F909DF}" type="presParOf" srcId="{A54BAAAB-788A-431A-A0A9-1D6AC2B4A12A}" destId="{7652A655-FAAD-42F1-8759-C0CE631D8B4E}" srcOrd="4" destOrd="0" presId="urn:microsoft.com/office/officeart/2005/8/layout/list1"/>
    <dgm:cxn modelId="{6DA6927F-BEF3-4250-B67D-666A35CC172E}" type="presParOf" srcId="{7652A655-FAAD-42F1-8759-C0CE631D8B4E}" destId="{EA1392B4-E37B-4653-A726-16E2C6D5C262}" srcOrd="0" destOrd="0" presId="urn:microsoft.com/office/officeart/2005/8/layout/list1"/>
    <dgm:cxn modelId="{D002324F-D7EE-401B-BEC2-26CB2224409C}" type="presParOf" srcId="{7652A655-FAAD-42F1-8759-C0CE631D8B4E}" destId="{A4B59C14-EF25-4C1C-8490-1BD41F364583}" srcOrd="1" destOrd="0" presId="urn:microsoft.com/office/officeart/2005/8/layout/list1"/>
    <dgm:cxn modelId="{E510145D-9C66-446B-A920-0C80AB87EC00}" type="presParOf" srcId="{A54BAAAB-788A-431A-A0A9-1D6AC2B4A12A}" destId="{FCD8FFCF-AFD0-455F-8F5C-5AF892CB523A}" srcOrd="5" destOrd="0" presId="urn:microsoft.com/office/officeart/2005/8/layout/list1"/>
    <dgm:cxn modelId="{973CEF33-466C-40FC-A00B-CE0101A44B70}" type="presParOf" srcId="{A54BAAAB-788A-431A-A0A9-1D6AC2B4A12A}" destId="{E67BE13C-530C-4BAA-AC3D-2C02319518C4}" srcOrd="6" destOrd="0" presId="urn:microsoft.com/office/officeart/2005/8/layout/list1"/>
    <dgm:cxn modelId="{8C8BA1F8-A0EF-44D9-9593-553CE0BAA5FB}" type="presParOf" srcId="{A54BAAAB-788A-431A-A0A9-1D6AC2B4A12A}" destId="{DE72DE04-6A84-4543-AFC6-77D6F8EDF624}" srcOrd="7" destOrd="0" presId="urn:microsoft.com/office/officeart/2005/8/layout/list1"/>
    <dgm:cxn modelId="{30476AF0-062F-41D6-9DA1-C285154A60E2}" type="presParOf" srcId="{A54BAAAB-788A-431A-A0A9-1D6AC2B4A12A}" destId="{A4D2D355-8BDF-4BEC-BCFB-2AC9E650BD54}" srcOrd="8" destOrd="0" presId="urn:microsoft.com/office/officeart/2005/8/layout/list1"/>
    <dgm:cxn modelId="{A94D7639-D095-472F-A4A1-D59CA6B349B6}" type="presParOf" srcId="{A4D2D355-8BDF-4BEC-BCFB-2AC9E650BD54}" destId="{D29FB549-21AD-4A0A-936A-C5559EBF5742}" srcOrd="0" destOrd="0" presId="urn:microsoft.com/office/officeart/2005/8/layout/list1"/>
    <dgm:cxn modelId="{30E1C321-00BA-488C-A3BA-E1676AA4AA97}" type="presParOf" srcId="{A4D2D355-8BDF-4BEC-BCFB-2AC9E650BD54}" destId="{2EB8802E-C59B-4860-9FC4-9172420266C0}" srcOrd="1" destOrd="0" presId="urn:microsoft.com/office/officeart/2005/8/layout/list1"/>
    <dgm:cxn modelId="{8FA7DF21-33DA-4FAA-A455-93215EAEAFA3}" type="presParOf" srcId="{A54BAAAB-788A-431A-A0A9-1D6AC2B4A12A}" destId="{317036FF-82C8-47EA-AB3C-124BA9712707}" srcOrd="9" destOrd="0" presId="urn:microsoft.com/office/officeart/2005/8/layout/list1"/>
    <dgm:cxn modelId="{590BBE0F-FC57-4254-B233-F07364E2589C}" type="presParOf" srcId="{A54BAAAB-788A-431A-A0A9-1D6AC2B4A12A}" destId="{6E7B6824-8961-4F9C-8F1C-5D77A3CF986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F2983-6D48-4B47-B331-4D85AD6CFEEE}">
      <dsp:nvSpPr>
        <dsp:cNvPr id="0" name=""/>
        <dsp:cNvSpPr/>
      </dsp:nvSpPr>
      <dsp:spPr>
        <a:xfrm>
          <a:off x="0" y="426981"/>
          <a:ext cx="61721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A34B5F-E890-4F49-9E27-F0E64C36ADB1}">
      <dsp:nvSpPr>
        <dsp:cNvPr id="0" name=""/>
        <dsp:cNvSpPr/>
      </dsp:nvSpPr>
      <dsp:spPr>
        <a:xfrm>
          <a:off x="308610" y="57981"/>
          <a:ext cx="4320540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err="1" smtClean="0"/>
            <a:t>Tahap</a:t>
          </a:r>
          <a:r>
            <a:rPr lang="en-US" sz="2500" b="1" kern="1200" dirty="0" smtClean="0"/>
            <a:t> </a:t>
          </a:r>
          <a:r>
            <a:rPr lang="en-US" sz="2500" b="1" kern="1200" dirty="0" err="1" smtClean="0"/>
            <a:t>Prapenulisan</a:t>
          </a:r>
          <a:endParaRPr lang="en-US" sz="2500" kern="1200" dirty="0"/>
        </a:p>
      </dsp:txBody>
      <dsp:txXfrm>
        <a:off x="344636" y="94007"/>
        <a:ext cx="4248488" cy="665948"/>
      </dsp:txXfrm>
    </dsp:sp>
    <dsp:sp modelId="{E67BE13C-530C-4BAA-AC3D-2C02319518C4}">
      <dsp:nvSpPr>
        <dsp:cNvPr id="0" name=""/>
        <dsp:cNvSpPr/>
      </dsp:nvSpPr>
      <dsp:spPr>
        <a:xfrm>
          <a:off x="0" y="1560981"/>
          <a:ext cx="61721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59C14-EF25-4C1C-8490-1BD41F364583}">
      <dsp:nvSpPr>
        <dsp:cNvPr id="0" name=""/>
        <dsp:cNvSpPr/>
      </dsp:nvSpPr>
      <dsp:spPr>
        <a:xfrm>
          <a:off x="308610" y="1191981"/>
          <a:ext cx="4320540" cy="73800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err="1" smtClean="0"/>
            <a:t>Tahap</a:t>
          </a:r>
          <a:r>
            <a:rPr lang="en-US" sz="2500" b="1" kern="1200" dirty="0" smtClean="0"/>
            <a:t> </a:t>
          </a:r>
          <a:r>
            <a:rPr lang="en-US" sz="2500" b="1" kern="1200" dirty="0" err="1" smtClean="0"/>
            <a:t>Penulisan</a:t>
          </a:r>
          <a:endParaRPr lang="en-US" sz="2500" kern="1200" dirty="0"/>
        </a:p>
      </dsp:txBody>
      <dsp:txXfrm>
        <a:off x="344636" y="1228007"/>
        <a:ext cx="4248488" cy="665948"/>
      </dsp:txXfrm>
    </dsp:sp>
    <dsp:sp modelId="{6E7B6824-8961-4F9C-8F1C-5D77A3CF9861}">
      <dsp:nvSpPr>
        <dsp:cNvPr id="0" name=""/>
        <dsp:cNvSpPr/>
      </dsp:nvSpPr>
      <dsp:spPr>
        <a:xfrm>
          <a:off x="0" y="2694981"/>
          <a:ext cx="61721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B8802E-C59B-4860-9FC4-9172420266C0}">
      <dsp:nvSpPr>
        <dsp:cNvPr id="0" name=""/>
        <dsp:cNvSpPr/>
      </dsp:nvSpPr>
      <dsp:spPr>
        <a:xfrm>
          <a:off x="308610" y="2325981"/>
          <a:ext cx="4320540" cy="7380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06" tIns="0" rIns="163306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err="1" smtClean="0"/>
            <a:t>Tahap</a:t>
          </a:r>
          <a:r>
            <a:rPr lang="en-US" sz="2500" b="1" kern="1200" dirty="0" smtClean="0"/>
            <a:t> </a:t>
          </a:r>
          <a:r>
            <a:rPr lang="en-US" sz="2500" b="1" kern="1200" dirty="0" err="1" smtClean="0"/>
            <a:t>Revisi</a:t>
          </a:r>
          <a:endParaRPr lang="en-US" sz="2500" kern="1200" dirty="0" smtClean="0"/>
        </a:p>
      </dsp:txBody>
      <dsp:txXfrm>
        <a:off x="344636" y="2362007"/>
        <a:ext cx="4248488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65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4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8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8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1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5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3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6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3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5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3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EE5EC-3107-482A-AF31-4A2B4EF11E2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F291-3B6B-4373-B83F-3389FF1EF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2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fee7358163716045f06e69c08fe5a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62"/>
            <a:ext cx="9144000" cy="686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ser\Saved Games\Pictures\estudiant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657600"/>
            <a:ext cx="2452950" cy="227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7300" y="2362200"/>
            <a:ext cx="662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ill Sans Ultra Bold" pitchFamily="34" charset="0"/>
              </a:rPr>
              <a:t>LANGKAH-LANGKAH </a:t>
            </a:r>
          </a:p>
          <a:p>
            <a:r>
              <a:rPr lang="en-US" sz="3600" dirty="0" smtClean="0">
                <a:latin typeface="Gill Sans Ultra Bold" pitchFamily="34" charset="0"/>
              </a:rPr>
              <a:t>PEMEBLAJARAN</a:t>
            </a:r>
          </a:p>
          <a:p>
            <a:r>
              <a:rPr lang="en-US" sz="3600" dirty="0" smtClean="0">
                <a:latin typeface="Gill Sans Ultra Bold" pitchFamily="34" charset="0"/>
              </a:rPr>
              <a:t>MENULIS</a:t>
            </a:r>
            <a:endParaRPr lang="en-US" sz="3600" dirty="0">
              <a:latin typeface="Gill Sans Ul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141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Saved Games\Pictures\bfee7358163716045f06e69c08fe5a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6310"/>
            <a:ext cx="9144000" cy="686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86124" y="718656"/>
            <a:ext cx="5343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ill Sans Ultra Bold" pitchFamily="34" charset="0"/>
              </a:rPr>
              <a:t>APA ITU MENULIS????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6968" y="2438400"/>
            <a:ext cx="55724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v-SE" sz="3200" dirty="0"/>
              <a:t>Jago Tarigan (1995:117) menulis </a:t>
            </a:r>
            <a:r>
              <a:rPr lang="sv-SE" sz="3200" dirty="0" smtClean="0"/>
              <a:t>berarti </a:t>
            </a:r>
            <a:r>
              <a:rPr lang="en-US" sz="3200" dirty="0" err="1" smtClean="0"/>
              <a:t>mengekspresikan</a:t>
            </a:r>
            <a:r>
              <a:rPr lang="en-US" sz="3200" dirty="0" smtClean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 smtClean="0"/>
              <a:t>tertulis</a:t>
            </a:r>
            <a:r>
              <a:rPr lang="en-US" sz="3200" dirty="0" smtClean="0"/>
              <a:t> </a:t>
            </a:r>
            <a:r>
              <a:rPr lang="en-US" sz="3200" dirty="0" err="1" smtClean="0"/>
              <a:t>gagasan</a:t>
            </a:r>
            <a:r>
              <a:rPr lang="en-US" sz="3200" dirty="0"/>
              <a:t>, </a:t>
            </a:r>
            <a:r>
              <a:rPr lang="en-US" sz="3200" dirty="0" smtClean="0"/>
              <a:t>ide, </a:t>
            </a:r>
            <a:r>
              <a:rPr lang="fi-FI" sz="3200" dirty="0" smtClean="0"/>
              <a:t>pendapat</a:t>
            </a:r>
            <a:r>
              <a:rPr lang="fi-FI" sz="3200" dirty="0"/>
              <a:t>, atau pikiran dan perasaan.</a:t>
            </a:r>
            <a:endParaRPr lang="en-US" sz="3200" b="1" dirty="0"/>
          </a:p>
        </p:txBody>
      </p:sp>
      <p:pic>
        <p:nvPicPr>
          <p:cNvPr id="6" name="Picture 2" descr="C:\Users\user\Saved Games\Pictures\menuli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090986"/>
            <a:ext cx="1939797" cy="16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884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Saved Games\Pictures\bfee7358163716045f06e69c08fe5a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62"/>
            <a:ext cx="9144000" cy="686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712198"/>
              </p:ext>
            </p:extLst>
          </p:nvPr>
        </p:nvGraphicFramePr>
        <p:xfrm>
          <a:off x="1533832" y="2133600"/>
          <a:ext cx="6172200" cy="3382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11430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Tahapan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Menulis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23484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fee7358163716045f06e69c08fe5a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62"/>
            <a:ext cx="9144000" cy="686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0" y="12192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TAHAP PRA PENULISAN</a:t>
            </a:r>
            <a:endParaRPr lang="en-US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2133600"/>
            <a:ext cx="6324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sz="3200" i="1" dirty="0" err="1"/>
              <a:t>Pemilihan</a:t>
            </a:r>
            <a:r>
              <a:rPr lang="en-US" sz="3200" i="1" dirty="0"/>
              <a:t> </a:t>
            </a:r>
            <a:r>
              <a:rPr lang="en-US" sz="3200" i="1" dirty="0" err="1"/>
              <a:t>dan</a:t>
            </a:r>
            <a:r>
              <a:rPr lang="en-US" sz="3200" i="1" dirty="0"/>
              <a:t> </a:t>
            </a:r>
            <a:r>
              <a:rPr lang="en-US" sz="3200" i="1" dirty="0" err="1"/>
              <a:t>Penetapan</a:t>
            </a:r>
            <a:r>
              <a:rPr lang="en-US" sz="3200" i="1" dirty="0"/>
              <a:t> </a:t>
            </a:r>
            <a:r>
              <a:rPr lang="en-US" sz="3200" i="1" dirty="0" err="1" smtClean="0"/>
              <a:t>Topik</a:t>
            </a:r>
            <a:endParaRPr lang="en-US" sz="3200" i="1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fi-FI" sz="3200" i="1" dirty="0"/>
              <a:t>Menentukan Tujuan Penulisan dan Bentuk </a:t>
            </a:r>
            <a:r>
              <a:rPr lang="fi-FI" sz="3200" i="1" dirty="0" smtClean="0"/>
              <a:t>Karangan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3200" i="1" dirty="0" err="1"/>
              <a:t>Bahan</a:t>
            </a:r>
            <a:r>
              <a:rPr lang="en-US" sz="3200" i="1" dirty="0"/>
              <a:t> </a:t>
            </a:r>
            <a:r>
              <a:rPr lang="en-US" sz="3200" i="1" dirty="0" err="1" smtClean="0"/>
              <a:t>Penulisan</a:t>
            </a:r>
            <a:endParaRPr lang="en-US" sz="3200" i="1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3200" i="1" dirty="0" err="1"/>
              <a:t>Menyusun</a:t>
            </a:r>
            <a:r>
              <a:rPr lang="en-US" sz="3200" i="1" dirty="0"/>
              <a:t> </a:t>
            </a:r>
            <a:r>
              <a:rPr lang="en-US" sz="3200" i="1" dirty="0" err="1"/>
              <a:t>Kerangka</a:t>
            </a:r>
            <a:r>
              <a:rPr lang="en-US" sz="3200" i="1" dirty="0"/>
              <a:t> </a:t>
            </a:r>
            <a:r>
              <a:rPr lang="en-US" sz="3200" i="1" dirty="0" err="1" smtClean="0"/>
              <a:t>Karangan</a:t>
            </a:r>
            <a:endParaRPr lang="en-US" sz="3200" i="1" dirty="0" smtClean="0"/>
          </a:p>
        </p:txBody>
      </p:sp>
      <p:pic>
        <p:nvPicPr>
          <p:cNvPr id="7" name="Picture 2" descr="C:\Users\user\Saved Games\Pictures\menuli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333" y="4495800"/>
            <a:ext cx="1668864" cy="140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234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fee7358163716045f06e69c08fe5a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62"/>
            <a:ext cx="9144000" cy="686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0200" y="12954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TAHAP PENULISAN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2362200"/>
            <a:ext cx="510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3200" i="1" dirty="0" smtClean="0"/>
              <a:t>Isi </a:t>
            </a:r>
            <a:r>
              <a:rPr lang="en-US" sz="3200" i="1" dirty="0" err="1" smtClean="0"/>
              <a:t>Karangan</a:t>
            </a:r>
            <a:endParaRPr lang="en-US" sz="3200" i="1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en-US" sz="3200" i="1" dirty="0" err="1" smtClean="0"/>
              <a:t>Kosakta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atau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Pilihan</a:t>
            </a:r>
            <a:r>
              <a:rPr lang="en-US" sz="3200" i="1" dirty="0" smtClean="0"/>
              <a:t> Kata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3200" i="1" dirty="0" err="1" smtClean="0"/>
              <a:t>Kalimat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Efektif</a:t>
            </a:r>
            <a:endParaRPr lang="en-US" sz="3200" i="1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en-US" sz="3200" i="1" dirty="0" err="1" smtClean="0"/>
              <a:t>Paragraf</a:t>
            </a:r>
            <a:endParaRPr lang="en-US" sz="3200" i="1" dirty="0" smtClean="0"/>
          </a:p>
        </p:txBody>
      </p:sp>
      <p:pic>
        <p:nvPicPr>
          <p:cNvPr id="7" name="Picture 2" descr="C:\Users\user\Saved Games\Pictures\menuli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090986"/>
            <a:ext cx="1939797" cy="16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628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fee7358163716045f06e69c08fe5a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62"/>
            <a:ext cx="9144000" cy="686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66800" y="2057400"/>
            <a:ext cx="7239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tahap</a:t>
            </a:r>
            <a:r>
              <a:rPr lang="en-US" sz="2400" dirty="0"/>
              <a:t> yang paling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tulisan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selesai</a:t>
            </a:r>
            <a:r>
              <a:rPr lang="en-US" sz="2400" dirty="0"/>
              <a:t>, </a:t>
            </a:r>
            <a:r>
              <a:rPr lang="en-US" sz="2400" dirty="0" err="1"/>
              <a:t>tulisan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dibaca</a:t>
            </a:r>
            <a:r>
              <a:rPr lang="en-US" sz="2400" dirty="0"/>
              <a:t> </a:t>
            </a:r>
            <a:r>
              <a:rPr lang="en-US" sz="2400" dirty="0" err="1"/>
              <a:t>kemabali</a:t>
            </a:r>
            <a:r>
              <a:rPr lang="en-US" sz="2400" dirty="0"/>
              <a:t>.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diperbaiki</a:t>
            </a:r>
            <a:r>
              <a:rPr lang="en-US" sz="2400" dirty="0"/>
              <a:t>, </a:t>
            </a:r>
            <a:r>
              <a:rPr lang="en-US" sz="2400" dirty="0" err="1"/>
              <a:t>dikurangi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diperluas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biasanya</a:t>
            </a:r>
            <a:r>
              <a:rPr lang="en-US" sz="2400" dirty="0"/>
              <a:t> yang </a:t>
            </a:r>
            <a:r>
              <a:rPr lang="en-US" sz="2400" dirty="0" err="1"/>
              <a:t>diteliti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menyeluruh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logika</a:t>
            </a:r>
            <a:r>
              <a:rPr lang="en-US" sz="2400" dirty="0"/>
              <a:t>, </a:t>
            </a:r>
            <a:r>
              <a:rPr lang="en-US" sz="2400" dirty="0" err="1"/>
              <a:t>sistematika</a:t>
            </a:r>
            <a:r>
              <a:rPr lang="en-US" sz="2400" dirty="0"/>
              <a:t>, </a:t>
            </a:r>
            <a:r>
              <a:rPr lang="en-US" sz="2400" dirty="0" err="1"/>
              <a:t>ejaan</a:t>
            </a:r>
            <a:r>
              <a:rPr lang="en-US" sz="2400" dirty="0"/>
              <a:t>, </a:t>
            </a:r>
            <a:r>
              <a:rPr lang="en-US" sz="2400" dirty="0" err="1"/>
              <a:t>tanda</a:t>
            </a:r>
            <a:r>
              <a:rPr lang="en-US" sz="2400" dirty="0"/>
              <a:t> </a:t>
            </a:r>
            <a:r>
              <a:rPr lang="en-US" sz="2400" dirty="0" err="1"/>
              <a:t>baca</a:t>
            </a:r>
            <a:r>
              <a:rPr lang="en-US" sz="2400" dirty="0"/>
              <a:t>, </a:t>
            </a:r>
            <a:r>
              <a:rPr lang="en-US" sz="2400" dirty="0" err="1"/>
              <a:t>pilihan</a:t>
            </a:r>
            <a:r>
              <a:rPr lang="en-US" sz="2400" dirty="0"/>
              <a:t> kata, </a:t>
            </a:r>
            <a:r>
              <a:rPr lang="en-US" sz="2400" dirty="0" err="1"/>
              <a:t>kalimat</a:t>
            </a:r>
            <a:r>
              <a:rPr lang="en-US" sz="2400" dirty="0"/>
              <a:t>, </a:t>
            </a:r>
            <a:r>
              <a:rPr lang="en-US" sz="2400" dirty="0" err="1"/>
              <a:t>paragraf</a:t>
            </a:r>
            <a:r>
              <a:rPr lang="en-US" sz="2400" dirty="0"/>
              <a:t>, </a:t>
            </a:r>
            <a:r>
              <a:rPr lang="en-US" sz="2400" dirty="0" err="1"/>
              <a:t>pengetikan</a:t>
            </a:r>
            <a:r>
              <a:rPr lang="en-US" sz="2400" dirty="0"/>
              <a:t>, </a:t>
            </a:r>
            <a:r>
              <a:rPr lang="en-US" sz="2400" dirty="0" err="1"/>
              <a:t>daftar</a:t>
            </a:r>
            <a:r>
              <a:rPr lang="en-US" sz="2400" dirty="0"/>
              <a:t> </a:t>
            </a:r>
            <a:r>
              <a:rPr lang="en-US" sz="2400" dirty="0" err="1"/>
              <a:t>pustaka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sebagainya</a:t>
            </a:r>
            <a:r>
              <a:rPr lang="en-US" sz="24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1086709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TAHAP REVISI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12025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fee7358163716045f06e69c08fe5a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62"/>
            <a:ext cx="9144000" cy="686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Saved Games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868" y="1981200"/>
            <a:ext cx="5338264" cy="3576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375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103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2018-10-09T01:14:59Z</dcterms:created>
  <dcterms:modified xsi:type="dcterms:W3CDTF">2018-10-11T15:57:39Z</dcterms:modified>
</cp:coreProperties>
</file>