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0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3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5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3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6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1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4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8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3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B4834-E7A5-4EE8-9998-E546F2A7A770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0CCE4-2E2E-4D3E-9BE8-8C0343624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6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Saved Games\Pictures\Back-to-School-Slide-The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24384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Arial Black" pitchFamily="34" charset="0"/>
              </a:rPr>
              <a:t>PRINSIP-PRINSIP DALAM </a:t>
            </a:r>
          </a:p>
          <a:p>
            <a:pPr algn="ctr"/>
            <a:r>
              <a:rPr lang="en-US" sz="3600" dirty="0" smtClean="0">
                <a:latin typeface="Arial Black" pitchFamily="34" charset="0"/>
              </a:rPr>
              <a:t>PEMBELAJARAN </a:t>
            </a:r>
          </a:p>
          <a:p>
            <a:pPr algn="ctr"/>
            <a:r>
              <a:rPr lang="en-US" sz="3600" dirty="0" smtClean="0">
                <a:latin typeface="Arial Black" pitchFamily="34" charset="0"/>
              </a:rPr>
              <a:t>KETERAMPILAN MENULIS</a:t>
            </a:r>
            <a:endParaRPr lang="en-US" sz="3600" dirty="0">
              <a:latin typeface="Arial Black" pitchFamily="34" charset="0"/>
            </a:endParaRPr>
          </a:p>
        </p:txBody>
      </p:sp>
      <p:pic>
        <p:nvPicPr>
          <p:cNvPr id="1027" name="Picture 3" descr="C:\Users\user\Saved Games\Pictures\pennaok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385679"/>
            <a:ext cx="3682181" cy="2209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20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-to-School-Slide-The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6026" y="2895600"/>
            <a:ext cx="5486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/>
              <a:t>Menulis</a:t>
            </a:r>
            <a:r>
              <a:rPr lang="en-US" sz="3200" dirty="0" smtClean="0"/>
              <a:t> </a:t>
            </a:r>
            <a:r>
              <a:rPr lang="en-US" sz="3200" dirty="0" err="1" smtClean="0"/>
              <a:t>kreatif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komponen</a:t>
            </a:r>
            <a:r>
              <a:rPr lang="en-US" sz="3200" dirty="0" smtClean="0"/>
              <a:t> yang </a:t>
            </a:r>
            <a:r>
              <a:rPr lang="en-US" sz="3200" dirty="0" err="1" smtClean="0"/>
              <a:t>penting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pembelajaran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berorentasi</a:t>
            </a:r>
            <a:r>
              <a:rPr lang="en-US" sz="3200" dirty="0" smtClean="0"/>
              <a:t> </a:t>
            </a:r>
            <a:r>
              <a:rPr lang="en-US" sz="3200" dirty="0" err="1" smtClean="0"/>
              <a:t>aksi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20574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APA ITU MENULIS KREATIF???</a:t>
            </a:r>
            <a:endParaRPr lang="en-US" sz="2800" dirty="0">
              <a:latin typeface="Arial Black" pitchFamily="34" charset="0"/>
            </a:endParaRPr>
          </a:p>
        </p:txBody>
      </p:sp>
      <p:pic>
        <p:nvPicPr>
          <p:cNvPr id="1026" name="Picture 2" descr="C:\Users\user\Saved Games\Pictures\ucze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439" y="3631683"/>
            <a:ext cx="289560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35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-to-School-Slide-The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1604853"/>
            <a:ext cx="6248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Dua</a:t>
            </a:r>
            <a:r>
              <a:rPr lang="en-US" sz="3200" dirty="0" smtClean="0"/>
              <a:t> </a:t>
            </a:r>
            <a:r>
              <a:rPr lang="en-US" sz="3200" dirty="0" err="1" smtClean="0"/>
              <a:t>Syarat</a:t>
            </a:r>
            <a:r>
              <a:rPr lang="en-US" sz="3200" dirty="0" smtClean="0"/>
              <a:t> </a:t>
            </a:r>
            <a:r>
              <a:rPr lang="en-US" sz="3200" dirty="0" err="1" smtClean="0"/>
              <a:t>Penting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Menulis</a:t>
            </a:r>
            <a:r>
              <a:rPr lang="en-US" sz="3200" dirty="0" smtClean="0"/>
              <a:t> </a:t>
            </a:r>
            <a:r>
              <a:rPr lang="en-US" sz="3200" dirty="0" err="1" smtClean="0"/>
              <a:t>Kreatif</a:t>
            </a:r>
            <a:r>
              <a:rPr lang="en-US" sz="3200" dirty="0" smtClean="0"/>
              <a:t>:</a:t>
            </a:r>
          </a:p>
          <a:p>
            <a:pPr marL="514350" indent="-455613" algn="just">
              <a:buFont typeface="+mj-lt"/>
              <a:buAutoNum type="arabicPeriod"/>
            </a:pPr>
            <a:r>
              <a:rPr lang="en-US" sz="3200" dirty="0" err="1" smtClean="0"/>
              <a:t>Kemampuan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menyimpan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kemudian</a:t>
            </a:r>
            <a:r>
              <a:rPr lang="en-US" sz="3200" dirty="0" smtClean="0"/>
              <a:t> </a:t>
            </a:r>
            <a:r>
              <a:rPr lang="en-US" sz="3200" dirty="0" err="1" smtClean="0"/>
              <a:t>membedakannya</a:t>
            </a:r>
            <a:endParaRPr lang="en-US" sz="3200" dirty="0"/>
          </a:p>
          <a:p>
            <a:pPr marL="514350" indent="-455613" algn="just">
              <a:buFont typeface="+mj-lt"/>
              <a:buAutoNum type="arabicPeriod"/>
            </a:pPr>
            <a:r>
              <a:rPr lang="en-US" sz="3200" dirty="0" err="1" smtClean="0"/>
              <a:t>Kemampuan</a:t>
            </a:r>
            <a:r>
              <a:rPr lang="en-US" sz="3200" dirty="0" smtClean="0"/>
              <a:t> </a:t>
            </a:r>
            <a:r>
              <a:rPr lang="en-US" sz="3200" dirty="0" err="1" smtClean="0"/>
              <a:t>mengenali</a:t>
            </a:r>
            <a:r>
              <a:rPr lang="en-US" sz="3200" dirty="0" smtClean="0"/>
              <a:t> </a:t>
            </a:r>
            <a:r>
              <a:rPr lang="en-US" sz="3200" dirty="0" err="1" smtClean="0"/>
              <a:t>fitur</a:t>
            </a:r>
            <a:r>
              <a:rPr lang="en-US" sz="3200" dirty="0" smtClean="0"/>
              <a:t> </a:t>
            </a:r>
            <a:r>
              <a:rPr lang="en-US" sz="3200" dirty="0" err="1" smtClean="0"/>
              <a:t>struktur</a:t>
            </a:r>
            <a:r>
              <a:rPr lang="en-US" sz="3200" dirty="0" smtClean="0"/>
              <a:t> </a:t>
            </a:r>
            <a:r>
              <a:rPr lang="en-US" sz="3200" dirty="0" err="1" smtClean="0"/>
              <a:t>tekstual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melakukannya</a:t>
            </a:r>
            <a:r>
              <a:rPr lang="en-US" sz="3200" smtClean="0"/>
              <a:t>.</a:t>
            </a:r>
            <a:endParaRPr lang="en-US" sz="3200" dirty="0"/>
          </a:p>
        </p:txBody>
      </p:sp>
      <p:pic>
        <p:nvPicPr>
          <p:cNvPr id="6" name="Picture 2" descr="C:\Users\user\Saved Games\Pictures\ucze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443" y="3810000"/>
            <a:ext cx="2724596" cy="2841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00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-to-School-Slide-The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1523999"/>
            <a:ext cx="762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Brown </a:t>
            </a:r>
            <a:r>
              <a:rPr lang="en-US" sz="2000" dirty="0" err="1"/>
              <a:t>mengemukakan</a:t>
            </a:r>
            <a:r>
              <a:rPr lang="en-US" sz="2000" dirty="0"/>
              <a:t> </a:t>
            </a:r>
            <a:r>
              <a:rPr lang="en-US" sz="2000" dirty="0" err="1"/>
              <a:t>prinsip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dijadikan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landasan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menulis</a:t>
            </a:r>
            <a:r>
              <a:rPr lang="en-US" sz="2000" dirty="0"/>
              <a:t>, </a:t>
            </a:r>
            <a:r>
              <a:rPr lang="en-US" sz="2000" dirty="0" err="1"/>
              <a:t>meliputi</a:t>
            </a:r>
            <a:r>
              <a:rPr lang="en-US" sz="2000" dirty="0" smtClean="0"/>
              <a:t>:</a:t>
            </a:r>
          </a:p>
          <a:p>
            <a:pPr algn="just"/>
            <a:endParaRPr lang="en-US" sz="2000" dirty="0"/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err="1"/>
              <a:t>Terapkan</a:t>
            </a:r>
            <a:r>
              <a:rPr lang="en-US" sz="2000" dirty="0"/>
              <a:t> </a:t>
            </a:r>
            <a:r>
              <a:rPr lang="en-US" sz="2000" dirty="0" err="1"/>
              <a:t>kegiatan-kegiatan</a:t>
            </a:r>
            <a:r>
              <a:rPr lang="en-US" sz="2000" dirty="0"/>
              <a:t> yang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penulis</a:t>
            </a:r>
            <a:r>
              <a:rPr lang="en-US" sz="2000" dirty="0"/>
              <a:t> yang “</a:t>
            </a:r>
            <a:r>
              <a:rPr lang="en-US" sz="2000" dirty="0" err="1" smtClean="0"/>
              <a:t>baik</a:t>
            </a:r>
            <a:r>
              <a:rPr lang="en-US" sz="2000" dirty="0" smtClean="0"/>
              <a:t>”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err="1" smtClean="0"/>
              <a:t>Keseimbangan</a:t>
            </a:r>
            <a:r>
              <a:rPr lang="en-US" sz="2000" dirty="0" smtClean="0"/>
              <a:t> </a:t>
            </a:r>
            <a:r>
              <a:rPr lang="en-US" sz="2000" dirty="0"/>
              <a:t>proses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produk</a:t>
            </a:r>
            <a:endParaRPr lang="en-US" sz="20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err="1" smtClean="0"/>
              <a:t>Mempertimbangkan</a:t>
            </a:r>
            <a:r>
              <a:rPr lang="en-US" sz="2000" dirty="0" smtClean="0"/>
              <a:t> </a:t>
            </a:r>
            <a:r>
              <a:rPr lang="en-US" sz="2000" dirty="0" err="1"/>
              <a:t>latar</a:t>
            </a:r>
            <a:r>
              <a:rPr lang="en-US" sz="2000" dirty="0"/>
              <a:t> </a:t>
            </a:r>
            <a:r>
              <a:rPr lang="en-US" sz="2000" dirty="0" err="1"/>
              <a:t>belakang</a:t>
            </a:r>
            <a:r>
              <a:rPr lang="en-US" sz="2000" dirty="0"/>
              <a:t> </a:t>
            </a:r>
            <a:r>
              <a:rPr lang="en-US" sz="2000" dirty="0" err="1" smtClean="0"/>
              <a:t>kultural</a:t>
            </a:r>
            <a:r>
              <a:rPr lang="en-US" sz="2000" dirty="0" smtClean="0"/>
              <a:t>/</a:t>
            </a:r>
            <a:r>
              <a:rPr lang="en-US" sz="2000" dirty="0" err="1" smtClean="0"/>
              <a:t>sastra</a:t>
            </a:r>
            <a:endParaRPr lang="en-US" sz="20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err="1" smtClean="0"/>
              <a:t>Hubungkan</a:t>
            </a:r>
            <a:r>
              <a:rPr lang="en-US" sz="2000" dirty="0" smtClean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membaca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 smtClean="0"/>
              <a:t>menulis</a:t>
            </a:r>
            <a:endParaRPr lang="en-US" sz="20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fi-FI" sz="2000" dirty="0" smtClean="0"/>
              <a:t>Memberikan </a:t>
            </a:r>
            <a:r>
              <a:rPr lang="fi-FI" sz="2000" dirty="0"/>
              <a:t>sebanyak mungkin tulisan </a:t>
            </a:r>
            <a:r>
              <a:rPr lang="fi-FI" sz="2000" dirty="0" smtClean="0"/>
              <a:t>otentik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err="1" smtClean="0"/>
              <a:t>Susunlah</a:t>
            </a:r>
            <a:r>
              <a:rPr lang="en-US" sz="2000" dirty="0" smtClean="0"/>
              <a:t> </a:t>
            </a:r>
            <a:r>
              <a:rPr lang="en-US" sz="2000" dirty="0" err="1"/>
              <a:t>teknik</a:t>
            </a:r>
            <a:r>
              <a:rPr lang="en-US" sz="2000" dirty="0"/>
              <a:t> </a:t>
            </a:r>
            <a:r>
              <a:rPr lang="en-US" sz="2000" dirty="0" err="1"/>
              <a:t>menulis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urutan</a:t>
            </a:r>
            <a:r>
              <a:rPr lang="en-US" sz="2000" dirty="0"/>
              <a:t> </a:t>
            </a:r>
            <a:r>
              <a:rPr lang="en-US" sz="2000" dirty="0" err="1"/>
              <a:t>tahap</a:t>
            </a:r>
            <a:r>
              <a:rPr lang="en-US" sz="2000" dirty="0"/>
              <a:t> pre-writing, drafting,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smtClean="0"/>
              <a:t>revising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000" dirty="0" err="1" smtClean="0"/>
              <a:t>Berupaya</a:t>
            </a:r>
            <a:r>
              <a:rPr lang="en-US" sz="2000" dirty="0" smtClean="0"/>
              <a:t> </a:t>
            </a:r>
            <a:r>
              <a:rPr lang="en-US" sz="2000" dirty="0" err="1"/>
              <a:t>menawarkan</a:t>
            </a:r>
            <a:r>
              <a:rPr lang="en-US" sz="2000" dirty="0"/>
              <a:t> </a:t>
            </a:r>
            <a:r>
              <a:rPr lang="en-US" sz="2000" dirty="0" err="1"/>
              <a:t>teknik-teknik</a:t>
            </a:r>
            <a:r>
              <a:rPr lang="en-US" sz="2000" dirty="0"/>
              <a:t> yang </a:t>
            </a:r>
            <a:r>
              <a:rPr lang="en-US" sz="2000" dirty="0" err="1"/>
              <a:t>seinteraktif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endParaRPr lang="en-US" sz="20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sv-SE" sz="2000" dirty="0" smtClean="0"/>
              <a:t>Secara </a:t>
            </a:r>
            <a:r>
              <a:rPr lang="sv-SE" sz="2000" dirty="0"/>
              <a:t>peka menerapkan metode merespon dan mengoreksi tulisan mahasiswa anda</a:t>
            </a:r>
            <a:endParaRPr lang="en-US" sz="2000" b="1" dirty="0"/>
          </a:p>
          <a:p>
            <a:pPr algn="just"/>
            <a:endParaRPr lang="en-US" sz="2000" dirty="0"/>
          </a:p>
        </p:txBody>
      </p:sp>
      <p:pic>
        <p:nvPicPr>
          <p:cNvPr id="6" name="Picture 2" descr="C:\Users\user\Saved Games\Pictures\ucze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419" y="4800600"/>
            <a:ext cx="1774620" cy="185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22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-to-School-Slide-The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1981200"/>
            <a:ext cx="7086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Mc</a:t>
            </a:r>
            <a:r>
              <a:rPr lang="en-US" sz="2800" dirty="0"/>
              <a:t> </a:t>
            </a:r>
            <a:r>
              <a:rPr lang="en-US" sz="2800" dirty="0" err="1"/>
              <a:t>Crimmon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mengemukakan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tahapan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menulis</a:t>
            </a:r>
            <a:r>
              <a:rPr lang="en-US" sz="2800" dirty="0" smtClean="0"/>
              <a:t>:</a:t>
            </a:r>
          </a:p>
          <a:p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- Pre-writing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- Composing and drafting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- Revising and editing</a:t>
            </a:r>
          </a:p>
        </p:txBody>
      </p:sp>
      <p:pic>
        <p:nvPicPr>
          <p:cNvPr id="7" name="Picture 2" descr="C:\Users\user\Saved Games\Pictures\ucze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443" y="3810000"/>
            <a:ext cx="2724596" cy="2841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548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-to-School-Slide-The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\Saved Games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060" y="2590800"/>
            <a:ext cx="5793190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67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125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2018-10-09T03:48:21Z</dcterms:created>
  <dcterms:modified xsi:type="dcterms:W3CDTF">2018-11-23T04:40:38Z</dcterms:modified>
</cp:coreProperties>
</file>