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7" r:id="rId5"/>
    <p:sldId id="262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B8C5A8-5EBD-454E-A14C-F7977AD41279}" type="doc">
      <dgm:prSet loTypeId="urn:microsoft.com/office/officeart/2005/8/layout/venn1" loCatId="relationship" qsTypeId="urn:microsoft.com/office/officeart/2005/8/quickstyle/3d2" qsCatId="3D" csTypeId="urn:microsoft.com/office/officeart/2005/8/colors/colorful4" csCatId="colorful" phldr="1"/>
      <dgm:spPr/>
    </dgm:pt>
    <dgm:pt modelId="{A4018670-965B-4DE4-BC67-3432FC32B2DF}">
      <dgm:prSet phldrT="[Text]"/>
      <dgm:spPr/>
      <dgm:t>
        <a:bodyPr/>
        <a:lstStyle/>
        <a:p>
          <a:r>
            <a:rPr lang="en-US" b="1" dirty="0" err="1" smtClean="0"/>
            <a:t>Fungsi</a:t>
          </a:r>
          <a:r>
            <a:rPr lang="en-US" b="1" dirty="0" smtClean="0"/>
            <a:t> </a:t>
          </a:r>
          <a:r>
            <a:rPr lang="en-US" b="1" dirty="0" err="1" smtClean="0"/>
            <a:t>untuk</a:t>
          </a:r>
          <a:r>
            <a:rPr lang="en-US" b="1" dirty="0" smtClean="0"/>
            <a:t> </a:t>
          </a:r>
          <a:r>
            <a:rPr lang="en-US" b="1" dirty="0" err="1" smtClean="0"/>
            <a:t>kelas</a:t>
          </a:r>
          <a:endParaRPr lang="en-US" b="1" dirty="0"/>
        </a:p>
      </dgm:t>
    </dgm:pt>
    <dgm:pt modelId="{2F2AA863-B621-46A9-98F4-D2D36C235506}" type="parTrans" cxnId="{710E8A2E-4D77-492B-B724-081CC197EB77}">
      <dgm:prSet/>
      <dgm:spPr/>
      <dgm:t>
        <a:bodyPr/>
        <a:lstStyle/>
        <a:p>
          <a:endParaRPr lang="en-US"/>
        </a:p>
      </dgm:t>
    </dgm:pt>
    <dgm:pt modelId="{FE3CECB3-F359-45CF-B772-CB9B57CDF4BB}" type="sibTrans" cxnId="{710E8A2E-4D77-492B-B724-081CC197EB77}">
      <dgm:prSet/>
      <dgm:spPr/>
      <dgm:t>
        <a:bodyPr/>
        <a:lstStyle/>
        <a:p>
          <a:endParaRPr lang="en-US"/>
        </a:p>
      </dgm:t>
    </dgm:pt>
    <dgm:pt modelId="{3A6A7F7F-E6EE-4F64-B278-71F174A93542}">
      <dgm:prSet phldrT="[Text]"/>
      <dgm:spPr/>
      <dgm:t>
        <a:bodyPr/>
        <a:lstStyle/>
        <a:p>
          <a:r>
            <a:rPr lang="en-US" b="1" dirty="0" err="1" smtClean="0"/>
            <a:t>Fungsi</a:t>
          </a:r>
          <a:r>
            <a:rPr lang="en-US" b="1" dirty="0" smtClean="0"/>
            <a:t> </a:t>
          </a:r>
          <a:r>
            <a:rPr lang="en-US" b="1" dirty="0" err="1" smtClean="0"/>
            <a:t>untuk</a:t>
          </a:r>
          <a:r>
            <a:rPr lang="en-US" b="1" dirty="0" smtClean="0"/>
            <a:t> </a:t>
          </a:r>
          <a:r>
            <a:rPr lang="en-US" b="1" dirty="0" err="1" smtClean="0"/>
            <a:t>administrasi</a:t>
          </a:r>
          <a:endParaRPr lang="en-US" b="1" dirty="0"/>
        </a:p>
      </dgm:t>
    </dgm:pt>
    <dgm:pt modelId="{B737B171-3D77-496C-B997-4524A56BE3A1}" type="parTrans" cxnId="{05F09A06-F1BF-4B61-9E4E-764D57BE8C8D}">
      <dgm:prSet/>
      <dgm:spPr/>
      <dgm:t>
        <a:bodyPr/>
        <a:lstStyle/>
        <a:p>
          <a:endParaRPr lang="en-US"/>
        </a:p>
      </dgm:t>
    </dgm:pt>
    <dgm:pt modelId="{A6C05192-3D52-4639-BAD9-40AB26BD7E18}" type="sibTrans" cxnId="{05F09A06-F1BF-4B61-9E4E-764D57BE8C8D}">
      <dgm:prSet/>
      <dgm:spPr/>
      <dgm:t>
        <a:bodyPr/>
        <a:lstStyle/>
        <a:p>
          <a:endParaRPr lang="en-US"/>
        </a:p>
      </dgm:t>
    </dgm:pt>
    <dgm:pt modelId="{6EFE5B17-A88F-4040-A764-A00C7E95A22A}">
      <dgm:prSet phldrT="[Text]"/>
      <dgm:spPr/>
      <dgm:t>
        <a:bodyPr/>
        <a:lstStyle/>
        <a:p>
          <a:r>
            <a:rPr lang="en-US" b="1" dirty="0" err="1" smtClean="0"/>
            <a:t>Fungsi</a:t>
          </a:r>
          <a:r>
            <a:rPr lang="en-US" b="1" dirty="0" smtClean="0"/>
            <a:t> </a:t>
          </a:r>
          <a:r>
            <a:rPr lang="en-US" b="1" dirty="0" err="1" smtClean="0"/>
            <a:t>untuk</a:t>
          </a:r>
          <a:r>
            <a:rPr lang="en-US" b="1" dirty="0" smtClean="0"/>
            <a:t> </a:t>
          </a:r>
          <a:r>
            <a:rPr lang="en-US" b="1" dirty="0" err="1" smtClean="0"/>
            <a:t>bimbingan</a:t>
          </a:r>
          <a:endParaRPr lang="en-US" b="1" dirty="0"/>
        </a:p>
      </dgm:t>
    </dgm:pt>
    <dgm:pt modelId="{41CF7265-471E-41B7-917B-B7F93F36D358}" type="parTrans" cxnId="{A974D53A-86D9-4AF2-B322-497F65AC72AD}">
      <dgm:prSet/>
      <dgm:spPr/>
      <dgm:t>
        <a:bodyPr/>
        <a:lstStyle/>
        <a:p>
          <a:endParaRPr lang="en-US"/>
        </a:p>
      </dgm:t>
    </dgm:pt>
    <dgm:pt modelId="{E5EF7D3E-A3E8-4A72-B9A2-C21551E9E6D6}" type="sibTrans" cxnId="{A974D53A-86D9-4AF2-B322-497F65AC72AD}">
      <dgm:prSet/>
      <dgm:spPr/>
      <dgm:t>
        <a:bodyPr/>
        <a:lstStyle/>
        <a:p>
          <a:endParaRPr lang="en-US"/>
        </a:p>
      </dgm:t>
    </dgm:pt>
    <dgm:pt modelId="{E763E3C8-B816-44AC-83D7-87ADD974E4B1}" type="pres">
      <dgm:prSet presAssocID="{17B8C5A8-5EBD-454E-A14C-F7977AD41279}" presName="compositeShape" presStyleCnt="0">
        <dgm:presLayoutVars>
          <dgm:chMax val="7"/>
          <dgm:dir/>
          <dgm:resizeHandles val="exact"/>
        </dgm:presLayoutVars>
      </dgm:prSet>
      <dgm:spPr/>
    </dgm:pt>
    <dgm:pt modelId="{67005AA7-3EE1-4EAC-A2B2-B8C5EC95DB5E}" type="pres">
      <dgm:prSet presAssocID="{A4018670-965B-4DE4-BC67-3432FC32B2DF}" presName="circ1" presStyleLbl="vennNode1" presStyleIdx="0" presStyleCnt="3" custLinFactNeighborX="17087" custLinFactNeighborY="-6525"/>
      <dgm:spPr/>
      <dgm:t>
        <a:bodyPr/>
        <a:lstStyle/>
        <a:p>
          <a:endParaRPr lang="en-US"/>
        </a:p>
      </dgm:t>
    </dgm:pt>
    <dgm:pt modelId="{3C532DA5-2126-458D-B45D-91CE81BAB5ED}" type="pres">
      <dgm:prSet presAssocID="{A4018670-965B-4DE4-BC67-3432FC32B2D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431602-B3A4-4883-B510-27E9D30BC653}" type="pres">
      <dgm:prSet presAssocID="{3A6A7F7F-E6EE-4F64-B278-71F174A93542}" presName="circ2" presStyleLbl="vennNode1" presStyleIdx="1" presStyleCnt="3" custLinFactNeighborX="5337" custLinFactNeighborY="13905"/>
      <dgm:spPr/>
      <dgm:t>
        <a:bodyPr/>
        <a:lstStyle/>
        <a:p>
          <a:endParaRPr lang="en-US"/>
        </a:p>
      </dgm:t>
    </dgm:pt>
    <dgm:pt modelId="{5A75CB39-0590-4035-9E72-D39274FC9F8D}" type="pres">
      <dgm:prSet presAssocID="{3A6A7F7F-E6EE-4F64-B278-71F174A9354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BE4156-B256-464F-B575-A1D75AB67BDF}" type="pres">
      <dgm:prSet presAssocID="{6EFE5B17-A88F-4040-A764-A00C7E95A22A}" presName="circ3" presStyleLbl="vennNode1" presStyleIdx="2" presStyleCnt="3"/>
      <dgm:spPr/>
      <dgm:t>
        <a:bodyPr/>
        <a:lstStyle/>
        <a:p>
          <a:endParaRPr lang="en-US"/>
        </a:p>
      </dgm:t>
    </dgm:pt>
    <dgm:pt modelId="{3AB29971-4999-426F-A0BB-34130467E627}" type="pres">
      <dgm:prSet presAssocID="{6EFE5B17-A88F-4040-A764-A00C7E95A22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1D966C7-FDAD-498D-B3D8-D62B0F268D1A}" type="presOf" srcId="{A4018670-965B-4DE4-BC67-3432FC32B2DF}" destId="{67005AA7-3EE1-4EAC-A2B2-B8C5EC95DB5E}" srcOrd="0" destOrd="0" presId="urn:microsoft.com/office/officeart/2005/8/layout/venn1"/>
    <dgm:cxn modelId="{A974D53A-86D9-4AF2-B322-497F65AC72AD}" srcId="{17B8C5A8-5EBD-454E-A14C-F7977AD41279}" destId="{6EFE5B17-A88F-4040-A764-A00C7E95A22A}" srcOrd="2" destOrd="0" parTransId="{41CF7265-471E-41B7-917B-B7F93F36D358}" sibTransId="{E5EF7D3E-A3E8-4A72-B9A2-C21551E9E6D6}"/>
    <dgm:cxn modelId="{05F09A06-F1BF-4B61-9E4E-764D57BE8C8D}" srcId="{17B8C5A8-5EBD-454E-A14C-F7977AD41279}" destId="{3A6A7F7F-E6EE-4F64-B278-71F174A93542}" srcOrd="1" destOrd="0" parTransId="{B737B171-3D77-496C-B997-4524A56BE3A1}" sibTransId="{A6C05192-3D52-4639-BAD9-40AB26BD7E18}"/>
    <dgm:cxn modelId="{710E8A2E-4D77-492B-B724-081CC197EB77}" srcId="{17B8C5A8-5EBD-454E-A14C-F7977AD41279}" destId="{A4018670-965B-4DE4-BC67-3432FC32B2DF}" srcOrd="0" destOrd="0" parTransId="{2F2AA863-B621-46A9-98F4-D2D36C235506}" sibTransId="{FE3CECB3-F359-45CF-B772-CB9B57CDF4BB}"/>
    <dgm:cxn modelId="{3E069D81-4B8B-43F5-86AB-9BECB3AFD956}" type="presOf" srcId="{3A6A7F7F-E6EE-4F64-B278-71F174A93542}" destId="{15431602-B3A4-4883-B510-27E9D30BC653}" srcOrd="0" destOrd="0" presId="urn:microsoft.com/office/officeart/2005/8/layout/venn1"/>
    <dgm:cxn modelId="{5843EB7C-0172-4EAF-8552-7259B1AB8FDB}" type="presOf" srcId="{6EFE5B17-A88F-4040-A764-A00C7E95A22A}" destId="{32BE4156-B256-464F-B575-A1D75AB67BDF}" srcOrd="0" destOrd="0" presId="urn:microsoft.com/office/officeart/2005/8/layout/venn1"/>
    <dgm:cxn modelId="{07CF232A-446C-4A44-A2F8-56883DCF948B}" type="presOf" srcId="{17B8C5A8-5EBD-454E-A14C-F7977AD41279}" destId="{E763E3C8-B816-44AC-83D7-87ADD974E4B1}" srcOrd="0" destOrd="0" presId="urn:microsoft.com/office/officeart/2005/8/layout/venn1"/>
    <dgm:cxn modelId="{813D4424-06C6-4544-AD3F-99B7A0D99DEE}" type="presOf" srcId="{A4018670-965B-4DE4-BC67-3432FC32B2DF}" destId="{3C532DA5-2126-458D-B45D-91CE81BAB5ED}" srcOrd="1" destOrd="0" presId="urn:microsoft.com/office/officeart/2005/8/layout/venn1"/>
    <dgm:cxn modelId="{3A31C893-1806-425D-9E9F-3543712AD2B2}" type="presOf" srcId="{6EFE5B17-A88F-4040-A764-A00C7E95A22A}" destId="{3AB29971-4999-426F-A0BB-34130467E627}" srcOrd="1" destOrd="0" presId="urn:microsoft.com/office/officeart/2005/8/layout/venn1"/>
    <dgm:cxn modelId="{DEB5FE92-BAD5-49B7-958A-5338DF9E0466}" type="presOf" srcId="{3A6A7F7F-E6EE-4F64-B278-71F174A93542}" destId="{5A75CB39-0590-4035-9E72-D39274FC9F8D}" srcOrd="1" destOrd="0" presId="urn:microsoft.com/office/officeart/2005/8/layout/venn1"/>
    <dgm:cxn modelId="{21255628-D63B-4E38-A1D7-9075F9EC93A9}" type="presParOf" srcId="{E763E3C8-B816-44AC-83D7-87ADD974E4B1}" destId="{67005AA7-3EE1-4EAC-A2B2-B8C5EC95DB5E}" srcOrd="0" destOrd="0" presId="urn:microsoft.com/office/officeart/2005/8/layout/venn1"/>
    <dgm:cxn modelId="{87C8FF53-ED3C-41B6-A900-7499EEF96758}" type="presParOf" srcId="{E763E3C8-B816-44AC-83D7-87ADD974E4B1}" destId="{3C532DA5-2126-458D-B45D-91CE81BAB5ED}" srcOrd="1" destOrd="0" presId="urn:microsoft.com/office/officeart/2005/8/layout/venn1"/>
    <dgm:cxn modelId="{B923EE25-2A0C-4A13-BA45-87E3CF44AC61}" type="presParOf" srcId="{E763E3C8-B816-44AC-83D7-87ADD974E4B1}" destId="{15431602-B3A4-4883-B510-27E9D30BC653}" srcOrd="2" destOrd="0" presId="urn:microsoft.com/office/officeart/2005/8/layout/venn1"/>
    <dgm:cxn modelId="{3CF2B242-595E-47D5-A43B-B3849C548F2E}" type="presParOf" srcId="{E763E3C8-B816-44AC-83D7-87ADD974E4B1}" destId="{5A75CB39-0590-4035-9E72-D39274FC9F8D}" srcOrd="3" destOrd="0" presId="urn:microsoft.com/office/officeart/2005/8/layout/venn1"/>
    <dgm:cxn modelId="{7B116986-41C6-4F69-ABF6-AF30DAD5FD8A}" type="presParOf" srcId="{E763E3C8-B816-44AC-83D7-87ADD974E4B1}" destId="{32BE4156-B256-464F-B575-A1D75AB67BDF}" srcOrd="4" destOrd="0" presId="urn:microsoft.com/office/officeart/2005/8/layout/venn1"/>
    <dgm:cxn modelId="{E8C60053-D2DC-4EC0-A744-27F2DCDC3340}" type="presParOf" srcId="{E763E3C8-B816-44AC-83D7-87ADD974E4B1}" destId="{3AB29971-4999-426F-A0BB-34130467E627}" srcOrd="5" destOrd="0" presId="urn:microsoft.com/office/officeart/2005/8/layout/venn1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C2E884-EB4B-478C-BE4D-40FE61595686}" type="doc">
      <dgm:prSet loTypeId="urn:microsoft.com/office/officeart/2005/8/layout/vProcess5" loCatId="process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272A1C7-BAA1-41D0-B281-378CEEC26DF8}">
      <dgm:prSet phldrT="[Text]"/>
      <dgm:spPr/>
      <dgm:t>
        <a:bodyPr/>
        <a:lstStyle/>
        <a:p>
          <a:r>
            <a:rPr lang="en-US" dirty="0" err="1" smtClean="0"/>
            <a:t>Menentukan</a:t>
          </a:r>
          <a:r>
            <a:rPr lang="en-US" dirty="0" smtClean="0"/>
            <a:t> </a:t>
          </a:r>
          <a:r>
            <a:rPr lang="en-US" dirty="0" err="1" smtClean="0"/>
            <a:t>tujuan</a:t>
          </a:r>
          <a:r>
            <a:rPr lang="en-US" dirty="0" smtClean="0"/>
            <a:t> </a:t>
          </a:r>
          <a:r>
            <a:rPr lang="en-US" dirty="0" err="1" smtClean="0"/>
            <a:t>mengadakan</a:t>
          </a:r>
          <a:r>
            <a:rPr lang="en-US" dirty="0" smtClean="0"/>
            <a:t> </a:t>
          </a:r>
          <a:r>
            <a:rPr lang="en-US" dirty="0" err="1" smtClean="0"/>
            <a:t>tes</a:t>
          </a:r>
          <a:endParaRPr lang="en-US" dirty="0"/>
        </a:p>
      </dgm:t>
    </dgm:pt>
    <dgm:pt modelId="{27B83D73-6A5B-4AD9-9DAE-393CEA9296E8}" type="parTrans" cxnId="{2494500E-91CE-4043-9E6B-F08F0FD13BAD}">
      <dgm:prSet/>
      <dgm:spPr/>
      <dgm:t>
        <a:bodyPr/>
        <a:lstStyle/>
        <a:p>
          <a:endParaRPr lang="en-US"/>
        </a:p>
      </dgm:t>
    </dgm:pt>
    <dgm:pt modelId="{FE2F0C9B-15EB-4CEF-90CF-A3373790D383}" type="sibTrans" cxnId="{2494500E-91CE-4043-9E6B-F08F0FD13BAD}">
      <dgm:prSet/>
      <dgm:spPr/>
      <dgm:t>
        <a:bodyPr/>
        <a:lstStyle/>
        <a:p>
          <a:endParaRPr lang="en-US"/>
        </a:p>
      </dgm:t>
    </dgm:pt>
    <dgm:pt modelId="{BB99ADC1-F3BB-4193-872A-CD17715A21F1}">
      <dgm:prSet phldrT="[Text]"/>
      <dgm:spPr/>
      <dgm:t>
        <a:bodyPr/>
        <a:lstStyle/>
        <a:p>
          <a:r>
            <a:rPr lang="en-US" dirty="0" err="1" smtClean="0"/>
            <a:t>Mengadakan</a:t>
          </a:r>
          <a:r>
            <a:rPr lang="en-US" dirty="0" smtClean="0"/>
            <a:t> </a:t>
          </a:r>
          <a:r>
            <a:rPr lang="en-US" dirty="0" err="1" smtClean="0"/>
            <a:t>pembatasan</a:t>
          </a:r>
          <a:r>
            <a:rPr lang="en-US" dirty="0" smtClean="0"/>
            <a:t> </a:t>
          </a:r>
          <a:r>
            <a:rPr lang="en-US" dirty="0" err="1" smtClean="0"/>
            <a:t>terhadap</a:t>
          </a:r>
          <a:r>
            <a:rPr lang="en-US" dirty="0" smtClean="0"/>
            <a:t> </a:t>
          </a:r>
          <a:r>
            <a:rPr lang="en-US" dirty="0" err="1" smtClean="0"/>
            <a:t>baha</a:t>
          </a:r>
          <a:r>
            <a:rPr lang="en-US" dirty="0" smtClean="0"/>
            <a:t> yang </a:t>
          </a:r>
          <a:r>
            <a:rPr lang="en-US" dirty="0" err="1" smtClean="0"/>
            <a:t>akan</a:t>
          </a:r>
          <a:r>
            <a:rPr lang="en-US" dirty="0" smtClean="0"/>
            <a:t> </a:t>
          </a:r>
          <a:r>
            <a:rPr lang="en-US" dirty="0" err="1" smtClean="0"/>
            <a:t>dijadikan</a:t>
          </a:r>
          <a:r>
            <a:rPr lang="en-US" dirty="0" smtClean="0"/>
            <a:t> </a:t>
          </a:r>
          <a:r>
            <a:rPr lang="en-US" dirty="0" err="1" smtClean="0"/>
            <a:t>tes</a:t>
          </a:r>
          <a:endParaRPr lang="en-US" dirty="0"/>
        </a:p>
      </dgm:t>
    </dgm:pt>
    <dgm:pt modelId="{0E51D5FF-AA30-4E32-AB26-9B82123E35C7}" type="parTrans" cxnId="{CF03B15F-4B5E-41B6-9297-C1EA49BBAC9F}">
      <dgm:prSet/>
      <dgm:spPr/>
      <dgm:t>
        <a:bodyPr/>
        <a:lstStyle/>
        <a:p>
          <a:endParaRPr lang="en-US"/>
        </a:p>
      </dgm:t>
    </dgm:pt>
    <dgm:pt modelId="{1A63FAAE-78B4-4888-B0E7-A43FC48614CB}" type="sibTrans" cxnId="{CF03B15F-4B5E-41B6-9297-C1EA49BBAC9F}">
      <dgm:prSet/>
      <dgm:spPr/>
      <dgm:t>
        <a:bodyPr/>
        <a:lstStyle/>
        <a:p>
          <a:endParaRPr lang="en-US"/>
        </a:p>
      </dgm:t>
    </dgm:pt>
    <dgm:pt modelId="{01B38F03-16CC-41E5-ACB2-DF5C707F657E}">
      <dgm:prSet phldrT="[Text]"/>
      <dgm:spPr/>
      <dgm:t>
        <a:bodyPr/>
        <a:lstStyle/>
        <a:p>
          <a:r>
            <a:rPr lang="en-US" dirty="0" err="1" smtClean="0"/>
            <a:t>Menderetkan</a:t>
          </a:r>
          <a:r>
            <a:rPr lang="en-US" dirty="0" smtClean="0"/>
            <a:t> </a:t>
          </a:r>
          <a:r>
            <a:rPr lang="en-US" dirty="0" err="1" smtClean="0"/>
            <a:t>semua</a:t>
          </a:r>
          <a:r>
            <a:rPr lang="en-US" dirty="0" smtClean="0"/>
            <a:t> </a:t>
          </a:r>
          <a:r>
            <a:rPr lang="en-US" dirty="0" err="1" smtClean="0"/>
            <a:t>indikator</a:t>
          </a:r>
          <a:r>
            <a:rPr lang="en-US" dirty="0" smtClean="0"/>
            <a:t> </a:t>
          </a:r>
          <a:r>
            <a:rPr lang="en-US" dirty="0" err="1" smtClean="0"/>
            <a:t>dalam</a:t>
          </a:r>
          <a:r>
            <a:rPr lang="en-US" dirty="0" smtClean="0"/>
            <a:t> </a:t>
          </a:r>
          <a:r>
            <a:rPr lang="en-US" dirty="0" err="1" smtClean="0"/>
            <a:t>tabel</a:t>
          </a:r>
          <a:r>
            <a:rPr lang="en-US" dirty="0" smtClean="0"/>
            <a:t> </a:t>
          </a:r>
          <a:r>
            <a:rPr lang="en-US" dirty="0" err="1" smtClean="0"/>
            <a:t>persiapan</a:t>
          </a:r>
          <a:r>
            <a:rPr lang="en-US" dirty="0" smtClean="0"/>
            <a:t> yang </a:t>
          </a:r>
          <a:r>
            <a:rPr lang="en-US" dirty="0" err="1" smtClean="0"/>
            <a:t>memuat</a:t>
          </a:r>
          <a:r>
            <a:rPr lang="en-US" dirty="0" smtClean="0"/>
            <a:t> </a:t>
          </a:r>
          <a:r>
            <a:rPr lang="en-US" dirty="0" err="1" smtClean="0"/>
            <a:t>aspek</a:t>
          </a:r>
          <a:r>
            <a:rPr lang="en-US" dirty="0" smtClean="0"/>
            <a:t> </a:t>
          </a:r>
          <a:r>
            <a:rPr lang="en-US" dirty="0" err="1" smtClean="0"/>
            <a:t>tingkah</a:t>
          </a:r>
          <a:r>
            <a:rPr lang="en-US" dirty="0" smtClean="0"/>
            <a:t> </a:t>
          </a:r>
          <a:r>
            <a:rPr lang="en-US" dirty="0" err="1" smtClean="0"/>
            <a:t>laku</a:t>
          </a:r>
          <a:r>
            <a:rPr lang="en-US" dirty="0" smtClean="0"/>
            <a:t> yang </a:t>
          </a:r>
          <a:r>
            <a:rPr lang="en-US" dirty="0" err="1" smtClean="0"/>
            <a:t>terkandung</a:t>
          </a:r>
          <a:r>
            <a:rPr lang="en-US" dirty="0" smtClean="0"/>
            <a:t> </a:t>
          </a:r>
          <a:r>
            <a:rPr lang="en-US" dirty="0" err="1" smtClean="0"/>
            <a:t>dalam</a:t>
          </a:r>
          <a:r>
            <a:rPr lang="en-US" dirty="0" smtClean="0"/>
            <a:t> </a:t>
          </a:r>
          <a:r>
            <a:rPr lang="en-US" dirty="0" err="1" smtClean="0"/>
            <a:t>indikator</a:t>
          </a:r>
          <a:r>
            <a:rPr lang="en-US" dirty="0" smtClean="0"/>
            <a:t> </a:t>
          </a:r>
          <a:r>
            <a:rPr lang="en-US" dirty="0" err="1" smtClean="0"/>
            <a:t>itu</a:t>
          </a:r>
          <a:r>
            <a:rPr lang="en-US" dirty="0" smtClean="0"/>
            <a:t>.</a:t>
          </a:r>
          <a:endParaRPr lang="en-US" dirty="0"/>
        </a:p>
      </dgm:t>
    </dgm:pt>
    <dgm:pt modelId="{D26E8AE4-5D51-4FD1-8BA0-C65401580ADB}" type="parTrans" cxnId="{BD9127A9-4076-47AB-A0DC-2AB16FFE2B8C}">
      <dgm:prSet/>
      <dgm:spPr/>
      <dgm:t>
        <a:bodyPr/>
        <a:lstStyle/>
        <a:p>
          <a:endParaRPr lang="en-US"/>
        </a:p>
      </dgm:t>
    </dgm:pt>
    <dgm:pt modelId="{621B4386-2C48-4648-BD3C-CF9A641537BE}" type="sibTrans" cxnId="{BD9127A9-4076-47AB-A0DC-2AB16FFE2B8C}">
      <dgm:prSet/>
      <dgm:spPr/>
      <dgm:t>
        <a:bodyPr/>
        <a:lstStyle/>
        <a:p>
          <a:endParaRPr lang="en-US"/>
        </a:p>
      </dgm:t>
    </dgm:pt>
    <dgm:pt modelId="{75461590-3913-4692-A5A0-0EF3A4D605F5}">
      <dgm:prSet/>
      <dgm:spPr/>
      <dgm:t>
        <a:bodyPr/>
        <a:lstStyle/>
        <a:p>
          <a:r>
            <a:rPr lang="en-US" dirty="0" err="1" smtClean="0"/>
            <a:t>Merumuskan</a:t>
          </a:r>
          <a:r>
            <a:rPr lang="en-US" dirty="0" smtClean="0"/>
            <a:t> </a:t>
          </a:r>
          <a:r>
            <a:rPr lang="en-US" dirty="0" err="1" smtClean="0"/>
            <a:t>tujuan</a:t>
          </a:r>
          <a:r>
            <a:rPr lang="en-US" dirty="0" smtClean="0"/>
            <a:t> </a:t>
          </a:r>
          <a:r>
            <a:rPr lang="en-US" dirty="0" err="1" smtClean="0"/>
            <a:t>instruksional</a:t>
          </a:r>
          <a:r>
            <a:rPr lang="en-US" dirty="0" smtClean="0"/>
            <a:t> </a:t>
          </a:r>
          <a:r>
            <a:rPr lang="en-US" dirty="0" err="1" smtClean="0"/>
            <a:t>khusus</a:t>
          </a:r>
          <a:r>
            <a:rPr lang="en-US" dirty="0" smtClean="0"/>
            <a:t> </a:t>
          </a:r>
          <a:r>
            <a:rPr lang="en-US" dirty="0" err="1" smtClean="0"/>
            <a:t>dari</a:t>
          </a:r>
          <a:r>
            <a:rPr lang="en-US" dirty="0" smtClean="0"/>
            <a:t> </a:t>
          </a:r>
          <a:r>
            <a:rPr lang="en-US" dirty="0" err="1" smtClean="0"/>
            <a:t>tiap</a:t>
          </a:r>
          <a:r>
            <a:rPr lang="en-US" dirty="0" smtClean="0"/>
            <a:t> </a:t>
          </a:r>
          <a:r>
            <a:rPr lang="en-US" dirty="0" err="1" smtClean="0"/>
            <a:t>bagian</a:t>
          </a:r>
          <a:r>
            <a:rPr lang="en-US" dirty="0" smtClean="0"/>
            <a:t> </a:t>
          </a:r>
          <a:r>
            <a:rPr lang="en-US" dirty="0" err="1" smtClean="0"/>
            <a:t>bahan</a:t>
          </a:r>
          <a:endParaRPr lang="en-US" dirty="0"/>
        </a:p>
      </dgm:t>
    </dgm:pt>
    <dgm:pt modelId="{2DBF66F1-08DC-400B-B868-4E9CDCAFB4DA}" type="parTrans" cxnId="{06956D15-890A-4A30-BD74-6ACFEFFE3D47}">
      <dgm:prSet/>
      <dgm:spPr/>
      <dgm:t>
        <a:bodyPr/>
        <a:lstStyle/>
        <a:p>
          <a:endParaRPr lang="en-US"/>
        </a:p>
      </dgm:t>
    </dgm:pt>
    <dgm:pt modelId="{6C8A2283-28F6-4194-A5B7-F9C0E2896D6D}" type="sibTrans" cxnId="{06956D15-890A-4A30-BD74-6ACFEFFE3D47}">
      <dgm:prSet/>
      <dgm:spPr/>
      <dgm:t>
        <a:bodyPr/>
        <a:lstStyle/>
        <a:p>
          <a:endParaRPr lang="en-US"/>
        </a:p>
      </dgm:t>
    </dgm:pt>
    <dgm:pt modelId="{CB85F490-7C8F-48FB-AEB1-664A8DB62BCC}" type="pres">
      <dgm:prSet presAssocID="{88C2E884-EB4B-478C-BE4D-40FE6159568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99D1FE-5465-4435-ACE9-C6D5A661709D}" type="pres">
      <dgm:prSet presAssocID="{88C2E884-EB4B-478C-BE4D-40FE61595686}" presName="dummyMaxCanvas" presStyleCnt="0">
        <dgm:presLayoutVars/>
      </dgm:prSet>
      <dgm:spPr/>
    </dgm:pt>
    <dgm:pt modelId="{C4EEF547-A5A6-4CCD-8341-BCEFDB9ABE11}" type="pres">
      <dgm:prSet presAssocID="{88C2E884-EB4B-478C-BE4D-40FE61595686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126E29-C6C6-4C7A-88A1-078FB8A0A859}" type="pres">
      <dgm:prSet presAssocID="{88C2E884-EB4B-478C-BE4D-40FE61595686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57E373-62A9-4A63-A882-6BCEF8EE1C8D}" type="pres">
      <dgm:prSet presAssocID="{88C2E884-EB4B-478C-BE4D-40FE61595686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9D532D-06EB-427B-9B6C-78D1B743A732}" type="pres">
      <dgm:prSet presAssocID="{88C2E884-EB4B-478C-BE4D-40FE61595686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4EBB3F-705C-4D6D-AE0E-63289439FB7C}" type="pres">
      <dgm:prSet presAssocID="{88C2E884-EB4B-478C-BE4D-40FE61595686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7FCDD2-4762-4509-8AA2-7B6CB11902A6}" type="pres">
      <dgm:prSet presAssocID="{88C2E884-EB4B-478C-BE4D-40FE61595686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DC3B54-0969-41DA-8D6D-907A83E0EBCF}" type="pres">
      <dgm:prSet presAssocID="{88C2E884-EB4B-478C-BE4D-40FE61595686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2E5B2D-B532-4D78-AE7E-0E6182FB5C77}" type="pres">
      <dgm:prSet presAssocID="{88C2E884-EB4B-478C-BE4D-40FE61595686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40681B-CE4B-4D7D-B263-C42E47EE74FB}" type="pres">
      <dgm:prSet presAssocID="{88C2E884-EB4B-478C-BE4D-40FE61595686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248F8D-DAED-4F72-8C12-03471FAC4CCF}" type="pres">
      <dgm:prSet presAssocID="{88C2E884-EB4B-478C-BE4D-40FE61595686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A77423-14B1-4BBD-B85B-94022717903E}" type="pres">
      <dgm:prSet presAssocID="{88C2E884-EB4B-478C-BE4D-40FE61595686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9213EE-0727-43D6-9BFC-CB89BD551E08}" type="presOf" srcId="{BB99ADC1-F3BB-4193-872A-CD17715A21F1}" destId="{1240681B-CE4B-4D7D-B263-C42E47EE74FB}" srcOrd="1" destOrd="0" presId="urn:microsoft.com/office/officeart/2005/8/layout/vProcess5"/>
    <dgm:cxn modelId="{BD9127A9-4076-47AB-A0DC-2AB16FFE2B8C}" srcId="{88C2E884-EB4B-478C-BE4D-40FE61595686}" destId="{01B38F03-16CC-41E5-ACB2-DF5C707F657E}" srcOrd="3" destOrd="0" parTransId="{D26E8AE4-5D51-4FD1-8BA0-C65401580ADB}" sibTransId="{621B4386-2C48-4648-BD3C-CF9A641537BE}"/>
    <dgm:cxn modelId="{B87E89A0-AAC5-4C5D-9094-F221CCA66B72}" type="presOf" srcId="{5272A1C7-BAA1-41D0-B281-378CEEC26DF8}" destId="{C4EEF547-A5A6-4CCD-8341-BCEFDB9ABE11}" srcOrd="0" destOrd="0" presId="urn:microsoft.com/office/officeart/2005/8/layout/vProcess5"/>
    <dgm:cxn modelId="{A492286B-2F02-43AC-B746-F9D129BEE7A0}" type="presOf" srcId="{01B38F03-16CC-41E5-ACB2-DF5C707F657E}" destId="{C19D532D-06EB-427B-9B6C-78D1B743A732}" srcOrd="0" destOrd="0" presId="urn:microsoft.com/office/officeart/2005/8/layout/vProcess5"/>
    <dgm:cxn modelId="{BB4997BE-553C-44C7-87CB-34FD6A983168}" type="presOf" srcId="{75461590-3913-4692-A5A0-0EF3A4D605F5}" destId="{4557E373-62A9-4A63-A882-6BCEF8EE1C8D}" srcOrd="0" destOrd="0" presId="urn:microsoft.com/office/officeart/2005/8/layout/vProcess5"/>
    <dgm:cxn modelId="{B9668F6E-FCE0-494A-A2C6-CDFF934E59A3}" type="presOf" srcId="{1A63FAAE-78B4-4888-B0E7-A43FC48614CB}" destId="{3D7FCDD2-4762-4509-8AA2-7B6CB11902A6}" srcOrd="0" destOrd="0" presId="urn:microsoft.com/office/officeart/2005/8/layout/vProcess5"/>
    <dgm:cxn modelId="{CF03B15F-4B5E-41B6-9297-C1EA49BBAC9F}" srcId="{88C2E884-EB4B-478C-BE4D-40FE61595686}" destId="{BB99ADC1-F3BB-4193-872A-CD17715A21F1}" srcOrd="1" destOrd="0" parTransId="{0E51D5FF-AA30-4E32-AB26-9B82123E35C7}" sibTransId="{1A63FAAE-78B4-4888-B0E7-A43FC48614CB}"/>
    <dgm:cxn modelId="{3913B481-5C8C-4CFE-9D2C-731C54803C7D}" type="presOf" srcId="{5272A1C7-BAA1-41D0-B281-378CEEC26DF8}" destId="{842E5B2D-B532-4D78-AE7E-0E6182FB5C77}" srcOrd="1" destOrd="0" presId="urn:microsoft.com/office/officeart/2005/8/layout/vProcess5"/>
    <dgm:cxn modelId="{301E4FE4-95C5-489C-ABC6-76F8D3F025BF}" type="presOf" srcId="{BB99ADC1-F3BB-4193-872A-CD17715A21F1}" destId="{A9126E29-C6C6-4C7A-88A1-078FB8A0A859}" srcOrd="0" destOrd="0" presId="urn:microsoft.com/office/officeart/2005/8/layout/vProcess5"/>
    <dgm:cxn modelId="{941914A9-9D30-47ED-9991-93D0A5ACFDBD}" type="presOf" srcId="{01B38F03-16CC-41E5-ACB2-DF5C707F657E}" destId="{C6A77423-14B1-4BBD-B85B-94022717903E}" srcOrd="1" destOrd="0" presId="urn:microsoft.com/office/officeart/2005/8/layout/vProcess5"/>
    <dgm:cxn modelId="{07FD8ADB-ABE9-490F-A244-C2230C32FCEB}" type="presOf" srcId="{6C8A2283-28F6-4194-A5B7-F9C0E2896D6D}" destId="{66DC3B54-0969-41DA-8D6D-907A83E0EBCF}" srcOrd="0" destOrd="0" presId="urn:microsoft.com/office/officeart/2005/8/layout/vProcess5"/>
    <dgm:cxn modelId="{06956D15-890A-4A30-BD74-6ACFEFFE3D47}" srcId="{88C2E884-EB4B-478C-BE4D-40FE61595686}" destId="{75461590-3913-4692-A5A0-0EF3A4D605F5}" srcOrd="2" destOrd="0" parTransId="{2DBF66F1-08DC-400B-B868-4E9CDCAFB4DA}" sibTransId="{6C8A2283-28F6-4194-A5B7-F9C0E2896D6D}"/>
    <dgm:cxn modelId="{2494500E-91CE-4043-9E6B-F08F0FD13BAD}" srcId="{88C2E884-EB4B-478C-BE4D-40FE61595686}" destId="{5272A1C7-BAA1-41D0-B281-378CEEC26DF8}" srcOrd="0" destOrd="0" parTransId="{27B83D73-6A5B-4AD9-9DAE-393CEA9296E8}" sibTransId="{FE2F0C9B-15EB-4CEF-90CF-A3373790D383}"/>
    <dgm:cxn modelId="{C5B5E30A-E3D1-4C33-AA8F-A3815A998BBE}" type="presOf" srcId="{88C2E884-EB4B-478C-BE4D-40FE61595686}" destId="{CB85F490-7C8F-48FB-AEB1-664A8DB62BCC}" srcOrd="0" destOrd="0" presId="urn:microsoft.com/office/officeart/2005/8/layout/vProcess5"/>
    <dgm:cxn modelId="{1CB21571-C596-4F4C-9C0A-6339EC323D35}" type="presOf" srcId="{FE2F0C9B-15EB-4CEF-90CF-A3373790D383}" destId="{FE4EBB3F-705C-4D6D-AE0E-63289439FB7C}" srcOrd="0" destOrd="0" presId="urn:microsoft.com/office/officeart/2005/8/layout/vProcess5"/>
    <dgm:cxn modelId="{8AB1A1AA-71E8-44AF-A2B0-E7C9132A041C}" type="presOf" srcId="{75461590-3913-4692-A5A0-0EF3A4D605F5}" destId="{76248F8D-DAED-4F72-8C12-03471FAC4CCF}" srcOrd="1" destOrd="0" presId="urn:microsoft.com/office/officeart/2005/8/layout/vProcess5"/>
    <dgm:cxn modelId="{815CC5C2-0E0B-4174-9E41-85B96C7D8EB1}" type="presParOf" srcId="{CB85F490-7C8F-48FB-AEB1-664A8DB62BCC}" destId="{1399D1FE-5465-4435-ACE9-C6D5A661709D}" srcOrd="0" destOrd="0" presId="urn:microsoft.com/office/officeart/2005/8/layout/vProcess5"/>
    <dgm:cxn modelId="{8D31AB9B-B629-4962-876B-65CFDCDA4AD7}" type="presParOf" srcId="{CB85F490-7C8F-48FB-AEB1-664A8DB62BCC}" destId="{C4EEF547-A5A6-4CCD-8341-BCEFDB9ABE11}" srcOrd="1" destOrd="0" presId="urn:microsoft.com/office/officeart/2005/8/layout/vProcess5"/>
    <dgm:cxn modelId="{12128A57-2012-4948-809A-3F486F63F6F2}" type="presParOf" srcId="{CB85F490-7C8F-48FB-AEB1-664A8DB62BCC}" destId="{A9126E29-C6C6-4C7A-88A1-078FB8A0A859}" srcOrd="2" destOrd="0" presId="urn:microsoft.com/office/officeart/2005/8/layout/vProcess5"/>
    <dgm:cxn modelId="{D54619BF-EBE1-4DB9-908D-5772566E8AE1}" type="presParOf" srcId="{CB85F490-7C8F-48FB-AEB1-664A8DB62BCC}" destId="{4557E373-62A9-4A63-A882-6BCEF8EE1C8D}" srcOrd="3" destOrd="0" presId="urn:microsoft.com/office/officeart/2005/8/layout/vProcess5"/>
    <dgm:cxn modelId="{EAC24BA9-9F34-416B-86E2-1F152916FF69}" type="presParOf" srcId="{CB85F490-7C8F-48FB-AEB1-664A8DB62BCC}" destId="{C19D532D-06EB-427B-9B6C-78D1B743A732}" srcOrd="4" destOrd="0" presId="urn:microsoft.com/office/officeart/2005/8/layout/vProcess5"/>
    <dgm:cxn modelId="{4C061766-F88E-4E1C-92F7-A0CBA643D813}" type="presParOf" srcId="{CB85F490-7C8F-48FB-AEB1-664A8DB62BCC}" destId="{FE4EBB3F-705C-4D6D-AE0E-63289439FB7C}" srcOrd="5" destOrd="0" presId="urn:microsoft.com/office/officeart/2005/8/layout/vProcess5"/>
    <dgm:cxn modelId="{95BCC65D-8829-44BD-BD4F-8684239C621B}" type="presParOf" srcId="{CB85F490-7C8F-48FB-AEB1-664A8DB62BCC}" destId="{3D7FCDD2-4762-4509-8AA2-7B6CB11902A6}" srcOrd="6" destOrd="0" presId="urn:microsoft.com/office/officeart/2005/8/layout/vProcess5"/>
    <dgm:cxn modelId="{2D0D6EE6-1CC8-47AB-B755-E4F0C2780CF9}" type="presParOf" srcId="{CB85F490-7C8F-48FB-AEB1-664A8DB62BCC}" destId="{66DC3B54-0969-41DA-8D6D-907A83E0EBCF}" srcOrd="7" destOrd="0" presId="urn:microsoft.com/office/officeart/2005/8/layout/vProcess5"/>
    <dgm:cxn modelId="{F1C94DEB-17ED-48C3-898E-193AA89FBE8F}" type="presParOf" srcId="{CB85F490-7C8F-48FB-AEB1-664A8DB62BCC}" destId="{842E5B2D-B532-4D78-AE7E-0E6182FB5C77}" srcOrd="8" destOrd="0" presId="urn:microsoft.com/office/officeart/2005/8/layout/vProcess5"/>
    <dgm:cxn modelId="{DF292F50-DCF9-486F-AE7D-FD0AF3B6778D}" type="presParOf" srcId="{CB85F490-7C8F-48FB-AEB1-664A8DB62BCC}" destId="{1240681B-CE4B-4D7D-B263-C42E47EE74FB}" srcOrd="9" destOrd="0" presId="urn:microsoft.com/office/officeart/2005/8/layout/vProcess5"/>
    <dgm:cxn modelId="{07F9FB90-633F-4B16-99B7-988371188686}" type="presParOf" srcId="{CB85F490-7C8F-48FB-AEB1-664A8DB62BCC}" destId="{76248F8D-DAED-4F72-8C12-03471FAC4CCF}" srcOrd="10" destOrd="0" presId="urn:microsoft.com/office/officeart/2005/8/layout/vProcess5"/>
    <dgm:cxn modelId="{D38DFBC8-064A-4EE8-AAF0-6DB303B935E1}" type="presParOf" srcId="{CB85F490-7C8F-48FB-AEB1-664A8DB62BCC}" destId="{C6A77423-14B1-4BBD-B85B-94022717903E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005AA7-3EE1-4EAC-A2B2-B8C5EC95DB5E}">
      <dsp:nvSpPr>
        <dsp:cNvPr id="0" name=""/>
        <dsp:cNvSpPr/>
      </dsp:nvSpPr>
      <dsp:spPr>
        <a:xfrm>
          <a:off x="2382821" y="0"/>
          <a:ext cx="2715577" cy="2715577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err="1" smtClean="0"/>
            <a:t>Fungsi</a:t>
          </a:r>
          <a:r>
            <a:rPr lang="en-US" sz="2500" b="1" kern="1200" dirty="0" smtClean="0"/>
            <a:t> </a:t>
          </a:r>
          <a:r>
            <a:rPr lang="en-US" sz="2500" b="1" kern="1200" dirty="0" err="1" smtClean="0"/>
            <a:t>untuk</a:t>
          </a:r>
          <a:r>
            <a:rPr lang="en-US" sz="2500" b="1" kern="1200" dirty="0" smtClean="0"/>
            <a:t> </a:t>
          </a:r>
          <a:r>
            <a:rPr lang="en-US" sz="2500" b="1" kern="1200" dirty="0" err="1" smtClean="0"/>
            <a:t>kelas</a:t>
          </a:r>
          <a:endParaRPr lang="en-US" sz="2500" b="1" kern="1200" dirty="0"/>
        </a:p>
      </dsp:txBody>
      <dsp:txXfrm>
        <a:off x="2744898" y="475226"/>
        <a:ext cx="1991423" cy="1222010"/>
      </dsp:txXfrm>
    </dsp:sp>
    <dsp:sp modelId="{15431602-B3A4-4883-B510-27E9D30BC653}">
      <dsp:nvSpPr>
        <dsp:cNvPr id="0" name=""/>
        <dsp:cNvSpPr/>
      </dsp:nvSpPr>
      <dsp:spPr>
        <a:xfrm>
          <a:off x="3043612" y="1810385"/>
          <a:ext cx="2715577" cy="2715577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2900276"/>
                <a:satOff val="42783"/>
                <a:lumOff val="-3235"/>
                <a:alphaOff val="0"/>
                <a:shade val="15000"/>
                <a:satMod val="180000"/>
              </a:schemeClr>
            </a:gs>
            <a:gs pos="50000">
              <a:schemeClr val="accent4">
                <a:alpha val="50000"/>
                <a:hueOff val="-2900276"/>
                <a:satOff val="42783"/>
                <a:lumOff val="-3235"/>
                <a:alphaOff val="0"/>
                <a:shade val="45000"/>
                <a:satMod val="170000"/>
              </a:schemeClr>
            </a:gs>
            <a:gs pos="70000">
              <a:schemeClr val="accent4">
                <a:alpha val="50000"/>
                <a:hueOff val="-2900276"/>
                <a:satOff val="42783"/>
                <a:lumOff val="-3235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alpha val="50000"/>
                <a:hueOff val="-2900276"/>
                <a:satOff val="42783"/>
                <a:lumOff val="-3235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err="1" smtClean="0"/>
            <a:t>Fungsi</a:t>
          </a:r>
          <a:r>
            <a:rPr lang="en-US" sz="2500" b="1" kern="1200" dirty="0" smtClean="0"/>
            <a:t> </a:t>
          </a:r>
          <a:r>
            <a:rPr lang="en-US" sz="2500" b="1" kern="1200" dirty="0" err="1" smtClean="0"/>
            <a:t>untuk</a:t>
          </a:r>
          <a:r>
            <a:rPr lang="en-US" sz="2500" b="1" kern="1200" dirty="0" smtClean="0"/>
            <a:t> </a:t>
          </a:r>
          <a:r>
            <a:rPr lang="en-US" sz="2500" b="1" kern="1200" dirty="0" err="1" smtClean="0"/>
            <a:t>administrasi</a:t>
          </a:r>
          <a:endParaRPr lang="en-US" sz="2500" b="1" kern="1200" dirty="0"/>
        </a:p>
      </dsp:txBody>
      <dsp:txXfrm>
        <a:off x="3874126" y="2511909"/>
        <a:ext cx="1629346" cy="1493567"/>
      </dsp:txXfrm>
    </dsp:sp>
    <dsp:sp modelId="{32BE4156-B256-464F-B575-A1D75AB67BDF}">
      <dsp:nvSpPr>
        <dsp:cNvPr id="0" name=""/>
        <dsp:cNvSpPr/>
      </dsp:nvSpPr>
      <dsp:spPr>
        <a:xfrm>
          <a:off x="938940" y="1753810"/>
          <a:ext cx="2715577" cy="2715577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5800551"/>
                <a:satOff val="85567"/>
                <a:lumOff val="-6470"/>
                <a:alphaOff val="0"/>
                <a:shade val="15000"/>
                <a:satMod val="180000"/>
              </a:schemeClr>
            </a:gs>
            <a:gs pos="50000">
              <a:schemeClr val="accent4">
                <a:alpha val="50000"/>
                <a:hueOff val="-5800551"/>
                <a:satOff val="85567"/>
                <a:lumOff val="-6470"/>
                <a:alphaOff val="0"/>
                <a:shade val="45000"/>
                <a:satMod val="170000"/>
              </a:schemeClr>
            </a:gs>
            <a:gs pos="70000">
              <a:schemeClr val="accent4">
                <a:alpha val="50000"/>
                <a:hueOff val="-5800551"/>
                <a:satOff val="85567"/>
                <a:lumOff val="-647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alpha val="50000"/>
                <a:hueOff val="-5800551"/>
                <a:satOff val="85567"/>
                <a:lumOff val="-647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err="1" smtClean="0"/>
            <a:t>Fungsi</a:t>
          </a:r>
          <a:r>
            <a:rPr lang="en-US" sz="2500" b="1" kern="1200" dirty="0" smtClean="0"/>
            <a:t> </a:t>
          </a:r>
          <a:r>
            <a:rPr lang="en-US" sz="2500" b="1" kern="1200" dirty="0" err="1" smtClean="0"/>
            <a:t>untuk</a:t>
          </a:r>
          <a:r>
            <a:rPr lang="en-US" sz="2500" b="1" kern="1200" dirty="0" smtClean="0"/>
            <a:t> </a:t>
          </a:r>
          <a:r>
            <a:rPr lang="en-US" sz="2500" b="1" kern="1200" dirty="0" err="1" smtClean="0"/>
            <a:t>bimbingan</a:t>
          </a:r>
          <a:endParaRPr lang="en-US" sz="2500" b="1" kern="1200" dirty="0"/>
        </a:p>
      </dsp:txBody>
      <dsp:txXfrm>
        <a:off x="1194657" y="2455334"/>
        <a:ext cx="1629346" cy="14935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EEF547-A5A6-4CCD-8341-BCEFDB9ABE11}">
      <dsp:nvSpPr>
        <dsp:cNvPr id="0" name=""/>
        <dsp:cNvSpPr/>
      </dsp:nvSpPr>
      <dsp:spPr>
        <a:xfrm>
          <a:off x="0" y="0"/>
          <a:ext cx="6583680" cy="8884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Menentukan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tujuan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mengadakan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tes</a:t>
          </a:r>
          <a:endParaRPr lang="en-US" sz="1800" kern="1200" dirty="0"/>
        </a:p>
      </dsp:txBody>
      <dsp:txXfrm>
        <a:off x="26023" y="26023"/>
        <a:ext cx="5549850" cy="836446"/>
      </dsp:txXfrm>
    </dsp:sp>
    <dsp:sp modelId="{A9126E29-C6C6-4C7A-88A1-078FB8A0A859}">
      <dsp:nvSpPr>
        <dsp:cNvPr id="0" name=""/>
        <dsp:cNvSpPr/>
      </dsp:nvSpPr>
      <dsp:spPr>
        <a:xfrm>
          <a:off x="551383" y="1050036"/>
          <a:ext cx="6583680" cy="8884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1933517"/>
                <a:satOff val="28522"/>
                <a:lumOff val="-2157"/>
                <a:alphaOff val="0"/>
                <a:shade val="15000"/>
                <a:satMod val="180000"/>
              </a:schemeClr>
            </a:gs>
            <a:gs pos="50000">
              <a:schemeClr val="accent4">
                <a:hueOff val="-1933517"/>
                <a:satOff val="28522"/>
                <a:lumOff val="-2157"/>
                <a:alphaOff val="0"/>
                <a:shade val="45000"/>
                <a:satMod val="170000"/>
              </a:schemeClr>
            </a:gs>
            <a:gs pos="70000">
              <a:schemeClr val="accent4">
                <a:hueOff val="-1933517"/>
                <a:satOff val="28522"/>
                <a:lumOff val="-2157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-1933517"/>
                <a:satOff val="28522"/>
                <a:lumOff val="-2157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Mengadakan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pembatasan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terhadap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baha</a:t>
          </a:r>
          <a:r>
            <a:rPr lang="en-US" sz="1800" kern="1200" dirty="0" smtClean="0"/>
            <a:t> yang </a:t>
          </a:r>
          <a:r>
            <a:rPr lang="en-US" sz="1800" kern="1200" dirty="0" err="1" smtClean="0"/>
            <a:t>akan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dijadikan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tes</a:t>
          </a:r>
          <a:endParaRPr lang="en-US" sz="1800" kern="1200" dirty="0"/>
        </a:p>
      </dsp:txBody>
      <dsp:txXfrm>
        <a:off x="577406" y="1076059"/>
        <a:ext cx="5402731" cy="836446"/>
      </dsp:txXfrm>
    </dsp:sp>
    <dsp:sp modelId="{4557E373-62A9-4A63-A882-6BCEF8EE1C8D}">
      <dsp:nvSpPr>
        <dsp:cNvPr id="0" name=""/>
        <dsp:cNvSpPr/>
      </dsp:nvSpPr>
      <dsp:spPr>
        <a:xfrm>
          <a:off x="1094536" y="2100072"/>
          <a:ext cx="6583680" cy="8884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3867035"/>
                <a:satOff val="57045"/>
                <a:lumOff val="-4313"/>
                <a:alphaOff val="0"/>
                <a:shade val="15000"/>
                <a:satMod val="180000"/>
              </a:schemeClr>
            </a:gs>
            <a:gs pos="50000">
              <a:schemeClr val="accent4">
                <a:hueOff val="-3867035"/>
                <a:satOff val="57045"/>
                <a:lumOff val="-4313"/>
                <a:alphaOff val="0"/>
                <a:shade val="45000"/>
                <a:satMod val="170000"/>
              </a:schemeClr>
            </a:gs>
            <a:gs pos="70000">
              <a:schemeClr val="accent4">
                <a:hueOff val="-3867035"/>
                <a:satOff val="57045"/>
                <a:lumOff val="-4313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-3867035"/>
                <a:satOff val="57045"/>
                <a:lumOff val="-4313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Merumuskan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tujuan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instruksional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khusus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dari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tiap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bagian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bahan</a:t>
          </a:r>
          <a:endParaRPr lang="en-US" sz="1800" kern="1200" dirty="0"/>
        </a:p>
      </dsp:txBody>
      <dsp:txXfrm>
        <a:off x="1120559" y="2126095"/>
        <a:ext cx="5410960" cy="836445"/>
      </dsp:txXfrm>
    </dsp:sp>
    <dsp:sp modelId="{C19D532D-06EB-427B-9B6C-78D1B743A732}">
      <dsp:nvSpPr>
        <dsp:cNvPr id="0" name=""/>
        <dsp:cNvSpPr/>
      </dsp:nvSpPr>
      <dsp:spPr>
        <a:xfrm>
          <a:off x="1645920" y="3150108"/>
          <a:ext cx="6583680" cy="8884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5800551"/>
                <a:satOff val="85567"/>
                <a:lumOff val="-6470"/>
                <a:alphaOff val="0"/>
                <a:shade val="15000"/>
                <a:satMod val="180000"/>
              </a:schemeClr>
            </a:gs>
            <a:gs pos="50000">
              <a:schemeClr val="accent4">
                <a:hueOff val="-5800551"/>
                <a:satOff val="85567"/>
                <a:lumOff val="-6470"/>
                <a:alphaOff val="0"/>
                <a:shade val="45000"/>
                <a:satMod val="170000"/>
              </a:schemeClr>
            </a:gs>
            <a:gs pos="70000">
              <a:schemeClr val="accent4">
                <a:hueOff val="-5800551"/>
                <a:satOff val="85567"/>
                <a:lumOff val="-647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-5800551"/>
                <a:satOff val="85567"/>
                <a:lumOff val="-647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Menderetkan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semua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indikator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dalam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tabel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persiapan</a:t>
          </a:r>
          <a:r>
            <a:rPr lang="en-US" sz="1800" kern="1200" dirty="0" smtClean="0"/>
            <a:t> yang </a:t>
          </a:r>
          <a:r>
            <a:rPr lang="en-US" sz="1800" kern="1200" dirty="0" err="1" smtClean="0"/>
            <a:t>memuat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aspek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tingkah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laku</a:t>
          </a:r>
          <a:r>
            <a:rPr lang="en-US" sz="1800" kern="1200" dirty="0" smtClean="0"/>
            <a:t> yang </a:t>
          </a:r>
          <a:r>
            <a:rPr lang="en-US" sz="1800" kern="1200" dirty="0" err="1" smtClean="0"/>
            <a:t>terkandung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dalam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indikator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itu</a:t>
          </a:r>
          <a:r>
            <a:rPr lang="en-US" sz="1800" kern="1200" dirty="0" smtClean="0"/>
            <a:t>.</a:t>
          </a:r>
          <a:endParaRPr lang="en-US" sz="1800" kern="1200" dirty="0"/>
        </a:p>
      </dsp:txBody>
      <dsp:txXfrm>
        <a:off x="1671943" y="3176131"/>
        <a:ext cx="5402731" cy="836446"/>
      </dsp:txXfrm>
    </dsp:sp>
    <dsp:sp modelId="{FE4EBB3F-705C-4D6D-AE0E-63289439FB7C}">
      <dsp:nvSpPr>
        <dsp:cNvPr id="0" name=""/>
        <dsp:cNvSpPr/>
      </dsp:nvSpPr>
      <dsp:spPr>
        <a:xfrm>
          <a:off x="6006160" y="680504"/>
          <a:ext cx="577519" cy="577519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>
        <a:off x="6136102" y="680504"/>
        <a:ext cx="317635" cy="434583"/>
      </dsp:txXfrm>
    </dsp:sp>
    <dsp:sp modelId="{3D7FCDD2-4762-4509-8AA2-7B6CB11902A6}">
      <dsp:nvSpPr>
        <dsp:cNvPr id="0" name=""/>
        <dsp:cNvSpPr/>
      </dsp:nvSpPr>
      <dsp:spPr>
        <a:xfrm>
          <a:off x="6557543" y="1730540"/>
          <a:ext cx="577519" cy="577519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-3213763"/>
            <a:satOff val="44409"/>
            <a:lumOff val="1284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3213763"/>
              <a:satOff val="44409"/>
              <a:lumOff val="1284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>
        <a:off x="6687485" y="1730540"/>
        <a:ext cx="317635" cy="434583"/>
      </dsp:txXfrm>
    </dsp:sp>
    <dsp:sp modelId="{66DC3B54-0969-41DA-8D6D-907A83E0EBCF}">
      <dsp:nvSpPr>
        <dsp:cNvPr id="0" name=""/>
        <dsp:cNvSpPr/>
      </dsp:nvSpPr>
      <dsp:spPr>
        <a:xfrm>
          <a:off x="7100697" y="2780576"/>
          <a:ext cx="577519" cy="577519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-6427526"/>
            <a:satOff val="88817"/>
            <a:lumOff val="2568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6427526"/>
              <a:satOff val="88817"/>
              <a:lumOff val="2568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>
        <a:off x="7230639" y="2780576"/>
        <a:ext cx="317635" cy="4345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CBE7-AB03-4E90-9A15-630F2019E4EE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FDF12-4BE1-400D-A2BA-A41CE2C16B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CBE7-AB03-4E90-9A15-630F2019E4EE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FDF12-4BE1-400D-A2BA-A41CE2C16B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CBE7-AB03-4E90-9A15-630F2019E4EE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FDF12-4BE1-400D-A2BA-A41CE2C16B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CBE7-AB03-4E90-9A15-630F2019E4EE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FDF12-4BE1-400D-A2BA-A41CE2C16B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CBE7-AB03-4E90-9A15-630F2019E4EE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FDF12-4BE1-400D-A2BA-A41CE2C16B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CBE7-AB03-4E90-9A15-630F2019E4EE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FDF12-4BE1-400D-A2BA-A41CE2C16B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CBE7-AB03-4E90-9A15-630F2019E4EE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FDF12-4BE1-400D-A2BA-A41CE2C16B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CBE7-AB03-4E90-9A15-630F2019E4EE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FDF12-4BE1-400D-A2BA-A41CE2C16B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CBE7-AB03-4E90-9A15-630F2019E4EE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FDF12-4BE1-400D-A2BA-A41CE2C16B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CBE7-AB03-4E90-9A15-630F2019E4EE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FDF12-4BE1-400D-A2BA-A41CE2C16B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CBE7-AB03-4E90-9A15-630F2019E4EE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FDF12-4BE1-400D-A2BA-A41CE2C16B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C32CBE7-AB03-4E90-9A15-630F2019E4EE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2DFDF12-4BE1-400D-A2BA-A41CE2C16B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Evaluasi%20dengan%20materi%20penyusunan%20te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 smtClean="0"/>
              <a:t>PENYUSUNAN TES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4191000"/>
            <a:ext cx="4419600" cy="609600"/>
          </a:xfrm>
        </p:spPr>
        <p:txBody>
          <a:bodyPr/>
          <a:lstStyle/>
          <a:p>
            <a:r>
              <a:rPr lang="en-US" sz="2400" dirty="0" err="1"/>
              <a:t>Oleh</a:t>
            </a:r>
            <a:r>
              <a:rPr lang="en-US" sz="2400" dirty="0"/>
              <a:t>: Dr. </a:t>
            </a:r>
            <a:r>
              <a:rPr lang="en-US" sz="2400" dirty="0" err="1"/>
              <a:t>Wening</a:t>
            </a:r>
            <a:r>
              <a:rPr lang="en-US" sz="2400" dirty="0"/>
              <a:t> </a:t>
            </a:r>
            <a:r>
              <a:rPr lang="en-US" sz="2400" dirty="0" err="1"/>
              <a:t>Sahayu</a:t>
            </a:r>
            <a:r>
              <a:rPr lang="en-US" sz="2400" dirty="0"/>
              <a:t>, </a:t>
            </a:r>
            <a:r>
              <a:rPr lang="en-US" sz="2400" dirty="0" err="1"/>
              <a:t>M.Pd</a:t>
            </a:r>
            <a:r>
              <a:rPr lang="en-US" sz="24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23094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yux\Downloads\Gambar-Animasi-Bergerak-Power-Point-Guru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7880" y="625699"/>
            <a:ext cx="5715000" cy="5814679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09800" y="762000"/>
            <a:ext cx="2209800" cy="277103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09800" y="762000"/>
            <a:ext cx="2209800" cy="277103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400" b="1" dirty="0" smtClean="0"/>
          </a:p>
          <a:p>
            <a:r>
              <a:rPr lang="id-ID" sz="2000" b="1" dirty="0" smtClean="0"/>
              <a:t>Hallo Mahasiswa !!</a:t>
            </a:r>
            <a:endParaRPr lang="en-US" sz="2000" b="1" dirty="0" smtClean="0"/>
          </a:p>
          <a:p>
            <a:r>
              <a:rPr lang="id-ID" sz="2000" b="1" dirty="0" smtClean="0"/>
              <a:t>Apa kabar? Ayo saatnya kita belajar !! Semangat ya !</a:t>
            </a:r>
            <a:endParaRPr lang="en-US" sz="2000" b="1" dirty="0" smtClean="0"/>
          </a:p>
          <a:p>
            <a:pPr algn="ctr"/>
            <a:r>
              <a:rPr lang="en-US" sz="2000" b="1" dirty="0" smtClean="0">
                <a:sym typeface="Wingdings" pitchFamily="2" charset="2"/>
              </a:rPr>
              <a:t>  </a:t>
            </a:r>
            <a:endParaRPr lang="id-ID" sz="2000" b="1" dirty="0" smtClean="0"/>
          </a:p>
          <a:p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1761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09007" y="304800"/>
            <a:ext cx="3581400" cy="990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dirty="0" err="1">
                <a:solidFill>
                  <a:schemeClr val="bg1"/>
                </a:solidFill>
              </a:rPr>
              <a:t>Fungsi</a:t>
            </a:r>
            <a:r>
              <a:rPr lang="en-US" sz="5400" dirty="0">
                <a:solidFill>
                  <a:schemeClr val="bg1"/>
                </a:solidFill>
              </a:rPr>
              <a:t> </a:t>
            </a:r>
            <a:r>
              <a:rPr lang="en-US" sz="5400" dirty="0" err="1">
                <a:solidFill>
                  <a:schemeClr val="bg1"/>
                </a:solidFill>
              </a:rPr>
              <a:t>Tes</a:t>
            </a:r>
            <a:endParaRPr lang="en-US" sz="5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82562"/>
          </a:xfrm>
        </p:spPr>
        <p:txBody>
          <a:bodyPr>
            <a:normAutofit fontScale="90000"/>
          </a:bodyPr>
          <a:lstStyle/>
          <a:p>
            <a:pPr algn="ctr"/>
            <a:endParaRPr lang="en-US" sz="4800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88247229"/>
              </p:ext>
            </p:extLst>
          </p:nvPr>
        </p:nvGraphicFramePr>
        <p:xfrm>
          <a:off x="1046166" y="1574867"/>
          <a:ext cx="65532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Users\user\Pictures\20140115akuntansi-administrasi-keuangan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42918" y="4572000"/>
            <a:ext cx="2092332" cy="12954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Pictures\akhir-2015-93-ruang-kelas-baru-di-batam-siap-digunakan-Ytl24aXQ8I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143000"/>
            <a:ext cx="1951037" cy="12827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Pictures\perlukah-bimbingan-belajar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621" y="5064080"/>
            <a:ext cx="1947333" cy="12192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63363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17877192"/>
              </p:ext>
            </p:extLst>
          </p:nvPr>
        </p:nvGraphicFramePr>
        <p:xfrm>
          <a:off x="304800" y="1600200"/>
          <a:ext cx="82296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3048000" y="228600"/>
            <a:ext cx="5791200" cy="762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LANGKAH-LANGKAH DALAM  PEPNYUSUNAN TES</a:t>
            </a:r>
            <a:endParaRPr lang="en-US" sz="2800" b="1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789904" y="5943600"/>
            <a:ext cx="8077200" cy="533400"/>
          </a:xfrm>
          <a:prstGeom prst="round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buFont typeface="Arial" pitchFamily="34" charset="0"/>
              <a:buNone/>
            </a:pPr>
            <a:r>
              <a:rPr lang="en-US" b="1" smtClean="0"/>
              <a:t>Untuk lebih lanjut baca buku Suharsimi Arikunto dengan judul Dasar-dasar Evaluasi Pendidikan hal165-176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664054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838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>
            <a:hlinkClick r:id="rId2" action="ppaction://hlinkfile"/>
          </p:cNvPr>
          <p:cNvSpPr/>
          <p:nvPr/>
        </p:nvSpPr>
        <p:spPr>
          <a:xfrm>
            <a:off x="685800" y="2209800"/>
            <a:ext cx="8077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/>
              <a:t>Tugas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individu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1543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76139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 err="1" smtClean="0"/>
              <a:t>Terima</a:t>
            </a:r>
            <a:r>
              <a:rPr lang="en-US" sz="8000" dirty="0" smtClean="0"/>
              <a:t> </a:t>
            </a:r>
            <a:r>
              <a:rPr lang="en-US" sz="8000" dirty="0" err="1" smtClean="0"/>
              <a:t>Kasih</a:t>
            </a:r>
            <a:endParaRPr lang="en-US" sz="8000" dirty="0" smtClean="0"/>
          </a:p>
          <a:p>
            <a:pPr marL="0" indent="0" algn="ctr">
              <a:buNone/>
            </a:pPr>
            <a:r>
              <a:rPr lang="en-US" sz="8000" dirty="0" smtClean="0">
                <a:sym typeface="Wingdings" pitchFamily="2" charset="2"/>
              </a:rPr>
              <a:t>   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xmlns="" val="432677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57</TotalTime>
  <Words>100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Thatch</vt:lpstr>
      <vt:lpstr>PENYUSUNAN TES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PENYUSUNAN TES</dc:title>
  <dc:creator>user</dc:creator>
  <cp:lastModifiedBy>JermanFBS</cp:lastModifiedBy>
  <cp:revision>9</cp:revision>
  <dcterms:created xsi:type="dcterms:W3CDTF">2017-08-27T04:53:53Z</dcterms:created>
  <dcterms:modified xsi:type="dcterms:W3CDTF">2017-11-06T09:18:54Z</dcterms:modified>
</cp:coreProperties>
</file>