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45DCB-2D95-4E07-AA47-AEA0C1314C22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5AFFD-AEA2-4948-89C7-C76FB582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Dialog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 </a:t>
            </a:r>
            <a:r>
              <a:rPr lang="en-US" dirty="0" err="1" smtClean="0"/>
              <a:t>Kontra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Bagi</a:t>
            </a:r>
            <a:r>
              <a:rPr lang="en-US" dirty="0"/>
              <a:t> 2 </a:t>
            </a:r>
            <a:r>
              <a:rPr lang="en-US" dirty="0" err="1"/>
              <a:t>kelompok</a:t>
            </a:r>
            <a:r>
              <a:rPr lang="en-US" dirty="0"/>
              <a:t> yang Pro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Kontra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Pilihlah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yang </a:t>
            </a:r>
            <a:r>
              <a:rPr lang="en-US" dirty="0" err="1" smtClean="0"/>
              <a:t>mewakili</a:t>
            </a:r>
            <a:r>
              <a:rPr lang="en-US" dirty="0" smtClean="0"/>
              <a:t> 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Tetapkan</a:t>
            </a:r>
            <a:r>
              <a:rPr lang="en-US" dirty="0" smtClean="0"/>
              <a:t> </a:t>
            </a:r>
            <a:r>
              <a:rPr lang="en-US" dirty="0" smtClean="0"/>
              <a:t>1 orang moderator </a:t>
            </a:r>
          </a:p>
          <a:p>
            <a:r>
              <a:rPr lang="en-US" dirty="0" err="1" smtClean="0"/>
              <a:t>Bahas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“Negara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Bankrut</a:t>
            </a:r>
            <a:r>
              <a:rPr lang="en-US" dirty="0" smtClean="0"/>
              <a:t>,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collapse   </a:t>
            </a:r>
            <a:r>
              <a:rPr lang="en-US" dirty="0" smtClean="0"/>
              <a:t>:  </a:t>
            </a:r>
            <a:r>
              <a:rPr lang="en-US" dirty="0" err="1" smtClean="0"/>
              <a:t>Pelaksanaan</a:t>
            </a:r>
            <a:r>
              <a:rPr lang="en-US" dirty="0" smtClean="0"/>
              <a:t> JKN  </a:t>
            </a:r>
            <a:r>
              <a:rPr lang="en-US" dirty="0" err="1" smtClean="0"/>
              <a:t>adalah</a:t>
            </a:r>
            <a:r>
              <a:rPr lang="en-US" dirty="0" smtClean="0"/>
              <a:t> Premature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Politis</a:t>
            </a:r>
            <a:r>
              <a:rPr lang="en-US" dirty="0" smtClean="0"/>
              <a:t>!”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duduk</a:t>
            </a:r>
            <a:r>
              <a:rPr lang="en-US" dirty="0" smtClean="0"/>
              <a:t> </a:t>
            </a:r>
            <a:r>
              <a:rPr lang="en-US" dirty="0" err="1" smtClean="0"/>
              <a:t>dipisahkan</a:t>
            </a:r>
            <a:r>
              <a:rPr lang="en-US" dirty="0" smtClean="0"/>
              <a:t> </a:t>
            </a:r>
            <a:r>
              <a:rPr lang="en-US" dirty="0" err="1" smtClean="0"/>
              <a:t>berdasar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smtClean="0"/>
              <a:t>15</a:t>
            </a:r>
            <a:r>
              <a:rPr lang="en-US" dirty="0" smtClean="0"/>
              <a:t> </a:t>
            </a:r>
            <a:r>
              <a:rPr lang="en-US" dirty="0" err="1" smtClean="0"/>
              <a:t>menit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Y</a:t>
            </a:r>
            <a:r>
              <a:rPr lang="en-US" dirty="0" smtClean="0"/>
              <a:t>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debat</a:t>
            </a:r>
            <a:r>
              <a:rPr lang="en-US" dirty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pengamat</a:t>
            </a:r>
            <a:r>
              <a:rPr lang="en-US" dirty="0"/>
              <a:t> </a:t>
            </a:r>
            <a:r>
              <a:rPr lang="en-US" smtClean="0"/>
              <a:t>Asesmen</a:t>
            </a:r>
            <a:r>
              <a:rPr lang="en-US" dirty="0" smtClean="0"/>
              <a:t>: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argumentasinya</a:t>
            </a:r>
            <a:r>
              <a:rPr lang="en-US" dirty="0" smtClean="0"/>
              <a:t> 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Role play 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41763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Bayangkan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&amp; </a:t>
            </a:r>
            <a:r>
              <a:rPr lang="en-US" dirty="0" err="1" smtClean="0"/>
              <a:t>Praktikkan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adegan</a:t>
            </a:r>
            <a:r>
              <a:rPr lang="en-US" smtClean="0"/>
              <a:t> : 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bawahan</a:t>
            </a:r>
            <a:r>
              <a:rPr lang="en-US" dirty="0" smtClean="0"/>
              <a:t> </a:t>
            </a:r>
            <a:r>
              <a:rPr lang="en-US" dirty="0" err="1" smtClean="0"/>
              <a:t>berhadapan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  di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  (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setting RS,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menghadap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medic, </a:t>
            </a:r>
            <a:r>
              <a:rPr lang="en-US" dirty="0" err="1" smtClean="0"/>
              <a:t>direktur</a:t>
            </a:r>
            <a:r>
              <a:rPr lang="en-US" dirty="0" smtClean="0"/>
              <a:t>, </a:t>
            </a:r>
            <a:r>
              <a:rPr lang="en-US" dirty="0" err="1" smtClean="0"/>
              <a:t>pemilik</a:t>
            </a:r>
            <a:r>
              <a:rPr lang="en-US" dirty="0" smtClean="0"/>
              <a:t> RS ) </a:t>
            </a:r>
          </a:p>
          <a:p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penggalian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Surveyor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asesmen</a:t>
            </a:r>
            <a:r>
              <a:rPr lang="en-US" dirty="0" smtClean="0"/>
              <a:t> </a:t>
            </a:r>
            <a:r>
              <a:rPr lang="en-US" dirty="0" err="1" smtClean="0"/>
              <a:t>akreditasi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dinasihati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ayahnya</a:t>
            </a:r>
            <a:endParaRPr lang="en-US" dirty="0" smtClean="0"/>
          </a:p>
          <a:p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menghadap</a:t>
            </a:r>
            <a:r>
              <a:rPr lang="en-US" dirty="0" smtClean="0"/>
              <a:t> </a:t>
            </a:r>
            <a:r>
              <a:rPr lang="en-US" dirty="0" err="1" smtClean="0"/>
              <a:t>Profesor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endParaRPr lang="en-US" dirty="0"/>
          </a:p>
          <a:p>
            <a:r>
              <a:rPr lang="en-US" dirty="0" err="1" smtClean="0"/>
              <a:t>Beberapa</a:t>
            </a:r>
            <a:r>
              <a:rPr lang="en-US" dirty="0" smtClean="0"/>
              <a:t>  orang </a:t>
            </a:r>
            <a:r>
              <a:rPr lang="en-US" dirty="0" err="1" smtClean="0"/>
              <a:t>bercengkrama</a:t>
            </a:r>
            <a:r>
              <a:rPr lang="en-US" dirty="0" smtClean="0"/>
              <a:t> di </a:t>
            </a:r>
            <a:r>
              <a:rPr lang="en-US" dirty="0" err="1" smtClean="0"/>
              <a:t>tepi</a:t>
            </a:r>
            <a:r>
              <a:rPr lang="en-US" dirty="0" smtClean="0"/>
              <a:t>  </a:t>
            </a:r>
            <a:r>
              <a:rPr lang="en-US" dirty="0" err="1" smtClean="0"/>
              <a:t>pantai</a:t>
            </a:r>
            <a:endParaRPr lang="en-US" dirty="0" smtClean="0"/>
          </a:p>
          <a:p>
            <a:r>
              <a:rPr lang="en-US" dirty="0" err="1" smtClean="0"/>
              <a:t>Direktur</a:t>
            </a:r>
            <a:r>
              <a:rPr lang="en-US" dirty="0" smtClean="0"/>
              <a:t> RS </a:t>
            </a:r>
            <a:r>
              <a:rPr lang="en-US" dirty="0" err="1" smtClean="0"/>
              <a:t>dipanggil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Dinkes</a:t>
            </a:r>
            <a:endParaRPr lang="en-US" dirty="0" smtClean="0"/>
          </a:p>
          <a:p>
            <a:r>
              <a:rPr lang="en-US" dirty="0" err="1" smtClean="0"/>
              <a:t>Ibu-ibu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</a:t>
            </a:r>
            <a:r>
              <a:rPr lang="en-US" dirty="0" err="1" smtClean="0"/>
              <a:t>arisan</a:t>
            </a:r>
            <a:endParaRPr lang="en-US" dirty="0" smtClean="0"/>
          </a:p>
          <a:p>
            <a:r>
              <a:rPr lang="en-US" dirty="0" err="1" smtClean="0"/>
              <a:t>Panggilan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kejaksaan</a:t>
            </a:r>
            <a:r>
              <a:rPr lang="en-US" dirty="0" smtClean="0"/>
              <a:t>/</a:t>
            </a:r>
            <a:r>
              <a:rPr lang="en-US" dirty="0" err="1" smtClean="0"/>
              <a:t>kepolisian</a:t>
            </a:r>
            <a:r>
              <a:rPr lang="en-US" dirty="0" smtClean="0"/>
              <a:t>..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144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Dialog </vt:lpstr>
      <vt:lpstr>Pro Kontra </vt:lpstr>
      <vt:lpstr>Role play </vt:lpstr>
      <vt:lpstr>Bayangkan suasana yang terjadi &amp; Praktikkan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</dc:title>
  <dc:creator>User</dc:creator>
  <cp:lastModifiedBy>Hp</cp:lastModifiedBy>
  <cp:revision>8</cp:revision>
  <dcterms:created xsi:type="dcterms:W3CDTF">2013-10-18T06:33:58Z</dcterms:created>
  <dcterms:modified xsi:type="dcterms:W3CDTF">2019-10-01T00:52:05Z</dcterms:modified>
</cp:coreProperties>
</file>