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77" d="100"/>
          <a:sy n="77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/>
          <p:nvPr/>
        </p:nvGrpSpPr>
        <p:grpSpPr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14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5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6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7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8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9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1127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1127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20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None/>
              <a:defRPr/>
            </a:pP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1026" name="Group 2"/>
          <p:cNvGrpSpPr/>
          <p:nvPr/>
        </p:nvGrpSpPr>
        <p:grpSpPr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0243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244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245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246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247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1027" name="Rectangle 8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0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0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5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000"/>
            </a:lvl1pPr>
          </a:lstStyle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031" name="Rectangle 1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dirty="0"/>
              <a:t>Click to edit Master title style</a:t>
            </a:r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¡"/>
        <a:defRPr sz="27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7772400" cy="1627188"/>
          </a:xfrm>
          <a:ln/>
        </p:spPr>
        <p:txBody>
          <a:bodyPr vert="horz" wrap="square" lIns="91440" tIns="45720" rIns="91440" bIns="45720" anchor="b"/>
          <a:p>
            <a:pPr eaLnBrk="1" hangingPunct="1"/>
            <a:r>
              <a:rPr sz="4000" dirty="0">
                <a:latin typeface="+mj-lt"/>
                <a:ea typeface="+mj-ea"/>
                <a:cs typeface="+mj-cs"/>
              </a:rPr>
              <a:t>X Y games</a:t>
            </a:r>
            <a:br>
              <a:rPr sz="4000" dirty="0">
                <a:latin typeface="+mj-lt"/>
                <a:ea typeface="+mj-ea"/>
                <a:cs typeface="+mj-cs"/>
              </a:rPr>
            </a:br>
            <a:br>
              <a:rPr sz="3200" dirty="0">
                <a:latin typeface="+mj-lt"/>
                <a:ea typeface="+mj-ea"/>
                <a:cs typeface="+mj-cs"/>
              </a:rPr>
            </a:br>
            <a:r>
              <a:rPr sz="4000" dirty="0">
                <a:latin typeface="+mj-lt"/>
                <a:ea typeface="+mj-ea"/>
                <a:cs typeface="+mj-cs"/>
              </a:rPr>
              <a:t> </a:t>
            </a:r>
            <a:endParaRPr sz="4000" dirty="0">
              <a:latin typeface="+mj-lt"/>
              <a:ea typeface="+mj-ea"/>
              <a:cs typeface="+mj-cs"/>
            </a:endParaRPr>
          </a:p>
        </p:txBody>
      </p:sp>
      <p:sp>
        <p:nvSpPr>
          <p:cNvPr id="3075" name="Text Box 5"/>
          <p:cNvSpPr txBox="1"/>
          <p:nvPr/>
        </p:nvSpPr>
        <p:spPr>
          <a:xfrm>
            <a:off x="533400" y="1219200"/>
            <a:ext cx="8077200" cy="53863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har char="•"/>
            </a:pPr>
            <a:r>
              <a:rPr dirty="0">
                <a:latin typeface="Arial Black" panose="020B0A040201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</a:rPr>
              <a:t>Peserta dibagi dalam 4 kelompok/unit/divisi/bagian dalam sebuah organisasi</a:t>
            </a:r>
            <a:endParaRPr sz="24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Char char="•"/>
            </a:pPr>
            <a:r>
              <a:rPr sz="2400" dirty="0">
                <a:latin typeface="Arial" panose="020B0604020202020204" pitchFamily="34" charset="0"/>
              </a:rPr>
              <a:t> Masing-masing kelompok dibagikan 2 lembar kertas bertuliskan X dan Y. </a:t>
            </a:r>
            <a:endParaRPr sz="24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Char char="•"/>
            </a:pPr>
            <a:r>
              <a:rPr sz="2400" dirty="0">
                <a:latin typeface="Arial" panose="020B0604020202020204" pitchFamily="34" charset="0"/>
              </a:rPr>
              <a:t>Dalam setiap putaran, masing-masing kelompok diminta mengajukan 1 lembar kertas dengan huruf tertentu (X atau Y), yang bila dikombinasikan dengan huruf yang diajukan kelompok lain, akan memiliki konsekuensi skor tertentu. </a:t>
            </a:r>
            <a:endParaRPr sz="24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Char char="•"/>
            </a:pPr>
            <a:r>
              <a:rPr sz="2400" dirty="0">
                <a:latin typeface="Arial" panose="020B0604020202020204" pitchFamily="34" charset="0"/>
              </a:rPr>
              <a:t>Masing-masing kelompok di instruksikan mendapatkan skor sebanyak-banyak bagi kelompok, tapi juga mengindahkan total skor yang berpengaruh pada skor secara keseluruhan. </a:t>
            </a:r>
            <a:endParaRPr sz="2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Rectangle 3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21325"/>
          </a:xfrm>
          <a:ln/>
        </p:spPr>
        <p:txBody>
          <a:bodyPr vert="horz" wrap="square" lIns="91440" tIns="45720" rIns="91440" bIns="45720" anchor="t"/>
          <a:p>
            <a:pPr eaLnBrk="1" hangingPunct="1"/>
            <a:r>
              <a:rPr dirty="0"/>
              <a:t>Kemudian apabila masing-masing kelompok ada yang:</a:t>
            </a:r>
            <a:endParaRPr dirty="0"/>
          </a:p>
          <a:p>
            <a:pPr eaLnBrk="1" hangingPunct="1">
              <a:buNone/>
            </a:pPr>
            <a:r>
              <a:rPr dirty="0"/>
              <a:t>	Menunjukkan:	maka nilai:</a:t>
            </a:r>
            <a:endParaRPr dirty="0"/>
          </a:p>
          <a:p>
            <a:pPr eaLnBrk="1" hangingPunct="1">
              <a:buNone/>
            </a:pPr>
            <a:r>
              <a:rPr dirty="0"/>
              <a:t>	1X 3Y			X=30	Y=-10</a:t>
            </a:r>
            <a:endParaRPr dirty="0"/>
          </a:p>
          <a:p>
            <a:pPr eaLnBrk="1" hangingPunct="1">
              <a:buNone/>
            </a:pPr>
            <a:r>
              <a:rPr dirty="0"/>
              <a:t>	2X 2Y			X=20	Y=-20</a:t>
            </a:r>
            <a:endParaRPr dirty="0"/>
          </a:p>
          <a:p>
            <a:pPr eaLnBrk="1" hangingPunct="1">
              <a:buNone/>
            </a:pPr>
            <a:r>
              <a:rPr dirty="0"/>
              <a:t>	3X 1Y			X=10	Y=-30</a:t>
            </a:r>
            <a:endParaRPr dirty="0"/>
          </a:p>
          <a:p>
            <a:pPr eaLnBrk="1" hangingPunct="1">
              <a:buNone/>
            </a:pPr>
            <a:r>
              <a:rPr dirty="0"/>
              <a:t>	4X				X=-40</a:t>
            </a:r>
            <a:endParaRPr dirty="0"/>
          </a:p>
          <a:p>
            <a:pPr eaLnBrk="1" hangingPunct="1">
              <a:buNone/>
            </a:pPr>
            <a:r>
              <a:rPr dirty="0"/>
              <a:t>	4Y				Y=10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0</TotalTime>
  <Words>702</Words>
  <Application>WPS Presentation</Application>
  <PresentationFormat>On-screen Show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2" baseType="lpstr">
      <vt:lpstr>Arial</vt:lpstr>
      <vt:lpstr>SimSun</vt:lpstr>
      <vt:lpstr>Wingdings</vt:lpstr>
      <vt:lpstr>Calibri</vt:lpstr>
      <vt:lpstr>Times New Roman</vt:lpstr>
      <vt:lpstr>Arial Black</vt:lpstr>
      <vt:lpstr>Microsoft YaHei</vt:lpstr>
      <vt:lpstr/>
      <vt:lpstr>Arial Unicode MS</vt:lpstr>
      <vt:lpstr>Watermark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 Y games</dc:title>
  <dc:creator>ACER</dc:creator>
  <cp:lastModifiedBy>HP</cp:lastModifiedBy>
  <cp:revision>3</cp:revision>
  <dcterms:created xsi:type="dcterms:W3CDTF">2005-01-07T04:50:51Z</dcterms:created>
  <dcterms:modified xsi:type="dcterms:W3CDTF">2017-10-31T13:15:07Z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1033-10.2.0.5971</vt:lpwstr>
  </property>
</Properties>
</file>