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5"/>
  </p:notesMasterIdLst>
  <p:sldIdLst>
    <p:sldId id="256" r:id="rId4"/>
    <p:sldId id="258" r:id="rId6"/>
    <p:sldId id="259" r:id="rId7"/>
    <p:sldId id="262" r:id="rId8"/>
    <p:sldId id="263" r:id="rId9"/>
    <p:sldId id="265" r:id="rId10"/>
    <p:sldId id="266" r:id="rId11"/>
    <p:sldId id="321" r:id="rId12"/>
    <p:sldId id="269" r:id="rId13"/>
    <p:sldId id="270" r:id="rId14"/>
    <p:sldId id="271" r:id="rId15"/>
    <p:sldId id="273" r:id="rId16"/>
    <p:sldId id="275" r:id="rId17"/>
    <p:sldId id="276" r:id="rId18"/>
    <p:sldId id="278" r:id="rId19"/>
    <p:sldId id="302" r:id="rId20"/>
    <p:sldId id="283" r:id="rId21"/>
    <p:sldId id="293" r:id="rId22"/>
    <p:sldId id="296" r:id="rId23"/>
    <p:sldId id="305" r:id="rId24"/>
    <p:sldId id="307" r:id="rId25"/>
    <p:sldId id="312" r:id="rId26"/>
    <p:sldId id="313" r:id="rId27"/>
    <p:sldId id="318" r:id="rId28"/>
    <p:sldId id="320" r:id="rId29"/>
    <p:sldId id="319" r:id="rId30"/>
    <p:sldId id="322" r:id="rId31"/>
    <p:sldId id="323" r:id="rId32"/>
    <p:sldId id="325" r:id="rId33"/>
    <p:sldId id="326" r:id="rId34"/>
    <p:sldId id="328" r:id="rId35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Arial" panose="020B0604020202020204" pitchFamily="34" charset="0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Arial" panose="020B0604020202020204" pitchFamily="34" charset="0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Arial" panose="020B0604020202020204" pitchFamily="34" charset="0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Arial" panose="020B0604020202020204" pitchFamily="34" charset="0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Arial" panose="020B0604020202020204" pitchFamily="34" charset="0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Arial" panose="020B0604020202020204" pitchFamily="34" charset="0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Arial" panose="020B0604020202020204" pitchFamily="34" charset="0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Arial" panose="020B0604020202020204" pitchFamily="34" charset="0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Arial" panose="020B0604020202020204" pitchFamily="34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699"/>
    <p:restoredTop sz="94607"/>
  </p:normalViewPr>
  <p:slideViewPr>
    <p:cSldViewPr showGuides="1">
      <p:cViewPr varScale="1">
        <p:scale>
          <a:sx n="65" d="100"/>
          <a:sy n="65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9" cy="761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8" Type="http://schemas.openxmlformats.org/officeDocument/2006/relationships/tableStyles" Target="tableStyles.xml"/><Relationship Id="rId37" Type="http://schemas.openxmlformats.org/officeDocument/2006/relationships/viewProps" Target="viewProps.xml"/><Relationship Id="rId36" Type="http://schemas.openxmlformats.org/officeDocument/2006/relationships/presProps" Target="presProps.xml"/><Relationship Id="rId35" Type="http://schemas.openxmlformats.org/officeDocument/2006/relationships/slide" Target="slides/slide31.xml"/><Relationship Id="rId34" Type="http://schemas.openxmlformats.org/officeDocument/2006/relationships/slide" Target="slides/slide30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white"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cs typeface="+mn-cs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cs typeface="+mn-cs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 fontAlgn="base"/>
            <a:fld id="{9A0DB2DC-4C9A-4742-B13C-FB6460FD3503}" type="slidenum">
              <a:rPr lang="en-US" sz="1200" strike="noStrike" noProof="1" dirty="0">
                <a:latin typeface="Tahoma" panose="020B0604030504040204" pitchFamily="34" charset="0"/>
                <a:ea typeface="Arial" panose="020B0604020202020204" pitchFamily="34" charset="0"/>
                <a:cs typeface="+mn-cs"/>
              </a:rPr>
            </a:fld>
            <a:endParaRPr lang="en-US" sz="120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5122" name="Notes Placeholder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en-GB" altLang="x-none" dirty="0"/>
          </a:p>
        </p:txBody>
      </p:sp>
      <p:sp>
        <p:nvSpPr>
          <p:cNvPr id="5123" name="Slide Number Placeholder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b"/>
          <a:p>
            <a:pPr lvl="0" indent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4578" name="Notes Placeholder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en-GB" altLang="x-none" dirty="0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b"/>
          <a:p>
            <a:pPr lvl="0" indent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6626" name="Notes Placeholder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en-GB" altLang="x-none" dirty="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b"/>
          <a:p>
            <a:pPr lvl="0" indent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8674" name="Notes Placeholder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en-GB" altLang="x-none" dirty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b"/>
          <a:p>
            <a:pPr lvl="0" indent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0722" name="Notes Placeholder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en-GB" altLang="x-none" dirty="0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b"/>
          <a:p>
            <a:pPr lvl="0" indent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2770" name="Notes Placeholder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en-GB" altLang="x-none" dirty="0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b"/>
          <a:p>
            <a:pPr lvl="0" indent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4818" name="Notes Placeholder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en-GB" altLang="x-none" dirty="0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b"/>
          <a:p>
            <a:pPr lvl="0" indent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6866" name="Notes Placeholder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en-GB" altLang="x-none" dirty="0"/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b"/>
          <a:p>
            <a:pPr lvl="0" indent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8914" name="Notes Placeholder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en-GB" altLang="x-none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b"/>
          <a:p>
            <a:pPr lvl="0" indent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40962" name="Notes Placeholder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en-GB" altLang="x-none" dirty="0"/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b"/>
          <a:p>
            <a:pPr lvl="0" indent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01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50178" name="Notes Placeholder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en-GB" altLang="x-none" dirty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b"/>
          <a:p>
            <a:pPr lvl="0" indent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7170" name="Notes Placeholder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en-GB" altLang="x-none" dirty="0"/>
          </a:p>
        </p:txBody>
      </p:sp>
      <p:sp>
        <p:nvSpPr>
          <p:cNvPr id="7171" name="Slide Number Placeholder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b"/>
          <a:p>
            <a:pPr lvl="0" indent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324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53250" name="Notes Placeholder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en-GB" altLang="x-none" dirty="0"/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b"/>
          <a:p>
            <a:pPr lvl="0" indent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63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56322" name="Notes Placeholder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en-GB" altLang="x-none" dirty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b"/>
          <a:p>
            <a:pPr lvl="0" indent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9218" name="Notes Placeholder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en-GB" altLang="x-none" dirty="0"/>
          </a:p>
        </p:txBody>
      </p:sp>
      <p:sp>
        <p:nvSpPr>
          <p:cNvPr id="9219" name="Slide Number Placeholder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b"/>
          <a:p>
            <a:pPr lvl="0" indent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1266" name="Notes Placeholder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en-GB" altLang="x-none" dirty="0"/>
          </a:p>
        </p:txBody>
      </p:sp>
      <p:sp>
        <p:nvSpPr>
          <p:cNvPr id="11267" name="Slide Number Placeholder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b"/>
          <a:p>
            <a:pPr lvl="0" indent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3314" name="Notes Placeholder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en-GB" altLang="x-none" dirty="0"/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b"/>
          <a:p>
            <a:pPr lvl="0" indent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5362" name="Notes Placeholder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en-GB" altLang="x-none" dirty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b"/>
          <a:p>
            <a:pPr lvl="0" indent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7410" name="Notes Placeholder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en-GB" altLang="x-none" dirty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b"/>
          <a:p>
            <a:pPr lvl="0" indent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0482" name="Notes Placeholder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en-GB" altLang="x-none" dirty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b"/>
          <a:p>
            <a:pPr lvl="0" indent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2530" name="Notes Placeholder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en-GB" altLang="x-none" dirty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b"/>
          <a:p>
            <a:pPr lvl="0" indent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id-ID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en-US" strike="noStrike" noProof="1" smtClean="0"/>
              <a:t>Click to edit Master subtitle style</a:t>
            </a:r>
            <a:endParaRPr lang="id-ID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Arial" panose="020B0604020202020204" pitchFamily="34" charset="0"/>
                <a:cs typeface="+mn-cs"/>
              </a:rPr>
            </a:fld>
            <a:endParaRPr lang="en-US" strike="noStrike" noProof="1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id-ID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id-ID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Arial" panose="020B0604020202020204" pitchFamily="34" charset="0"/>
                <a:cs typeface="+mn-cs"/>
              </a:rPr>
            </a:fld>
            <a:endParaRPr lang="en-US" strike="noStrike" noProof="1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2600" y="138113"/>
            <a:ext cx="1955800" cy="6402387"/>
          </a:xfrm>
        </p:spPr>
        <p:txBody>
          <a:bodyPr vert="eaVert"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id-ID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2025" y="138113"/>
            <a:ext cx="5718175" cy="6402387"/>
          </a:xfrm>
        </p:spPr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id-ID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Arial" panose="020B0604020202020204" pitchFamily="34" charset="0"/>
                <a:cs typeface="+mn-cs"/>
              </a:rPr>
            </a:fld>
            <a:endParaRPr lang="en-US" strike="noStrike" noProof="1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id-ID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en-US" strike="noStrike" noProof="1" smtClean="0"/>
              <a:t>Click to edit Master subtitle style</a:t>
            </a:r>
            <a:endParaRPr lang="id-ID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Arial" panose="020B0604020202020204" pitchFamily="34" charset="0"/>
                <a:cs typeface="+mn-cs"/>
              </a:rPr>
            </a:fld>
            <a:endParaRPr lang="en-US" strike="noStrike" noProof="1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id-ID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id-ID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Arial" panose="020B0604020202020204" pitchFamily="34" charset="0"/>
                <a:cs typeface="+mn-cs"/>
              </a:rPr>
            </a:fld>
            <a:endParaRPr lang="en-US" strike="noStrike" noProof="1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id-ID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Arial" panose="020B0604020202020204" pitchFamily="34" charset="0"/>
                <a:cs typeface="+mn-cs"/>
              </a:rPr>
            </a:fld>
            <a:endParaRPr lang="en-US" strike="noStrike" noProof="1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id-ID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5075" y="1584325"/>
            <a:ext cx="3698875" cy="495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id-ID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6350" y="1584325"/>
            <a:ext cx="3700463" cy="495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id-ID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Arial" panose="020B0604020202020204" pitchFamily="34" charset="0"/>
                <a:cs typeface="+mn-cs"/>
              </a:rPr>
            </a:fld>
            <a:endParaRPr lang="en-US" strike="noStrike" noProof="1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id-ID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id-ID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id-ID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Arial" panose="020B0604020202020204" pitchFamily="34" charset="0"/>
                <a:cs typeface="+mn-cs"/>
              </a:rPr>
            </a:fld>
            <a:endParaRPr lang="en-US" strike="noStrike" noProof="1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id-ID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Arial" panose="020B0604020202020204" pitchFamily="34" charset="0"/>
                <a:cs typeface="+mn-cs"/>
              </a:rPr>
            </a:fld>
            <a:endParaRPr lang="en-US" strike="noStrike" noProof="1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Arial" panose="020B0604020202020204" pitchFamily="34" charset="0"/>
                <a:cs typeface="+mn-cs"/>
              </a:rPr>
            </a:fld>
            <a:endParaRPr lang="en-US" strike="noStrike" noProof="1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id-ID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id-ID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Arial" panose="020B0604020202020204" pitchFamily="34" charset="0"/>
                <a:cs typeface="+mn-cs"/>
              </a:rPr>
            </a:fld>
            <a:endParaRPr lang="en-US" strike="noStrike" noProof="1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id-ID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id-ID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Arial" panose="020B0604020202020204" pitchFamily="34" charset="0"/>
                <a:cs typeface="+mn-cs"/>
              </a:rPr>
            </a:fld>
            <a:endParaRPr lang="en-US" strike="noStrike" noProof="1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id-ID" strike="noStrike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36" tIns="45718" rIns="91436" bIns="45718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id-ID" sz="32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Arial" panose="020B0604020202020204" pitchFamily="34" charset="0"/>
                <a:cs typeface="+mn-cs"/>
              </a:rPr>
            </a:fld>
            <a:endParaRPr lang="en-US" strike="noStrike" noProof="1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id-ID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id-ID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Arial" panose="020B0604020202020204" pitchFamily="34" charset="0"/>
                <a:cs typeface="+mn-cs"/>
              </a:rPr>
            </a:fld>
            <a:endParaRPr lang="en-US" strike="noStrike" noProof="1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2600" y="138113"/>
            <a:ext cx="1955800" cy="6402387"/>
          </a:xfrm>
        </p:spPr>
        <p:txBody>
          <a:bodyPr vert="eaVert"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id-ID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2025" y="138113"/>
            <a:ext cx="5718175" cy="6402387"/>
          </a:xfrm>
        </p:spPr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id-ID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Arial" panose="020B0604020202020204" pitchFamily="34" charset="0"/>
                <a:cs typeface="+mn-cs"/>
              </a:rPr>
            </a:fld>
            <a:endParaRPr lang="en-US" strike="noStrike" noProof="1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id-ID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Arial" panose="020B0604020202020204" pitchFamily="34" charset="0"/>
                <a:cs typeface="+mn-cs"/>
              </a:rPr>
            </a:fld>
            <a:endParaRPr lang="en-US" strike="noStrike" noProof="1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id-ID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5075" y="1584325"/>
            <a:ext cx="3698875" cy="495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id-ID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6350" y="1584325"/>
            <a:ext cx="3700463" cy="495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id-ID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Arial" panose="020B0604020202020204" pitchFamily="34" charset="0"/>
                <a:cs typeface="+mn-cs"/>
              </a:rPr>
            </a:fld>
            <a:endParaRPr lang="en-US" strike="noStrike" noProof="1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id-ID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id-ID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id-ID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Arial" panose="020B0604020202020204" pitchFamily="34" charset="0"/>
                <a:cs typeface="+mn-cs"/>
              </a:rPr>
            </a:fld>
            <a:endParaRPr lang="en-US" strike="noStrike" noProof="1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id-ID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Arial" panose="020B0604020202020204" pitchFamily="34" charset="0"/>
                <a:cs typeface="+mn-cs"/>
              </a:rPr>
            </a:fld>
            <a:endParaRPr lang="en-US" strike="noStrike" noProof="1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Arial" panose="020B0604020202020204" pitchFamily="34" charset="0"/>
                <a:cs typeface="+mn-cs"/>
              </a:rPr>
            </a:fld>
            <a:endParaRPr lang="en-US" strike="noStrike" noProof="1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id-ID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id-ID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Arial" panose="020B0604020202020204" pitchFamily="34" charset="0"/>
                <a:cs typeface="+mn-cs"/>
              </a:rPr>
            </a:fld>
            <a:endParaRPr lang="en-US" strike="noStrike" noProof="1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id-ID" strike="noStrike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36" tIns="45718" rIns="91436" bIns="45718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id-ID" sz="32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Arial" panose="020B0604020202020204" pitchFamily="34" charset="0"/>
                <a:cs typeface="+mn-cs"/>
              </a:rPr>
            </a:fld>
            <a:endParaRPr lang="en-US" strike="noStrike" noProof="1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108" descr="C:\Documents and Settings\Rami\Desktop\Ramis Work\PresPro\Templates_07_July_2004\Biotech\JPGS\PPP_SBIOT_TXT_DNA_Structure.jp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9144000" cy="68802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2"/>
          <p:cNvSpPr>
            <a:spLocks noGrp="1"/>
          </p:cNvSpPr>
          <p:nvPr>
            <p:ph type="title"/>
          </p:nvPr>
        </p:nvSpPr>
        <p:spPr>
          <a:xfrm>
            <a:off x="962025" y="138113"/>
            <a:ext cx="7826375" cy="1376362"/>
          </a:xfrm>
          <a:prstGeom prst="rect">
            <a:avLst/>
          </a:prstGeom>
          <a:noFill/>
          <a:ln w="9525">
            <a:noFill/>
          </a:ln>
        </p:spPr>
        <p:txBody>
          <a:bodyPr lIns="91436" tIns="45718" rIns="91436" bIns="45718" anchor="ctr"/>
          <a:p>
            <a:pPr lvl="0"/>
            <a:r>
              <a:rPr lang="en-GB" altLang="x-none" dirty="0"/>
              <a:t>Click to edit Master title style</a:t>
            </a:r>
            <a:endParaRPr lang="en-GB" altLang="x-none" dirty="0"/>
          </a:p>
        </p:txBody>
      </p:sp>
      <p:sp>
        <p:nvSpPr>
          <p:cNvPr id="1028" name="Rectangle 3"/>
          <p:cNvSpPr>
            <a:spLocks noGrp="1"/>
          </p:cNvSpPr>
          <p:nvPr>
            <p:ph type="body"/>
          </p:nvPr>
        </p:nvSpPr>
        <p:spPr>
          <a:xfrm>
            <a:off x="1235075" y="1584325"/>
            <a:ext cx="7551738" cy="4956175"/>
          </a:xfrm>
          <a:prstGeom prst="rect">
            <a:avLst/>
          </a:prstGeom>
          <a:noFill/>
          <a:ln w="9525">
            <a:noFill/>
          </a:ln>
        </p:spPr>
        <p:txBody>
          <a:bodyPr lIns="91436" tIns="45718" rIns="91436" bIns="45718" anchor="t"/>
          <a:p>
            <a:pPr lvl="0" indent="-341630"/>
            <a:r>
              <a:rPr lang="en-GB" altLang="x-none" dirty="0"/>
              <a:t>Click to edit Master text styles</a:t>
            </a:r>
            <a:endParaRPr lang="en-GB" altLang="x-none" dirty="0"/>
          </a:p>
          <a:p>
            <a:pPr lvl="1" indent="-285750"/>
            <a:r>
              <a:rPr lang="en-GB" altLang="x-none" dirty="0"/>
              <a:t>Second level</a:t>
            </a:r>
            <a:endParaRPr lang="en-GB" altLang="x-none" dirty="0"/>
          </a:p>
          <a:p>
            <a:pPr lvl="2" indent="-227330"/>
            <a:r>
              <a:rPr lang="en-GB" altLang="x-none" dirty="0"/>
              <a:t>Third level</a:t>
            </a:r>
            <a:endParaRPr lang="en-GB" altLang="x-none" dirty="0"/>
          </a:p>
          <a:p>
            <a:pPr lvl="3" indent="-227330"/>
            <a:r>
              <a:rPr lang="en-GB" altLang="x-none" dirty="0"/>
              <a:t>Fourth level</a:t>
            </a:r>
            <a:endParaRPr lang="en-GB" altLang="x-none" dirty="0"/>
          </a:p>
          <a:p>
            <a:pPr lvl="4" indent="-228600"/>
            <a:r>
              <a:rPr lang="en-GB" altLang="x-none" dirty="0"/>
              <a:t>Fifth level</a:t>
            </a:r>
            <a:endParaRPr lang="en-GB" altLang="x-none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6525" y="6624638"/>
            <a:ext cx="1905000" cy="2333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36" tIns="45718" rIns="91436" bIns="45718" numCol="1" anchor="t" anchorCtr="0" compatLnSpc="1"/>
          <a:lstStyle>
            <a:lvl1pPr defTabSz="914400" eaLnBrk="1" hangingPunct="1">
              <a:defRPr sz="900">
                <a:effectLst/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7538" y="6624638"/>
            <a:ext cx="2894013" cy="2333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36" tIns="45718" rIns="91436" bIns="45718" numCol="1" anchor="t" anchorCtr="0" compatLnSpc="1"/>
          <a:lstStyle>
            <a:lvl1pPr algn="ctr" defTabSz="914400" eaLnBrk="1" hangingPunct="1">
              <a:defRPr sz="900">
                <a:solidFill>
                  <a:srgbClr val="FFFFFF"/>
                </a:solidFill>
                <a:effectLst/>
                <a:latin typeface="+mn-lt"/>
                <a:cs typeface="+mn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70725" y="6624638"/>
            <a:ext cx="1905000" cy="2333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36" tIns="45718" rIns="91436" bIns="45718" numCol="1" anchor="t" anchorCtr="0" compatLnSpc="1"/>
          <a:lstStyle>
            <a:lvl1pPr algn="r">
              <a:defRPr sz="900">
                <a:solidFill>
                  <a:srgbClr val="FFFFFF"/>
                </a:solidFill>
                <a:latin typeface="Arial" panose="020B0604020202020204" pitchFamily="34" charset="0"/>
              </a:defRPr>
            </a:lvl1pPr>
          </a:lstStyle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Arial" panose="020B0604020202020204" pitchFamily="34" charset="0"/>
                <a:cs typeface="+mn-cs"/>
              </a:rPr>
            </a:fld>
            <a:endParaRPr lang="en-US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panose="020B0604020202020204" pitchFamily="34" charset="0"/>
        </a:defRPr>
      </a:lvl9pPr>
    </p:titleStyle>
    <p:bodyStyle>
      <a:lvl1pPr marL="341630" indent="-341630" algn="l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rgbClr val="FFFFFF"/>
          </a:solidFill>
          <a:latin typeface="+mn-lt"/>
        </a:defRPr>
      </a:lvl2pPr>
      <a:lvl3pPr marL="1141730" indent="-22733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rgbClr val="FFFFFF"/>
          </a:solidFill>
          <a:latin typeface="+mn-lt"/>
        </a:defRPr>
      </a:lvl3pPr>
      <a:lvl4pPr marL="1598930" indent="-227330" algn="l" rtl="0" eaLnBrk="0" fontAlgn="base" hangingPunct="0">
        <a:spcBef>
          <a:spcPct val="20000"/>
        </a:spcBef>
        <a:spcAft>
          <a:spcPct val="0"/>
        </a:spcAft>
        <a:buChar char="–"/>
        <a:defRPr sz="1900">
          <a:solidFill>
            <a:srgbClr val="FFFFF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FFFFFF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FFFFFF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FFFFFF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FFFFFF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050" name="Picture 63" descr="C:\Documents and Settings\Rami\Desktop\Ramis Work\PresPro\Templates_07_July_2004\Biotech\JPGS\PPP_SBIOT_TLE_DNA_Structure.jp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9144000" cy="6880225"/>
          </a:xfrm>
          <a:prstGeom prst="rect">
            <a:avLst/>
          </a:prstGeom>
          <a:solidFill>
            <a:srgbClr val="336699"/>
          </a:solidFill>
          <a:ln w="9525" cap="flat" cmpd="sng">
            <a:solidFill>
              <a:srgbClr val="339966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2051" name="Rectangle 2"/>
          <p:cNvSpPr>
            <a:spLocks noGrp="1"/>
          </p:cNvSpPr>
          <p:nvPr>
            <p:ph type="title"/>
          </p:nvPr>
        </p:nvSpPr>
        <p:spPr>
          <a:xfrm>
            <a:off x="962025" y="138113"/>
            <a:ext cx="7826375" cy="1376362"/>
          </a:xfrm>
          <a:prstGeom prst="rect">
            <a:avLst/>
          </a:prstGeom>
          <a:noFill/>
          <a:ln w="9525">
            <a:noFill/>
          </a:ln>
        </p:spPr>
        <p:txBody>
          <a:bodyPr lIns="91436" tIns="45718" rIns="91436" bIns="45718" anchor="ctr"/>
          <a:p>
            <a:pPr lvl="0"/>
            <a:r>
              <a:rPr lang="en-GB" altLang="x-none" dirty="0"/>
              <a:t>Click to edit Master title style</a:t>
            </a:r>
            <a:endParaRPr lang="en-GB" altLang="x-none" dirty="0"/>
          </a:p>
        </p:txBody>
      </p:sp>
      <p:sp>
        <p:nvSpPr>
          <p:cNvPr id="2052" name="Rectangle 3"/>
          <p:cNvSpPr>
            <a:spLocks noGrp="1"/>
          </p:cNvSpPr>
          <p:nvPr>
            <p:ph type="body"/>
          </p:nvPr>
        </p:nvSpPr>
        <p:spPr>
          <a:xfrm>
            <a:off x="1235075" y="1584325"/>
            <a:ext cx="7551738" cy="4956175"/>
          </a:xfrm>
          <a:prstGeom prst="rect">
            <a:avLst/>
          </a:prstGeom>
          <a:noFill/>
          <a:ln w="9525">
            <a:noFill/>
          </a:ln>
        </p:spPr>
        <p:txBody>
          <a:bodyPr lIns="91436" tIns="45718" rIns="91436" bIns="45718" anchor="t"/>
          <a:p>
            <a:pPr lvl="0" indent="-341630"/>
            <a:r>
              <a:rPr lang="en-GB" altLang="x-none" dirty="0"/>
              <a:t>Click to edit Master text styles</a:t>
            </a:r>
            <a:endParaRPr lang="en-GB" altLang="x-none" dirty="0"/>
          </a:p>
          <a:p>
            <a:pPr lvl="1" indent="-285750"/>
            <a:r>
              <a:rPr lang="en-GB" altLang="x-none" dirty="0"/>
              <a:t>Second level</a:t>
            </a:r>
            <a:endParaRPr lang="en-GB" altLang="x-none" dirty="0"/>
          </a:p>
          <a:p>
            <a:pPr lvl="2" indent="-227330"/>
            <a:r>
              <a:rPr lang="en-GB" altLang="x-none" dirty="0"/>
              <a:t>Third level</a:t>
            </a:r>
            <a:endParaRPr lang="en-GB" altLang="x-none" dirty="0"/>
          </a:p>
          <a:p>
            <a:pPr lvl="3" indent="-227330"/>
            <a:r>
              <a:rPr lang="en-GB" altLang="x-none" dirty="0"/>
              <a:t>Fourth level</a:t>
            </a:r>
            <a:endParaRPr lang="en-GB" altLang="x-none" dirty="0"/>
          </a:p>
          <a:p>
            <a:pPr lvl="4" indent="-228600"/>
            <a:r>
              <a:rPr lang="en-GB" altLang="x-none" dirty="0"/>
              <a:t>Fifth level</a:t>
            </a:r>
            <a:endParaRPr lang="en-GB" altLang="x-none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707188"/>
            <a:ext cx="1905000" cy="1651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36" tIns="45718" rIns="91436" bIns="45718" numCol="1" anchor="t" anchorCtr="0" compatLnSpc="1"/>
          <a:lstStyle>
            <a:lvl1pPr defTabSz="914400" eaLnBrk="1" hangingPunct="1">
              <a:defRPr sz="1100"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92900"/>
            <a:ext cx="2895600" cy="1651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36" tIns="45718" rIns="91436" bIns="45718" numCol="1" anchor="t" anchorCtr="0" compatLnSpc="1"/>
          <a:lstStyle>
            <a:lvl1pPr algn="ctr" defTabSz="914400" eaLnBrk="1" hangingPunct="1">
              <a:defRPr sz="11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92900"/>
            <a:ext cx="1905000" cy="1651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36" tIns="45718" rIns="91436" bIns="45718" numCol="1" anchor="t" anchorCtr="0" compatLnSpc="1"/>
          <a:lstStyle>
            <a:lvl1pPr algn="r">
              <a:defRPr sz="1100">
                <a:latin typeface="Arial" panose="020B0604020202020204" pitchFamily="34" charset="0"/>
              </a:defRPr>
            </a:lvl1pPr>
          </a:lstStyle>
          <a:p>
            <a:pPr lvl="0" eaLnBrk="1" fontAlgn="base" hangingPunct="1"/>
            <a:fld id="{9A0DB2DC-4C9A-4742-B13C-FB6460FD3503}" type="slidenum">
              <a:rPr lang="en-US" strike="noStrike" noProof="1" dirty="0">
                <a:latin typeface="Arial" panose="020B0604020202020204" pitchFamily="34" charset="0"/>
                <a:ea typeface="Arial" panose="020B0604020202020204" pitchFamily="34" charset="0"/>
                <a:cs typeface="+mn-cs"/>
              </a:rPr>
            </a:fld>
            <a:endParaRPr lang="en-US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panose="020B0604020202020204" pitchFamily="34" charset="0"/>
        </a:defRPr>
      </a:lvl9pPr>
    </p:titleStyle>
    <p:bodyStyle>
      <a:lvl1pPr marL="341630" indent="-341630" algn="l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rgbClr val="FFFFFF"/>
          </a:solidFill>
          <a:latin typeface="+mn-lt"/>
        </a:defRPr>
      </a:lvl2pPr>
      <a:lvl3pPr marL="1141730" indent="-22733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rgbClr val="FFFFFF"/>
          </a:solidFill>
          <a:latin typeface="+mn-lt"/>
        </a:defRPr>
      </a:lvl3pPr>
      <a:lvl4pPr marL="1598930" indent="-227330" algn="l" rtl="0" eaLnBrk="0" fontAlgn="base" hangingPunct="0">
        <a:spcBef>
          <a:spcPct val="20000"/>
        </a:spcBef>
        <a:spcAft>
          <a:spcPct val="0"/>
        </a:spcAft>
        <a:buChar char="–"/>
        <a:defRPr sz="1900">
          <a:solidFill>
            <a:srgbClr val="FFFFF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FFFFFF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FFFFFF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FFFFFF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FFFFFF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5000" y="1981200"/>
            <a:ext cx="7772400" cy="1736725"/>
          </a:xfrm>
        </p:spPr>
        <p:txBody>
          <a:bodyPr vert="horz" wrap="square" lIns="91440" tIns="45720" rIns="91440" bIns="45720" numCol="1" anchor="b" anchorCtr="1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LATIHAN</a:t>
            </a:r>
            <a:br>
              <a:rPr kumimoji="0" lang="en-US" sz="3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EMERGENT PROPERTY</a:t>
            </a:r>
            <a:endParaRPr kumimoji="0" lang="en-US" sz="3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74863" y="4084638"/>
            <a:ext cx="5872163" cy="1917700"/>
          </a:xfrm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25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Tm="2000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962025" y="138113"/>
            <a:ext cx="7826375" cy="13763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3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9. </a:t>
            </a:r>
            <a:r>
              <a:rPr kumimoji="0" lang="en-US" sz="25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Aktor</a:t>
            </a: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5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pemain</a:t>
            </a: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film Forrest Gump</a:t>
            </a:r>
            <a:r>
              <a:rPr kumimoji="0" lang="id-ID" alt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, adalah</a:t>
            </a: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…</a:t>
            </a:r>
            <a:endParaRPr kumimoji="0" lang="en-US" sz="25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5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A 	</a:t>
            </a:r>
            <a:r>
              <a:rPr kumimoji="0" lang="en-US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Garry </a:t>
            </a:r>
            <a:r>
              <a:rPr kumimoji="0" lang="en-US" sz="2200" b="0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Sinise</a:t>
            </a:r>
            <a:endParaRPr kumimoji="0" lang="en-US" sz="2200" b="0" i="0" u="none" strike="noStrike" kern="0" cap="none" spc="0" normalizeH="0" baseline="0" noProof="0" dirty="0" err="1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B 	Robin Wright</a:t>
            </a:r>
            <a:endParaRPr kumimoji="0" lang="en-US" sz="22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sv-SE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C.	Tom Hank</a:t>
            </a:r>
            <a:endParaRPr kumimoji="0" lang="sv-SE" sz="22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sv-SE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D.	Meg Ryan</a:t>
            </a:r>
            <a:endParaRPr kumimoji="0" lang="sv-SE" sz="22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</p:txBody>
      </p:sp>
    </p:spTree>
  </p:cSld>
  <p:clrMapOvr>
    <a:masterClrMapping/>
  </p:clrMapOvr>
  <p:transition advTm="20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62025" y="138113"/>
            <a:ext cx="7826375" cy="13763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3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10. </a:t>
            </a:r>
            <a:r>
              <a:rPr kumimoji="0" lang="en-US" sz="25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Pemenang</a:t>
            </a: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d-ID" alt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Indonesian Idol ke-3</a:t>
            </a: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5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adalah</a:t>
            </a: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…</a:t>
            </a:r>
            <a:endParaRPr kumimoji="0" lang="en-US" sz="25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5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A . </a:t>
            </a:r>
            <a:r>
              <a:rPr kumimoji="0" lang="id-ID" altLang="en-US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Dirly</a:t>
            </a:r>
            <a:endParaRPr kumimoji="0" lang="id-ID" altLang="en-US" sz="22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sym typeface="+mn-ea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B.  </a:t>
            </a:r>
            <a:r>
              <a:rPr kumimoji="0" lang="id-ID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Mike  Mohede</a:t>
            </a:r>
            <a:endParaRPr kumimoji="0" lang="id-ID" sz="22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20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C.  </a:t>
            </a:r>
            <a:r>
              <a:rPr kumimoji="0" lang="id-ID" altLang="en-US" sz="220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Ihsan</a:t>
            </a:r>
            <a:endParaRPr kumimoji="0" lang="id-ID" altLang="en-US" sz="220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sym typeface="+mn-ea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D.  </a:t>
            </a:r>
            <a:r>
              <a:rPr kumimoji="0" lang="en-US" sz="2200" b="0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Delon</a:t>
            </a:r>
            <a:endParaRPr kumimoji="0" lang="en-US" sz="2200" b="0" i="0" u="none" strike="noStrike" kern="0" cap="none" spc="0" normalizeH="0" baseline="0" noProof="0" dirty="0" err="1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</p:txBody>
      </p:sp>
    </p:spTree>
  </p:cSld>
  <p:clrMapOvr>
    <a:masterClrMapping/>
  </p:clrMapOvr>
  <p:transition advTm="20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962025" y="138113"/>
            <a:ext cx="7826375" cy="13763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3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it-IT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. Kendaraan Cidom</a:t>
            </a:r>
            <a:r>
              <a:rPr kumimoji="0" lang="id-ID" altLang="it-IT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o merupakan alat transportasi khas daerah</a:t>
            </a:r>
            <a:endParaRPr kumimoji="0" lang="id-ID" altLang="it-IT" sz="25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200" b="1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A </a:t>
            </a:r>
            <a:r>
              <a:rPr kumimoji="0" lang="id-ID" altLang="en-US" sz="2200" b="1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	Mataram</a:t>
            </a:r>
            <a:endParaRPr kumimoji="0" lang="id-ID" altLang="en-US" sz="2200" b="1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200" b="1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B 	</a:t>
            </a:r>
            <a:r>
              <a:rPr kumimoji="0" lang="en-US" sz="2200" b="1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Samarinda</a:t>
            </a:r>
            <a:endParaRPr kumimoji="0" lang="en-US" sz="2200" b="1" i="0" u="none" strike="noStrike" kern="0" cap="none" spc="0" normalizeH="0" baseline="0" noProof="0" dirty="0" err="1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200" b="1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C.	Palembang</a:t>
            </a:r>
            <a:endParaRPr kumimoji="0" lang="en-US" sz="2200" b="1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200" b="1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D.	</a:t>
            </a:r>
            <a:r>
              <a:rPr kumimoji="0" lang="id-ID" altLang="en-US" sz="2200" b="1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Padang</a:t>
            </a:r>
            <a:endParaRPr kumimoji="0" lang="id-ID" altLang="en-US" sz="2200" b="1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</p:txBody>
      </p:sp>
    </p:spTree>
  </p:cSld>
  <p:clrMapOvr>
    <a:masterClrMapping/>
  </p:clrMapOvr>
  <p:transition advTm="20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962025" y="138113"/>
            <a:ext cx="7826375" cy="13763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3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12. Yang </a:t>
            </a:r>
            <a:r>
              <a:rPr kumimoji="0" lang="en-US" sz="25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termasuk</a:t>
            </a: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5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binatang</a:t>
            </a: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25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dari</a:t>
            </a: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5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wilayah</a:t>
            </a: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5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Wallacea</a:t>
            </a: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5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adalah</a:t>
            </a: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….</a:t>
            </a:r>
            <a:endParaRPr kumimoji="0" lang="en-US" sz="25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5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sv-SE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A 	Trenggiling</a:t>
            </a:r>
            <a:endParaRPr kumimoji="0" lang="sv-SE" sz="22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sv-SE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B 	Kasuari</a:t>
            </a:r>
            <a:endParaRPr kumimoji="0" lang="sv-SE" sz="22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sv-SE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C.	Badak</a:t>
            </a:r>
            <a:endParaRPr kumimoji="0" lang="sv-SE" sz="22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D.	</a:t>
            </a:r>
            <a:r>
              <a:rPr kumimoji="0" lang="en-US" sz="2200" b="0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Anoa</a:t>
            </a:r>
            <a:endParaRPr kumimoji="0" lang="en-US" sz="2200" b="0" i="0" u="none" strike="noStrike" kern="0" cap="none" spc="0" normalizeH="0" baseline="0" noProof="0" dirty="0" err="1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</p:txBody>
      </p:sp>
    </p:spTree>
  </p:cSld>
  <p:clrMapOvr>
    <a:masterClrMapping/>
  </p:clrMapOvr>
  <p:transition advTm="2000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962025" y="138113"/>
            <a:ext cx="7826375" cy="13763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3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13. P</a:t>
            </a:r>
            <a:r>
              <a:rPr kumimoji="0" lang="id-ID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ON</a:t>
            </a: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5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pertama</a:t>
            </a: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5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diselenggarakan</a:t>
            </a: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5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di</a:t>
            </a: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…</a:t>
            </a:r>
            <a:endParaRPr kumimoji="0" lang="en-US" sz="25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5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A 	S</a:t>
            </a:r>
            <a:r>
              <a:rPr kumimoji="0" lang="id-ID" altLang="en-US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olo</a:t>
            </a:r>
            <a:endParaRPr kumimoji="0" lang="id-ID" altLang="en-US" sz="22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B 	Medan</a:t>
            </a:r>
            <a:endParaRPr kumimoji="0" lang="en-US" sz="22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C.	Jakarta</a:t>
            </a:r>
            <a:endParaRPr kumimoji="0" lang="en-US" sz="22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D.	Surabaya</a:t>
            </a:r>
            <a:endParaRPr kumimoji="0" lang="en-US" sz="22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</p:txBody>
      </p:sp>
    </p:spTree>
  </p:cSld>
  <p:clrMapOvr>
    <a:masterClrMapping/>
  </p:clrMapOvr>
  <p:transition advTm="2000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962025" y="138113"/>
            <a:ext cx="7826375" cy="13763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3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14. </a:t>
            </a:r>
            <a:r>
              <a:rPr kumimoji="0" lang="id-ID" alt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Ganda Campuran bulu tangkis tahun 2016 yang </a:t>
            </a:r>
            <a:r>
              <a:rPr kumimoji="0" lang="en-US" sz="25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mendapat</a:t>
            </a: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5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emas</a:t>
            </a: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5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di</a:t>
            </a: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5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Olympiade</a:t>
            </a: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d-ID" alt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RIO adalah</a:t>
            </a:r>
            <a:endParaRPr kumimoji="0" lang="id-ID" altLang="en-US" sz="25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A 	</a:t>
            </a:r>
            <a:r>
              <a:rPr kumimoji="0" lang="id-ID" altLang="en-US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Tantowi Ahmad-Liliyana Natsir</a:t>
            </a:r>
            <a:endParaRPr kumimoji="0" lang="id-ID" altLang="en-US" sz="22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B 	</a:t>
            </a:r>
            <a:r>
              <a:rPr kumimoji="0" lang="id-ID" altLang="en-US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Praveen Jordan- Debby Susanto</a:t>
            </a:r>
            <a:endParaRPr kumimoji="0" lang="id-ID" altLang="en-US" sz="22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C.</a:t>
            </a:r>
            <a:r>
              <a:rPr kumimoji="0" lang="id-ID" altLang="en-US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	Flandy Limpele- Vita Marisa</a:t>
            </a:r>
            <a:endParaRPr kumimoji="0" lang="id-ID" altLang="en-US" sz="22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D.	</a:t>
            </a:r>
            <a:r>
              <a:rPr kumimoji="0" lang="id-ID" altLang="en-US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Nova Widianto- Liliyana Natsir</a:t>
            </a:r>
            <a:endParaRPr kumimoji="0" lang="id-ID" altLang="en-US" sz="22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</p:txBody>
      </p:sp>
    </p:spTree>
  </p:cSld>
  <p:clrMapOvr>
    <a:masterClrMapping/>
  </p:clrMapOvr>
  <p:transition advTm="2000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962025" y="138113"/>
            <a:ext cx="7826375" cy="13763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3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fr-FR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</a:t>
            </a:r>
            <a:r>
              <a:rPr kumimoji="0" lang="fr-FR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fr-FR" sz="25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Ketika</a:t>
            </a:r>
            <a:r>
              <a:rPr kumimoji="0" lang="fr-FR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25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melihat</a:t>
            </a:r>
            <a:r>
              <a:rPr kumimoji="0" lang="fr-FR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25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peta</a:t>
            </a:r>
            <a:r>
              <a:rPr kumimoji="0" lang="fr-FR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fr-FR" sz="25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arah</a:t>
            </a:r>
            <a:r>
              <a:rPr kumimoji="0" lang="fr-FR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25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utara</a:t>
            </a:r>
            <a:r>
              <a:rPr kumimoji="0" lang="fr-FR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25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umumnya</a:t>
            </a:r>
            <a:r>
              <a:rPr kumimoji="0" lang="fr-FR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25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terletak</a:t>
            </a:r>
            <a:r>
              <a:rPr kumimoji="0" lang="fr-FR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25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pada</a:t>
            </a:r>
            <a:r>
              <a:rPr kumimoji="0" lang="fr-FR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?</a:t>
            </a:r>
            <a:endParaRPr kumimoji="0" lang="en-US" sz="25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fr-FR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fr-FR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A. </a:t>
            </a:r>
            <a:r>
              <a:rPr kumimoji="0" lang="fr-FR" sz="2500" b="0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Kiri</a:t>
            </a:r>
            <a:r>
              <a:rPr kumimoji="0" lang="fr-FR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</a:t>
            </a:r>
            <a:endParaRPr kumimoji="0" lang="fr-FR" sz="25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fr-FR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B. </a:t>
            </a:r>
            <a:r>
              <a:rPr kumimoji="0" lang="fr-FR" sz="2500" b="0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Kanan</a:t>
            </a:r>
            <a:endParaRPr kumimoji="0" lang="fr-FR" sz="2500" b="0" i="0" u="none" strike="noStrike" kern="0" cap="none" spc="0" normalizeH="0" baseline="0" noProof="0" dirty="0" err="1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fr-FR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C. </a:t>
            </a:r>
            <a:r>
              <a:rPr kumimoji="0" lang="fr-FR" sz="2500" b="0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Bawah</a:t>
            </a:r>
            <a:r>
              <a:rPr kumimoji="0" lang="fr-FR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</a:t>
            </a:r>
            <a:endParaRPr kumimoji="0" lang="fr-FR" sz="25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fr-FR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D. </a:t>
            </a:r>
            <a:r>
              <a:rPr kumimoji="0" lang="fr-FR" sz="2500" b="0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Atas</a:t>
            </a:r>
            <a:r>
              <a:rPr kumimoji="0" lang="fr-FR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fr-FR" sz="25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Tm="2000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962025" y="138113"/>
            <a:ext cx="7826375" cy="13763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3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16. </a:t>
            </a:r>
            <a:r>
              <a:rPr kumimoji="0" lang="en-US" sz="25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Paus</a:t>
            </a: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5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Sastra</a:t>
            </a: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Indonesia </a:t>
            </a:r>
            <a:r>
              <a:rPr kumimoji="0" lang="en-US" sz="25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adalah</a:t>
            </a:r>
            <a:endParaRPr kumimoji="0" lang="en-US" sz="25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5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A 	</a:t>
            </a:r>
            <a:r>
              <a:rPr kumimoji="0" lang="en-US" sz="2200" b="0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Soetan</a:t>
            </a:r>
            <a:r>
              <a:rPr kumimoji="0" lang="en-US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 </a:t>
            </a:r>
            <a:r>
              <a:rPr kumimoji="0" lang="en-US" sz="2200" b="0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Takdir</a:t>
            </a:r>
            <a:r>
              <a:rPr kumimoji="0" lang="en-US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 </a:t>
            </a:r>
            <a:r>
              <a:rPr kumimoji="0" lang="en-US" sz="2200" b="0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Alisyahbana</a:t>
            </a:r>
            <a:endParaRPr kumimoji="0" lang="en-US" sz="2200" b="0" i="0" u="none" strike="noStrike" kern="0" cap="none" spc="0" normalizeH="0" baseline="0" noProof="0" dirty="0" err="1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B 	</a:t>
            </a:r>
            <a:r>
              <a:rPr kumimoji="0" lang="en-US" sz="2200" b="0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Rendra</a:t>
            </a:r>
            <a:endParaRPr kumimoji="0" lang="en-US" sz="2200" b="0" i="0" u="none" strike="noStrike" kern="0" cap="none" spc="0" normalizeH="0" baseline="0" noProof="0" dirty="0" err="1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C.	</a:t>
            </a:r>
            <a:r>
              <a:rPr kumimoji="0" lang="en-US" sz="2200" b="0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Chairil</a:t>
            </a:r>
            <a:r>
              <a:rPr kumimoji="0" lang="en-US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 Anwar</a:t>
            </a:r>
            <a:endParaRPr kumimoji="0" lang="en-US" sz="22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D.	HB </a:t>
            </a:r>
            <a:r>
              <a:rPr kumimoji="0" lang="en-US" sz="2200" b="0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Jassin</a:t>
            </a:r>
            <a:endParaRPr kumimoji="0" lang="en-US" sz="2200" b="0" i="0" u="none" strike="noStrike" kern="0" cap="none" spc="0" normalizeH="0" baseline="0" noProof="0" dirty="0" err="1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</p:txBody>
      </p:sp>
    </p:spTree>
  </p:cSld>
  <p:clrMapOvr>
    <a:masterClrMapping/>
  </p:clrMapOvr>
  <p:transition advTm="2000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962025" y="138113"/>
            <a:ext cx="7826375" cy="13763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3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17</a:t>
            </a:r>
            <a:r>
              <a:rPr kumimoji="0" lang="id-ID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. Siapa nama presiden Indonesia ke </a:t>
            </a:r>
            <a:r>
              <a:rPr kumimoji="0" lang="id-ID" altLang="it-IT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6</a:t>
            </a:r>
            <a:r>
              <a:rPr kumimoji="0" lang="it-IT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?</a:t>
            </a:r>
            <a:endParaRPr kumimoji="0" lang="it-IT" sz="25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5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fi-FI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A. Megawati	</a:t>
            </a:r>
            <a:endParaRPr kumimoji="0" lang="fi-FI" sz="22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fi-FI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B. </a:t>
            </a:r>
            <a:r>
              <a:rPr kumimoji="0" lang="id-ID" altLang="fi-FI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Gusdur</a:t>
            </a:r>
            <a:endParaRPr kumimoji="0" lang="id-ID" altLang="fi-FI" sz="22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sv-SE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C. </a:t>
            </a:r>
            <a:r>
              <a:rPr kumimoji="0" lang="id-ID" altLang="sv-SE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Susilo Bambang yudhoyono</a:t>
            </a:r>
            <a:r>
              <a:rPr kumimoji="0" lang="sv-SE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	</a:t>
            </a:r>
            <a:endParaRPr kumimoji="0" lang="sv-SE" sz="22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sv-SE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D.  </a:t>
            </a:r>
            <a:r>
              <a:rPr kumimoji="0" lang="id-ID" altLang="sv-SE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Joko Widodo</a:t>
            </a:r>
            <a:endParaRPr kumimoji="0" lang="id-ID" altLang="sv-SE" sz="22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</p:txBody>
      </p:sp>
    </p:spTree>
  </p:cSld>
  <p:clrMapOvr>
    <a:masterClrMapping/>
  </p:clrMapOvr>
  <p:transition advTm="2000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962025" y="138113"/>
            <a:ext cx="7826375" cy="13763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d-ID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GB" sz="34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fi-FI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18. Penemu Bola lampu pertama kali?</a:t>
            </a:r>
            <a:endParaRPr kumimoji="0" lang="fi-FI" sz="25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5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A. James Watt	</a:t>
            </a:r>
            <a:endParaRPr kumimoji="0" lang="en-US" sz="22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B. Michael Faraday</a:t>
            </a:r>
            <a:endParaRPr kumimoji="0" lang="en-US" sz="22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sv-SE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C. Albert Einstein	</a:t>
            </a:r>
            <a:endParaRPr kumimoji="0" lang="sv-SE" sz="22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sv-SE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D. Thomas Alfa Eddison </a:t>
            </a:r>
            <a:endParaRPr kumimoji="0" lang="sv-SE" sz="22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</p:txBody>
      </p:sp>
    </p:spTree>
  </p:cSld>
  <p:clrMapOvr>
    <a:masterClrMapping/>
  </p:clrMapOvr>
  <p:transition advTm="20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00" b="1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1. Vitamin yang </a:t>
            </a:r>
            <a:r>
              <a:rPr kumimoji="0" lang="en-US" sz="2500" b="1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larut</a:t>
            </a:r>
            <a:r>
              <a:rPr kumimoji="0" lang="en-US" sz="2500" b="1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2500" b="1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di</a:t>
            </a:r>
            <a:r>
              <a:rPr kumimoji="0" lang="en-US" sz="2500" b="1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500" b="1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dalam</a:t>
            </a:r>
            <a:r>
              <a:rPr kumimoji="0" lang="en-US" sz="2500" b="1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air </a:t>
            </a:r>
            <a:r>
              <a:rPr kumimoji="0" lang="en-US" sz="2500" b="1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adalah</a:t>
            </a:r>
            <a:endParaRPr kumimoji="0" lang="en-US" sz="2500" b="1" i="0" u="none" strike="noStrike" kern="0" cap="none" spc="0" normalizeH="0" baseline="0" noProof="0" dirty="0" err="1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990600" marR="0" lvl="1" indent="-5334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UcPeriod"/>
              <a:defRPr/>
            </a:pPr>
            <a:r>
              <a:rPr kumimoji="0" lang="en-US" sz="2200" b="1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vitamin A</a:t>
            </a:r>
            <a:endParaRPr kumimoji="0" lang="en-US" sz="2200" b="1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  <a:p>
            <a:pPr marL="990600" marR="0" lvl="1" indent="-5334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UcPeriod"/>
              <a:defRPr/>
            </a:pPr>
            <a:r>
              <a:rPr kumimoji="0" lang="en-US" sz="2200" b="1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Vitamin B</a:t>
            </a:r>
            <a:endParaRPr kumimoji="0" lang="en-US" sz="2200" b="1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  <a:p>
            <a:pPr marL="990600" marR="0" lvl="1" indent="-5334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UcPeriod"/>
              <a:defRPr/>
            </a:pPr>
            <a:r>
              <a:rPr kumimoji="0" lang="en-US" sz="2200" b="1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Vitamin D</a:t>
            </a:r>
            <a:endParaRPr kumimoji="0" lang="en-US" sz="2200" b="1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  <a:p>
            <a:pPr marL="990600" marR="0" lvl="1" indent="-5334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UcPeriod"/>
              <a:defRPr/>
            </a:pPr>
            <a:r>
              <a:rPr kumimoji="0" lang="en-US" sz="2200" b="1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Vitamin E</a:t>
            </a:r>
            <a:endParaRPr kumimoji="0" lang="en-US" sz="2200" b="1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</p:txBody>
      </p:sp>
    </p:spTree>
  </p:cSld>
  <p:clrMapOvr>
    <a:masterClrMapping/>
  </p:clrMapOvr>
  <p:transition advTm="2000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 wrap="square" lIns="91436" tIns="45718" rIns="91436" bIns="45718" anchor="ctr"/>
          <a:p>
            <a:r>
              <a:rPr lang="en-US" altLang="zh-CN" dirty="0"/>
              <a:t>19. Gunung Api tertinggi di Dunia adalah?</a:t>
            </a:r>
            <a:endParaRPr lang="en-US" altLang="zh-C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91436" tIns="45718" rIns="91436" bIns="45718" numCol="1" anchor="t" anchorCtr="0" compatLnSpc="1">
            <a:scene3d>
              <a:camera prst="orthographicFront"/>
              <a:lightRig rig="threePt" dir="t"/>
            </a:scene3d>
          </a:bodyPr>
          <a:lstStyle/>
          <a:p>
            <a:pPr marL="341630" marR="0" lvl="0" indent="-34163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5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UcPeriod"/>
              <a:defRPr/>
            </a:pPr>
            <a:r>
              <a:rPr kumimoji="0" lang="en-US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Jaya </a:t>
            </a:r>
            <a:r>
              <a:rPr kumimoji="0" lang="en-US" sz="2500" b="0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Wijaya</a:t>
            </a:r>
            <a:endParaRPr kumimoji="0" lang="en-US" sz="2500" b="0" i="0" u="none" strike="noStrike" kern="0" cap="none" spc="0" normalizeH="0" baseline="0" noProof="0" dirty="0" err="1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UcPeriod"/>
              <a:defRPr/>
            </a:pPr>
            <a:r>
              <a:rPr kumimoji="0" lang="en-US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Kilimanjaro</a:t>
            </a:r>
            <a:endParaRPr kumimoji="0" lang="en-US" sz="25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UcPeriod"/>
              <a:defRPr/>
            </a:pPr>
            <a:r>
              <a:rPr kumimoji="0" lang="en-US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Mount Everest</a:t>
            </a:r>
            <a:endParaRPr kumimoji="0" lang="en-US" sz="25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UcPeriod"/>
              <a:defRPr/>
            </a:pPr>
            <a:r>
              <a:rPr kumimoji="0" lang="en-US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Aconcagua</a:t>
            </a:r>
            <a:endParaRPr kumimoji="0" lang="en-US" sz="25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5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 wrap="square" lIns="91436" tIns="45718" rIns="91436" bIns="45718" anchor="ctr"/>
          <a:p>
            <a:r>
              <a:rPr lang="en-US" altLang="zh-CN" dirty="0"/>
              <a:t>20. Sendi pada lutut dan siku disebut sendi apa?</a:t>
            </a:r>
            <a:endParaRPr lang="en-US" altLang="zh-C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91436" tIns="45718" rIns="91436" bIns="45718" numCol="1" anchor="t" anchorCtr="0" compatLnSpc="1"/>
          <a:lstStyle/>
          <a:p>
            <a:pPr marL="341630" marR="0" lvl="0" indent="-34163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5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UcPeriod"/>
              <a:defRPr/>
            </a:pPr>
            <a:r>
              <a:rPr kumimoji="0" lang="en-US" sz="2500" b="0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Sendi</a:t>
            </a:r>
            <a:r>
              <a:rPr kumimoji="0" lang="en-US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500" b="0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Pelana</a:t>
            </a:r>
            <a:endParaRPr kumimoji="0" lang="en-US" sz="2500" b="0" i="0" u="none" strike="noStrike" kern="0" cap="none" spc="0" normalizeH="0" baseline="0" noProof="0" dirty="0" err="1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UcPeriod"/>
              <a:defRPr/>
            </a:pPr>
            <a:r>
              <a:rPr kumimoji="0" lang="en-US" sz="2500" b="0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Sendi</a:t>
            </a:r>
            <a:r>
              <a:rPr kumimoji="0" lang="en-US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500" b="0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Peluru</a:t>
            </a:r>
            <a:endParaRPr kumimoji="0" lang="en-US" sz="2500" b="0" i="0" u="none" strike="noStrike" kern="0" cap="none" spc="0" normalizeH="0" baseline="0" noProof="0" dirty="0" err="1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UcPeriod"/>
              <a:defRPr/>
            </a:pPr>
            <a:r>
              <a:rPr kumimoji="0" lang="en-US" sz="2500" b="0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Sendi</a:t>
            </a:r>
            <a:r>
              <a:rPr kumimoji="0" lang="en-US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500" b="0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Engsel</a:t>
            </a:r>
            <a:r>
              <a:rPr kumimoji="0" lang="en-US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25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UcPeriod"/>
              <a:defRPr/>
            </a:pPr>
            <a:r>
              <a:rPr kumimoji="0" lang="en-US" sz="2500" b="0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Sendi</a:t>
            </a:r>
            <a:r>
              <a:rPr kumimoji="0" lang="en-US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500" b="0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putar</a:t>
            </a:r>
            <a:endParaRPr kumimoji="0" lang="en-US" sz="2500" b="0" i="0" u="none" strike="noStrike" kern="0" cap="none" spc="0" normalizeH="0" baseline="0" noProof="0" dirty="0" err="1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5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 wrap="square" lIns="91436" tIns="45718" rIns="91436" bIns="45718" anchor="ctr"/>
          <a:p>
            <a:r>
              <a:rPr lang="en-US" altLang="zh-CN" dirty="0"/>
              <a:t>21. Presiden Amerika ke 4</a:t>
            </a:r>
            <a:r>
              <a:rPr lang="id-ID" altLang="en-US" dirty="0"/>
              <a:t>4</a:t>
            </a:r>
            <a:r>
              <a:rPr lang="en-US" altLang="zh-CN" dirty="0"/>
              <a:t> adalah?</a:t>
            </a:r>
            <a:endParaRPr lang="en-US" altLang="zh-C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91436" tIns="45718" rIns="91436" bIns="45718" numCol="1" anchor="t" anchorCtr="0" compatLnSpc="1">
            <a:scene3d>
              <a:camera prst="orthographicFront"/>
              <a:lightRig rig="threePt" dir="t"/>
            </a:scene3d>
          </a:bodyPr>
          <a:lstStyle/>
          <a:p>
            <a:pPr marL="341630" marR="0" lvl="0" indent="-34163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5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UcPeriod"/>
              <a:defRPr/>
            </a:pPr>
            <a:r>
              <a:rPr kumimoji="0" lang="en-US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Bill Clinton</a:t>
            </a:r>
            <a:endParaRPr kumimoji="0" lang="en-US" sz="25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UcPeriod"/>
              <a:defRPr/>
            </a:pPr>
            <a:r>
              <a:rPr kumimoji="0" lang="en-US" sz="2500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Barack</a:t>
            </a:r>
            <a:r>
              <a:rPr kumimoji="0" lang="en-US" sz="250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500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Obama</a:t>
            </a:r>
            <a:endParaRPr kumimoji="0" lang="en-US" sz="2500" i="0" u="none" strike="noStrike" kern="0" cap="none" spc="0" normalizeH="0" baseline="0" noProof="0" dirty="0" err="1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UcPeriod"/>
              <a:defRPr/>
            </a:pPr>
            <a:r>
              <a:rPr kumimoji="0" lang="en-US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George W Bush</a:t>
            </a:r>
            <a:endParaRPr kumimoji="0" lang="en-US" sz="25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UcPeriod"/>
              <a:defRPr/>
            </a:pPr>
            <a:r>
              <a:rPr kumimoji="0" lang="en-US" sz="2500" b="0" i="0" u="none" strike="noStrike" kern="0" cap="none" spc="0" normalizeH="0" baseline="0" noProof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George H. W. Bush</a:t>
            </a:r>
            <a:endParaRPr kumimoji="0" lang="en-US" sz="2500" b="0" i="0" u="none" strike="noStrike" kern="0" cap="none" spc="0" normalizeH="0" baseline="0" noProof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 wrap="square" lIns="91436" tIns="45718" rIns="91436" bIns="45718" anchor="ctr"/>
          <a:p>
            <a:r>
              <a:rPr lang="en-US" altLang="zh-CN" dirty="0"/>
              <a:t>22. Ibukota propinsi Sulawesi Barat adalah…</a:t>
            </a:r>
            <a:endParaRPr lang="en-US" altLang="zh-CN" dirty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1235075" y="1828800"/>
            <a:ext cx="7551738" cy="4711700"/>
          </a:xfrm>
        </p:spPr>
        <p:txBody>
          <a:bodyPr vert="horz" wrap="square" lIns="91436" tIns="45718" rIns="91436" bIns="45718" anchor="t"/>
          <a:p>
            <a:pPr marL="457200" indent="-457200" fontAlgn="base">
              <a:buAutoNum type="alphaUcPeriod"/>
            </a:pPr>
            <a:r>
              <a:rPr strike="noStrike" noProof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Mamuju</a:t>
            </a:r>
            <a:endParaRPr strike="noStrike" noProof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marL="457200" indent="-457200" fontAlgn="base">
              <a:buAutoNum type="alphaUcPeriod"/>
            </a:pPr>
            <a:r>
              <a:rPr strike="noStrike" noProof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Pare-pare</a:t>
            </a:r>
            <a:endParaRPr strike="noStrike" noProof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marL="457200" indent="-457200" fontAlgn="base">
              <a:buAutoNum type="alphaUcPeriod"/>
            </a:pPr>
            <a:r>
              <a:rPr strike="noStrike" noProof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Palu</a:t>
            </a:r>
            <a:endParaRPr strike="noStrike" noProof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marL="457200" indent="-457200" fontAlgn="base">
              <a:buAutoNum type="alphaUcPeriod"/>
            </a:pPr>
            <a:r>
              <a:rPr strike="noStrike" noProof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Kendari</a:t>
            </a:r>
            <a:endParaRPr strike="noStrike" noProof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 wrap="square" lIns="91436" tIns="45718" rIns="91436" bIns="45718" anchor="ctr"/>
          <a:p>
            <a:r>
              <a:rPr lang="en-US" altLang="zh-CN" dirty="0"/>
              <a:t>23. Penyanyi Jazz terkenal Michael Buble berasal dari negara mana?</a:t>
            </a:r>
            <a:endParaRPr lang="en-US" altLang="zh-CN" dirty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91436" tIns="45718" rIns="91436" bIns="45718" anchor="t">
            <a:scene3d>
              <a:camera prst="orthographicFront"/>
              <a:lightRig rig="threePt" dir="t"/>
            </a:scene3d>
          </a:bodyPr>
          <a:p>
            <a:pPr fontAlgn="base">
              <a:buNone/>
            </a:pPr>
            <a:endParaRPr strike="noStrike" noProof="1" dirty="0"/>
          </a:p>
          <a:p>
            <a:pPr fontAlgn="base">
              <a:buAutoNum type="alphaUcPeriod"/>
            </a:pPr>
            <a:r>
              <a:rPr strike="noStrike" noProof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Inggris</a:t>
            </a:r>
            <a:endParaRPr strike="noStrike" noProof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fontAlgn="base">
              <a:buAutoNum type="alphaUcPeriod"/>
            </a:pPr>
            <a:r>
              <a:rPr strike="noStrike" noProof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Amerika Serikat</a:t>
            </a:r>
            <a:endParaRPr strike="noStrike" noProof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fontAlgn="base">
              <a:buAutoNum type="alphaUcPeriod"/>
            </a:pPr>
            <a:r>
              <a:rPr strike="noStrike" noProof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Kanada</a:t>
            </a:r>
            <a:endParaRPr strike="noStrike" noProof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fontAlgn="base">
              <a:buAutoNum type="alphaUcPeriod"/>
            </a:pPr>
            <a:r>
              <a:rPr strike="noStrike" noProof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Australia</a:t>
            </a:r>
            <a:endParaRPr strike="noStrike" noProof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 wrap="square" lIns="91436" tIns="45718" rIns="91436" bIns="45718" anchor="ctr"/>
          <a:p>
            <a:r>
              <a:rPr lang="en-US" altLang="zh-CN" dirty="0"/>
              <a:t>24. Gunung Tertinggi di Pulau Jawa adalah?</a:t>
            </a:r>
            <a:endParaRPr lang="en-US" altLang="zh-C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91436" tIns="45718" rIns="91436" bIns="45718" numCol="1" anchor="t" anchorCtr="0" compatLnSpc="1">
            <a:scene3d>
              <a:camera prst="orthographicFront"/>
              <a:lightRig rig="threePt" dir="t"/>
            </a:scene3d>
          </a:bodyPr>
          <a:lstStyle/>
          <a:p>
            <a:pPr marL="341630" marR="0" lvl="0" indent="-34163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5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UcPeriod"/>
              <a:defRPr/>
            </a:pPr>
            <a:r>
              <a:rPr kumimoji="0" lang="en-US" sz="2500" b="0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Bromo</a:t>
            </a:r>
            <a:endParaRPr kumimoji="0" lang="en-US" sz="2500" b="0" i="0" u="none" strike="noStrike" kern="0" cap="none" spc="0" normalizeH="0" baseline="0" noProof="0" dirty="0" err="1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UcPeriod"/>
              <a:defRPr/>
            </a:pPr>
            <a:r>
              <a:rPr kumimoji="0" lang="en-US" sz="2500" b="0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Merapi</a:t>
            </a:r>
            <a:endParaRPr kumimoji="0" lang="en-US" sz="2500" b="0" i="0" u="none" strike="noStrike" kern="0" cap="none" spc="0" normalizeH="0" baseline="0" noProof="0" dirty="0" err="1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UcPeriod"/>
              <a:defRPr/>
            </a:pPr>
            <a:r>
              <a:rPr kumimoji="0" lang="en-US" sz="2500" b="0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Semeru</a:t>
            </a:r>
            <a:endParaRPr kumimoji="0" lang="en-US" sz="2500" b="0" i="0" u="none" strike="noStrike" kern="0" cap="none" spc="0" normalizeH="0" baseline="0" noProof="0" dirty="0" err="1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UcPeriod"/>
              <a:defRPr/>
            </a:pPr>
            <a:r>
              <a:rPr kumimoji="0" lang="en-US" sz="2500" b="0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Slamet</a:t>
            </a:r>
            <a:endParaRPr kumimoji="0" lang="en-US" sz="2500" b="0" i="0" u="none" strike="noStrike" kern="0" cap="none" spc="0" normalizeH="0" baseline="0" noProof="0" dirty="0" err="1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 wrap="square" lIns="91436" tIns="45718" rIns="91436" bIns="45718" anchor="ctr"/>
          <a:p>
            <a:r>
              <a:rPr lang="en-US" altLang="zh-CN" dirty="0"/>
              <a:t>25. Penemu sistem </a:t>
            </a:r>
            <a:r>
              <a:rPr lang="en-US" altLang="zh-CN" i="1" dirty="0"/>
              <a:t>handphone </a:t>
            </a:r>
            <a:r>
              <a:rPr lang="en-US" altLang="zh-CN" dirty="0"/>
              <a:t>adalah…</a:t>
            </a:r>
            <a:endParaRPr lang="en-US" altLang="zh-CN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91436" tIns="45718" rIns="91436" bIns="45718" numCol="1" anchor="t" anchorCtr="0" compatLnSpc="1">
            <a:scene3d>
              <a:camera prst="orthographicFront"/>
              <a:lightRig rig="threePt" dir="t"/>
            </a:scene3d>
          </a:bodyPr>
          <a:lstStyle/>
          <a:p>
            <a:pPr marL="341630" marR="0" lvl="0" indent="-34163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5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UcPeriod"/>
              <a:defRPr/>
            </a:pPr>
            <a:r>
              <a:rPr kumimoji="0" lang="en-US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Alexander Graham Bell</a:t>
            </a:r>
            <a:endParaRPr kumimoji="0" lang="en-US" sz="25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UcPeriod"/>
              <a:defRPr/>
            </a:pPr>
            <a:r>
              <a:rPr kumimoji="0" lang="en-US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Martin Cooper</a:t>
            </a:r>
            <a:endParaRPr kumimoji="0" lang="en-US" sz="25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UcPeriod"/>
              <a:defRPr/>
            </a:pPr>
            <a:r>
              <a:rPr kumimoji="0" lang="en-US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Charles </a:t>
            </a:r>
            <a:r>
              <a:rPr kumimoji="0" lang="en-US" sz="2500" b="0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Barbage</a:t>
            </a:r>
            <a:endParaRPr kumimoji="0" lang="en-US" sz="2500" b="0" i="0" u="none" strike="noStrike" kern="0" cap="none" spc="0" normalizeH="0" baseline="0" noProof="0" dirty="0" err="1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UcPeriod"/>
              <a:defRPr/>
            </a:pPr>
            <a:r>
              <a:rPr kumimoji="0" lang="en-US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John </a:t>
            </a:r>
            <a:r>
              <a:rPr kumimoji="0" lang="en-US" sz="2500" b="0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Logie</a:t>
            </a:r>
            <a:r>
              <a:rPr kumimoji="0" lang="en-US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Baird</a:t>
            </a:r>
            <a:endParaRPr kumimoji="0" lang="en-US" sz="25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962025" y="138113"/>
            <a:ext cx="7826375" cy="13763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3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26. Istilah pengambilan file di internet adalah:</a:t>
            </a:r>
            <a:endParaRPr kumimoji="0" lang="it-IT" sz="25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5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A. </a:t>
            </a:r>
            <a:r>
              <a:rPr kumimoji="0" lang="en-US" sz="2200" b="0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memindai</a:t>
            </a:r>
            <a:r>
              <a:rPr kumimoji="0" lang="en-US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	</a:t>
            </a:r>
            <a:endParaRPr kumimoji="0" lang="en-US" sz="22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B. </a:t>
            </a:r>
            <a:r>
              <a:rPr kumimoji="0" lang="en-US" sz="2200" b="0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selancar</a:t>
            </a:r>
            <a:endParaRPr kumimoji="0" lang="en-US" sz="2200" b="0" i="0" u="none" strike="noStrike" kern="0" cap="none" spc="0" normalizeH="0" baseline="0" noProof="0" dirty="0" err="1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s-MX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C. </a:t>
            </a:r>
            <a:r>
              <a:rPr kumimoji="0" lang="en-US" sz="2200" b="0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memunggah</a:t>
            </a:r>
            <a:endParaRPr kumimoji="0" lang="en-US" sz="2200" b="0" i="0" u="none" strike="noStrike" kern="0" cap="none" spc="0" normalizeH="0" baseline="0" noProof="0" dirty="0" err="1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s-MX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D. </a:t>
            </a:r>
            <a:r>
              <a:rPr kumimoji="0" lang="en-US" sz="2200" b="0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mengunduh</a:t>
            </a:r>
            <a:r>
              <a:rPr kumimoji="0" lang="es-MX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 </a:t>
            </a:r>
            <a:endParaRPr kumimoji="0" lang="es-MX" sz="22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</p:txBody>
      </p:sp>
    </p:spTree>
  </p:cSld>
  <p:clrMapOvr>
    <a:masterClrMapping/>
  </p:clrMapOvr>
  <p:transition advTm="20000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01" name="Title 1"/>
          <p:cNvSpPr>
            <a:spLocks noGrp="1"/>
          </p:cNvSpPr>
          <p:nvPr>
            <p:ph type="title"/>
          </p:nvPr>
        </p:nvSpPr>
        <p:spPr/>
        <p:txBody>
          <a:bodyPr wrap="square" lIns="91436" tIns="45718" rIns="91436" bIns="45718" anchor="ctr"/>
          <a:p>
            <a:r>
              <a:rPr lang="en-US" altLang="zh-CN" dirty="0"/>
              <a:t>27. Bayi dikatakan BBLR jika berat badannya di bawah..</a:t>
            </a:r>
            <a:endParaRPr lang="en-US" altLang="zh-CN" dirty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91436" tIns="45718" rIns="91436" bIns="45718" anchor="t">
            <a:scene3d>
              <a:camera prst="orthographicFront"/>
              <a:lightRig rig="threePt" dir="t"/>
            </a:scene3d>
          </a:bodyPr>
          <a:p>
            <a:pPr marL="457200" indent="-457200" fontAlgn="base">
              <a:buFont typeface="Arial" panose="020B0604020202020204" pitchFamily="34" charset="0"/>
              <a:buAutoNum type="alphaUcPeriod"/>
            </a:pPr>
            <a:r>
              <a:rPr strike="noStrike" noProof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3000 gram</a:t>
            </a:r>
            <a:endParaRPr strike="noStrike" noProof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marL="457200" indent="-457200" fontAlgn="base">
              <a:buFont typeface="Arial" panose="020B0604020202020204" pitchFamily="34" charset="0"/>
              <a:buAutoNum type="alphaUcPeriod"/>
            </a:pPr>
            <a:r>
              <a:rPr strike="noStrike" noProof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2750 gram</a:t>
            </a:r>
            <a:endParaRPr strike="noStrike" noProof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marL="457200" indent="-457200" fontAlgn="base">
              <a:buFont typeface="Arial" panose="020B0604020202020204" pitchFamily="34" charset="0"/>
              <a:buAutoNum type="alphaUcPeriod"/>
            </a:pPr>
            <a:r>
              <a:rPr strike="noStrike" noProof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2500 </a:t>
            </a:r>
            <a:r>
              <a:rPr b="1" strike="noStrike" noProof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gram</a:t>
            </a:r>
            <a:endParaRPr b="1" strike="noStrike" noProof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marL="457200" indent="-457200" fontAlgn="base">
              <a:buFont typeface="Arial" panose="020B0604020202020204" pitchFamily="34" charset="0"/>
              <a:buAutoNum type="alphaUcPeriod"/>
            </a:pPr>
            <a:r>
              <a:rPr strike="noStrike" noProof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2000 gram</a:t>
            </a:r>
            <a:endParaRPr strike="noStrike" noProof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marL="457200" indent="-457200" fontAlgn="base">
              <a:buNone/>
            </a:pPr>
            <a:endParaRPr strike="noStrike" noProof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962025" y="138113"/>
            <a:ext cx="7826375" cy="13763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3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28</a:t>
            </a:r>
            <a:r>
              <a:rPr kumimoji="0" lang="id-ID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sv-SE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. Negara mana yang menjuarai Piala Dunia 201</a:t>
            </a:r>
            <a:r>
              <a:rPr kumimoji="0" lang="id-ID" altLang="sv-SE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sv-SE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?</a:t>
            </a:r>
            <a:endParaRPr kumimoji="0" lang="sv-SE" sz="25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5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fi-FI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A. </a:t>
            </a:r>
            <a:r>
              <a:rPr kumimoji="0" lang="fi-FI" sz="2200" b="1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Italia	</a:t>
            </a:r>
            <a:endParaRPr kumimoji="0" lang="fi-FI" sz="2200" b="1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fi-FI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B. Inggris</a:t>
            </a:r>
            <a:endParaRPr kumimoji="0" lang="fi-FI" sz="22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sv-SE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C. Spanyol	</a:t>
            </a:r>
            <a:endParaRPr kumimoji="0" lang="sv-SE" sz="22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sv-SE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D. </a:t>
            </a:r>
            <a:r>
              <a:rPr kumimoji="0" lang="id-ID" altLang="sv-SE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Jerman</a:t>
            </a:r>
            <a:endParaRPr kumimoji="0" lang="id-ID" altLang="sv-SE" sz="22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</p:txBody>
      </p:sp>
    </p:spTree>
  </p:cSld>
  <p:clrMapOvr>
    <a:masterClrMapping/>
  </p:clrMapOvr>
  <p:transition advTm="20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sv-SE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2. Merokok  paling tidak berhubungan dengan penyakit di bawah ini</a:t>
            </a:r>
            <a:endParaRPr kumimoji="0" lang="en-US" sz="25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990600" marR="0" lvl="1" indent="-5334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UcPeriod"/>
              <a:defRPr/>
            </a:pPr>
            <a:r>
              <a:rPr kumimoji="0" lang="sv-SE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kanker paru-paru</a:t>
            </a:r>
            <a:endParaRPr kumimoji="0" lang="sv-SE" sz="22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  <a:p>
            <a:pPr marL="990600" marR="0" lvl="1" indent="-5334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UcPeriod"/>
              <a:defRPr/>
            </a:pPr>
            <a:r>
              <a:rPr kumimoji="0" lang="sv-SE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penyakit jantung</a:t>
            </a:r>
            <a:endParaRPr kumimoji="0" lang="sv-SE" sz="22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  <a:p>
            <a:pPr marL="990600" marR="0" lvl="1" indent="-5334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UcPeriod"/>
              <a:defRPr/>
            </a:pPr>
            <a:r>
              <a:rPr kumimoji="0" lang="sv-SE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berat badan bayi lahir rendah</a:t>
            </a:r>
            <a:endParaRPr kumimoji="0" lang="sv-SE" sz="22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  <a:p>
            <a:pPr marL="990600" marR="0" lvl="1" indent="-5334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UcPeriod"/>
              <a:defRPr/>
            </a:pPr>
            <a:r>
              <a:rPr kumimoji="0" lang="en-US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HIV</a:t>
            </a:r>
            <a:endParaRPr kumimoji="0" lang="en-US" sz="22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</p:txBody>
      </p:sp>
    </p:spTree>
  </p:cSld>
  <p:clrMapOvr>
    <a:masterClrMapping/>
  </p:clrMapOvr>
  <p:transition advTm="20000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 wrap="square" lIns="91436" tIns="45718" rIns="91436" bIns="45718" anchor="ctr"/>
          <a:p>
            <a:r>
              <a:rPr lang="en-US" altLang="zh-CN" dirty="0"/>
              <a:t>29. </a:t>
            </a:r>
            <a:r>
              <a:rPr lang="en-US" altLang="zh-CN" sz="3200" dirty="0"/>
              <a:t>Apa nama terusan yang menghubungkan laut tengah dan laut merah?</a:t>
            </a:r>
            <a:endParaRPr lang="en-US" altLang="zh-CN" dirty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1143000" y="1828800"/>
            <a:ext cx="7643813" cy="4711700"/>
          </a:xfrm>
        </p:spPr>
        <p:txBody>
          <a:bodyPr vert="horz" wrap="square" lIns="91436" tIns="45718" rIns="91436" bIns="45718" anchor="t"/>
          <a:p>
            <a:pPr marL="457200" indent="-457200" fontAlgn="base">
              <a:buFont typeface="Arial" panose="020B0604020202020204" pitchFamily="34" charset="0"/>
              <a:buAutoNum type="alphaUcPeriod"/>
            </a:pPr>
            <a:r>
              <a:rPr strike="noStrike" noProof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Terusan Panama</a:t>
            </a:r>
            <a:endParaRPr strike="noStrike" noProof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marL="457200" indent="-457200" fontAlgn="base">
              <a:buFont typeface="Arial" panose="020B0604020202020204" pitchFamily="34" charset="0"/>
              <a:buAutoNum type="alphaUcPeriod"/>
            </a:pPr>
            <a:r>
              <a:rPr strike="noStrike" noProof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Terusan Suez</a:t>
            </a:r>
            <a:endParaRPr strike="noStrike" noProof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marL="457200" indent="-457200" fontAlgn="base">
              <a:buFont typeface="Arial" panose="020B0604020202020204" pitchFamily="34" charset="0"/>
              <a:buAutoNum type="alphaUcPeriod"/>
            </a:pPr>
            <a:r>
              <a:rPr strike="noStrike" noProof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Terusan Besar Cina</a:t>
            </a:r>
            <a:endParaRPr strike="noStrike" noProof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marL="457200" indent="-457200" fontAlgn="base">
              <a:buFont typeface="Arial" panose="020B0604020202020204" pitchFamily="34" charset="0"/>
              <a:buAutoNum type="alphaUcPeriod"/>
            </a:pPr>
            <a:r>
              <a:rPr strike="noStrike" noProof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Terusan Mesir</a:t>
            </a:r>
            <a:endParaRPr strike="noStrike" noProof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962025" y="138113"/>
            <a:ext cx="7826375" cy="13763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3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sv-SE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30. Larutan yang memiliki pH diatas 7 adalah larutan...</a:t>
            </a:r>
            <a:endParaRPr kumimoji="0" lang="sv-SE" sz="25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5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pt-BR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A 	Basa</a:t>
            </a:r>
            <a:endParaRPr kumimoji="0" lang="pt-BR" sz="22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pt-BR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B 	Garam</a:t>
            </a:r>
            <a:endParaRPr kumimoji="0" lang="pt-BR" sz="22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pt-BR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C.	Gula</a:t>
            </a:r>
            <a:endParaRPr kumimoji="0" lang="pt-BR" sz="22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  <a:p>
            <a:pPr marL="1010920" marR="0" lvl="1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2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D.	</a:t>
            </a:r>
            <a:r>
              <a:rPr kumimoji="0" lang="en-US" sz="2200" b="0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</a:rPr>
              <a:t>Asam</a:t>
            </a:r>
            <a:endParaRPr kumimoji="0" lang="en-US" sz="2200" b="0" i="0" u="none" strike="noStrike" kern="0" cap="none" spc="0" normalizeH="0" baseline="0" noProof="0" dirty="0" err="1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</a:endParaRPr>
          </a:p>
        </p:txBody>
      </p:sp>
    </p:spTree>
  </p:cSld>
  <p:clrMapOvr>
    <a:masterClrMapping/>
  </p:clrMapOvr>
  <p:transition advTm="20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62025" y="138113"/>
            <a:ext cx="7826375" cy="13763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34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676400"/>
            <a:ext cx="7551738" cy="4956175"/>
          </a:xfrm>
        </p:spPr>
        <p:txBody>
          <a:bodyPr vert="horz" wrap="square" lIns="91440" tIns="45720" rIns="91440" bIns="45720" numCol="1" anchor="t" anchorCtr="0" compatLnSpc="1"/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sv-SE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en-US" sz="25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Siapakah</a:t>
            </a: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5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penulis</a:t>
            </a: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Novel Little House on The Prairie?</a:t>
            </a:r>
            <a:endParaRPr kumimoji="0" lang="en-US" sz="25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UcPeriod"/>
              <a:defRPr/>
            </a:pPr>
            <a:r>
              <a:rPr kumimoji="0" lang="en-US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A. JK. Rowling</a:t>
            </a:r>
            <a:endParaRPr kumimoji="0" lang="en-US" sz="25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UcPeriod"/>
              <a:defRPr/>
            </a:pPr>
            <a:r>
              <a:rPr kumimoji="0" lang="en-US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Laura Wilder</a:t>
            </a:r>
            <a:endParaRPr kumimoji="0" lang="en-US" sz="25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UcPeriod"/>
              <a:defRPr/>
            </a:pPr>
            <a:r>
              <a:rPr kumimoji="0" lang="en-US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Jane </a:t>
            </a:r>
            <a:r>
              <a:rPr kumimoji="0" lang="en-US" sz="2500" b="0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Auston</a:t>
            </a:r>
            <a:endParaRPr kumimoji="0" lang="en-US" sz="2500" b="0" i="0" u="none" strike="noStrike" kern="0" cap="none" spc="0" normalizeH="0" baseline="0" noProof="0" dirty="0" err="1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UcPeriod"/>
              <a:defRPr/>
            </a:pPr>
            <a:r>
              <a:rPr kumimoji="0" lang="en-US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Lewis </a:t>
            </a:r>
            <a:r>
              <a:rPr kumimoji="0" lang="en-US" sz="2500" b="0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Carrol</a:t>
            </a:r>
            <a:endParaRPr kumimoji="0" lang="en-US" sz="2500" b="0" i="0" u="none" strike="noStrike" kern="0" cap="none" spc="0" normalizeH="0" baseline="0" noProof="0" dirty="0" err="1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5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Tm="20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962025" y="138113"/>
            <a:ext cx="7826375" cy="13763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34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sv-SE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4. zat di bawah ini paling tinggi kalorinya</a:t>
            </a:r>
            <a:endParaRPr kumimoji="0" lang="en-US" sz="25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 . </a:t>
            </a:r>
            <a:r>
              <a:rPr kumimoji="0" lang="en-US" sz="2500" b="0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lemak</a:t>
            </a:r>
            <a:endParaRPr kumimoji="0" lang="en-US" sz="2500" b="0" i="0" u="none" strike="noStrike" kern="0" cap="none" spc="0" normalizeH="0" baseline="0" noProof="0" dirty="0" err="1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B . </a:t>
            </a:r>
            <a:r>
              <a:rPr kumimoji="0" lang="en-US" sz="2500" b="0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hidrat</a:t>
            </a:r>
            <a:r>
              <a:rPr kumimoji="0" lang="en-US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500" b="0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arang</a:t>
            </a:r>
            <a:endParaRPr kumimoji="0" lang="en-US" sz="2500" b="0" i="0" u="none" strike="noStrike" kern="0" cap="none" spc="0" normalizeH="0" baseline="0" noProof="0" dirty="0" err="1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C.  protein</a:t>
            </a:r>
            <a:endParaRPr kumimoji="0" lang="en-US" sz="25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D.  </a:t>
            </a:r>
            <a:r>
              <a:rPr kumimoji="0" lang="en-US" sz="2500" b="0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alkohol</a:t>
            </a:r>
            <a:endParaRPr kumimoji="0" lang="en-US" sz="2500" b="0" i="0" u="none" strike="noStrike" kern="0" cap="none" spc="0" normalizeH="0" baseline="0" noProof="0" dirty="0" err="1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Tm="20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962025" y="138113"/>
            <a:ext cx="7826375" cy="13763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34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5. </a:t>
            </a:r>
            <a:r>
              <a:rPr kumimoji="0" lang="en-US" sz="25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Daratan</a:t>
            </a: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yang </a:t>
            </a:r>
            <a:r>
              <a:rPr kumimoji="0" lang="en-US" sz="25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menjorok</a:t>
            </a: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5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ke</a:t>
            </a: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5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laut</a:t>
            </a: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5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adalah</a:t>
            </a: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….</a:t>
            </a:r>
            <a:endParaRPr kumimoji="0" lang="en-US" sz="25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00" b="0" i="0" u="none" strike="noStrike" kern="0" cap="none" spc="0" normalizeH="0" baseline="0" noProof="0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 . </a:t>
            </a:r>
            <a:r>
              <a:rPr kumimoji="0" lang="en-US" sz="2500" b="0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tanjung</a:t>
            </a:r>
            <a:endParaRPr kumimoji="0" lang="en-US" sz="2500" b="0" i="0" u="none" strike="noStrike" kern="0" cap="none" spc="0" normalizeH="0" baseline="0" noProof="0" dirty="0" err="1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B . </a:t>
            </a:r>
            <a:r>
              <a:rPr kumimoji="0" lang="en-US" sz="2500" b="0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selat</a:t>
            </a:r>
            <a:endParaRPr kumimoji="0" lang="en-US" sz="2500" b="0" i="0" u="none" strike="noStrike" kern="0" cap="none" spc="0" normalizeH="0" baseline="0" noProof="0" dirty="0" err="1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C.  </a:t>
            </a:r>
            <a:r>
              <a:rPr kumimoji="0" lang="en-US" sz="2500" b="0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teluk</a:t>
            </a:r>
            <a:endParaRPr kumimoji="0" lang="en-US" sz="2500" b="0" i="0" u="none" strike="noStrike" kern="0" cap="none" spc="0" normalizeH="0" baseline="0" noProof="0" dirty="0" err="1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D.  </a:t>
            </a:r>
            <a:r>
              <a:rPr kumimoji="0" lang="en-US" sz="2500" b="0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palung</a:t>
            </a:r>
            <a:r>
              <a:rPr kumimoji="0" lang="en-US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500" b="0" i="0" u="none" strike="noStrike" kern="0" cap="none" spc="0" normalizeH="0" baseline="0" noProof="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laut</a:t>
            </a:r>
            <a:endParaRPr kumimoji="0" lang="en-US" sz="2500" b="0" i="0" u="none" strike="noStrike" kern="0" cap="none" spc="0" normalizeH="0" baseline="0" noProof="0" dirty="0" err="1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500" b="0" i="0" u="none" strike="noStrike" kern="0" cap="none" spc="0" normalizeH="0" baseline="0" noProof="0" dirty="0" err="1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</a:t>
            </a:r>
            <a:endParaRPr kumimoji="0" lang="en-US" sz="25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5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Tm="20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62025" y="138113"/>
            <a:ext cx="7826375" cy="13763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34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6 </a:t>
            </a:r>
            <a:r>
              <a:rPr kumimoji="0" lang="pt-BR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Pulau Jawa terdiri atas berapa propinsi?</a:t>
            </a:r>
            <a:endParaRPr kumimoji="0" lang="en-US" sz="25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 .  3</a:t>
            </a:r>
            <a:endParaRPr kumimoji="0" lang="en-US" sz="25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B .  7</a:t>
            </a:r>
            <a:endParaRPr kumimoji="0" lang="en-US" sz="25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C.   5</a:t>
            </a:r>
            <a:endParaRPr kumimoji="0" lang="en-US" sz="25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D.   6</a:t>
            </a:r>
            <a:endParaRPr kumimoji="0" lang="en-US" sz="25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. </a:t>
            </a:r>
            <a:endParaRPr kumimoji="0" lang="en-US" sz="25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Tm="20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962025" y="138113"/>
            <a:ext cx="7826375" cy="1919287"/>
          </a:xfrm>
        </p:spPr>
        <p:txBody>
          <a:bodyPr wrap="square" lIns="91436" tIns="45718" rIns="91436" bIns="45718" anchor="ctr"/>
          <a:p>
            <a:r>
              <a:rPr lang="en-US" altLang="zh-CN" dirty="0"/>
              <a:t>7. Lagu </a:t>
            </a:r>
            <a:r>
              <a:rPr lang="en-US" altLang="zh-CN" i="1" dirty="0"/>
              <a:t>Nothing Gonna Change My Love For You </a:t>
            </a:r>
            <a:r>
              <a:rPr lang="en-US" altLang="zh-CN" dirty="0"/>
              <a:t>pertama kali dipopulerkan oleh?</a:t>
            </a:r>
            <a:endParaRPr lang="en-US" altLang="zh-C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5075" y="1905000"/>
            <a:ext cx="7551738" cy="4635500"/>
          </a:xfrm>
        </p:spPr>
        <p:txBody>
          <a:bodyPr vert="horz" wrap="square" lIns="91436" tIns="45718" rIns="91436" bIns="45718" numCol="1" anchor="t" anchorCtr="0" compatLnSpc="1"/>
          <a:lstStyle/>
          <a:p>
            <a:pPr marL="341630" marR="0" lvl="0" indent="-34163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5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defRPr/>
            </a:pPr>
            <a:r>
              <a:rPr kumimoji="0" lang="en-US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Glenn Medeiros</a:t>
            </a:r>
            <a:endParaRPr kumimoji="0" lang="en-US" sz="25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defRPr/>
            </a:pPr>
            <a:r>
              <a:rPr kumimoji="0" lang="en-US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Michael Jackson</a:t>
            </a:r>
            <a:endParaRPr kumimoji="0" lang="en-US" sz="25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defRPr/>
            </a:pPr>
            <a:r>
              <a:rPr kumimoji="0" lang="en-US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N Sync</a:t>
            </a:r>
            <a:endParaRPr kumimoji="0" lang="en-US" sz="25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defRPr/>
            </a:pPr>
            <a:r>
              <a:rPr kumimoji="0" lang="en-US" sz="250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George Benson</a:t>
            </a:r>
            <a:endParaRPr kumimoji="0" lang="en-US" sz="250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5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62025" y="138113"/>
            <a:ext cx="7826375" cy="137636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3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8. Daerah yang </a:t>
            </a:r>
            <a:r>
              <a:rPr kumimoji="0" lang="en-US" sz="25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bukan</a:t>
            </a: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5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termasuk</a:t>
            </a: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5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waktu</a:t>
            </a: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Indonesia </a:t>
            </a:r>
            <a:r>
              <a:rPr kumimoji="0" lang="en-US" sz="25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Bagian</a:t>
            </a: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Tengah </a:t>
            </a:r>
            <a:r>
              <a:rPr kumimoji="0" lang="en-US" sz="25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adalah</a:t>
            </a: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25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00" b="0" i="0" u="none" strike="noStrike" kern="0" cap="none" spc="0" normalizeH="0" baseline="0" noProof="0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 . Pontianak </a:t>
            </a:r>
            <a:endParaRPr kumimoji="0" lang="en-US" sz="25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B . </a:t>
            </a:r>
            <a:r>
              <a:rPr kumimoji="0" lang="id-ID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Makasar </a:t>
            </a:r>
            <a:endParaRPr kumimoji="0" lang="id-ID" sz="25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C.  Bali</a:t>
            </a:r>
            <a:endParaRPr kumimoji="0" lang="en-US" sz="25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00" b="0" i="0" u="none" strike="noStrike" kern="0" cap="none" spc="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D.  NTB</a:t>
            </a:r>
            <a:endParaRPr kumimoji="0" lang="en-US" sz="2500" b="0" i="0" u="none" strike="noStrike" kern="0" cap="none" spc="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</a:t>
            </a:r>
            <a:endParaRPr kumimoji="0" lang="en-US" sz="25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Tm="20000"/>
</p:sld>
</file>

<file path=ppt/theme/theme1.xml><?xml version="1.0" encoding="utf-8"?>
<a:theme xmlns:a="http://schemas.openxmlformats.org/drawingml/2006/main" name="10286208">
  <a:themeElements>
    <a:clrScheme name="">
      <a:dk1>
        <a:srgbClr val="000000"/>
      </a:dk1>
      <a:lt1>
        <a:srgbClr val="C0C0C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DCDCDC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02862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10286208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286208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286208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286208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2862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2862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2862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">
      <a:dk1>
        <a:srgbClr val="000000"/>
      </a:dk1>
      <a:lt1>
        <a:srgbClr val="C0C0C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DCDCDC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1_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0</TotalTime>
  <Words>2994</Words>
  <Application>WPS Presentation</Application>
  <PresentationFormat>On-screen Show (4:3)</PresentationFormat>
  <Paragraphs>214</Paragraphs>
  <Slides>31</Slides>
  <Notes>21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31</vt:i4>
      </vt:variant>
    </vt:vector>
  </HeadingPairs>
  <TitlesOfParts>
    <vt:vector size="42" baseType="lpstr">
      <vt:lpstr>Arial</vt:lpstr>
      <vt:lpstr>SimSun</vt:lpstr>
      <vt:lpstr>Wingdings</vt:lpstr>
      <vt:lpstr>Tahoma</vt:lpstr>
      <vt:lpstr>Microsoft YaHei</vt:lpstr>
      <vt:lpstr/>
      <vt:lpstr>Arial Unicode MS</vt:lpstr>
      <vt:lpstr>Calibri</vt:lpstr>
      <vt:lpstr>Segoe Print</vt:lpstr>
      <vt:lpstr>10286208</vt:lpstr>
      <vt:lpstr>1_Office Theme</vt:lpstr>
      <vt:lpstr>LATIHAN EMERGENT PROPERTY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7. Lagu Nothing Gonna Change My Love For You pertama kali dipopulerkan oleh?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</vt:lpstr>
      <vt:lpstr>19. Gunung Api tertinggi di Dunia adalah?</vt:lpstr>
      <vt:lpstr>20. Sendi pada lutut dan siku disebut sendi apa?</vt:lpstr>
      <vt:lpstr>21. Presiden Amerika ke 44 adalah?</vt:lpstr>
      <vt:lpstr>22. Ibukota propinsi Sulawesi Barat adalah…</vt:lpstr>
      <vt:lpstr>23. Penyanyi Jazz terkenal Michael Buble berasal dari negara mana?</vt:lpstr>
      <vt:lpstr>24. Gunung Tertinggi di Pulau Jawa adalah?</vt:lpstr>
      <vt:lpstr>25. Penemu sistem handphone adalah…</vt:lpstr>
      <vt:lpstr>PowerPoint 演示文稿</vt:lpstr>
      <vt:lpstr>27. Bayi dikatakan BBLR jika berat badannya di bawah..</vt:lpstr>
      <vt:lpstr>PowerPoint 演示文稿</vt:lpstr>
      <vt:lpstr>29. Apa nama terusan yang menghubungkan laut tengah dan laut merah?</vt:lpstr>
      <vt:lpstr>PowerPoint 演示文稿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Fajar</dc:creator>
  <cp:lastModifiedBy>HP</cp:lastModifiedBy>
  <cp:revision>49</cp:revision>
  <dcterms:created xsi:type="dcterms:W3CDTF">2006-12-05T04:11:00Z</dcterms:created>
  <dcterms:modified xsi:type="dcterms:W3CDTF">2017-10-03T08:29:42Z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1033-10.2.0.5934</vt:lpwstr>
  </property>
</Properties>
</file>