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56" r:id="rId2"/>
    <p:sldId id="257" r:id="rId3"/>
    <p:sldId id="258" r:id="rId4"/>
    <p:sldId id="259" r:id="rId5"/>
    <p:sldId id="260" r:id="rId6"/>
    <p:sldId id="261" r:id="rId7"/>
    <p:sldId id="303" r:id="rId8"/>
    <p:sldId id="263" r:id="rId9"/>
    <p:sldId id="304" r:id="rId10"/>
    <p:sldId id="266" r:id="rId11"/>
    <p:sldId id="305" r:id="rId12"/>
  </p:sldIdLst>
  <p:sldSz cx="9144000" cy="5143500" type="screen16x9"/>
  <p:notesSz cx="6858000" cy="9144000"/>
  <p:embeddedFontLst>
    <p:embeddedFont>
      <p:font typeface="MV Boli" pitchFamily="2" charset="0"/>
      <p:regular r:id="rId14"/>
    </p:embeddedFont>
    <p:embeddedFont>
      <p:font typeface="Monotype Corsiva" pitchFamily="66" charset="0"/>
      <p:italic r:id="rId15"/>
    </p:embeddedFont>
    <p:embeddedFont>
      <p:font typeface="Montserrat Black" charset="0"/>
      <p:bold r:id="rId16"/>
      <p:boldItalic r:id="rId17"/>
    </p:embeddedFont>
    <p:embeddedFont>
      <p:font typeface="Montserrat Medium"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7C1BC47-94FF-499E-A0BD-DD850CE5A335}">
  <a:tblStyle styleId="{57C1BC47-94FF-499E-A0BD-DD850CE5A3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7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6EA04-08AB-4C72-BFC7-C450411516E9}"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id-ID"/>
        </a:p>
      </dgm:t>
    </dgm:pt>
    <dgm:pt modelId="{F64AF648-51F5-40EA-B7F4-0A17EFFE85A5}">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id-ID" dirty="0" smtClean="0"/>
            <a:t>A</a:t>
          </a:r>
          <a:endParaRPr lang="id-ID" dirty="0"/>
        </a:p>
      </dgm:t>
    </dgm:pt>
    <dgm:pt modelId="{7D6EC2B9-8502-45B7-A7D8-5F852C734303}" type="parTrans" cxnId="{2E9AB795-3679-4E73-BC3A-A717D64F5631}">
      <dgm:prSet/>
      <dgm:spPr/>
      <dgm:t>
        <a:bodyPr/>
        <a:lstStyle/>
        <a:p>
          <a:endParaRPr lang="id-ID"/>
        </a:p>
      </dgm:t>
    </dgm:pt>
    <dgm:pt modelId="{B2FC4105-1F6C-4CD2-A0A5-82A155FE261F}" type="sibTrans" cxnId="{2E9AB795-3679-4E73-BC3A-A717D64F5631}">
      <dgm:prSet/>
      <dgm:spPr/>
      <dgm:t>
        <a:bodyPr/>
        <a:lstStyle/>
        <a:p>
          <a:endParaRPr lang="id-ID"/>
        </a:p>
      </dgm:t>
    </dgm:pt>
    <dgm:pt modelId="{4C284DB2-D1FC-47AE-BC18-E97F735D492B}">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id-ID" dirty="0" smtClean="0"/>
            <a:t>1.) Atlet diberikan beban latihan overload secara terus menerus tanpa            	memperhatikan prinsip interval.</a:t>
          </a:r>
          <a:endParaRPr lang="id-ID" dirty="0"/>
        </a:p>
      </dgm:t>
    </dgm:pt>
    <dgm:pt modelId="{69854B92-793D-4692-A5C5-4E03AED470D1}" type="parTrans" cxnId="{413925EC-A928-4F7E-8628-D085DF23A298}">
      <dgm:prSet/>
      <dgm:spPr/>
      <dgm:t>
        <a:bodyPr/>
        <a:lstStyle/>
        <a:p>
          <a:endParaRPr lang="id-ID"/>
        </a:p>
      </dgm:t>
    </dgm:pt>
    <dgm:pt modelId="{EE982C20-145B-451F-8F8E-EF02DB5F1392}" type="sibTrans" cxnId="{413925EC-A928-4F7E-8628-D085DF23A298}">
      <dgm:prSet/>
      <dgm:spPr/>
      <dgm:t>
        <a:bodyPr/>
        <a:lstStyle/>
        <a:p>
          <a:endParaRPr lang="id-ID"/>
        </a:p>
      </dgm:t>
    </dgm:pt>
    <dgm:pt modelId="{BA23DFA2-E9C7-4659-95D3-01E3CB585C37}">
      <dgm:prSet phldrT="[Tex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id-ID" dirty="0" smtClean="0"/>
            <a:t>B</a:t>
          </a:r>
          <a:endParaRPr lang="id-ID" dirty="0"/>
        </a:p>
      </dgm:t>
    </dgm:pt>
    <dgm:pt modelId="{7EACB7FD-C6BC-455F-9EA6-4E48511D955A}" type="parTrans" cxnId="{9C0A0421-D8B1-4B53-AB32-5DB927B7CF9C}">
      <dgm:prSet/>
      <dgm:spPr/>
      <dgm:t>
        <a:bodyPr/>
        <a:lstStyle/>
        <a:p>
          <a:endParaRPr lang="id-ID"/>
        </a:p>
      </dgm:t>
    </dgm:pt>
    <dgm:pt modelId="{12EE74B5-F402-4A38-B5D8-C4B73F3108EC}" type="sibTrans" cxnId="{9C0A0421-D8B1-4B53-AB32-5DB927B7CF9C}">
      <dgm:prSet/>
      <dgm:spPr/>
      <dgm:t>
        <a:bodyPr/>
        <a:lstStyle/>
        <a:p>
          <a:endParaRPr lang="id-ID"/>
        </a:p>
      </dgm:t>
    </dgm:pt>
    <dgm:pt modelId="{48D75A21-5AC3-4F01-AEFB-1F653F7E6688}">
      <dgm:prSet phldrT="[Text]">
        <dgm:style>
          <a:lnRef idx="1">
            <a:schemeClr val="accent5"/>
          </a:lnRef>
          <a:fillRef idx="2">
            <a:schemeClr val="accent5"/>
          </a:fillRef>
          <a:effectRef idx="1">
            <a:schemeClr val="accent5"/>
          </a:effectRef>
          <a:fontRef idx="minor">
            <a:schemeClr val="dk1"/>
          </a:fontRef>
        </dgm:style>
      </dgm:prSet>
      <dgm:spPr/>
      <dgm:t>
        <a:bodyPr/>
        <a:lstStyle/>
        <a:p>
          <a:r>
            <a:rPr lang="id-ID" dirty="0" smtClean="0"/>
            <a:t>3.) Atlet diberikan latihan intensif secara mendadak setelah lama tidak 	berlatih.</a:t>
          </a:r>
          <a:endParaRPr lang="id-ID" dirty="0"/>
        </a:p>
      </dgm:t>
    </dgm:pt>
    <dgm:pt modelId="{09A0A543-0AA5-46E6-ACB4-EDD5EC377C90}" type="parTrans" cxnId="{C0B0F8FC-9CB9-4E87-BF45-E2851E491E32}">
      <dgm:prSet/>
      <dgm:spPr/>
      <dgm:t>
        <a:bodyPr/>
        <a:lstStyle/>
        <a:p>
          <a:endParaRPr lang="id-ID"/>
        </a:p>
      </dgm:t>
    </dgm:pt>
    <dgm:pt modelId="{A21C9AEA-4096-4547-A925-DBBAEF0ED74A}" type="sibTrans" cxnId="{C0B0F8FC-9CB9-4E87-BF45-E2851E491E32}">
      <dgm:prSet/>
      <dgm:spPr/>
      <dgm:t>
        <a:bodyPr/>
        <a:lstStyle/>
        <a:p>
          <a:endParaRPr lang="id-ID"/>
        </a:p>
      </dgm:t>
    </dgm:pt>
    <dgm:pt modelId="{8B20F374-B096-450A-A253-B9F33A8520E1}">
      <dgm:prSet phldrT="[Text]">
        <dgm:style>
          <a:lnRef idx="1">
            <a:schemeClr val="accent5"/>
          </a:lnRef>
          <a:fillRef idx="2">
            <a:schemeClr val="accent5"/>
          </a:fillRef>
          <a:effectRef idx="1">
            <a:schemeClr val="accent5"/>
          </a:effectRef>
          <a:fontRef idx="minor">
            <a:schemeClr val="dk1"/>
          </a:fontRef>
        </dgm:style>
      </dgm:prSet>
      <dgm:spPr/>
      <dgm:t>
        <a:bodyPr/>
        <a:lstStyle/>
        <a:p>
          <a:r>
            <a:rPr lang="id-ID" dirty="0" smtClean="0"/>
            <a:t>4.) Pemberian proporsi latihan dari ekstensif ke intensif secara tidak tepat.</a:t>
          </a:r>
          <a:endParaRPr lang="id-ID" dirty="0"/>
        </a:p>
      </dgm:t>
    </dgm:pt>
    <dgm:pt modelId="{A8B1D587-D0CE-4211-88E7-088969CE9205}" type="parTrans" cxnId="{3D64569D-051F-49B5-A8B5-5B8194873039}">
      <dgm:prSet/>
      <dgm:spPr/>
      <dgm:t>
        <a:bodyPr/>
        <a:lstStyle/>
        <a:p>
          <a:endParaRPr lang="id-ID"/>
        </a:p>
      </dgm:t>
    </dgm:pt>
    <dgm:pt modelId="{1BA11F30-52E0-4924-803A-D439B19F5EEC}" type="sibTrans" cxnId="{3D64569D-051F-49B5-A8B5-5B8194873039}">
      <dgm:prSet/>
      <dgm:spPr/>
      <dgm:t>
        <a:bodyPr/>
        <a:lstStyle/>
        <a:p>
          <a:endParaRPr lang="id-ID"/>
        </a:p>
      </dgm:t>
    </dgm:pt>
    <dgm:pt modelId="{8379C5C2-B4D6-4777-9DC3-2EEFE6A6DF30}">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id-ID" dirty="0" smtClean="0"/>
            <a:t>C</a:t>
          </a:r>
          <a:endParaRPr lang="id-ID" dirty="0"/>
        </a:p>
      </dgm:t>
    </dgm:pt>
    <dgm:pt modelId="{28102391-19AC-48D9-BFA7-ABA24FFB228D}" type="parTrans" cxnId="{D68624C2-D3EA-4334-94B0-F06815DC48E6}">
      <dgm:prSet/>
      <dgm:spPr/>
      <dgm:t>
        <a:bodyPr/>
        <a:lstStyle/>
        <a:p>
          <a:endParaRPr lang="id-ID"/>
        </a:p>
      </dgm:t>
    </dgm:pt>
    <dgm:pt modelId="{A7E9DB58-2E2A-4800-A736-4A700910B2AA}" type="sibTrans" cxnId="{D68624C2-D3EA-4334-94B0-F06815DC48E6}">
      <dgm:prSet/>
      <dgm:spPr/>
      <dgm:t>
        <a:bodyPr/>
        <a:lstStyle/>
        <a:p>
          <a:endParaRPr lang="id-ID"/>
        </a:p>
      </dgm:t>
    </dgm:pt>
    <dgm:pt modelId="{551E5D9D-E3E6-48DD-88A4-1A5FC749B539}">
      <dgm:prSet phldrT="[Text]">
        <dgm:style>
          <a:lnRef idx="1">
            <a:schemeClr val="dk1"/>
          </a:lnRef>
          <a:fillRef idx="2">
            <a:schemeClr val="dk1"/>
          </a:fillRef>
          <a:effectRef idx="1">
            <a:schemeClr val="dk1"/>
          </a:effectRef>
          <a:fontRef idx="minor">
            <a:schemeClr val="dk1"/>
          </a:fontRef>
        </dgm:style>
      </dgm:prSet>
      <dgm:spPr/>
      <dgm:t>
        <a:bodyPr/>
        <a:lstStyle/>
        <a:p>
          <a:r>
            <a:rPr lang="id-ID" dirty="0" smtClean="0"/>
            <a:t>4.) Atlet terlalu banyak mengikuti pertandingan-pertandingan berat dengan 	jadwal yang padat.</a:t>
          </a:r>
          <a:endParaRPr lang="id-ID" dirty="0"/>
        </a:p>
      </dgm:t>
    </dgm:pt>
    <dgm:pt modelId="{AF619176-F560-4B64-A09F-910D79A13369}" type="parTrans" cxnId="{0EA8C8B0-90CA-4A8F-B8F0-CE3C28BE91E9}">
      <dgm:prSet/>
      <dgm:spPr/>
      <dgm:t>
        <a:bodyPr/>
        <a:lstStyle/>
        <a:p>
          <a:endParaRPr lang="id-ID"/>
        </a:p>
      </dgm:t>
    </dgm:pt>
    <dgm:pt modelId="{03B49556-673B-4BDD-A34E-81D95F7BE913}" type="sibTrans" cxnId="{0EA8C8B0-90CA-4A8F-B8F0-CE3C28BE91E9}">
      <dgm:prSet/>
      <dgm:spPr/>
      <dgm:t>
        <a:bodyPr/>
        <a:lstStyle/>
        <a:p>
          <a:endParaRPr lang="id-ID"/>
        </a:p>
      </dgm:t>
    </dgm:pt>
    <dgm:pt modelId="{82B11B55-3E64-4528-9C2F-4475FDE354CC}">
      <dgm:prSet phldrT="[Text]">
        <dgm:style>
          <a:lnRef idx="1">
            <a:schemeClr val="dk1"/>
          </a:lnRef>
          <a:fillRef idx="2">
            <a:schemeClr val="dk1"/>
          </a:fillRef>
          <a:effectRef idx="1">
            <a:schemeClr val="dk1"/>
          </a:effectRef>
          <a:fontRef idx="minor">
            <a:schemeClr val="dk1"/>
          </a:fontRef>
        </dgm:style>
      </dgm:prSet>
      <dgm:spPr/>
      <dgm:t>
        <a:bodyPr/>
        <a:lstStyle/>
        <a:p>
          <a:r>
            <a:rPr lang="id-ID" dirty="0" smtClean="0"/>
            <a:t>5.) Beban latihan diberikan dengan cara beban melompat.</a:t>
          </a:r>
          <a:endParaRPr lang="id-ID" dirty="0"/>
        </a:p>
      </dgm:t>
    </dgm:pt>
    <dgm:pt modelId="{C1026240-0A9B-4C85-B351-D1DF25EFFAF2}" type="parTrans" cxnId="{A1F70E18-7D91-43A5-94A4-3792A4A181D2}">
      <dgm:prSet/>
      <dgm:spPr/>
      <dgm:t>
        <a:bodyPr/>
        <a:lstStyle/>
        <a:p>
          <a:endParaRPr lang="id-ID"/>
        </a:p>
      </dgm:t>
    </dgm:pt>
    <dgm:pt modelId="{704F2725-2D45-46A4-A431-68887C7696D8}" type="sibTrans" cxnId="{A1F70E18-7D91-43A5-94A4-3792A4A181D2}">
      <dgm:prSet/>
      <dgm:spPr/>
      <dgm:t>
        <a:bodyPr/>
        <a:lstStyle/>
        <a:p>
          <a:endParaRPr lang="id-ID"/>
        </a:p>
      </dgm:t>
    </dgm:pt>
    <dgm:pt modelId="{5DF77E1A-DB72-40C9-BA72-E2B0ACD7B13D}" type="pres">
      <dgm:prSet presAssocID="{CF76EA04-08AB-4C72-BFC7-C450411516E9}" presName="linearFlow" presStyleCnt="0">
        <dgm:presLayoutVars>
          <dgm:dir/>
          <dgm:animLvl val="lvl"/>
          <dgm:resizeHandles val="exact"/>
        </dgm:presLayoutVars>
      </dgm:prSet>
      <dgm:spPr/>
      <dgm:t>
        <a:bodyPr/>
        <a:lstStyle/>
        <a:p>
          <a:endParaRPr lang="id-ID"/>
        </a:p>
      </dgm:t>
    </dgm:pt>
    <dgm:pt modelId="{7F1BA8FB-2DCA-4E76-94D3-AB52C3D78DF0}" type="pres">
      <dgm:prSet presAssocID="{F64AF648-51F5-40EA-B7F4-0A17EFFE85A5}" presName="composite" presStyleCnt="0"/>
      <dgm:spPr/>
    </dgm:pt>
    <dgm:pt modelId="{C23AFD97-1EA9-45F2-8F55-8D61B41A99C9}" type="pres">
      <dgm:prSet presAssocID="{F64AF648-51F5-40EA-B7F4-0A17EFFE85A5}" presName="parentText" presStyleLbl="alignNode1" presStyleIdx="0" presStyleCnt="3">
        <dgm:presLayoutVars>
          <dgm:chMax val="1"/>
          <dgm:bulletEnabled val="1"/>
        </dgm:presLayoutVars>
      </dgm:prSet>
      <dgm:spPr/>
      <dgm:t>
        <a:bodyPr/>
        <a:lstStyle/>
        <a:p>
          <a:endParaRPr lang="id-ID"/>
        </a:p>
      </dgm:t>
    </dgm:pt>
    <dgm:pt modelId="{EDC9C077-7445-4D05-923E-8A287B6E7151}" type="pres">
      <dgm:prSet presAssocID="{F64AF648-51F5-40EA-B7F4-0A17EFFE85A5}" presName="descendantText" presStyleLbl="alignAcc1" presStyleIdx="0" presStyleCnt="3">
        <dgm:presLayoutVars>
          <dgm:bulletEnabled val="1"/>
        </dgm:presLayoutVars>
      </dgm:prSet>
      <dgm:spPr/>
      <dgm:t>
        <a:bodyPr/>
        <a:lstStyle/>
        <a:p>
          <a:endParaRPr lang="id-ID"/>
        </a:p>
      </dgm:t>
    </dgm:pt>
    <dgm:pt modelId="{23BB5E5A-62C3-4901-9659-5951F81E10A8}" type="pres">
      <dgm:prSet presAssocID="{B2FC4105-1F6C-4CD2-A0A5-82A155FE261F}" presName="sp" presStyleCnt="0"/>
      <dgm:spPr/>
    </dgm:pt>
    <dgm:pt modelId="{77A890EA-74F1-4DD7-B25C-6176B00439A9}" type="pres">
      <dgm:prSet presAssocID="{BA23DFA2-E9C7-4659-95D3-01E3CB585C37}" presName="composite" presStyleCnt="0"/>
      <dgm:spPr/>
    </dgm:pt>
    <dgm:pt modelId="{F539C020-5B89-4506-BDAC-13105BA65D83}" type="pres">
      <dgm:prSet presAssocID="{BA23DFA2-E9C7-4659-95D3-01E3CB585C37}" presName="parentText" presStyleLbl="alignNode1" presStyleIdx="1" presStyleCnt="3">
        <dgm:presLayoutVars>
          <dgm:chMax val="1"/>
          <dgm:bulletEnabled val="1"/>
        </dgm:presLayoutVars>
      </dgm:prSet>
      <dgm:spPr/>
      <dgm:t>
        <a:bodyPr/>
        <a:lstStyle/>
        <a:p>
          <a:endParaRPr lang="id-ID"/>
        </a:p>
      </dgm:t>
    </dgm:pt>
    <dgm:pt modelId="{C2DB55BF-6340-47E0-8D92-291ACAC063B0}" type="pres">
      <dgm:prSet presAssocID="{BA23DFA2-E9C7-4659-95D3-01E3CB585C37}" presName="descendantText" presStyleLbl="alignAcc1" presStyleIdx="1" presStyleCnt="3">
        <dgm:presLayoutVars>
          <dgm:bulletEnabled val="1"/>
        </dgm:presLayoutVars>
      </dgm:prSet>
      <dgm:spPr/>
      <dgm:t>
        <a:bodyPr/>
        <a:lstStyle/>
        <a:p>
          <a:endParaRPr lang="id-ID"/>
        </a:p>
      </dgm:t>
    </dgm:pt>
    <dgm:pt modelId="{EE82DB94-1E60-458D-B275-EF053E0FA4D2}" type="pres">
      <dgm:prSet presAssocID="{12EE74B5-F402-4A38-B5D8-C4B73F3108EC}" presName="sp" presStyleCnt="0"/>
      <dgm:spPr/>
    </dgm:pt>
    <dgm:pt modelId="{C9F4265E-614C-42CA-99F6-D0E0C0E0C863}" type="pres">
      <dgm:prSet presAssocID="{8379C5C2-B4D6-4777-9DC3-2EEFE6A6DF30}" presName="composite" presStyleCnt="0"/>
      <dgm:spPr/>
    </dgm:pt>
    <dgm:pt modelId="{F9463DD7-45A3-45E2-9246-3503F8370499}" type="pres">
      <dgm:prSet presAssocID="{8379C5C2-B4D6-4777-9DC3-2EEFE6A6DF30}" presName="parentText" presStyleLbl="alignNode1" presStyleIdx="2" presStyleCnt="3">
        <dgm:presLayoutVars>
          <dgm:chMax val="1"/>
          <dgm:bulletEnabled val="1"/>
        </dgm:presLayoutVars>
      </dgm:prSet>
      <dgm:spPr/>
      <dgm:t>
        <a:bodyPr/>
        <a:lstStyle/>
        <a:p>
          <a:endParaRPr lang="id-ID"/>
        </a:p>
      </dgm:t>
    </dgm:pt>
    <dgm:pt modelId="{E761A5CE-D0F7-4090-97D5-87A95FCDE80A}" type="pres">
      <dgm:prSet presAssocID="{8379C5C2-B4D6-4777-9DC3-2EEFE6A6DF30}" presName="descendantText" presStyleLbl="alignAcc1" presStyleIdx="2" presStyleCnt="3">
        <dgm:presLayoutVars>
          <dgm:bulletEnabled val="1"/>
        </dgm:presLayoutVars>
      </dgm:prSet>
      <dgm:spPr/>
      <dgm:t>
        <a:bodyPr/>
        <a:lstStyle/>
        <a:p>
          <a:endParaRPr lang="id-ID"/>
        </a:p>
      </dgm:t>
    </dgm:pt>
  </dgm:ptLst>
  <dgm:cxnLst>
    <dgm:cxn modelId="{A1F70E18-7D91-43A5-94A4-3792A4A181D2}" srcId="{8379C5C2-B4D6-4777-9DC3-2EEFE6A6DF30}" destId="{82B11B55-3E64-4528-9C2F-4475FDE354CC}" srcOrd="1" destOrd="0" parTransId="{C1026240-0A9B-4C85-B351-D1DF25EFFAF2}" sibTransId="{704F2725-2D45-46A4-A431-68887C7696D8}"/>
    <dgm:cxn modelId="{B6F00F0A-6AF1-48A3-9167-E122F1F6BC68}" type="presOf" srcId="{551E5D9D-E3E6-48DD-88A4-1A5FC749B539}" destId="{E761A5CE-D0F7-4090-97D5-87A95FCDE80A}" srcOrd="0" destOrd="0" presId="urn:microsoft.com/office/officeart/2005/8/layout/chevron2"/>
    <dgm:cxn modelId="{EE1E5C1B-991D-435B-8EB7-03006F5E1F73}" type="presOf" srcId="{82B11B55-3E64-4528-9C2F-4475FDE354CC}" destId="{E761A5CE-D0F7-4090-97D5-87A95FCDE80A}" srcOrd="0" destOrd="1" presId="urn:microsoft.com/office/officeart/2005/8/layout/chevron2"/>
    <dgm:cxn modelId="{3D64569D-051F-49B5-A8B5-5B8194873039}" srcId="{BA23DFA2-E9C7-4659-95D3-01E3CB585C37}" destId="{8B20F374-B096-450A-A253-B9F33A8520E1}" srcOrd="1" destOrd="0" parTransId="{A8B1D587-D0CE-4211-88E7-088969CE9205}" sibTransId="{1BA11F30-52E0-4924-803A-D439B19F5EEC}"/>
    <dgm:cxn modelId="{413925EC-A928-4F7E-8628-D085DF23A298}" srcId="{F64AF648-51F5-40EA-B7F4-0A17EFFE85A5}" destId="{4C284DB2-D1FC-47AE-BC18-E97F735D492B}" srcOrd="0" destOrd="0" parTransId="{69854B92-793D-4692-A5C5-4E03AED470D1}" sibTransId="{EE982C20-145B-451F-8F8E-EF02DB5F1392}"/>
    <dgm:cxn modelId="{2E9AB795-3679-4E73-BC3A-A717D64F5631}" srcId="{CF76EA04-08AB-4C72-BFC7-C450411516E9}" destId="{F64AF648-51F5-40EA-B7F4-0A17EFFE85A5}" srcOrd="0" destOrd="0" parTransId="{7D6EC2B9-8502-45B7-A7D8-5F852C734303}" sibTransId="{B2FC4105-1F6C-4CD2-A0A5-82A155FE261F}"/>
    <dgm:cxn modelId="{0DBA087B-B206-4487-8B1E-65F8619E2AFE}" type="presOf" srcId="{4C284DB2-D1FC-47AE-BC18-E97F735D492B}" destId="{EDC9C077-7445-4D05-923E-8A287B6E7151}" srcOrd="0" destOrd="0" presId="urn:microsoft.com/office/officeart/2005/8/layout/chevron2"/>
    <dgm:cxn modelId="{9C0A0421-D8B1-4B53-AB32-5DB927B7CF9C}" srcId="{CF76EA04-08AB-4C72-BFC7-C450411516E9}" destId="{BA23DFA2-E9C7-4659-95D3-01E3CB585C37}" srcOrd="1" destOrd="0" parTransId="{7EACB7FD-C6BC-455F-9EA6-4E48511D955A}" sibTransId="{12EE74B5-F402-4A38-B5D8-C4B73F3108EC}"/>
    <dgm:cxn modelId="{0EA8C8B0-90CA-4A8F-B8F0-CE3C28BE91E9}" srcId="{8379C5C2-B4D6-4777-9DC3-2EEFE6A6DF30}" destId="{551E5D9D-E3E6-48DD-88A4-1A5FC749B539}" srcOrd="0" destOrd="0" parTransId="{AF619176-F560-4B64-A09F-910D79A13369}" sibTransId="{03B49556-673B-4BDD-A34E-81D95F7BE913}"/>
    <dgm:cxn modelId="{38A21EB1-9440-4D92-8CA4-62869B467CA3}" type="presOf" srcId="{BA23DFA2-E9C7-4659-95D3-01E3CB585C37}" destId="{F539C020-5B89-4506-BDAC-13105BA65D83}" srcOrd="0" destOrd="0" presId="urn:microsoft.com/office/officeart/2005/8/layout/chevron2"/>
    <dgm:cxn modelId="{61E3E02F-17F2-4B83-89F5-E6BC98BE3E0D}" type="presOf" srcId="{8B20F374-B096-450A-A253-B9F33A8520E1}" destId="{C2DB55BF-6340-47E0-8D92-291ACAC063B0}" srcOrd="0" destOrd="1" presId="urn:microsoft.com/office/officeart/2005/8/layout/chevron2"/>
    <dgm:cxn modelId="{3E88FFCF-13B5-48DB-A686-B71E322B5271}" type="presOf" srcId="{48D75A21-5AC3-4F01-AEFB-1F653F7E6688}" destId="{C2DB55BF-6340-47E0-8D92-291ACAC063B0}" srcOrd="0" destOrd="0" presId="urn:microsoft.com/office/officeart/2005/8/layout/chevron2"/>
    <dgm:cxn modelId="{4E9E4E12-995B-48F3-BBA1-58575E526999}" type="presOf" srcId="{8379C5C2-B4D6-4777-9DC3-2EEFE6A6DF30}" destId="{F9463DD7-45A3-45E2-9246-3503F8370499}" srcOrd="0" destOrd="0" presId="urn:microsoft.com/office/officeart/2005/8/layout/chevron2"/>
    <dgm:cxn modelId="{402A4374-6352-4475-BB01-AE0E2416FBD3}" type="presOf" srcId="{F64AF648-51F5-40EA-B7F4-0A17EFFE85A5}" destId="{C23AFD97-1EA9-45F2-8F55-8D61B41A99C9}" srcOrd="0" destOrd="0" presId="urn:microsoft.com/office/officeart/2005/8/layout/chevron2"/>
    <dgm:cxn modelId="{C0B0F8FC-9CB9-4E87-BF45-E2851E491E32}" srcId="{BA23DFA2-E9C7-4659-95D3-01E3CB585C37}" destId="{48D75A21-5AC3-4F01-AEFB-1F653F7E6688}" srcOrd="0" destOrd="0" parTransId="{09A0A543-0AA5-46E6-ACB4-EDD5EC377C90}" sibTransId="{A21C9AEA-4096-4547-A925-DBBAEF0ED74A}"/>
    <dgm:cxn modelId="{D68624C2-D3EA-4334-94B0-F06815DC48E6}" srcId="{CF76EA04-08AB-4C72-BFC7-C450411516E9}" destId="{8379C5C2-B4D6-4777-9DC3-2EEFE6A6DF30}" srcOrd="2" destOrd="0" parTransId="{28102391-19AC-48D9-BFA7-ABA24FFB228D}" sibTransId="{A7E9DB58-2E2A-4800-A736-4A700910B2AA}"/>
    <dgm:cxn modelId="{DBA12299-D609-4D54-BDDF-FB8A320AAC20}" type="presOf" srcId="{CF76EA04-08AB-4C72-BFC7-C450411516E9}" destId="{5DF77E1A-DB72-40C9-BA72-E2B0ACD7B13D}" srcOrd="0" destOrd="0" presId="urn:microsoft.com/office/officeart/2005/8/layout/chevron2"/>
    <dgm:cxn modelId="{65C0603C-67E0-45B7-9688-17401216569B}" type="presParOf" srcId="{5DF77E1A-DB72-40C9-BA72-E2B0ACD7B13D}" destId="{7F1BA8FB-2DCA-4E76-94D3-AB52C3D78DF0}" srcOrd="0" destOrd="0" presId="urn:microsoft.com/office/officeart/2005/8/layout/chevron2"/>
    <dgm:cxn modelId="{52AC8017-90F5-41B7-8154-6FB09983E7FB}" type="presParOf" srcId="{7F1BA8FB-2DCA-4E76-94D3-AB52C3D78DF0}" destId="{C23AFD97-1EA9-45F2-8F55-8D61B41A99C9}" srcOrd="0" destOrd="0" presId="urn:microsoft.com/office/officeart/2005/8/layout/chevron2"/>
    <dgm:cxn modelId="{BD5F073B-EAA7-4A6F-A5B1-6A430B38ED6F}" type="presParOf" srcId="{7F1BA8FB-2DCA-4E76-94D3-AB52C3D78DF0}" destId="{EDC9C077-7445-4D05-923E-8A287B6E7151}" srcOrd="1" destOrd="0" presId="urn:microsoft.com/office/officeart/2005/8/layout/chevron2"/>
    <dgm:cxn modelId="{9738C3FD-16E0-4026-941A-E8D6D1CE9E4A}" type="presParOf" srcId="{5DF77E1A-DB72-40C9-BA72-E2B0ACD7B13D}" destId="{23BB5E5A-62C3-4901-9659-5951F81E10A8}" srcOrd="1" destOrd="0" presId="urn:microsoft.com/office/officeart/2005/8/layout/chevron2"/>
    <dgm:cxn modelId="{935AC680-CE80-4740-9695-87FF0CDC47E2}" type="presParOf" srcId="{5DF77E1A-DB72-40C9-BA72-E2B0ACD7B13D}" destId="{77A890EA-74F1-4DD7-B25C-6176B00439A9}" srcOrd="2" destOrd="0" presId="urn:microsoft.com/office/officeart/2005/8/layout/chevron2"/>
    <dgm:cxn modelId="{43E43FD1-67D9-469A-A309-91E3BB0DC4BF}" type="presParOf" srcId="{77A890EA-74F1-4DD7-B25C-6176B00439A9}" destId="{F539C020-5B89-4506-BDAC-13105BA65D83}" srcOrd="0" destOrd="0" presId="urn:microsoft.com/office/officeart/2005/8/layout/chevron2"/>
    <dgm:cxn modelId="{57CC3AD8-95FB-451F-A4B2-B8F37BC12637}" type="presParOf" srcId="{77A890EA-74F1-4DD7-B25C-6176B00439A9}" destId="{C2DB55BF-6340-47E0-8D92-291ACAC063B0}" srcOrd="1" destOrd="0" presId="urn:microsoft.com/office/officeart/2005/8/layout/chevron2"/>
    <dgm:cxn modelId="{04F2C998-3BED-447A-B93F-E8BA35E20A80}" type="presParOf" srcId="{5DF77E1A-DB72-40C9-BA72-E2B0ACD7B13D}" destId="{EE82DB94-1E60-458D-B275-EF053E0FA4D2}" srcOrd="3" destOrd="0" presId="urn:microsoft.com/office/officeart/2005/8/layout/chevron2"/>
    <dgm:cxn modelId="{BBA5CD87-069F-4A1D-9BB0-6E11B06F46A8}" type="presParOf" srcId="{5DF77E1A-DB72-40C9-BA72-E2B0ACD7B13D}" destId="{C9F4265E-614C-42CA-99F6-D0E0C0E0C863}" srcOrd="4" destOrd="0" presId="urn:microsoft.com/office/officeart/2005/8/layout/chevron2"/>
    <dgm:cxn modelId="{0344797D-11AA-4D10-85F1-34D32791A4D1}" type="presParOf" srcId="{C9F4265E-614C-42CA-99F6-D0E0C0E0C863}" destId="{F9463DD7-45A3-45E2-9246-3503F8370499}" srcOrd="0" destOrd="0" presId="urn:microsoft.com/office/officeart/2005/8/layout/chevron2"/>
    <dgm:cxn modelId="{0929556A-797C-46E8-ADF0-BCB53BA8F163}" type="presParOf" srcId="{C9F4265E-614C-42CA-99F6-D0E0C0E0C863}" destId="{E761A5CE-D0F7-4090-97D5-87A95FCDE80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71CBA-8A82-4F8F-A991-8FA94A4D83B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DD977224-A82E-4F3F-A9B6-1E1BEF223347}">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id-ID" dirty="0" smtClean="0"/>
            <a:t>Prinsip spesifikasi latihan</a:t>
          </a:r>
          <a:endParaRPr lang="id-ID" dirty="0"/>
        </a:p>
      </dgm:t>
    </dgm:pt>
    <dgm:pt modelId="{8076D650-FE49-4D82-A831-2277316DFB0D}" type="parTrans" cxnId="{3F69422B-5403-4349-9341-CEB1AC4C2EAE}">
      <dgm:prSet/>
      <dgm:spPr/>
      <dgm:t>
        <a:bodyPr/>
        <a:lstStyle/>
        <a:p>
          <a:endParaRPr lang="id-ID"/>
        </a:p>
      </dgm:t>
    </dgm:pt>
    <dgm:pt modelId="{50C2BA64-4BEC-4BAA-946C-2FFC2608F13A}" type="sibTrans" cxnId="{3F69422B-5403-4349-9341-CEB1AC4C2EAE}">
      <dgm:prSet/>
      <dgm:spPr/>
      <dgm:t>
        <a:bodyPr/>
        <a:lstStyle/>
        <a:p>
          <a:endParaRPr lang="id-ID"/>
        </a:p>
      </dgm:t>
    </dgm:pt>
    <dgm:pt modelId="{4603FC9B-AEEA-4B7E-A24D-7C139999BD74}">
      <dgm:prSet phldrT="[Text]"/>
      <dgm:spPr>
        <a:solidFill>
          <a:srgbClr val="7030A0"/>
        </a:solidFill>
      </dgm:spPr>
      <dgm:t>
        <a:bodyPr/>
        <a:lstStyle/>
        <a:p>
          <a:r>
            <a:rPr lang="id-ID" dirty="0" smtClean="0"/>
            <a:t>1) spesifikasi kebutuhan energi</a:t>
          </a:r>
          <a:endParaRPr lang="id-ID" dirty="0"/>
        </a:p>
      </dgm:t>
    </dgm:pt>
    <dgm:pt modelId="{7AE4BA9E-12E8-4BED-A616-90A343D30659}" type="parTrans" cxnId="{4256F230-E73A-42ED-9747-F6BF47E78AF1}">
      <dgm:prSet/>
      <dgm:spPr/>
      <dgm:t>
        <a:bodyPr/>
        <a:lstStyle/>
        <a:p>
          <a:endParaRPr lang="id-ID"/>
        </a:p>
      </dgm:t>
    </dgm:pt>
    <dgm:pt modelId="{BB0D6959-D388-484A-8401-5CD12E4DB5E1}" type="sibTrans" cxnId="{4256F230-E73A-42ED-9747-F6BF47E78AF1}">
      <dgm:prSet/>
      <dgm:spPr/>
      <dgm:t>
        <a:bodyPr/>
        <a:lstStyle/>
        <a:p>
          <a:endParaRPr lang="id-ID"/>
        </a:p>
      </dgm:t>
    </dgm:pt>
    <dgm:pt modelId="{3A469564-16B5-411E-BD5F-00EC93687F16}">
      <dgm:prSet phldrT="[Text]">
        <dgm:style>
          <a:lnRef idx="0">
            <a:schemeClr val="dk1"/>
          </a:lnRef>
          <a:fillRef idx="3">
            <a:schemeClr val="dk1"/>
          </a:fillRef>
          <a:effectRef idx="3">
            <a:schemeClr val="dk1"/>
          </a:effectRef>
          <a:fontRef idx="minor">
            <a:schemeClr val="lt1"/>
          </a:fontRef>
        </dgm:style>
      </dgm:prSet>
      <dgm:spPr>
        <a:solidFill>
          <a:srgbClr val="FF0000"/>
        </a:solidFill>
      </dgm:spPr>
      <dgm:t>
        <a:bodyPr/>
        <a:lstStyle/>
        <a:p>
          <a:r>
            <a:rPr lang="id-ID" dirty="0" smtClean="0"/>
            <a:t>2) spesifikasi bentuk atau model latihan</a:t>
          </a:r>
          <a:endParaRPr lang="id-ID" dirty="0"/>
        </a:p>
      </dgm:t>
    </dgm:pt>
    <dgm:pt modelId="{C175CFBE-D563-4E50-B599-354FEE2D3B55}" type="parTrans" cxnId="{620F3A6E-C45B-4983-965D-F5BBEB79400B}">
      <dgm:prSet/>
      <dgm:spPr/>
      <dgm:t>
        <a:bodyPr/>
        <a:lstStyle/>
        <a:p>
          <a:endParaRPr lang="id-ID"/>
        </a:p>
      </dgm:t>
    </dgm:pt>
    <dgm:pt modelId="{C43DB7AC-36C6-4F51-A8D9-5F57C7B18FD8}" type="sibTrans" cxnId="{620F3A6E-C45B-4983-965D-F5BBEB79400B}">
      <dgm:prSet/>
      <dgm:spPr/>
      <dgm:t>
        <a:bodyPr/>
        <a:lstStyle/>
        <a:p>
          <a:endParaRPr lang="id-ID"/>
        </a:p>
      </dgm:t>
    </dgm:pt>
    <dgm:pt modelId="{B3BC3CE9-5897-4FD4-B7E6-D9FB455C38A8}">
      <dgm:prSet phldrT="[Text]"/>
      <dgm:spPr>
        <a:solidFill>
          <a:srgbClr val="00B050"/>
        </a:solidFill>
      </dgm:spPr>
      <dgm:t>
        <a:bodyPr/>
        <a:lstStyle/>
        <a:p>
          <a:r>
            <a:rPr lang="id-ID" dirty="0" smtClean="0"/>
            <a:t>3) spesifikasi pola gerak dan kelompok otot yang terlibat </a:t>
          </a:r>
          <a:endParaRPr lang="id-ID" dirty="0"/>
        </a:p>
      </dgm:t>
    </dgm:pt>
    <dgm:pt modelId="{FA46C13E-0675-4108-9EE2-BEDA09C0239A}" type="parTrans" cxnId="{BA959CDD-269A-4053-BAFF-706B9A5E29E6}">
      <dgm:prSet/>
      <dgm:spPr/>
      <dgm:t>
        <a:bodyPr/>
        <a:lstStyle/>
        <a:p>
          <a:endParaRPr lang="id-ID"/>
        </a:p>
      </dgm:t>
    </dgm:pt>
    <dgm:pt modelId="{026D8C8A-F2CF-4EB5-A67C-9DB0A36D10EA}" type="sibTrans" cxnId="{BA959CDD-269A-4053-BAFF-706B9A5E29E6}">
      <dgm:prSet/>
      <dgm:spPr/>
      <dgm:t>
        <a:bodyPr/>
        <a:lstStyle/>
        <a:p>
          <a:endParaRPr lang="id-ID"/>
        </a:p>
      </dgm:t>
    </dgm:pt>
    <dgm:pt modelId="{B25702B1-4AEF-49DB-BCBB-268DC56F727A}" type="pres">
      <dgm:prSet presAssocID="{C5571CBA-8A82-4F8F-A991-8FA94A4D83B6}" presName="composite" presStyleCnt="0">
        <dgm:presLayoutVars>
          <dgm:chMax val="1"/>
          <dgm:dir/>
          <dgm:resizeHandles val="exact"/>
        </dgm:presLayoutVars>
      </dgm:prSet>
      <dgm:spPr/>
      <dgm:t>
        <a:bodyPr/>
        <a:lstStyle/>
        <a:p>
          <a:endParaRPr lang="id-ID"/>
        </a:p>
      </dgm:t>
    </dgm:pt>
    <dgm:pt modelId="{B6B5D6CD-716B-4F32-BCBD-86C508C8EFFF}" type="pres">
      <dgm:prSet presAssocID="{DD977224-A82E-4F3F-A9B6-1E1BEF223347}" presName="roof" presStyleLbl="dkBgShp" presStyleIdx="0" presStyleCnt="2"/>
      <dgm:spPr/>
      <dgm:t>
        <a:bodyPr/>
        <a:lstStyle/>
        <a:p>
          <a:endParaRPr lang="id-ID"/>
        </a:p>
      </dgm:t>
    </dgm:pt>
    <dgm:pt modelId="{9AB20609-DFB6-48D4-8B9E-DD18B76D47F8}" type="pres">
      <dgm:prSet presAssocID="{DD977224-A82E-4F3F-A9B6-1E1BEF223347}" presName="pillars" presStyleCnt="0"/>
      <dgm:spPr/>
    </dgm:pt>
    <dgm:pt modelId="{2876A4B9-66C6-49F0-84CD-71998B9C543B}" type="pres">
      <dgm:prSet presAssocID="{DD977224-A82E-4F3F-A9B6-1E1BEF223347}" presName="pillar1" presStyleLbl="node1" presStyleIdx="0" presStyleCnt="3">
        <dgm:presLayoutVars>
          <dgm:bulletEnabled val="1"/>
        </dgm:presLayoutVars>
      </dgm:prSet>
      <dgm:spPr/>
      <dgm:t>
        <a:bodyPr/>
        <a:lstStyle/>
        <a:p>
          <a:endParaRPr lang="id-ID"/>
        </a:p>
      </dgm:t>
    </dgm:pt>
    <dgm:pt modelId="{113EC6D3-447C-4D4C-9205-7B215BE85413}" type="pres">
      <dgm:prSet presAssocID="{3A469564-16B5-411E-BD5F-00EC93687F16}" presName="pillarX" presStyleLbl="node1" presStyleIdx="1" presStyleCnt="3">
        <dgm:presLayoutVars>
          <dgm:bulletEnabled val="1"/>
        </dgm:presLayoutVars>
      </dgm:prSet>
      <dgm:spPr/>
      <dgm:t>
        <a:bodyPr/>
        <a:lstStyle/>
        <a:p>
          <a:endParaRPr lang="id-ID"/>
        </a:p>
      </dgm:t>
    </dgm:pt>
    <dgm:pt modelId="{376A25B3-8B7D-42EF-8FE7-52C39EAFE833}" type="pres">
      <dgm:prSet presAssocID="{B3BC3CE9-5897-4FD4-B7E6-D9FB455C38A8}" presName="pillarX" presStyleLbl="node1" presStyleIdx="2" presStyleCnt="3">
        <dgm:presLayoutVars>
          <dgm:bulletEnabled val="1"/>
        </dgm:presLayoutVars>
      </dgm:prSet>
      <dgm:spPr/>
      <dgm:t>
        <a:bodyPr/>
        <a:lstStyle/>
        <a:p>
          <a:endParaRPr lang="id-ID"/>
        </a:p>
      </dgm:t>
    </dgm:pt>
    <dgm:pt modelId="{8552F0D1-A67A-4250-9AED-9C9855BA87FB}" type="pres">
      <dgm:prSet presAssocID="{DD977224-A82E-4F3F-A9B6-1E1BEF223347}" presName="base" presStyleLbl="dkBgShp" presStyleIdx="1" presStyleCnt="2"/>
      <dgm:spPr>
        <a:solidFill>
          <a:schemeClr val="accent6"/>
        </a:solidFill>
      </dgm:spPr>
    </dgm:pt>
  </dgm:ptLst>
  <dgm:cxnLst>
    <dgm:cxn modelId="{3F69422B-5403-4349-9341-CEB1AC4C2EAE}" srcId="{C5571CBA-8A82-4F8F-A991-8FA94A4D83B6}" destId="{DD977224-A82E-4F3F-A9B6-1E1BEF223347}" srcOrd="0" destOrd="0" parTransId="{8076D650-FE49-4D82-A831-2277316DFB0D}" sibTransId="{50C2BA64-4BEC-4BAA-946C-2FFC2608F13A}"/>
    <dgm:cxn modelId="{0B199964-DA99-4BCB-8A06-AD81013FA2E3}" type="presOf" srcId="{C5571CBA-8A82-4F8F-A991-8FA94A4D83B6}" destId="{B25702B1-4AEF-49DB-BCBB-268DC56F727A}" srcOrd="0" destOrd="0" presId="urn:microsoft.com/office/officeart/2005/8/layout/hList3"/>
    <dgm:cxn modelId="{0C685330-0551-48C1-848A-8797699A632D}" type="presOf" srcId="{B3BC3CE9-5897-4FD4-B7E6-D9FB455C38A8}" destId="{376A25B3-8B7D-42EF-8FE7-52C39EAFE833}" srcOrd="0" destOrd="0" presId="urn:microsoft.com/office/officeart/2005/8/layout/hList3"/>
    <dgm:cxn modelId="{620F3A6E-C45B-4983-965D-F5BBEB79400B}" srcId="{DD977224-A82E-4F3F-A9B6-1E1BEF223347}" destId="{3A469564-16B5-411E-BD5F-00EC93687F16}" srcOrd="1" destOrd="0" parTransId="{C175CFBE-D563-4E50-B599-354FEE2D3B55}" sibTransId="{C43DB7AC-36C6-4F51-A8D9-5F57C7B18FD8}"/>
    <dgm:cxn modelId="{BA959CDD-269A-4053-BAFF-706B9A5E29E6}" srcId="{DD977224-A82E-4F3F-A9B6-1E1BEF223347}" destId="{B3BC3CE9-5897-4FD4-B7E6-D9FB455C38A8}" srcOrd="2" destOrd="0" parTransId="{FA46C13E-0675-4108-9EE2-BEDA09C0239A}" sibTransId="{026D8C8A-F2CF-4EB5-A67C-9DB0A36D10EA}"/>
    <dgm:cxn modelId="{C7CC8E37-5C5D-4BA5-85A5-BCD1C6D819DF}" type="presOf" srcId="{4603FC9B-AEEA-4B7E-A24D-7C139999BD74}" destId="{2876A4B9-66C6-49F0-84CD-71998B9C543B}" srcOrd="0" destOrd="0" presId="urn:microsoft.com/office/officeart/2005/8/layout/hList3"/>
    <dgm:cxn modelId="{4256F230-E73A-42ED-9747-F6BF47E78AF1}" srcId="{DD977224-A82E-4F3F-A9B6-1E1BEF223347}" destId="{4603FC9B-AEEA-4B7E-A24D-7C139999BD74}" srcOrd="0" destOrd="0" parTransId="{7AE4BA9E-12E8-4BED-A616-90A343D30659}" sibTransId="{BB0D6959-D388-484A-8401-5CD12E4DB5E1}"/>
    <dgm:cxn modelId="{F194B0D7-3071-413A-8C7D-2D1D36214904}" type="presOf" srcId="{3A469564-16B5-411E-BD5F-00EC93687F16}" destId="{113EC6D3-447C-4D4C-9205-7B215BE85413}" srcOrd="0" destOrd="0" presId="urn:microsoft.com/office/officeart/2005/8/layout/hList3"/>
    <dgm:cxn modelId="{403CBCBA-8422-43F3-B5A6-BA61A306E7BB}" type="presOf" srcId="{DD977224-A82E-4F3F-A9B6-1E1BEF223347}" destId="{B6B5D6CD-716B-4F32-BCBD-86C508C8EFFF}" srcOrd="0" destOrd="0" presId="urn:microsoft.com/office/officeart/2005/8/layout/hList3"/>
    <dgm:cxn modelId="{3ABFC188-8024-408B-95E6-8B3CA61E7709}" type="presParOf" srcId="{B25702B1-4AEF-49DB-BCBB-268DC56F727A}" destId="{B6B5D6CD-716B-4F32-BCBD-86C508C8EFFF}" srcOrd="0" destOrd="0" presId="urn:microsoft.com/office/officeart/2005/8/layout/hList3"/>
    <dgm:cxn modelId="{AB95A341-802B-4845-B3FB-E007EBC71D78}" type="presParOf" srcId="{B25702B1-4AEF-49DB-BCBB-268DC56F727A}" destId="{9AB20609-DFB6-48D4-8B9E-DD18B76D47F8}" srcOrd="1" destOrd="0" presId="urn:microsoft.com/office/officeart/2005/8/layout/hList3"/>
    <dgm:cxn modelId="{6DB5F812-8F00-4940-8727-90960E0CAB80}" type="presParOf" srcId="{9AB20609-DFB6-48D4-8B9E-DD18B76D47F8}" destId="{2876A4B9-66C6-49F0-84CD-71998B9C543B}" srcOrd="0" destOrd="0" presId="urn:microsoft.com/office/officeart/2005/8/layout/hList3"/>
    <dgm:cxn modelId="{48C70067-20CE-4706-8FFE-A9FA2BDFB880}" type="presParOf" srcId="{9AB20609-DFB6-48D4-8B9E-DD18B76D47F8}" destId="{113EC6D3-447C-4D4C-9205-7B215BE85413}" srcOrd="1" destOrd="0" presId="urn:microsoft.com/office/officeart/2005/8/layout/hList3"/>
    <dgm:cxn modelId="{B10E7AEB-E33F-4467-9167-891879296848}" type="presParOf" srcId="{9AB20609-DFB6-48D4-8B9E-DD18B76D47F8}" destId="{376A25B3-8B7D-42EF-8FE7-52C39EAFE833}" srcOrd="2" destOrd="0" presId="urn:microsoft.com/office/officeart/2005/8/layout/hList3"/>
    <dgm:cxn modelId="{AD7FF417-3477-4AFC-8B77-06AB2FDEA6A1}" type="presParOf" srcId="{B25702B1-4AEF-49DB-BCBB-268DC56F727A}" destId="{8552F0D1-A67A-4250-9AED-9C9855BA87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AFD97-1EA9-45F2-8F55-8D61B41A99C9}">
      <dsp:nvSpPr>
        <dsp:cNvPr id="0" name=""/>
        <dsp:cNvSpPr/>
      </dsp:nvSpPr>
      <dsp:spPr>
        <a:xfrm rot="5400000">
          <a:off x="-218339" y="220882"/>
          <a:ext cx="1455598" cy="1018919"/>
        </a:xfrm>
        <a:prstGeom prst="chevron">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d-ID" sz="3000" kern="1200" dirty="0" smtClean="0"/>
            <a:t>A</a:t>
          </a:r>
          <a:endParaRPr lang="id-ID" sz="3000" kern="1200" dirty="0"/>
        </a:p>
      </dsp:txBody>
      <dsp:txXfrm rot="-5400000">
        <a:off x="1" y="512003"/>
        <a:ext cx="1018919" cy="436679"/>
      </dsp:txXfrm>
    </dsp:sp>
    <dsp:sp modelId="{EDC9C077-7445-4D05-923E-8A287B6E7151}">
      <dsp:nvSpPr>
        <dsp:cNvPr id="0" name=""/>
        <dsp:cNvSpPr/>
      </dsp:nvSpPr>
      <dsp:spPr>
        <a:xfrm rot="5400000">
          <a:off x="4575820" y="-3554358"/>
          <a:ext cx="946139" cy="8059941"/>
        </a:xfrm>
        <a:prstGeom prst="round2SameRect">
          <a:avLst/>
        </a:prstGeom>
        <a:solidFill>
          <a:schemeClr val="accent4"/>
        </a:solidFill>
        <a:ln w="25400" cap="flat" cmpd="sng" algn="ctr">
          <a:solidFill>
            <a:schemeClr val="accent4">
              <a:shade val="50000"/>
            </a:schemeClr>
          </a:solidFill>
          <a:prstDash val="solid"/>
        </a:ln>
        <a:effectLst/>
        <a:scene3d>
          <a:camera prst="orthographicFront">
            <a:rot lat="0" lon="0" rev="0"/>
          </a:camera>
          <a:lightRig rig="contrasting" dir="t">
            <a:rot lat="0" lon="0" rev="12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t>1.) Atlet diberikan beban latihan overload secara terus menerus tanpa            	memperhatikan prinsip interval.</a:t>
          </a:r>
          <a:endParaRPr lang="id-ID" sz="1800" kern="1200" dirty="0"/>
        </a:p>
      </dsp:txBody>
      <dsp:txXfrm rot="-5400000">
        <a:off x="1018920" y="48729"/>
        <a:ext cx="8013754" cy="853765"/>
      </dsp:txXfrm>
    </dsp:sp>
    <dsp:sp modelId="{F539C020-5B89-4506-BDAC-13105BA65D83}">
      <dsp:nvSpPr>
        <dsp:cNvPr id="0" name=""/>
        <dsp:cNvSpPr/>
      </dsp:nvSpPr>
      <dsp:spPr>
        <a:xfrm rot="5400000">
          <a:off x="-218339" y="1480571"/>
          <a:ext cx="1455598" cy="1018919"/>
        </a:xfrm>
        <a:prstGeom prst="chevron">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d-ID" sz="3000" kern="1200" dirty="0" smtClean="0"/>
            <a:t>B</a:t>
          </a:r>
          <a:endParaRPr lang="id-ID" sz="3000" kern="1200" dirty="0"/>
        </a:p>
      </dsp:txBody>
      <dsp:txXfrm rot="-5400000">
        <a:off x="1" y="1771692"/>
        <a:ext cx="1018919" cy="436679"/>
      </dsp:txXfrm>
    </dsp:sp>
    <dsp:sp modelId="{C2DB55BF-6340-47E0-8D92-291ACAC063B0}">
      <dsp:nvSpPr>
        <dsp:cNvPr id="0" name=""/>
        <dsp:cNvSpPr/>
      </dsp:nvSpPr>
      <dsp:spPr>
        <a:xfrm rot="5400000">
          <a:off x="4575820" y="-2294669"/>
          <a:ext cx="946139" cy="8059941"/>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t>3.) Atlet diberikan latihan intensif secara mendadak setelah lama tidak 	berlatih.</a:t>
          </a:r>
          <a:endParaRPr lang="id-ID" sz="1800" kern="1200" dirty="0"/>
        </a:p>
        <a:p>
          <a:pPr marL="171450" lvl="1" indent="-171450" algn="l" defTabSz="800100">
            <a:lnSpc>
              <a:spcPct val="90000"/>
            </a:lnSpc>
            <a:spcBef>
              <a:spcPct val="0"/>
            </a:spcBef>
            <a:spcAft>
              <a:spcPct val="15000"/>
            </a:spcAft>
            <a:buChar char="••"/>
          </a:pPr>
          <a:r>
            <a:rPr lang="id-ID" sz="1800" kern="1200" dirty="0" smtClean="0"/>
            <a:t>4.) Pemberian proporsi latihan dari ekstensif ke intensif secara tidak tepat.</a:t>
          </a:r>
          <a:endParaRPr lang="id-ID" sz="1800" kern="1200" dirty="0"/>
        </a:p>
      </dsp:txBody>
      <dsp:txXfrm rot="-5400000">
        <a:off x="1018920" y="1308418"/>
        <a:ext cx="8013754" cy="853765"/>
      </dsp:txXfrm>
    </dsp:sp>
    <dsp:sp modelId="{F9463DD7-45A3-45E2-9246-3503F8370499}">
      <dsp:nvSpPr>
        <dsp:cNvPr id="0" name=""/>
        <dsp:cNvSpPr/>
      </dsp:nvSpPr>
      <dsp:spPr>
        <a:xfrm rot="5400000">
          <a:off x="-218339" y="2740259"/>
          <a:ext cx="1455598" cy="1018919"/>
        </a:xfrm>
        <a:prstGeom prst="chevron">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d-ID" sz="3000" kern="1200" dirty="0" smtClean="0"/>
            <a:t>C</a:t>
          </a:r>
          <a:endParaRPr lang="id-ID" sz="3000" kern="1200" dirty="0"/>
        </a:p>
      </dsp:txBody>
      <dsp:txXfrm rot="-5400000">
        <a:off x="1" y="3031380"/>
        <a:ext cx="1018919" cy="436679"/>
      </dsp:txXfrm>
    </dsp:sp>
    <dsp:sp modelId="{E761A5CE-D0F7-4090-97D5-87A95FCDE80A}">
      <dsp:nvSpPr>
        <dsp:cNvPr id="0" name=""/>
        <dsp:cNvSpPr/>
      </dsp:nvSpPr>
      <dsp:spPr>
        <a:xfrm rot="5400000">
          <a:off x="4575820" y="-1034981"/>
          <a:ext cx="946139" cy="8059941"/>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t>4.) Atlet terlalu banyak mengikuti pertandingan-pertandingan berat dengan 	jadwal yang padat.</a:t>
          </a:r>
          <a:endParaRPr lang="id-ID" sz="1800" kern="1200" dirty="0"/>
        </a:p>
        <a:p>
          <a:pPr marL="171450" lvl="1" indent="-171450" algn="l" defTabSz="800100">
            <a:lnSpc>
              <a:spcPct val="90000"/>
            </a:lnSpc>
            <a:spcBef>
              <a:spcPct val="0"/>
            </a:spcBef>
            <a:spcAft>
              <a:spcPct val="15000"/>
            </a:spcAft>
            <a:buChar char="••"/>
          </a:pPr>
          <a:r>
            <a:rPr lang="id-ID" sz="1800" kern="1200" dirty="0" smtClean="0"/>
            <a:t>5.) Beban latihan diberikan dengan cara beban melompat.</a:t>
          </a:r>
          <a:endParaRPr lang="id-ID" sz="1800" kern="1200" dirty="0"/>
        </a:p>
      </dsp:txBody>
      <dsp:txXfrm rot="-5400000">
        <a:off x="1018920" y="2568106"/>
        <a:ext cx="8013754" cy="853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5D6CD-716B-4F32-BCBD-86C508C8EFFF}">
      <dsp:nvSpPr>
        <dsp:cNvPr id="0" name=""/>
        <dsp:cNvSpPr/>
      </dsp:nvSpPr>
      <dsp:spPr>
        <a:xfrm>
          <a:off x="0" y="0"/>
          <a:ext cx="8568952" cy="998598"/>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id-ID" sz="4800" kern="1200" dirty="0" smtClean="0"/>
            <a:t>Prinsip spesifikasi latihan</a:t>
          </a:r>
          <a:endParaRPr lang="id-ID" sz="4800" kern="1200" dirty="0"/>
        </a:p>
      </dsp:txBody>
      <dsp:txXfrm>
        <a:off x="0" y="0"/>
        <a:ext cx="8568952" cy="998598"/>
      </dsp:txXfrm>
    </dsp:sp>
    <dsp:sp modelId="{2876A4B9-66C6-49F0-84CD-71998B9C543B}">
      <dsp:nvSpPr>
        <dsp:cNvPr id="0" name=""/>
        <dsp:cNvSpPr/>
      </dsp:nvSpPr>
      <dsp:spPr>
        <a:xfrm>
          <a:off x="4184" y="998598"/>
          <a:ext cx="2853527" cy="209705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d-ID" sz="3100" kern="1200" dirty="0" smtClean="0"/>
            <a:t>1) spesifikasi kebutuhan energi</a:t>
          </a:r>
          <a:endParaRPr lang="id-ID" sz="3100" kern="1200" dirty="0"/>
        </a:p>
      </dsp:txBody>
      <dsp:txXfrm>
        <a:off x="4184" y="998598"/>
        <a:ext cx="2853527" cy="2097055"/>
      </dsp:txXfrm>
    </dsp:sp>
    <dsp:sp modelId="{113EC6D3-447C-4D4C-9205-7B215BE85413}">
      <dsp:nvSpPr>
        <dsp:cNvPr id="0" name=""/>
        <dsp:cNvSpPr/>
      </dsp:nvSpPr>
      <dsp:spPr>
        <a:xfrm>
          <a:off x="2857712" y="998598"/>
          <a:ext cx="2853527" cy="2097055"/>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d-ID" sz="3100" kern="1200" dirty="0" smtClean="0"/>
            <a:t>2) spesifikasi bentuk atau model latihan</a:t>
          </a:r>
          <a:endParaRPr lang="id-ID" sz="3100" kern="1200" dirty="0"/>
        </a:p>
      </dsp:txBody>
      <dsp:txXfrm>
        <a:off x="2857712" y="998598"/>
        <a:ext cx="2853527" cy="2097055"/>
      </dsp:txXfrm>
    </dsp:sp>
    <dsp:sp modelId="{376A25B3-8B7D-42EF-8FE7-52C39EAFE833}">
      <dsp:nvSpPr>
        <dsp:cNvPr id="0" name=""/>
        <dsp:cNvSpPr/>
      </dsp:nvSpPr>
      <dsp:spPr>
        <a:xfrm>
          <a:off x="5711239" y="998598"/>
          <a:ext cx="2853527" cy="209705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d-ID" sz="3100" kern="1200" dirty="0" smtClean="0"/>
            <a:t>3) spesifikasi pola gerak dan kelompok otot yang terlibat </a:t>
          </a:r>
          <a:endParaRPr lang="id-ID" sz="3100" kern="1200" dirty="0"/>
        </a:p>
      </dsp:txBody>
      <dsp:txXfrm>
        <a:off x="5711239" y="998598"/>
        <a:ext cx="2853527" cy="2097055"/>
      </dsp:txXfrm>
    </dsp:sp>
    <dsp:sp modelId="{8552F0D1-A67A-4250-9AED-9C9855BA87FB}">
      <dsp:nvSpPr>
        <dsp:cNvPr id="0" name=""/>
        <dsp:cNvSpPr/>
      </dsp:nvSpPr>
      <dsp:spPr>
        <a:xfrm>
          <a:off x="0" y="3095653"/>
          <a:ext cx="8568952" cy="233006"/>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02266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77672fb495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77672fb49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849e68a30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849e68a30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849e68a300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849e68a300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g8630a9ef7f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1" name="Google Shape;2581;g8630a9ef7f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0"/>
        <p:cNvGrpSpPr/>
        <p:nvPr/>
      </p:nvGrpSpPr>
      <p:grpSpPr>
        <a:xfrm>
          <a:off x="0" y="0"/>
          <a:ext cx="0" cy="0"/>
          <a:chOff x="0" y="0"/>
          <a:chExt cx="0" cy="0"/>
        </a:xfrm>
      </p:grpSpPr>
      <p:sp>
        <p:nvSpPr>
          <p:cNvPr id="2661" name="Google Shape;2661;g849e68a300_0_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2" name="Google Shape;2662;g849e68a300_0_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849e68a300_0_2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849e68a300_0_2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3"/>
        <p:cNvGrpSpPr/>
        <p:nvPr/>
      </p:nvGrpSpPr>
      <p:grpSpPr>
        <a:xfrm>
          <a:off x="0" y="0"/>
          <a:ext cx="0" cy="0"/>
          <a:chOff x="0" y="0"/>
          <a:chExt cx="0" cy="0"/>
        </a:xfrm>
      </p:grpSpPr>
      <p:sp>
        <p:nvSpPr>
          <p:cNvPr id="2824" name="Google Shape;2824;g8544278af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5" name="Google Shape;2825;g8544278af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3975" y="1778725"/>
            <a:ext cx="3938100" cy="1481400"/>
          </a:xfrm>
          <a:prstGeom prst="rect">
            <a:avLst/>
          </a:prstGeom>
        </p:spPr>
        <p:txBody>
          <a:bodyPr spcFirstLastPara="1" wrap="square" lIns="91425" tIns="91425" rIns="91425" bIns="91425" anchor="t" anchorCtr="0">
            <a:noAutofit/>
          </a:bodyPr>
          <a:lstStyle>
            <a:lvl1pPr lvl="0">
              <a:spcBef>
                <a:spcPts val="0"/>
              </a:spcBef>
              <a:spcAft>
                <a:spcPts val="0"/>
              </a:spcAft>
              <a:buClr>
                <a:srgbClr val="132356"/>
              </a:buClr>
              <a:buSzPts val="4000"/>
              <a:buFont typeface="Montserrat Black"/>
              <a:buNone/>
              <a:defRPr sz="4000">
                <a:solidFill>
                  <a:srgbClr val="132356"/>
                </a:solidFill>
                <a:latin typeface="Montserrat Black"/>
                <a:ea typeface="Montserrat Black"/>
                <a:cs typeface="Montserrat Black"/>
                <a:sym typeface="Montserrat Black"/>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grpSp>
        <p:nvGrpSpPr>
          <p:cNvPr id="10" name="Google Shape;10;p2"/>
          <p:cNvGrpSpPr/>
          <p:nvPr/>
        </p:nvGrpSpPr>
        <p:grpSpPr>
          <a:xfrm>
            <a:off x="8424006" y="4604395"/>
            <a:ext cx="167663" cy="167663"/>
            <a:chOff x="1413550" y="461050"/>
            <a:chExt cx="3845475" cy="3845475"/>
          </a:xfrm>
        </p:grpSpPr>
        <p:sp>
          <p:nvSpPr>
            <p:cNvPr id="11" name="Google Shape;11;p2"/>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19995" y="-861188"/>
            <a:ext cx="1393174" cy="1401190"/>
            <a:chOff x="1190625" y="238125"/>
            <a:chExt cx="5031325" cy="5060275"/>
          </a:xfrm>
        </p:grpSpPr>
        <p:sp>
          <p:nvSpPr>
            <p:cNvPr id="14" name="Google Shape;14;p2"/>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7133304" y="182929"/>
            <a:ext cx="1698771" cy="1154487"/>
            <a:chOff x="720000" y="3298275"/>
            <a:chExt cx="1921904" cy="1306128"/>
          </a:xfrm>
        </p:grpSpPr>
        <p:sp>
          <p:nvSpPr>
            <p:cNvPr id="71" name="Google Shape;71;p2"/>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a:off x="2645995" y="4604287"/>
            <a:ext cx="1393174" cy="1401190"/>
            <a:chOff x="1190625" y="238125"/>
            <a:chExt cx="5031325" cy="5060275"/>
          </a:xfrm>
        </p:grpSpPr>
        <p:sp>
          <p:nvSpPr>
            <p:cNvPr id="74" name="Google Shape;74;p2"/>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one column 4">
  <p:cSld name="SECTION_TITLE_AND_DESCRIPTION_2_1">
    <p:spTree>
      <p:nvGrpSpPr>
        <p:cNvPr id="1" name="Shape 1898"/>
        <p:cNvGrpSpPr/>
        <p:nvPr/>
      </p:nvGrpSpPr>
      <p:grpSpPr>
        <a:xfrm>
          <a:off x="0" y="0"/>
          <a:ext cx="0" cy="0"/>
          <a:chOff x="0" y="0"/>
          <a:chExt cx="0" cy="0"/>
        </a:xfrm>
      </p:grpSpPr>
      <p:grpSp>
        <p:nvGrpSpPr>
          <p:cNvPr id="1899" name="Google Shape;1899;p26"/>
          <p:cNvGrpSpPr/>
          <p:nvPr/>
        </p:nvGrpSpPr>
        <p:grpSpPr>
          <a:xfrm>
            <a:off x="719970" y="-861199"/>
            <a:ext cx="1393174" cy="1401190"/>
            <a:chOff x="1190625" y="238125"/>
            <a:chExt cx="5031325" cy="5060275"/>
          </a:xfrm>
        </p:grpSpPr>
        <p:sp>
          <p:nvSpPr>
            <p:cNvPr id="1900" name="Google Shape;1900;p26"/>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1" name="Google Shape;1901;p26"/>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2" name="Google Shape;1902;p26"/>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3" name="Google Shape;1903;p26"/>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4" name="Google Shape;1904;p26"/>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5" name="Google Shape;1905;p26"/>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6" name="Google Shape;1906;p26"/>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7" name="Google Shape;1907;p26"/>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8" name="Google Shape;1908;p26"/>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09" name="Google Shape;1909;p26"/>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0" name="Google Shape;1910;p26"/>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1" name="Google Shape;1911;p26"/>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2" name="Google Shape;1912;p26"/>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3" name="Google Shape;1913;p26"/>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4" name="Google Shape;1914;p26"/>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5" name="Google Shape;1915;p26"/>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6" name="Google Shape;1916;p26"/>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7" name="Google Shape;1917;p26"/>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8" name="Google Shape;1918;p26"/>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19" name="Google Shape;1919;p26"/>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0" name="Google Shape;1920;p26"/>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1" name="Google Shape;1921;p26"/>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2" name="Google Shape;1922;p26"/>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3" name="Google Shape;1923;p26"/>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4" name="Google Shape;1924;p26"/>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5" name="Google Shape;1925;p26"/>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6" name="Google Shape;1926;p26"/>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7" name="Google Shape;1927;p26"/>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8" name="Google Shape;1928;p26"/>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29" name="Google Shape;1929;p26"/>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0" name="Google Shape;1930;p26"/>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1" name="Google Shape;1931;p26"/>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2" name="Google Shape;1932;p26"/>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3" name="Google Shape;1933;p26"/>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4" name="Google Shape;1934;p26"/>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5" name="Google Shape;1935;p26"/>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6" name="Google Shape;1936;p26"/>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7" name="Google Shape;1937;p26"/>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8" name="Google Shape;1938;p26"/>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39" name="Google Shape;1939;p26"/>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0" name="Google Shape;1940;p26"/>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1" name="Google Shape;1941;p26"/>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2" name="Google Shape;1942;p26"/>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3" name="Google Shape;1943;p26"/>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4" name="Google Shape;1944;p26"/>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5" name="Google Shape;1945;p26"/>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6" name="Google Shape;1946;p26"/>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7" name="Google Shape;1947;p26"/>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8" name="Google Shape;1948;p26"/>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49" name="Google Shape;1949;p26"/>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0" name="Google Shape;1950;p26"/>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1" name="Google Shape;1951;p26"/>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2" name="Google Shape;1952;p26"/>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3" name="Google Shape;1953;p26"/>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4" name="Google Shape;1954;p26"/>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55" name="Google Shape;1955;p26"/>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grpSp>
      <p:grpSp>
        <p:nvGrpSpPr>
          <p:cNvPr id="1956" name="Google Shape;1956;p26"/>
          <p:cNvGrpSpPr/>
          <p:nvPr/>
        </p:nvGrpSpPr>
        <p:grpSpPr>
          <a:xfrm>
            <a:off x="8256344" y="456170"/>
            <a:ext cx="167663" cy="167663"/>
            <a:chOff x="1413550" y="461050"/>
            <a:chExt cx="3845475" cy="3845475"/>
          </a:xfrm>
        </p:grpSpPr>
        <p:sp>
          <p:nvSpPr>
            <p:cNvPr id="1957" name="Google Shape;1957;p26"/>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6"/>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9" name="Google Shape;1959;p26"/>
          <p:cNvGrpSpPr/>
          <p:nvPr/>
        </p:nvGrpSpPr>
        <p:grpSpPr>
          <a:xfrm>
            <a:off x="2562169" y="4604395"/>
            <a:ext cx="167663" cy="167663"/>
            <a:chOff x="1413550" y="461050"/>
            <a:chExt cx="3845475" cy="3845475"/>
          </a:xfrm>
        </p:grpSpPr>
        <p:sp>
          <p:nvSpPr>
            <p:cNvPr id="1960" name="Google Shape;1960;p26"/>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6"/>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26"/>
          <p:cNvGrpSpPr/>
          <p:nvPr/>
        </p:nvGrpSpPr>
        <p:grpSpPr>
          <a:xfrm>
            <a:off x="7282016" y="3884804"/>
            <a:ext cx="1698771" cy="1154487"/>
            <a:chOff x="720000" y="3298275"/>
            <a:chExt cx="1921904" cy="1306128"/>
          </a:xfrm>
        </p:grpSpPr>
        <p:sp>
          <p:nvSpPr>
            <p:cNvPr id="1963" name="Google Shape;1963;p26"/>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6"/>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26"/>
          <p:cNvSpPr txBox="1">
            <a:spLocks noGrp="1"/>
          </p:cNvSpPr>
          <p:nvPr>
            <p:ph type="subTitle" idx="1"/>
          </p:nvPr>
        </p:nvSpPr>
        <p:spPr>
          <a:xfrm>
            <a:off x="630936" y="2900179"/>
            <a:ext cx="29232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966" name="Google Shape;1966;p26"/>
          <p:cNvSpPr txBox="1">
            <a:spLocks noGrp="1"/>
          </p:cNvSpPr>
          <p:nvPr>
            <p:ph type="ctrTitle"/>
          </p:nvPr>
        </p:nvSpPr>
        <p:spPr>
          <a:xfrm>
            <a:off x="630936" y="1981350"/>
            <a:ext cx="3938100" cy="105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Montserrat Black"/>
              <a:buNone/>
              <a:defRPr sz="3000">
                <a:solidFill>
                  <a:schemeClr val="dk2"/>
                </a:solidFill>
                <a:latin typeface="Montserrat Black"/>
                <a:ea typeface="Montserrat Black"/>
                <a:cs typeface="Montserrat Black"/>
                <a:sym typeface="Montserrat Black"/>
              </a:defRPr>
            </a:lvl1pPr>
            <a:lvl2pPr lvl="1" rtl="0">
              <a:spcBef>
                <a:spcPts val="0"/>
              </a:spcBef>
              <a:spcAft>
                <a:spcPts val="0"/>
              </a:spcAft>
              <a:buClr>
                <a:srgbClr val="EBBE31"/>
              </a:buClr>
              <a:buSzPts val="3000"/>
              <a:buNone/>
              <a:defRPr sz="3000">
                <a:solidFill>
                  <a:srgbClr val="EBBE31"/>
                </a:solidFill>
              </a:defRPr>
            </a:lvl2pPr>
            <a:lvl3pPr lvl="2" rtl="0">
              <a:spcBef>
                <a:spcPts val="0"/>
              </a:spcBef>
              <a:spcAft>
                <a:spcPts val="0"/>
              </a:spcAft>
              <a:buClr>
                <a:srgbClr val="EBBE31"/>
              </a:buClr>
              <a:buSzPts val="3000"/>
              <a:buNone/>
              <a:defRPr sz="3000">
                <a:solidFill>
                  <a:srgbClr val="EBBE31"/>
                </a:solidFill>
              </a:defRPr>
            </a:lvl3pPr>
            <a:lvl4pPr lvl="3" rtl="0">
              <a:spcBef>
                <a:spcPts val="0"/>
              </a:spcBef>
              <a:spcAft>
                <a:spcPts val="0"/>
              </a:spcAft>
              <a:buClr>
                <a:srgbClr val="EBBE31"/>
              </a:buClr>
              <a:buSzPts val="3000"/>
              <a:buNone/>
              <a:defRPr sz="3000">
                <a:solidFill>
                  <a:srgbClr val="EBBE31"/>
                </a:solidFill>
              </a:defRPr>
            </a:lvl4pPr>
            <a:lvl5pPr lvl="4" rtl="0">
              <a:spcBef>
                <a:spcPts val="0"/>
              </a:spcBef>
              <a:spcAft>
                <a:spcPts val="0"/>
              </a:spcAft>
              <a:buClr>
                <a:srgbClr val="EBBE31"/>
              </a:buClr>
              <a:buSzPts val="3000"/>
              <a:buNone/>
              <a:defRPr sz="3000">
                <a:solidFill>
                  <a:srgbClr val="EBBE31"/>
                </a:solidFill>
              </a:defRPr>
            </a:lvl5pPr>
            <a:lvl6pPr lvl="5" rtl="0">
              <a:spcBef>
                <a:spcPts val="0"/>
              </a:spcBef>
              <a:spcAft>
                <a:spcPts val="0"/>
              </a:spcAft>
              <a:buClr>
                <a:srgbClr val="EBBE31"/>
              </a:buClr>
              <a:buSzPts val="3000"/>
              <a:buNone/>
              <a:defRPr sz="3000">
                <a:solidFill>
                  <a:srgbClr val="EBBE31"/>
                </a:solidFill>
              </a:defRPr>
            </a:lvl6pPr>
            <a:lvl7pPr lvl="6" rtl="0">
              <a:spcBef>
                <a:spcPts val="0"/>
              </a:spcBef>
              <a:spcAft>
                <a:spcPts val="0"/>
              </a:spcAft>
              <a:buClr>
                <a:srgbClr val="EBBE31"/>
              </a:buClr>
              <a:buSzPts val="3000"/>
              <a:buNone/>
              <a:defRPr sz="3000">
                <a:solidFill>
                  <a:srgbClr val="EBBE31"/>
                </a:solidFill>
              </a:defRPr>
            </a:lvl7pPr>
            <a:lvl8pPr lvl="7" rtl="0">
              <a:spcBef>
                <a:spcPts val="0"/>
              </a:spcBef>
              <a:spcAft>
                <a:spcPts val="0"/>
              </a:spcAft>
              <a:buClr>
                <a:srgbClr val="EBBE31"/>
              </a:buClr>
              <a:buSzPts val="3000"/>
              <a:buNone/>
              <a:defRPr sz="3000">
                <a:solidFill>
                  <a:srgbClr val="EBBE31"/>
                </a:solidFill>
              </a:defRPr>
            </a:lvl8pPr>
            <a:lvl9pPr lvl="8" rtl="0">
              <a:spcBef>
                <a:spcPts val="0"/>
              </a:spcBef>
              <a:spcAft>
                <a:spcPts val="0"/>
              </a:spcAft>
              <a:buClr>
                <a:srgbClr val="EBBE31"/>
              </a:buClr>
              <a:buSzPts val="3000"/>
              <a:buNone/>
              <a:defRPr sz="3000">
                <a:solidFill>
                  <a:srgbClr val="EBBE3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SECTION_TITLE_AND_DESCRIPTION_2_1_1">
    <p:spTree>
      <p:nvGrpSpPr>
        <p:cNvPr id="1" name="Shape 1967"/>
        <p:cNvGrpSpPr/>
        <p:nvPr/>
      </p:nvGrpSpPr>
      <p:grpSpPr>
        <a:xfrm>
          <a:off x="0" y="0"/>
          <a:ext cx="0" cy="0"/>
          <a:chOff x="0" y="0"/>
          <a:chExt cx="0" cy="0"/>
        </a:xfrm>
      </p:grpSpPr>
      <p:grpSp>
        <p:nvGrpSpPr>
          <p:cNvPr id="1968" name="Google Shape;1968;p27"/>
          <p:cNvGrpSpPr/>
          <p:nvPr/>
        </p:nvGrpSpPr>
        <p:grpSpPr>
          <a:xfrm>
            <a:off x="719970" y="-861199"/>
            <a:ext cx="1393174" cy="1401190"/>
            <a:chOff x="1190625" y="238125"/>
            <a:chExt cx="5031325" cy="5060275"/>
          </a:xfrm>
        </p:grpSpPr>
        <p:sp>
          <p:nvSpPr>
            <p:cNvPr id="1969" name="Google Shape;1969;p27"/>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0" name="Google Shape;1970;p27"/>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1" name="Google Shape;1971;p27"/>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2" name="Google Shape;1972;p27"/>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3" name="Google Shape;1973;p27"/>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4" name="Google Shape;1974;p27"/>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5" name="Google Shape;1975;p27"/>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6" name="Google Shape;1976;p27"/>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7" name="Google Shape;1977;p27"/>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8" name="Google Shape;1978;p27"/>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79" name="Google Shape;1979;p27"/>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0" name="Google Shape;1980;p27"/>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1" name="Google Shape;1981;p27"/>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2" name="Google Shape;1982;p27"/>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3" name="Google Shape;1983;p27"/>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4" name="Google Shape;1984;p27"/>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5" name="Google Shape;1985;p27"/>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6" name="Google Shape;1986;p27"/>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7" name="Google Shape;1987;p27"/>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8" name="Google Shape;1988;p27"/>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89" name="Google Shape;1989;p27"/>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0" name="Google Shape;1990;p27"/>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1" name="Google Shape;1991;p27"/>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2" name="Google Shape;1992;p27"/>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3" name="Google Shape;1993;p27"/>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4" name="Google Shape;1994;p27"/>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5" name="Google Shape;1995;p27"/>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6" name="Google Shape;1996;p27"/>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7" name="Google Shape;1997;p27"/>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8" name="Google Shape;1998;p27"/>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999" name="Google Shape;1999;p27"/>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0" name="Google Shape;2000;p27"/>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1" name="Google Shape;2001;p27"/>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2" name="Google Shape;2002;p27"/>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3" name="Google Shape;2003;p27"/>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4" name="Google Shape;2004;p27"/>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5" name="Google Shape;2005;p27"/>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6" name="Google Shape;2006;p27"/>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7" name="Google Shape;2007;p27"/>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8" name="Google Shape;2008;p27"/>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09" name="Google Shape;2009;p27"/>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0" name="Google Shape;2010;p27"/>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1" name="Google Shape;2011;p27"/>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2" name="Google Shape;2012;p27"/>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3" name="Google Shape;2013;p27"/>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4" name="Google Shape;2014;p27"/>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5" name="Google Shape;2015;p27"/>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6" name="Google Shape;2016;p27"/>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7" name="Google Shape;2017;p27"/>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8" name="Google Shape;2018;p27"/>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19" name="Google Shape;2019;p27"/>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20" name="Google Shape;2020;p27"/>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21" name="Google Shape;2021;p27"/>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22" name="Google Shape;2022;p27"/>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23" name="Google Shape;2023;p27"/>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24" name="Google Shape;2024;p27"/>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grpSp>
      <p:grpSp>
        <p:nvGrpSpPr>
          <p:cNvPr id="2025" name="Google Shape;2025;p27"/>
          <p:cNvGrpSpPr/>
          <p:nvPr/>
        </p:nvGrpSpPr>
        <p:grpSpPr>
          <a:xfrm>
            <a:off x="8256344" y="456170"/>
            <a:ext cx="167663" cy="167663"/>
            <a:chOff x="1413550" y="461050"/>
            <a:chExt cx="3845475" cy="3845475"/>
          </a:xfrm>
        </p:grpSpPr>
        <p:sp>
          <p:nvSpPr>
            <p:cNvPr id="2026" name="Google Shape;2026;p27"/>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8" name="Google Shape;2028;p27"/>
          <p:cNvGrpSpPr/>
          <p:nvPr/>
        </p:nvGrpSpPr>
        <p:grpSpPr>
          <a:xfrm>
            <a:off x="2562169" y="4604395"/>
            <a:ext cx="167663" cy="167663"/>
            <a:chOff x="1413550" y="461050"/>
            <a:chExt cx="3845475" cy="3845475"/>
          </a:xfrm>
        </p:grpSpPr>
        <p:sp>
          <p:nvSpPr>
            <p:cNvPr id="2029" name="Google Shape;2029;p27"/>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27"/>
          <p:cNvGrpSpPr/>
          <p:nvPr/>
        </p:nvGrpSpPr>
        <p:grpSpPr>
          <a:xfrm>
            <a:off x="7282016" y="3884804"/>
            <a:ext cx="1698771" cy="1154487"/>
            <a:chOff x="720000" y="3298275"/>
            <a:chExt cx="1921904" cy="1306128"/>
          </a:xfrm>
        </p:grpSpPr>
        <p:sp>
          <p:nvSpPr>
            <p:cNvPr id="2032" name="Google Shape;2032;p27"/>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7"/>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ist">
  <p:cSld name="SECTION_TITLE_AND_DESCRIPTION_1">
    <p:spTree>
      <p:nvGrpSpPr>
        <p:cNvPr id="1" name="Shape 2034"/>
        <p:cNvGrpSpPr/>
        <p:nvPr/>
      </p:nvGrpSpPr>
      <p:grpSpPr>
        <a:xfrm>
          <a:off x="0" y="0"/>
          <a:ext cx="0" cy="0"/>
          <a:chOff x="0" y="0"/>
          <a:chExt cx="0" cy="0"/>
        </a:xfrm>
      </p:grpSpPr>
      <p:grpSp>
        <p:nvGrpSpPr>
          <p:cNvPr id="2035" name="Google Shape;2035;p28"/>
          <p:cNvGrpSpPr/>
          <p:nvPr/>
        </p:nvGrpSpPr>
        <p:grpSpPr>
          <a:xfrm>
            <a:off x="8423994" y="4604395"/>
            <a:ext cx="167663" cy="167663"/>
            <a:chOff x="1413550" y="461050"/>
            <a:chExt cx="3845475" cy="3845475"/>
          </a:xfrm>
        </p:grpSpPr>
        <p:sp>
          <p:nvSpPr>
            <p:cNvPr id="2036" name="Google Shape;2036;p28"/>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8"/>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28"/>
          <p:cNvGrpSpPr/>
          <p:nvPr/>
        </p:nvGrpSpPr>
        <p:grpSpPr>
          <a:xfrm>
            <a:off x="4488169" y="4604395"/>
            <a:ext cx="167663" cy="167663"/>
            <a:chOff x="1413550" y="461050"/>
            <a:chExt cx="3845475" cy="3845475"/>
          </a:xfrm>
        </p:grpSpPr>
        <p:sp>
          <p:nvSpPr>
            <p:cNvPr id="2039" name="Google Shape;2039;p28"/>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8"/>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28"/>
          <p:cNvGrpSpPr/>
          <p:nvPr/>
        </p:nvGrpSpPr>
        <p:grpSpPr>
          <a:xfrm>
            <a:off x="7030820" y="540012"/>
            <a:ext cx="1393174" cy="1401190"/>
            <a:chOff x="1190625" y="238125"/>
            <a:chExt cx="5031325" cy="5060275"/>
          </a:xfrm>
        </p:grpSpPr>
        <p:sp>
          <p:nvSpPr>
            <p:cNvPr id="2042" name="Google Shape;2042;p28"/>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3" name="Google Shape;2043;p28"/>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4" name="Google Shape;2044;p28"/>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5" name="Google Shape;2045;p28"/>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6" name="Google Shape;2046;p28"/>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7" name="Google Shape;2047;p28"/>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8" name="Google Shape;2048;p28"/>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49" name="Google Shape;2049;p28"/>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0" name="Google Shape;2050;p28"/>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1" name="Google Shape;2051;p28"/>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2" name="Google Shape;2052;p28"/>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3" name="Google Shape;2053;p28"/>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4" name="Google Shape;2054;p28"/>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5" name="Google Shape;2055;p28"/>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6" name="Google Shape;2056;p28"/>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7" name="Google Shape;2057;p28"/>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8" name="Google Shape;2058;p28"/>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59" name="Google Shape;2059;p28"/>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0" name="Google Shape;2060;p28"/>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1" name="Google Shape;2061;p28"/>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2" name="Google Shape;2062;p28"/>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3" name="Google Shape;2063;p28"/>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4" name="Google Shape;2064;p28"/>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5" name="Google Shape;2065;p28"/>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6" name="Google Shape;2066;p28"/>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7" name="Google Shape;2067;p28"/>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8" name="Google Shape;2068;p28"/>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69" name="Google Shape;2069;p28"/>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0" name="Google Shape;2070;p28"/>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1" name="Google Shape;2071;p28"/>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2" name="Google Shape;2072;p28"/>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3" name="Google Shape;2073;p28"/>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4" name="Google Shape;2074;p28"/>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5" name="Google Shape;2075;p28"/>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6" name="Google Shape;2076;p28"/>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7" name="Google Shape;2077;p28"/>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8" name="Google Shape;2078;p28"/>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79" name="Google Shape;2079;p28"/>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0" name="Google Shape;2080;p28"/>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1" name="Google Shape;2081;p28"/>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2" name="Google Shape;2082;p28"/>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3" name="Google Shape;2083;p28"/>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4" name="Google Shape;2084;p28"/>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5" name="Google Shape;2085;p28"/>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6" name="Google Shape;2086;p28"/>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7" name="Google Shape;2087;p28"/>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8" name="Google Shape;2088;p28"/>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89" name="Google Shape;2089;p28"/>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0" name="Google Shape;2090;p28"/>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1" name="Google Shape;2091;p28"/>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2" name="Google Shape;2092;p28"/>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3" name="Google Shape;2093;p28"/>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4" name="Google Shape;2094;p28"/>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5" name="Google Shape;2095;p28"/>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6" name="Google Shape;2096;p28"/>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2097" name="Google Shape;2097;p28"/>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grpSp>
      <p:sp>
        <p:nvSpPr>
          <p:cNvPr id="2098" name="Google Shape;2098;p28"/>
          <p:cNvSpPr txBox="1">
            <a:spLocks noGrp="1"/>
          </p:cNvSpPr>
          <p:nvPr>
            <p:ph type="subTitle" idx="1"/>
          </p:nvPr>
        </p:nvSpPr>
        <p:spPr>
          <a:xfrm>
            <a:off x="4582800" y="2916000"/>
            <a:ext cx="4215900" cy="16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32356"/>
              </a:buClr>
              <a:buSzPts val="1600"/>
              <a:buFont typeface="Montserrat Medium"/>
              <a:buNone/>
              <a:defRPr sz="1600">
                <a:solidFill>
                  <a:srgbClr val="132356"/>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132356"/>
              </a:buClr>
              <a:buSzPts val="2100"/>
              <a:buNone/>
              <a:defRPr sz="2100">
                <a:solidFill>
                  <a:srgbClr val="132356"/>
                </a:solidFill>
              </a:defRPr>
            </a:lvl2pPr>
            <a:lvl3pPr lvl="2" algn="ctr" rtl="0">
              <a:lnSpc>
                <a:spcPct val="100000"/>
              </a:lnSpc>
              <a:spcBef>
                <a:spcPts val="0"/>
              </a:spcBef>
              <a:spcAft>
                <a:spcPts val="0"/>
              </a:spcAft>
              <a:buClr>
                <a:srgbClr val="132356"/>
              </a:buClr>
              <a:buSzPts val="2100"/>
              <a:buNone/>
              <a:defRPr sz="2100">
                <a:solidFill>
                  <a:srgbClr val="132356"/>
                </a:solidFill>
              </a:defRPr>
            </a:lvl3pPr>
            <a:lvl4pPr lvl="3" algn="ctr" rtl="0">
              <a:lnSpc>
                <a:spcPct val="100000"/>
              </a:lnSpc>
              <a:spcBef>
                <a:spcPts val="0"/>
              </a:spcBef>
              <a:spcAft>
                <a:spcPts val="0"/>
              </a:spcAft>
              <a:buClr>
                <a:srgbClr val="132356"/>
              </a:buClr>
              <a:buSzPts val="2100"/>
              <a:buNone/>
              <a:defRPr sz="2100">
                <a:solidFill>
                  <a:srgbClr val="132356"/>
                </a:solidFill>
              </a:defRPr>
            </a:lvl4pPr>
            <a:lvl5pPr lvl="4" algn="ctr" rtl="0">
              <a:lnSpc>
                <a:spcPct val="100000"/>
              </a:lnSpc>
              <a:spcBef>
                <a:spcPts val="0"/>
              </a:spcBef>
              <a:spcAft>
                <a:spcPts val="0"/>
              </a:spcAft>
              <a:buClr>
                <a:srgbClr val="132356"/>
              </a:buClr>
              <a:buSzPts val="2100"/>
              <a:buNone/>
              <a:defRPr sz="2100">
                <a:solidFill>
                  <a:srgbClr val="132356"/>
                </a:solidFill>
              </a:defRPr>
            </a:lvl5pPr>
            <a:lvl6pPr lvl="5" algn="ctr" rtl="0">
              <a:lnSpc>
                <a:spcPct val="100000"/>
              </a:lnSpc>
              <a:spcBef>
                <a:spcPts val="0"/>
              </a:spcBef>
              <a:spcAft>
                <a:spcPts val="0"/>
              </a:spcAft>
              <a:buClr>
                <a:srgbClr val="132356"/>
              </a:buClr>
              <a:buSzPts val="2100"/>
              <a:buNone/>
              <a:defRPr sz="2100">
                <a:solidFill>
                  <a:srgbClr val="132356"/>
                </a:solidFill>
              </a:defRPr>
            </a:lvl6pPr>
            <a:lvl7pPr lvl="6" algn="ctr" rtl="0">
              <a:lnSpc>
                <a:spcPct val="100000"/>
              </a:lnSpc>
              <a:spcBef>
                <a:spcPts val="0"/>
              </a:spcBef>
              <a:spcAft>
                <a:spcPts val="0"/>
              </a:spcAft>
              <a:buClr>
                <a:srgbClr val="132356"/>
              </a:buClr>
              <a:buSzPts val="2100"/>
              <a:buNone/>
              <a:defRPr sz="2100">
                <a:solidFill>
                  <a:srgbClr val="132356"/>
                </a:solidFill>
              </a:defRPr>
            </a:lvl7pPr>
            <a:lvl8pPr lvl="7" algn="ctr" rtl="0">
              <a:lnSpc>
                <a:spcPct val="100000"/>
              </a:lnSpc>
              <a:spcBef>
                <a:spcPts val="0"/>
              </a:spcBef>
              <a:spcAft>
                <a:spcPts val="0"/>
              </a:spcAft>
              <a:buClr>
                <a:srgbClr val="132356"/>
              </a:buClr>
              <a:buSzPts val="2100"/>
              <a:buNone/>
              <a:defRPr sz="2100">
                <a:solidFill>
                  <a:srgbClr val="132356"/>
                </a:solidFill>
              </a:defRPr>
            </a:lvl8pPr>
            <a:lvl9pPr lvl="8" algn="ctr" rtl="0">
              <a:lnSpc>
                <a:spcPct val="100000"/>
              </a:lnSpc>
              <a:spcBef>
                <a:spcPts val="0"/>
              </a:spcBef>
              <a:spcAft>
                <a:spcPts val="0"/>
              </a:spcAft>
              <a:buClr>
                <a:srgbClr val="132356"/>
              </a:buClr>
              <a:buSzPts val="2100"/>
              <a:buNone/>
              <a:defRPr sz="2100">
                <a:solidFill>
                  <a:srgbClr val="132356"/>
                </a:solidFill>
              </a:defRPr>
            </a:lvl9pPr>
          </a:lstStyle>
          <a:p>
            <a:endParaRPr/>
          </a:p>
        </p:txBody>
      </p:sp>
      <p:sp>
        <p:nvSpPr>
          <p:cNvPr id="2099" name="Google Shape;2099;p28"/>
          <p:cNvSpPr txBox="1">
            <a:spLocks noGrp="1"/>
          </p:cNvSpPr>
          <p:nvPr>
            <p:ph type="subTitle" idx="2"/>
          </p:nvPr>
        </p:nvSpPr>
        <p:spPr>
          <a:xfrm>
            <a:off x="4685414" y="2505557"/>
            <a:ext cx="4456800" cy="64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32356"/>
              </a:buClr>
              <a:buSzPts val="2000"/>
              <a:buFont typeface="Montserrat Medium"/>
              <a:buNone/>
              <a:defRPr sz="2000">
                <a:solidFill>
                  <a:srgbClr val="132356"/>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00" name="Google Shape;2100;p28"/>
          <p:cNvSpPr txBox="1">
            <a:spLocks noGrp="1"/>
          </p:cNvSpPr>
          <p:nvPr>
            <p:ph type="ctrTitle"/>
          </p:nvPr>
        </p:nvSpPr>
        <p:spPr>
          <a:xfrm>
            <a:off x="4695989" y="1526032"/>
            <a:ext cx="4320000" cy="1080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32356"/>
              </a:buClr>
              <a:buSzPts val="4000"/>
              <a:buFont typeface="Montserrat Black"/>
              <a:buNone/>
              <a:defRPr sz="4000">
                <a:solidFill>
                  <a:srgbClr val="132356"/>
                </a:solidFill>
                <a:latin typeface="Montserrat Black"/>
                <a:ea typeface="Montserrat Black"/>
                <a:cs typeface="Montserrat Black"/>
                <a:sym typeface="Montserrat Black"/>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101" name="Google Shape;2101;p28"/>
          <p:cNvSpPr txBox="1">
            <a:spLocks noGrp="1"/>
          </p:cNvSpPr>
          <p:nvPr>
            <p:ph type="title" idx="3" hasCustomPrompt="1"/>
          </p:nvPr>
        </p:nvSpPr>
        <p:spPr>
          <a:xfrm>
            <a:off x="3726000" y="1800000"/>
            <a:ext cx="9276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102" name="Google Shape;2102;p28"/>
          <p:cNvGrpSpPr/>
          <p:nvPr/>
        </p:nvGrpSpPr>
        <p:grpSpPr>
          <a:xfrm>
            <a:off x="1796616" y="-200446"/>
            <a:ext cx="1698771" cy="1154487"/>
            <a:chOff x="720000" y="3298275"/>
            <a:chExt cx="1921904" cy="1306128"/>
          </a:xfrm>
        </p:grpSpPr>
        <p:sp>
          <p:nvSpPr>
            <p:cNvPr id="2103" name="Google Shape;2103;p28"/>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8"/>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241"/>
        <p:cNvGrpSpPr/>
        <p:nvPr/>
      </p:nvGrpSpPr>
      <p:grpSpPr>
        <a:xfrm>
          <a:off x="0" y="0"/>
          <a:ext cx="0" cy="0"/>
          <a:chOff x="0" y="0"/>
          <a:chExt cx="0" cy="0"/>
        </a:xfrm>
      </p:grpSpPr>
      <p:sp>
        <p:nvSpPr>
          <p:cNvPr id="2242" name="Google Shape;2242;p31"/>
          <p:cNvSpPr txBox="1">
            <a:spLocks noGrp="1"/>
          </p:cNvSpPr>
          <p:nvPr>
            <p:ph type="title" hasCustomPrompt="1"/>
          </p:nvPr>
        </p:nvSpPr>
        <p:spPr>
          <a:xfrm>
            <a:off x="630936" y="1117650"/>
            <a:ext cx="7704000" cy="2031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500"/>
              <a:buFont typeface="Montserrat Black"/>
              <a:buNone/>
              <a:defRPr sz="7500">
                <a:solidFill>
                  <a:schemeClr val="accent4"/>
                </a:solidFill>
                <a:latin typeface="Montserrat Black"/>
                <a:ea typeface="Montserrat Black"/>
                <a:cs typeface="Montserrat Black"/>
                <a:sym typeface="Montserrat Black"/>
              </a:defRPr>
            </a:lvl1pPr>
            <a:lvl2pPr lvl="1" algn="r" rtl="0">
              <a:spcBef>
                <a:spcPts val="0"/>
              </a:spcBef>
              <a:spcAft>
                <a:spcPts val="0"/>
              </a:spcAft>
              <a:buClr>
                <a:srgbClr val="DCE6FF"/>
              </a:buClr>
              <a:buSzPts val="12000"/>
              <a:buNone/>
              <a:defRPr sz="12000">
                <a:solidFill>
                  <a:srgbClr val="DCE6FF"/>
                </a:solidFill>
              </a:defRPr>
            </a:lvl2pPr>
            <a:lvl3pPr lvl="2" algn="r" rtl="0">
              <a:spcBef>
                <a:spcPts val="0"/>
              </a:spcBef>
              <a:spcAft>
                <a:spcPts val="0"/>
              </a:spcAft>
              <a:buClr>
                <a:srgbClr val="DCE6FF"/>
              </a:buClr>
              <a:buSzPts val="12000"/>
              <a:buNone/>
              <a:defRPr sz="12000">
                <a:solidFill>
                  <a:srgbClr val="DCE6FF"/>
                </a:solidFill>
              </a:defRPr>
            </a:lvl3pPr>
            <a:lvl4pPr lvl="3" algn="r" rtl="0">
              <a:spcBef>
                <a:spcPts val="0"/>
              </a:spcBef>
              <a:spcAft>
                <a:spcPts val="0"/>
              </a:spcAft>
              <a:buClr>
                <a:srgbClr val="DCE6FF"/>
              </a:buClr>
              <a:buSzPts val="12000"/>
              <a:buNone/>
              <a:defRPr sz="12000">
                <a:solidFill>
                  <a:srgbClr val="DCE6FF"/>
                </a:solidFill>
              </a:defRPr>
            </a:lvl4pPr>
            <a:lvl5pPr lvl="4" algn="r" rtl="0">
              <a:spcBef>
                <a:spcPts val="0"/>
              </a:spcBef>
              <a:spcAft>
                <a:spcPts val="0"/>
              </a:spcAft>
              <a:buClr>
                <a:srgbClr val="DCE6FF"/>
              </a:buClr>
              <a:buSzPts val="12000"/>
              <a:buNone/>
              <a:defRPr sz="12000">
                <a:solidFill>
                  <a:srgbClr val="DCE6FF"/>
                </a:solidFill>
              </a:defRPr>
            </a:lvl5pPr>
            <a:lvl6pPr lvl="5" algn="r" rtl="0">
              <a:spcBef>
                <a:spcPts val="0"/>
              </a:spcBef>
              <a:spcAft>
                <a:spcPts val="0"/>
              </a:spcAft>
              <a:buClr>
                <a:srgbClr val="DCE6FF"/>
              </a:buClr>
              <a:buSzPts val="12000"/>
              <a:buNone/>
              <a:defRPr sz="12000">
                <a:solidFill>
                  <a:srgbClr val="DCE6FF"/>
                </a:solidFill>
              </a:defRPr>
            </a:lvl6pPr>
            <a:lvl7pPr lvl="6" algn="r" rtl="0">
              <a:spcBef>
                <a:spcPts val="0"/>
              </a:spcBef>
              <a:spcAft>
                <a:spcPts val="0"/>
              </a:spcAft>
              <a:buClr>
                <a:srgbClr val="DCE6FF"/>
              </a:buClr>
              <a:buSzPts val="12000"/>
              <a:buNone/>
              <a:defRPr sz="12000">
                <a:solidFill>
                  <a:srgbClr val="DCE6FF"/>
                </a:solidFill>
              </a:defRPr>
            </a:lvl7pPr>
            <a:lvl8pPr lvl="7" algn="r" rtl="0">
              <a:spcBef>
                <a:spcPts val="0"/>
              </a:spcBef>
              <a:spcAft>
                <a:spcPts val="0"/>
              </a:spcAft>
              <a:buClr>
                <a:srgbClr val="DCE6FF"/>
              </a:buClr>
              <a:buSzPts val="12000"/>
              <a:buNone/>
              <a:defRPr sz="12000">
                <a:solidFill>
                  <a:srgbClr val="DCE6FF"/>
                </a:solidFill>
              </a:defRPr>
            </a:lvl8pPr>
            <a:lvl9pPr lvl="8" algn="r" rtl="0">
              <a:spcBef>
                <a:spcPts val="0"/>
              </a:spcBef>
              <a:spcAft>
                <a:spcPts val="0"/>
              </a:spcAft>
              <a:buClr>
                <a:srgbClr val="DCE6FF"/>
              </a:buClr>
              <a:buSzPts val="12000"/>
              <a:buNone/>
              <a:defRPr sz="12000">
                <a:solidFill>
                  <a:srgbClr val="DCE6FF"/>
                </a:solidFill>
              </a:defRPr>
            </a:lvl9pPr>
          </a:lstStyle>
          <a:p>
            <a:r>
              <a:t>xx%</a:t>
            </a:r>
          </a:p>
        </p:txBody>
      </p:sp>
      <p:sp>
        <p:nvSpPr>
          <p:cNvPr id="2243" name="Google Shape;2243;p31"/>
          <p:cNvSpPr txBox="1">
            <a:spLocks noGrp="1"/>
          </p:cNvSpPr>
          <p:nvPr>
            <p:ph type="subTitle" idx="1"/>
          </p:nvPr>
        </p:nvSpPr>
        <p:spPr>
          <a:xfrm>
            <a:off x="630600" y="2912250"/>
            <a:ext cx="60192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2244" name="Google Shape;2244;p31"/>
          <p:cNvGrpSpPr/>
          <p:nvPr/>
        </p:nvGrpSpPr>
        <p:grpSpPr>
          <a:xfrm>
            <a:off x="8424006" y="4436745"/>
            <a:ext cx="167663" cy="167663"/>
            <a:chOff x="1413550" y="461050"/>
            <a:chExt cx="3845475" cy="3845475"/>
          </a:xfrm>
        </p:grpSpPr>
        <p:sp>
          <p:nvSpPr>
            <p:cNvPr id="2245" name="Google Shape;2245;p31"/>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chemeClr val="lt1"/>
            </a:solidFill>
            <a:ln w="38100" cap="flat" cmpd="sng">
              <a:solidFill>
                <a:schemeClr val="lt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chemeClr val="lt1"/>
            </a:solidFill>
            <a:ln w="38100" cap="flat" cmpd="sng">
              <a:solidFill>
                <a:schemeClr val="lt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31"/>
          <p:cNvGrpSpPr/>
          <p:nvPr/>
        </p:nvGrpSpPr>
        <p:grpSpPr>
          <a:xfrm>
            <a:off x="720006" y="539995"/>
            <a:ext cx="167663" cy="167663"/>
            <a:chOff x="1413550" y="461050"/>
            <a:chExt cx="3845475" cy="3845475"/>
          </a:xfrm>
        </p:grpSpPr>
        <p:sp>
          <p:nvSpPr>
            <p:cNvPr id="2248" name="Google Shape;2248;p31"/>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31"/>
          <p:cNvGrpSpPr/>
          <p:nvPr/>
        </p:nvGrpSpPr>
        <p:grpSpPr>
          <a:xfrm>
            <a:off x="4799229" y="4604404"/>
            <a:ext cx="1698771" cy="1154487"/>
            <a:chOff x="720000" y="3298275"/>
            <a:chExt cx="1921904" cy="1306128"/>
          </a:xfrm>
        </p:grpSpPr>
        <p:sp>
          <p:nvSpPr>
            <p:cNvPr id="2251" name="Google Shape;2251;p31"/>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31"/>
          <p:cNvGrpSpPr/>
          <p:nvPr/>
        </p:nvGrpSpPr>
        <p:grpSpPr>
          <a:xfrm>
            <a:off x="719995" y="4436762"/>
            <a:ext cx="1393174" cy="1401190"/>
            <a:chOff x="1190625" y="238125"/>
            <a:chExt cx="5031325" cy="5060275"/>
          </a:xfrm>
        </p:grpSpPr>
        <p:sp>
          <p:nvSpPr>
            <p:cNvPr id="2254" name="Google Shape;2254;p31"/>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1"/>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1"/>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1"/>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1"/>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1"/>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1"/>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1"/>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1"/>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1"/>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1"/>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1"/>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1"/>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1"/>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1"/>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1"/>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1"/>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lt2"/>
        </a:solidFill>
        <a:effectLst/>
      </p:bgPr>
    </p:bg>
    <p:spTree>
      <p:nvGrpSpPr>
        <p:cNvPr id="1" name="Shape 130"/>
        <p:cNvGrpSpPr/>
        <p:nvPr/>
      </p:nvGrpSpPr>
      <p:grpSpPr>
        <a:xfrm>
          <a:off x="0" y="0"/>
          <a:ext cx="0" cy="0"/>
          <a:chOff x="0" y="0"/>
          <a:chExt cx="0" cy="0"/>
        </a:xfrm>
      </p:grpSpPr>
      <p:sp>
        <p:nvSpPr>
          <p:cNvPr id="131" name="Google Shape;131;p3"/>
          <p:cNvSpPr txBox="1">
            <a:spLocks noGrp="1"/>
          </p:cNvSpPr>
          <p:nvPr>
            <p:ph type="title" hasCustomPrompt="1"/>
          </p:nvPr>
        </p:nvSpPr>
        <p:spPr>
          <a:xfrm>
            <a:off x="3937894" y="540000"/>
            <a:ext cx="927600" cy="446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2" name="Google Shape;132;p3"/>
          <p:cNvSpPr txBox="1">
            <a:spLocks noGrp="1"/>
          </p:cNvSpPr>
          <p:nvPr>
            <p:ph type="subTitle" idx="1"/>
          </p:nvPr>
        </p:nvSpPr>
        <p:spPr>
          <a:xfrm>
            <a:off x="4934888" y="540000"/>
            <a:ext cx="25194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000"/>
              <a:buFont typeface="Montserrat Black"/>
              <a:buNone/>
              <a:defRPr sz="2000">
                <a:solidFill>
                  <a:schemeClr val="accent4"/>
                </a:solidFill>
                <a:latin typeface="Montserrat Black"/>
                <a:ea typeface="Montserrat Black"/>
                <a:cs typeface="Montserrat Black"/>
                <a:sym typeface="Montserrat Black"/>
              </a:defRPr>
            </a:lvl1pPr>
            <a:lvl2pPr lvl="1"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2pPr>
            <a:lvl3pPr lvl="2"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3pPr>
            <a:lvl4pPr lvl="3"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4pPr>
            <a:lvl5pPr lvl="4"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5pPr>
            <a:lvl6pPr lvl="5"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6pPr>
            <a:lvl7pPr lvl="6"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7pPr>
            <a:lvl8pPr lvl="7"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8pPr>
            <a:lvl9pPr lvl="8"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9pPr>
          </a:lstStyle>
          <a:p>
            <a:endParaRPr/>
          </a:p>
        </p:txBody>
      </p:sp>
      <p:sp>
        <p:nvSpPr>
          <p:cNvPr id="133" name="Google Shape;133;p3"/>
          <p:cNvSpPr txBox="1">
            <a:spLocks noGrp="1"/>
          </p:cNvSpPr>
          <p:nvPr>
            <p:ph type="title" idx="2" hasCustomPrompt="1"/>
          </p:nvPr>
        </p:nvSpPr>
        <p:spPr>
          <a:xfrm>
            <a:off x="3937819" y="1598033"/>
            <a:ext cx="927600" cy="446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4" name="Google Shape;134;p3"/>
          <p:cNvSpPr txBox="1">
            <a:spLocks noGrp="1"/>
          </p:cNvSpPr>
          <p:nvPr>
            <p:ph type="subTitle" idx="3"/>
          </p:nvPr>
        </p:nvSpPr>
        <p:spPr>
          <a:xfrm>
            <a:off x="4934794" y="1598033"/>
            <a:ext cx="25194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000"/>
              <a:buFont typeface="Montserrat Black"/>
              <a:buNone/>
              <a:defRPr sz="2000">
                <a:solidFill>
                  <a:schemeClr val="accent4"/>
                </a:solidFill>
                <a:latin typeface="Montserrat Black"/>
                <a:ea typeface="Montserrat Black"/>
                <a:cs typeface="Montserrat Black"/>
                <a:sym typeface="Montserrat Black"/>
              </a:defRPr>
            </a:lvl1pPr>
            <a:lvl2pPr lvl="1"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2pPr>
            <a:lvl3pPr lvl="2"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3pPr>
            <a:lvl4pPr lvl="3"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4pPr>
            <a:lvl5pPr lvl="4"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5pPr>
            <a:lvl6pPr lvl="5"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6pPr>
            <a:lvl7pPr lvl="6"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7pPr>
            <a:lvl8pPr lvl="7"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8pPr>
            <a:lvl9pPr lvl="8"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9pPr>
          </a:lstStyle>
          <a:p>
            <a:endParaRPr/>
          </a:p>
        </p:txBody>
      </p:sp>
      <p:sp>
        <p:nvSpPr>
          <p:cNvPr id="135" name="Google Shape;135;p3"/>
          <p:cNvSpPr txBox="1">
            <a:spLocks noGrp="1"/>
          </p:cNvSpPr>
          <p:nvPr>
            <p:ph type="title" idx="4" hasCustomPrompt="1"/>
          </p:nvPr>
        </p:nvSpPr>
        <p:spPr>
          <a:xfrm>
            <a:off x="3937894" y="2656067"/>
            <a:ext cx="927600" cy="446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6" name="Google Shape;136;p3"/>
          <p:cNvSpPr txBox="1">
            <a:spLocks noGrp="1"/>
          </p:cNvSpPr>
          <p:nvPr>
            <p:ph type="subTitle" idx="5"/>
          </p:nvPr>
        </p:nvSpPr>
        <p:spPr>
          <a:xfrm>
            <a:off x="4934841" y="2656067"/>
            <a:ext cx="25194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000"/>
              <a:buFont typeface="Montserrat Black"/>
              <a:buNone/>
              <a:defRPr sz="2000">
                <a:solidFill>
                  <a:schemeClr val="accent4"/>
                </a:solidFill>
                <a:latin typeface="Montserrat Black"/>
                <a:ea typeface="Montserrat Black"/>
                <a:cs typeface="Montserrat Black"/>
                <a:sym typeface="Montserrat Black"/>
              </a:defRPr>
            </a:lvl1pPr>
            <a:lvl2pPr lvl="1"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2pPr>
            <a:lvl3pPr lvl="2"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3pPr>
            <a:lvl4pPr lvl="3"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4pPr>
            <a:lvl5pPr lvl="4"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5pPr>
            <a:lvl6pPr lvl="5"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6pPr>
            <a:lvl7pPr lvl="6"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7pPr>
            <a:lvl8pPr lvl="7"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8pPr>
            <a:lvl9pPr lvl="8"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9pPr>
          </a:lstStyle>
          <a:p>
            <a:endParaRPr/>
          </a:p>
        </p:txBody>
      </p:sp>
      <p:sp>
        <p:nvSpPr>
          <p:cNvPr id="137" name="Google Shape;137;p3"/>
          <p:cNvSpPr txBox="1">
            <a:spLocks noGrp="1"/>
          </p:cNvSpPr>
          <p:nvPr>
            <p:ph type="title" idx="6" hasCustomPrompt="1"/>
          </p:nvPr>
        </p:nvSpPr>
        <p:spPr>
          <a:xfrm>
            <a:off x="3938619" y="3714100"/>
            <a:ext cx="927600" cy="446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8" name="Google Shape;138;p3"/>
          <p:cNvSpPr txBox="1">
            <a:spLocks noGrp="1"/>
          </p:cNvSpPr>
          <p:nvPr>
            <p:ph type="subTitle" idx="7"/>
          </p:nvPr>
        </p:nvSpPr>
        <p:spPr>
          <a:xfrm>
            <a:off x="4935293" y="3714100"/>
            <a:ext cx="25194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000"/>
              <a:buFont typeface="Montserrat Black"/>
              <a:buNone/>
              <a:defRPr sz="2000">
                <a:solidFill>
                  <a:schemeClr val="accent4"/>
                </a:solidFill>
                <a:latin typeface="Montserrat Black"/>
                <a:ea typeface="Montserrat Black"/>
                <a:cs typeface="Montserrat Black"/>
                <a:sym typeface="Montserrat Black"/>
              </a:defRPr>
            </a:lvl1pPr>
            <a:lvl2pPr lvl="1"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2pPr>
            <a:lvl3pPr lvl="2"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3pPr>
            <a:lvl4pPr lvl="3"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4pPr>
            <a:lvl5pPr lvl="4"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5pPr>
            <a:lvl6pPr lvl="5"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6pPr>
            <a:lvl7pPr lvl="6"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7pPr>
            <a:lvl8pPr lvl="7"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8pPr>
            <a:lvl9pPr lvl="8" algn="ctr" rtl="0">
              <a:lnSpc>
                <a:spcPct val="100000"/>
              </a:lnSpc>
              <a:spcBef>
                <a:spcPts val="0"/>
              </a:spcBef>
              <a:spcAft>
                <a:spcPts val="0"/>
              </a:spcAft>
              <a:buClr>
                <a:schemeClr val="accent4"/>
              </a:buClr>
              <a:buSzPts val="2100"/>
              <a:buFont typeface="Montserrat Black"/>
              <a:buNone/>
              <a:defRPr sz="2100">
                <a:solidFill>
                  <a:schemeClr val="accent4"/>
                </a:solidFill>
                <a:latin typeface="Montserrat Black"/>
                <a:ea typeface="Montserrat Black"/>
                <a:cs typeface="Montserrat Black"/>
                <a:sym typeface="Montserrat Black"/>
              </a:defRPr>
            </a:lvl9pPr>
          </a:lstStyle>
          <a:p>
            <a:endParaRPr/>
          </a:p>
        </p:txBody>
      </p:sp>
      <p:sp>
        <p:nvSpPr>
          <p:cNvPr id="139" name="Google Shape;139;p3"/>
          <p:cNvSpPr txBox="1">
            <a:spLocks noGrp="1"/>
          </p:cNvSpPr>
          <p:nvPr>
            <p:ph type="ctrTitle" idx="8"/>
          </p:nvPr>
        </p:nvSpPr>
        <p:spPr>
          <a:xfrm>
            <a:off x="633925" y="1923000"/>
            <a:ext cx="2966100" cy="148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Montserrat Black"/>
              <a:buNone/>
              <a:defRPr sz="3000">
                <a:solidFill>
                  <a:schemeClr val="accent4"/>
                </a:solidFill>
                <a:latin typeface="Montserrat Black"/>
                <a:ea typeface="Montserrat Black"/>
                <a:cs typeface="Montserrat Black"/>
                <a:sym typeface="Montserrat Black"/>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140" name="Google Shape;140;p3"/>
          <p:cNvSpPr txBox="1">
            <a:spLocks noGrp="1"/>
          </p:cNvSpPr>
          <p:nvPr>
            <p:ph type="subTitle" idx="9"/>
          </p:nvPr>
        </p:nvSpPr>
        <p:spPr>
          <a:xfrm>
            <a:off x="4934932" y="877506"/>
            <a:ext cx="33876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1" name="Google Shape;141;p3"/>
          <p:cNvSpPr txBox="1">
            <a:spLocks noGrp="1"/>
          </p:cNvSpPr>
          <p:nvPr>
            <p:ph type="subTitle" idx="13"/>
          </p:nvPr>
        </p:nvSpPr>
        <p:spPr>
          <a:xfrm>
            <a:off x="4934869" y="1935046"/>
            <a:ext cx="33876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2" name="Google Shape;142;p3"/>
          <p:cNvSpPr txBox="1">
            <a:spLocks noGrp="1"/>
          </p:cNvSpPr>
          <p:nvPr>
            <p:ph type="subTitle" idx="14"/>
          </p:nvPr>
        </p:nvSpPr>
        <p:spPr>
          <a:xfrm>
            <a:off x="4934932" y="2992586"/>
            <a:ext cx="33876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3" name="Google Shape;143;p3"/>
          <p:cNvSpPr txBox="1">
            <a:spLocks noGrp="1"/>
          </p:cNvSpPr>
          <p:nvPr>
            <p:ph type="subTitle" idx="15"/>
          </p:nvPr>
        </p:nvSpPr>
        <p:spPr>
          <a:xfrm>
            <a:off x="4935539" y="4050125"/>
            <a:ext cx="33876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144" name="Google Shape;144;p3"/>
          <p:cNvGrpSpPr/>
          <p:nvPr/>
        </p:nvGrpSpPr>
        <p:grpSpPr>
          <a:xfrm>
            <a:off x="7727407" y="-896913"/>
            <a:ext cx="1393174" cy="1401190"/>
            <a:chOff x="1190625" y="238125"/>
            <a:chExt cx="5031325" cy="5060275"/>
          </a:xfrm>
        </p:grpSpPr>
        <p:sp>
          <p:nvSpPr>
            <p:cNvPr id="145" name="Google Shape;145;p3"/>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3"/>
          <p:cNvGrpSpPr/>
          <p:nvPr/>
        </p:nvGrpSpPr>
        <p:grpSpPr>
          <a:xfrm>
            <a:off x="85403" y="3651637"/>
            <a:ext cx="1393174" cy="1401190"/>
            <a:chOff x="1190625" y="238125"/>
            <a:chExt cx="5031325" cy="5060275"/>
          </a:xfrm>
        </p:grpSpPr>
        <p:sp>
          <p:nvSpPr>
            <p:cNvPr id="202" name="Google Shape;202;p3"/>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7">
  <p:cSld name="TITLE_1_1_2">
    <p:spTree>
      <p:nvGrpSpPr>
        <p:cNvPr id="1" name="Shape 329"/>
        <p:cNvGrpSpPr/>
        <p:nvPr/>
      </p:nvGrpSpPr>
      <p:grpSpPr>
        <a:xfrm>
          <a:off x="0" y="0"/>
          <a:ext cx="0" cy="0"/>
          <a:chOff x="0" y="0"/>
          <a:chExt cx="0" cy="0"/>
        </a:xfrm>
      </p:grpSpPr>
      <p:sp>
        <p:nvSpPr>
          <p:cNvPr id="330" name="Google Shape;330;p5"/>
          <p:cNvSpPr txBox="1">
            <a:spLocks noGrp="1"/>
          </p:cNvSpPr>
          <p:nvPr>
            <p:ph type="ctrTitle"/>
          </p:nvPr>
        </p:nvSpPr>
        <p:spPr>
          <a:xfrm>
            <a:off x="1099300" y="414000"/>
            <a:ext cx="3459000" cy="627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32356"/>
              </a:buClr>
              <a:buSzPts val="3000"/>
              <a:buFont typeface="Montserrat Black"/>
              <a:buNone/>
              <a:defRPr sz="3000">
                <a:solidFill>
                  <a:srgbClr val="132356"/>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331" name="Google Shape;331;p5"/>
          <p:cNvGrpSpPr/>
          <p:nvPr/>
        </p:nvGrpSpPr>
        <p:grpSpPr>
          <a:xfrm>
            <a:off x="5265156" y="4438627"/>
            <a:ext cx="1698771" cy="1154487"/>
            <a:chOff x="720000" y="3298275"/>
            <a:chExt cx="1921904" cy="1306128"/>
          </a:xfrm>
        </p:grpSpPr>
        <p:sp>
          <p:nvSpPr>
            <p:cNvPr id="332" name="Google Shape;332;p5"/>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5"/>
          <p:cNvSpPr txBox="1">
            <a:spLocks noGrp="1"/>
          </p:cNvSpPr>
          <p:nvPr>
            <p:ph type="title" idx="2" hasCustomPrompt="1"/>
          </p:nvPr>
        </p:nvSpPr>
        <p:spPr>
          <a:xfrm>
            <a:off x="172800" y="414000"/>
            <a:ext cx="927600" cy="626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6E6E6"/>
              </a:buClr>
              <a:buSzPts val="2000"/>
              <a:buFont typeface="Montserrat Black"/>
              <a:buNone/>
              <a:defRPr sz="2000">
                <a:solidFill>
                  <a:srgbClr val="E6E6E6"/>
                </a:solidFill>
                <a:latin typeface="Montserrat Black"/>
                <a:ea typeface="Montserrat Black"/>
                <a:cs typeface="Montserrat Black"/>
                <a:sym typeface="Montserrat Black"/>
              </a:defRPr>
            </a:lvl1pPr>
            <a:lvl2pPr lvl="1" algn="r" rtl="0">
              <a:spcBef>
                <a:spcPts val="0"/>
              </a:spcBef>
              <a:spcAft>
                <a:spcPts val="0"/>
              </a:spcAft>
              <a:buClr>
                <a:srgbClr val="DCE6FF"/>
              </a:buClr>
              <a:buSzPts val="12000"/>
              <a:buNone/>
              <a:defRPr sz="12000">
                <a:solidFill>
                  <a:srgbClr val="DCE6FF"/>
                </a:solidFill>
              </a:defRPr>
            </a:lvl2pPr>
            <a:lvl3pPr lvl="2" algn="r" rtl="0">
              <a:spcBef>
                <a:spcPts val="0"/>
              </a:spcBef>
              <a:spcAft>
                <a:spcPts val="0"/>
              </a:spcAft>
              <a:buClr>
                <a:srgbClr val="DCE6FF"/>
              </a:buClr>
              <a:buSzPts val="12000"/>
              <a:buNone/>
              <a:defRPr sz="12000">
                <a:solidFill>
                  <a:srgbClr val="DCE6FF"/>
                </a:solidFill>
              </a:defRPr>
            </a:lvl3pPr>
            <a:lvl4pPr lvl="3" algn="r" rtl="0">
              <a:spcBef>
                <a:spcPts val="0"/>
              </a:spcBef>
              <a:spcAft>
                <a:spcPts val="0"/>
              </a:spcAft>
              <a:buClr>
                <a:srgbClr val="DCE6FF"/>
              </a:buClr>
              <a:buSzPts val="12000"/>
              <a:buNone/>
              <a:defRPr sz="12000">
                <a:solidFill>
                  <a:srgbClr val="DCE6FF"/>
                </a:solidFill>
              </a:defRPr>
            </a:lvl4pPr>
            <a:lvl5pPr lvl="4" algn="r" rtl="0">
              <a:spcBef>
                <a:spcPts val="0"/>
              </a:spcBef>
              <a:spcAft>
                <a:spcPts val="0"/>
              </a:spcAft>
              <a:buClr>
                <a:srgbClr val="DCE6FF"/>
              </a:buClr>
              <a:buSzPts val="12000"/>
              <a:buNone/>
              <a:defRPr sz="12000">
                <a:solidFill>
                  <a:srgbClr val="DCE6FF"/>
                </a:solidFill>
              </a:defRPr>
            </a:lvl5pPr>
            <a:lvl6pPr lvl="5" algn="r" rtl="0">
              <a:spcBef>
                <a:spcPts val="0"/>
              </a:spcBef>
              <a:spcAft>
                <a:spcPts val="0"/>
              </a:spcAft>
              <a:buClr>
                <a:srgbClr val="DCE6FF"/>
              </a:buClr>
              <a:buSzPts val="12000"/>
              <a:buNone/>
              <a:defRPr sz="12000">
                <a:solidFill>
                  <a:srgbClr val="DCE6FF"/>
                </a:solidFill>
              </a:defRPr>
            </a:lvl6pPr>
            <a:lvl7pPr lvl="6" algn="r" rtl="0">
              <a:spcBef>
                <a:spcPts val="0"/>
              </a:spcBef>
              <a:spcAft>
                <a:spcPts val="0"/>
              </a:spcAft>
              <a:buClr>
                <a:srgbClr val="DCE6FF"/>
              </a:buClr>
              <a:buSzPts val="12000"/>
              <a:buNone/>
              <a:defRPr sz="12000">
                <a:solidFill>
                  <a:srgbClr val="DCE6FF"/>
                </a:solidFill>
              </a:defRPr>
            </a:lvl7pPr>
            <a:lvl8pPr lvl="7" algn="r" rtl="0">
              <a:spcBef>
                <a:spcPts val="0"/>
              </a:spcBef>
              <a:spcAft>
                <a:spcPts val="0"/>
              </a:spcAft>
              <a:buClr>
                <a:srgbClr val="DCE6FF"/>
              </a:buClr>
              <a:buSzPts val="12000"/>
              <a:buNone/>
              <a:defRPr sz="12000">
                <a:solidFill>
                  <a:srgbClr val="DCE6FF"/>
                </a:solidFill>
              </a:defRPr>
            </a:lvl8pPr>
            <a:lvl9pPr lvl="8" algn="r" rtl="0">
              <a:spcBef>
                <a:spcPts val="0"/>
              </a:spcBef>
              <a:spcAft>
                <a:spcPts val="0"/>
              </a:spcAft>
              <a:buClr>
                <a:srgbClr val="DCE6FF"/>
              </a:buClr>
              <a:buSzPts val="12000"/>
              <a:buNone/>
              <a:defRPr sz="12000">
                <a:solidFill>
                  <a:srgbClr val="DCE6FF"/>
                </a:solidFill>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8">
  <p:cSld name="TITLE_1_1_1_2_1">
    <p:spTree>
      <p:nvGrpSpPr>
        <p:cNvPr id="1" name="Shape 679"/>
        <p:cNvGrpSpPr/>
        <p:nvPr/>
      </p:nvGrpSpPr>
      <p:grpSpPr>
        <a:xfrm>
          <a:off x="0" y="0"/>
          <a:ext cx="0" cy="0"/>
          <a:chOff x="0" y="0"/>
          <a:chExt cx="0" cy="0"/>
        </a:xfrm>
      </p:grpSpPr>
      <p:sp>
        <p:nvSpPr>
          <p:cNvPr id="680" name="Google Shape;680;p10"/>
          <p:cNvSpPr txBox="1">
            <a:spLocks noGrp="1"/>
          </p:cNvSpPr>
          <p:nvPr>
            <p:ph type="ctrTitle"/>
          </p:nvPr>
        </p:nvSpPr>
        <p:spPr>
          <a:xfrm>
            <a:off x="1097280" y="414000"/>
            <a:ext cx="7287900" cy="627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32356"/>
              </a:buClr>
              <a:buSzPts val="3000"/>
              <a:buFont typeface="Montserrat Black"/>
              <a:buNone/>
              <a:defRPr sz="3000">
                <a:solidFill>
                  <a:srgbClr val="132356"/>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681" name="Google Shape;681;p10"/>
          <p:cNvGrpSpPr/>
          <p:nvPr/>
        </p:nvGrpSpPr>
        <p:grpSpPr>
          <a:xfrm>
            <a:off x="1796606" y="4604402"/>
            <a:ext cx="1698771" cy="1154487"/>
            <a:chOff x="720000" y="3298275"/>
            <a:chExt cx="1921904" cy="1306128"/>
          </a:xfrm>
        </p:grpSpPr>
        <p:sp>
          <p:nvSpPr>
            <p:cNvPr id="682" name="Google Shape;682;p10"/>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10"/>
          <p:cNvGrpSpPr/>
          <p:nvPr/>
        </p:nvGrpSpPr>
        <p:grpSpPr>
          <a:xfrm>
            <a:off x="8008694" y="643363"/>
            <a:ext cx="167663" cy="167663"/>
            <a:chOff x="1413550" y="461050"/>
            <a:chExt cx="3845475" cy="3845475"/>
          </a:xfrm>
        </p:grpSpPr>
        <p:sp>
          <p:nvSpPr>
            <p:cNvPr id="685" name="Google Shape;685;p10"/>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0"/>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10"/>
          <p:cNvSpPr txBox="1">
            <a:spLocks noGrp="1"/>
          </p:cNvSpPr>
          <p:nvPr>
            <p:ph type="title" idx="2" hasCustomPrompt="1"/>
          </p:nvPr>
        </p:nvSpPr>
        <p:spPr>
          <a:xfrm>
            <a:off x="172800" y="414000"/>
            <a:ext cx="927600" cy="626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6E6E6"/>
              </a:buClr>
              <a:buSzPts val="2000"/>
              <a:buFont typeface="Montserrat Black"/>
              <a:buNone/>
              <a:defRPr sz="2000">
                <a:solidFill>
                  <a:srgbClr val="E6E6E6"/>
                </a:solidFill>
                <a:latin typeface="Montserrat Black"/>
                <a:ea typeface="Montserrat Black"/>
                <a:cs typeface="Montserrat Black"/>
                <a:sym typeface="Montserrat Black"/>
              </a:defRPr>
            </a:lvl1pPr>
            <a:lvl2pPr lvl="1" algn="r" rtl="0">
              <a:spcBef>
                <a:spcPts val="0"/>
              </a:spcBef>
              <a:spcAft>
                <a:spcPts val="0"/>
              </a:spcAft>
              <a:buClr>
                <a:srgbClr val="DCE6FF"/>
              </a:buClr>
              <a:buSzPts val="12000"/>
              <a:buNone/>
              <a:defRPr sz="12000">
                <a:solidFill>
                  <a:srgbClr val="DCE6FF"/>
                </a:solidFill>
              </a:defRPr>
            </a:lvl2pPr>
            <a:lvl3pPr lvl="2" algn="r" rtl="0">
              <a:spcBef>
                <a:spcPts val="0"/>
              </a:spcBef>
              <a:spcAft>
                <a:spcPts val="0"/>
              </a:spcAft>
              <a:buClr>
                <a:srgbClr val="DCE6FF"/>
              </a:buClr>
              <a:buSzPts val="12000"/>
              <a:buNone/>
              <a:defRPr sz="12000">
                <a:solidFill>
                  <a:srgbClr val="DCE6FF"/>
                </a:solidFill>
              </a:defRPr>
            </a:lvl3pPr>
            <a:lvl4pPr lvl="3" algn="r" rtl="0">
              <a:spcBef>
                <a:spcPts val="0"/>
              </a:spcBef>
              <a:spcAft>
                <a:spcPts val="0"/>
              </a:spcAft>
              <a:buClr>
                <a:srgbClr val="DCE6FF"/>
              </a:buClr>
              <a:buSzPts val="12000"/>
              <a:buNone/>
              <a:defRPr sz="12000">
                <a:solidFill>
                  <a:srgbClr val="DCE6FF"/>
                </a:solidFill>
              </a:defRPr>
            </a:lvl4pPr>
            <a:lvl5pPr lvl="4" algn="r" rtl="0">
              <a:spcBef>
                <a:spcPts val="0"/>
              </a:spcBef>
              <a:spcAft>
                <a:spcPts val="0"/>
              </a:spcAft>
              <a:buClr>
                <a:srgbClr val="DCE6FF"/>
              </a:buClr>
              <a:buSzPts val="12000"/>
              <a:buNone/>
              <a:defRPr sz="12000">
                <a:solidFill>
                  <a:srgbClr val="DCE6FF"/>
                </a:solidFill>
              </a:defRPr>
            </a:lvl5pPr>
            <a:lvl6pPr lvl="5" algn="r" rtl="0">
              <a:spcBef>
                <a:spcPts val="0"/>
              </a:spcBef>
              <a:spcAft>
                <a:spcPts val="0"/>
              </a:spcAft>
              <a:buClr>
                <a:srgbClr val="DCE6FF"/>
              </a:buClr>
              <a:buSzPts val="12000"/>
              <a:buNone/>
              <a:defRPr sz="12000">
                <a:solidFill>
                  <a:srgbClr val="DCE6FF"/>
                </a:solidFill>
              </a:defRPr>
            </a:lvl6pPr>
            <a:lvl7pPr lvl="6" algn="r" rtl="0">
              <a:spcBef>
                <a:spcPts val="0"/>
              </a:spcBef>
              <a:spcAft>
                <a:spcPts val="0"/>
              </a:spcAft>
              <a:buClr>
                <a:srgbClr val="DCE6FF"/>
              </a:buClr>
              <a:buSzPts val="12000"/>
              <a:buNone/>
              <a:defRPr sz="12000">
                <a:solidFill>
                  <a:srgbClr val="DCE6FF"/>
                </a:solidFill>
              </a:defRPr>
            </a:lvl7pPr>
            <a:lvl8pPr lvl="7" algn="r" rtl="0">
              <a:spcBef>
                <a:spcPts val="0"/>
              </a:spcBef>
              <a:spcAft>
                <a:spcPts val="0"/>
              </a:spcAft>
              <a:buClr>
                <a:srgbClr val="DCE6FF"/>
              </a:buClr>
              <a:buSzPts val="12000"/>
              <a:buNone/>
              <a:defRPr sz="12000">
                <a:solidFill>
                  <a:srgbClr val="DCE6FF"/>
                </a:solidFill>
              </a:defRPr>
            </a:lvl8pPr>
            <a:lvl9pPr lvl="8" algn="r" rtl="0">
              <a:spcBef>
                <a:spcPts val="0"/>
              </a:spcBef>
              <a:spcAft>
                <a:spcPts val="0"/>
              </a:spcAft>
              <a:buClr>
                <a:srgbClr val="DCE6FF"/>
              </a:buClr>
              <a:buSzPts val="12000"/>
              <a:buNone/>
              <a:defRPr sz="12000">
                <a:solidFill>
                  <a:srgbClr val="DCE6FF"/>
                </a:solidFill>
              </a:defRPr>
            </a:lvl9pPr>
          </a:lstStyle>
          <a:p>
            <a:r>
              <a:t>xx%</a:t>
            </a:r>
          </a:p>
        </p:txBody>
      </p:sp>
      <p:grpSp>
        <p:nvGrpSpPr>
          <p:cNvPr id="688" name="Google Shape;688;p10"/>
          <p:cNvGrpSpPr/>
          <p:nvPr/>
        </p:nvGrpSpPr>
        <p:grpSpPr>
          <a:xfrm>
            <a:off x="8256344" y="643363"/>
            <a:ext cx="167663" cy="167663"/>
            <a:chOff x="1413550" y="461050"/>
            <a:chExt cx="3845475" cy="3845475"/>
          </a:xfrm>
        </p:grpSpPr>
        <p:sp>
          <p:nvSpPr>
            <p:cNvPr id="689" name="Google Shape;689;p10"/>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2B3C82"/>
            </a:solidFill>
            <a:ln w="38100" cap="flat" cmpd="sng">
              <a:solidFill>
                <a:srgbClr val="2B3C82"/>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0"/>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2B3C82"/>
            </a:solidFill>
            <a:ln w="38100" cap="flat" cmpd="sng">
              <a:solidFill>
                <a:srgbClr val="2B3C82"/>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0"/>
          <p:cNvGrpSpPr/>
          <p:nvPr/>
        </p:nvGrpSpPr>
        <p:grpSpPr>
          <a:xfrm>
            <a:off x="6497995" y="4652123"/>
            <a:ext cx="1393174" cy="1401190"/>
            <a:chOff x="1190625" y="238125"/>
            <a:chExt cx="5031325" cy="5060275"/>
          </a:xfrm>
        </p:grpSpPr>
        <p:sp>
          <p:nvSpPr>
            <p:cNvPr id="692" name="Google Shape;692;p10"/>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0"/>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0"/>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0"/>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0"/>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0"/>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0"/>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0"/>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0"/>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0"/>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0"/>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0"/>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0"/>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0"/>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0"/>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0"/>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0"/>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0"/>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0"/>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0"/>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0"/>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0"/>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0"/>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0"/>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0"/>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0"/>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0"/>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0"/>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0"/>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0"/>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3"/>
        <p:cNvGrpSpPr/>
        <p:nvPr/>
      </p:nvGrpSpPr>
      <p:grpSpPr>
        <a:xfrm>
          <a:off x="0" y="0"/>
          <a:ext cx="0" cy="0"/>
          <a:chOff x="0" y="0"/>
          <a:chExt cx="0" cy="0"/>
        </a:xfrm>
      </p:grpSpPr>
      <p:grpSp>
        <p:nvGrpSpPr>
          <p:cNvPr id="834" name="Google Shape;834;p13"/>
          <p:cNvGrpSpPr/>
          <p:nvPr/>
        </p:nvGrpSpPr>
        <p:grpSpPr>
          <a:xfrm>
            <a:off x="-825565" y="2903558"/>
            <a:ext cx="1393174" cy="1401190"/>
            <a:chOff x="1190625" y="238125"/>
            <a:chExt cx="5031325" cy="5060275"/>
          </a:xfrm>
        </p:grpSpPr>
        <p:sp>
          <p:nvSpPr>
            <p:cNvPr id="835" name="Google Shape;835;p13"/>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36" name="Google Shape;836;p13"/>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37" name="Google Shape;837;p13"/>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38" name="Google Shape;838;p13"/>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39" name="Google Shape;839;p13"/>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0" name="Google Shape;840;p13"/>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1" name="Google Shape;841;p13"/>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2" name="Google Shape;842;p13"/>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3" name="Google Shape;843;p13"/>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4" name="Google Shape;844;p13"/>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5" name="Google Shape;845;p13"/>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6" name="Google Shape;846;p13"/>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7" name="Google Shape;847;p13"/>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8" name="Google Shape;848;p13"/>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49" name="Google Shape;849;p13"/>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0" name="Google Shape;850;p13"/>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1" name="Google Shape;851;p13"/>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2" name="Google Shape;852;p13"/>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3" name="Google Shape;853;p13"/>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4" name="Google Shape;854;p13"/>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5" name="Google Shape;855;p13"/>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6" name="Google Shape;856;p13"/>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7" name="Google Shape;857;p13"/>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8" name="Google Shape;858;p13"/>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59" name="Google Shape;859;p13"/>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0" name="Google Shape;860;p13"/>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1" name="Google Shape;861;p13"/>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2" name="Google Shape;862;p13"/>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3" name="Google Shape;863;p13"/>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4" name="Google Shape;864;p13"/>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5" name="Google Shape;865;p13"/>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6" name="Google Shape;866;p13"/>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7" name="Google Shape;867;p13"/>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8" name="Google Shape;868;p13"/>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69" name="Google Shape;869;p13"/>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0" name="Google Shape;870;p13"/>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1" name="Google Shape;871;p13"/>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2" name="Google Shape;872;p13"/>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3" name="Google Shape;873;p13"/>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4" name="Google Shape;874;p13"/>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5" name="Google Shape;875;p13"/>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6" name="Google Shape;876;p13"/>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7" name="Google Shape;877;p13"/>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8" name="Google Shape;878;p13"/>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79" name="Google Shape;879;p13"/>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0" name="Google Shape;880;p13"/>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1" name="Google Shape;881;p13"/>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2" name="Google Shape;882;p13"/>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3" name="Google Shape;883;p13"/>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4" name="Google Shape;884;p13"/>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5" name="Google Shape;885;p13"/>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6" name="Google Shape;886;p13"/>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7" name="Google Shape;887;p13"/>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8" name="Google Shape;888;p13"/>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89" name="Google Shape;889;p13"/>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890" name="Google Shape;890;p13"/>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grpSp>
      <p:sp>
        <p:nvSpPr>
          <p:cNvPr id="891" name="Google Shape;891;p13"/>
          <p:cNvSpPr txBox="1">
            <a:spLocks noGrp="1"/>
          </p:cNvSpPr>
          <p:nvPr>
            <p:ph type="title" hasCustomPrompt="1"/>
          </p:nvPr>
        </p:nvSpPr>
        <p:spPr>
          <a:xfrm>
            <a:off x="630630" y="414000"/>
            <a:ext cx="1554900" cy="63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Montserrat Black"/>
              <a:buNone/>
              <a:defRPr sz="3000">
                <a:solidFill>
                  <a:schemeClr val="dk2"/>
                </a:solidFill>
                <a:latin typeface="Montserrat Black"/>
                <a:ea typeface="Montserrat Black"/>
                <a:cs typeface="Montserrat Black"/>
                <a:sym typeface="Montserrat Black"/>
              </a:defRPr>
            </a:lvl1pPr>
            <a:lvl2pPr lvl="1" algn="r" rtl="0">
              <a:spcBef>
                <a:spcPts val="0"/>
              </a:spcBef>
              <a:spcAft>
                <a:spcPts val="0"/>
              </a:spcAft>
              <a:buClr>
                <a:srgbClr val="DCE6FF"/>
              </a:buClr>
              <a:buSzPts val="12000"/>
              <a:buNone/>
              <a:defRPr sz="12000">
                <a:solidFill>
                  <a:srgbClr val="DCE6FF"/>
                </a:solidFill>
              </a:defRPr>
            </a:lvl2pPr>
            <a:lvl3pPr lvl="2" algn="r" rtl="0">
              <a:spcBef>
                <a:spcPts val="0"/>
              </a:spcBef>
              <a:spcAft>
                <a:spcPts val="0"/>
              </a:spcAft>
              <a:buClr>
                <a:srgbClr val="DCE6FF"/>
              </a:buClr>
              <a:buSzPts val="12000"/>
              <a:buNone/>
              <a:defRPr sz="12000">
                <a:solidFill>
                  <a:srgbClr val="DCE6FF"/>
                </a:solidFill>
              </a:defRPr>
            </a:lvl3pPr>
            <a:lvl4pPr lvl="3" algn="r" rtl="0">
              <a:spcBef>
                <a:spcPts val="0"/>
              </a:spcBef>
              <a:spcAft>
                <a:spcPts val="0"/>
              </a:spcAft>
              <a:buClr>
                <a:srgbClr val="DCE6FF"/>
              </a:buClr>
              <a:buSzPts val="12000"/>
              <a:buNone/>
              <a:defRPr sz="12000">
                <a:solidFill>
                  <a:srgbClr val="DCE6FF"/>
                </a:solidFill>
              </a:defRPr>
            </a:lvl4pPr>
            <a:lvl5pPr lvl="4" algn="r" rtl="0">
              <a:spcBef>
                <a:spcPts val="0"/>
              </a:spcBef>
              <a:spcAft>
                <a:spcPts val="0"/>
              </a:spcAft>
              <a:buClr>
                <a:srgbClr val="DCE6FF"/>
              </a:buClr>
              <a:buSzPts val="12000"/>
              <a:buNone/>
              <a:defRPr sz="12000">
                <a:solidFill>
                  <a:srgbClr val="DCE6FF"/>
                </a:solidFill>
              </a:defRPr>
            </a:lvl5pPr>
            <a:lvl6pPr lvl="5" algn="r" rtl="0">
              <a:spcBef>
                <a:spcPts val="0"/>
              </a:spcBef>
              <a:spcAft>
                <a:spcPts val="0"/>
              </a:spcAft>
              <a:buClr>
                <a:srgbClr val="DCE6FF"/>
              </a:buClr>
              <a:buSzPts val="12000"/>
              <a:buNone/>
              <a:defRPr sz="12000">
                <a:solidFill>
                  <a:srgbClr val="DCE6FF"/>
                </a:solidFill>
              </a:defRPr>
            </a:lvl6pPr>
            <a:lvl7pPr lvl="6" algn="r" rtl="0">
              <a:spcBef>
                <a:spcPts val="0"/>
              </a:spcBef>
              <a:spcAft>
                <a:spcPts val="0"/>
              </a:spcAft>
              <a:buClr>
                <a:srgbClr val="DCE6FF"/>
              </a:buClr>
              <a:buSzPts val="12000"/>
              <a:buNone/>
              <a:defRPr sz="12000">
                <a:solidFill>
                  <a:srgbClr val="DCE6FF"/>
                </a:solidFill>
              </a:defRPr>
            </a:lvl7pPr>
            <a:lvl8pPr lvl="7" algn="r" rtl="0">
              <a:spcBef>
                <a:spcPts val="0"/>
              </a:spcBef>
              <a:spcAft>
                <a:spcPts val="0"/>
              </a:spcAft>
              <a:buClr>
                <a:srgbClr val="DCE6FF"/>
              </a:buClr>
              <a:buSzPts val="12000"/>
              <a:buNone/>
              <a:defRPr sz="12000">
                <a:solidFill>
                  <a:srgbClr val="DCE6FF"/>
                </a:solidFill>
              </a:defRPr>
            </a:lvl8pPr>
            <a:lvl9pPr lvl="8" algn="r" rtl="0">
              <a:spcBef>
                <a:spcPts val="0"/>
              </a:spcBef>
              <a:spcAft>
                <a:spcPts val="0"/>
              </a:spcAft>
              <a:buClr>
                <a:srgbClr val="DCE6FF"/>
              </a:buClr>
              <a:buSzPts val="12000"/>
              <a:buNone/>
              <a:defRPr sz="12000">
                <a:solidFill>
                  <a:srgbClr val="DCE6FF"/>
                </a:solidFill>
              </a:defRPr>
            </a:lvl9pPr>
          </a:lstStyle>
          <a:p>
            <a:r>
              <a:t>xx%</a:t>
            </a:r>
          </a:p>
        </p:txBody>
      </p:sp>
      <p:sp>
        <p:nvSpPr>
          <p:cNvPr id="892" name="Google Shape;892;p13"/>
          <p:cNvSpPr txBox="1">
            <a:spLocks noGrp="1"/>
          </p:cNvSpPr>
          <p:nvPr>
            <p:ph type="ctrTitle" idx="2"/>
          </p:nvPr>
        </p:nvSpPr>
        <p:spPr>
          <a:xfrm>
            <a:off x="633975" y="1924650"/>
            <a:ext cx="3938100" cy="1481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32356"/>
              </a:buClr>
              <a:buSzPts val="3000"/>
              <a:buFont typeface="Montserrat Black"/>
              <a:buNone/>
              <a:defRPr sz="3000">
                <a:solidFill>
                  <a:srgbClr val="132356"/>
                </a:solidFill>
                <a:latin typeface="Montserrat Black"/>
                <a:ea typeface="Montserrat Black"/>
                <a:cs typeface="Montserrat Black"/>
                <a:sym typeface="Montserrat Black"/>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grpSp>
        <p:nvGrpSpPr>
          <p:cNvPr id="893" name="Google Shape;893;p13"/>
          <p:cNvGrpSpPr/>
          <p:nvPr/>
        </p:nvGrpSpPr>
        <p:grpSpPr>
          <a:xfrm>
            <a:off x="7133304" y="182929"/>
            <a:ext cx="1698771" cy="1154487"/>
            <a:chOff x="720000" y="3298275"/>
            <a:chExt cx="1921904" cy="1306128"/>
          </a:xfrm>
        </p:grpSpPr>
        <p:sp>
          <p:nvSpPr>
            <p:cNvPr id="894" name="Google Shape;894;p13"/>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13"/>
          <p:cNvSpPr txBox="1">
            <a:spLocks noGrp="1"/>
          </p:cNvSpPr>
          <p:nvPr>
            <p:ph type="subTitle" idx="1"/>
          </p:nvPr>
        </p:nvSpPr>
        <p:spPr>
          <a:xfrm>
            <a:off x="630619" y="2887669"/>
            <a:ext cx="3013200" cy="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32356"/>
              </a:buClr>
              <a:buSzPts val="1600"/>
              <a:buFont typeface="Montserrat Medium"/>
              <a:buNone/>
              <a:defRPr sz="1600">
                <a:solidFill>
                  <a:srgbClr val="132356"/>
                </a:solidFill>
                <a:latin typeface="Montserrat Medium"/>
                <a:ea typeface="Montserrat Medium"/>
                <a:cs typeface="Montserrat Medium"/>
                <a:sym typeface="Montserrat Medium"/>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897" name="Google Shape;897;p13"/>
          <p:cNvGrpSpPr/>
          <p:nvPr/>
        </p:nvGrpSpPr>
        <p:grpSpPr>
          <a:xfrm>
            <a:off x="2562169" y="4520570"/>
            <a:ext cx="167663" cy="167663"/>
            <a:chOff x="1413550" y="461050"/>
            <a:chExt cx="3845475" cy="3845475"/>
          </a:xfrm>
        </p:grpSpPr>
        <p:sp>
          <p:nvSpPr>
            <p:cNvPr id="898" name="Google Shape;898;p13"/>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900"/>
        <p:cNvGrpSpPr/>
        <p:nvPr/>
      </p:nvGrpSpPr>
      <p:grpSpPr>
        <a:xfrm>
          <a:off x="0" y="0"/>
          <a:ext cx="0" cy="0"/>
          <a:chOff x="0" y="0"/>
          <a:chExt cx="0" cy="0"/>
        </a:xfrm>
      </p:grpSpPr>
      <p:grpSp>
        <p:nvGrpSpPr>
          <p:cNvPr id="901" name="Google Shape;901;p14"/>
          <p:cNvGrpSpPr/>
          <p:nvPr/>
        </p:nvGrpSpPr>
        <p:grpSpPr>
          <a:xfrm>
            <a:off x="720006" y="654770"/>
            <a:ext cx="167663" cy="167663"/>
            <a:chOff x="1413550" y="461050"/>
            <a:chExt cx="3845475" cy="3845475"/>
          </a:xfrm>
        </p:grpSpPr>
        <p:sp>
          <p:nvSpPr>
            <p:cNvPr id="902" name="Google Shape;902;p14"/>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chemeClr val="accent2"/>
            </a:solidFill>
            <a:ln w="38100" cap="flat" cmpd="sng">
              <a:solidFill>
                <a:schemeClr val="accent2"/>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chemeClr val="accent2"/>
            </a:solidFill>
            <a:ln w="38100" cap="flat" cmpd="sng">
              <a:solidFill>
                <a:schemeClr val="accent2"/>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14"/>
          <p:cNvGrpSpPr/>
          <p:nvPr/>
        </p:nvGrpSpPr>
        <p:grpSpPr>
          <a:xfrm>
            <a:off x="8557134" y="85262"/>
            <a:ext cx="1393174" cy="1401190"/>
            <a:chOff x="1190625" y="238125"/>
            <a:chExt cx="5031325" cy="5060275"/>
          </a:xfrm>
        </p:grpSpPr>
        <p:sp>
          <p:nvSpPr>
            <p:cNvPr id="905" name="Google Shape;905;p14"/>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14"/>
          <p:cNvSpPr txBox="1">
            <a:spLocks noGrp="1"/>
          </p:cNvSpPr>
          <p:nvPr>
            <p:ph type="subTitle" idx="1"/>
          </p:nvPr>
        </p:nvSpPr>
        <p:spPr>
          <a:xfrm>
            <a:off x="720000" y="1038475"/>
            <a:ext cx="7704000" cy="356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32356"/>
              </a:buClr>
              <a:buSzPts val="1400"/>
              <a:buFont typeface="Montserrat Medium"/>
              <a:buNone/>
              <a:defRPr sz="1400">
                <a:solidFill>
                  <a:srgbClr val="132356"/>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132356"/>
              </a:buClr>
              <a:buSzPts val="2100"/>
              <a:buNone/>
              <a:defRPr sz="2100">
                <a:solidFill>
                  <a:srgbClr val="132356"/>
                </a:solidFill>
              </a:defRPr>
            </a:lvl2pPr>
            <a:lvl3pPr lvl="2" algn="ctr" rtl="0">
              <a:lnSpc>
                <a:spcPct val="100000"/>
              </a:lnSpc>
              <a:spcBef>
                <a:spcPts val="0"/>
              </a:spcBef>
              <a:spcAft>
                <a:spcPts val="0"/>
              </a:spcAft>
              <a:buClr>
                <a:srgbClr val="132356"/>
              </a:buClr>
              <a:buSzPts val="2100"/>
              <a:buNone/>
              <a:defRPr sz="2100">
                <a:solidFill>
                  <a:srgbClr val="132356"/>
                </a:solidFill>
              </a:defRPr>
            </a:lvl3pPr>
            <a:lvl4pPr lvl="3" algn="ctr" rtl="0">
              <a:lnSpc>
                <a:spcPct val="100000"/>
              </a:lnSpc>
              <a:spcBef>
                <a:spcPts val="0"/>
              </a:spcBef>
              <a:spcAft>
                <a:spcPts val="0"/>
              </a:spcAft>
              <a:buClr>
                <a:srgbClr val="132356"/>
              </a:buClr>
              <a:buSzPts val="2100"/>
              <a:buNone/>
              <a:defRPr sz="2100">
                <a:solidFill>
                  <a:srgbClr val="132356"/>
                </a:solidFill>
              </a:defRPr>
            </a:lvl4pPr>
            <a:lvl5pPr lvl="4" algn="ctr" rtl="0">
              <a:lnSpc>
                <a:spcPct val="100000"/>
              </a:lnSpc>
              <a:spcBef>
                <a:spcPts val="0"/>
              </a:spcBef>
              <a:spcAft>
                <a:spcPts val="0"/>
              </a:spcAft>
              <a:buClr>
                <a:srgbClr val="132356"/>
              </a:buClr>
              <a:buSzPts val="2100"/>
              <a:buNone/>
              <a:defRPr sz="2100">
                <a:solidFill>
                  <a:srgbClr val="132356"/>
                </a:solidFill>
              </a:defRPr>
            </a:lvl5pPr>
            <a:lvl6pPr lvl="5" algn="ctr" rtl="0">
              <a:lnSpc>
                <a:spcPct val="100000"/>
              </a:lnSpc>
              <a:spcBef>
                <a:spcPts val="0"/>
              </a:spcBef>
              <a:spcAft>
                <a:spcPts val="0"/>
              </a:spcAft>
              <a:buClr>
                <a:srgbClr val="132356"/>
              </a:buClr>
              <a:buSzPts val="2100"/>
              <a:buNone/>
              <a:defRPr sz="2100">
                <a:solidFill>
                  <a:srgbClr val="132356"/>
                </a:solidFill>
              </a:defRPr>
            </a:lvl6pPr>
            <a:lvl7pPr lvl="6" algn="ctr" rtl="0">
              <a:lnSpc>
                <a:spcPct val="100000"/>
              </a:lnSpc>
              <a:spcBef>
                <a:spcPts val="0"/>
              </a:spcBef>
              <a:spcAft>
                <a:spcPts val="0"/>
              </a:spcAft>
              <a:buClr>
                <a:srgbClr val="132356"/>
              </a:buClr>
              <a:buSzPts val="2100"/>
              <a:buNone/>
              <a:defRPr sz="2100">
                <a:solidFill>
                  <a:srgbClr val="132356"/>
                </a:solidFill>
              </a:defRPr>
            </a:lvl7pPr>
            <a:lvl8pPr lvl="7" algn="ctr" rtl="0">
              <a:lnSpc>
                <a:spcPct val="100000"/>
              </a:lnSpc>
              <a:spcBef>
                <a:spcPts val="0"/>
              </a:spcBef>
              <a:spcAft>
                <a:spcPts val="0"/>
              </a:spcAft>
              <a:buClr>
                <a:srgbClr val="132356"/>
              </a:buClr>
              <a:buSzPts val="2100"/>
              <a:buNone/>
              <a:defRPr sz="2100">
                <a:solidFill>
                  <a:srgbClr val="132356"/>
                </a:solidFill>
              </a:defRPr>
            </a:lvl8pPr>
            <a:lvl9pPr lvl="8" algn="ctr" rtl="0">
              <a:lnSpc>
                <a:spcPct val="100000"/>
              </a:lnSpc>
              <a:spcBef>
                <a:spcPts val="0"/>
              </a:spcBef>
              <a:spcAft>
                <a:spcPts val="0"/>
              </a:spcAft>
              <a:buClr>
                <a:srgbClr val="132356"/>
              </a:buClr>
              <a:buSzPts val="2100"/>
              <a:buNone/>
              <a:defRPr sz="2100">
                <a:solidFill>
                  <a:srgbClr val="132356"/>
                </a:solidFill>
              </a:defRPr>
            </a:lvl9pPr>
          </a:lstStyle>
          <a:p>
            <a:endParaRPr/>
          </a:p>
        </p:txBody>
      </p:sp>
      <p:grpSp>
        <p:nvGrpSpPr>
          <p:cNvPr id="962" name="Google Shape;962;p14"/>
          <p:cNvGrpSpPr/>
          <p:nvPr/>
        </p:nvGrpSpPr>
        <p:grpSpPr>
          <a:xfrm>
            <a:off x="8424006" y="4604520"/>
            <a:ext cx="167663" cy="167663"/>
            <a:chOff x="1413550" y="461050"/>
            <a:chExt cx="3845475" cy="3845475"/>
          </a:xfrm>
        </p:grpSpPr>
        <p:sp>
          <p:nvSpPr>
            <p:cNvPr id="963" name="Google Shape;963;p14"/>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14"/>
          <p:cNvSpPr txBox="1">
            <a:spLocks noGrp="1"/>
          </p:cNvSpPr>
          <p:nvPr>
            <p:ph type="ctrTitle"/>
          </p:nvPr>
        </p:nvSpPr>
        <p:spPr>
          <a:xfrm>
            <a:off x="1124712" y="411480"/>
            <a:ext cx="7287000" cy="627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32356"/>
              </a:buClr>
              <a:buSzPts val="3000"/>
              <a:buFont typeface="Montserrat Black"/>
              <a:buNone/>
              <a:defRPr sz="3000">
                <a:solidFill>
                  <a:srgbClr val="132356"/>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
  <p:cSld name="TITLE_ONLY_1_1">
    <p:bg>
      <p:bgPr>
        <a:solidFill>
          <a:srgbClr val="2B3C82"/>
        </a:solidFill>
        <a:effectLst/>
      </p:bgPr>
    </p:bg>
    <p:spTree>
      <p:nvGrpSpPr>
        <p:cNvPr id="1" name="Shape 1436"/>
        <p:cNvGrpSpPr/>
        <p:nvPr/>
      </p:nvGrpSpPr>
      <p:grpSpPr>
        <a:xfrm>
          <a:off x="0" y="0"/>
          <a:ext cx="0" cy="0"/>
          <a:chOff x="0" y="0"/>
          <a:chExt cx="0" cy="0"/>
        </a:xfrm>
      </p:grpSpPr>
      <p:grpSp>
        <p:nvGrpSpPr>
          <p:cNvPr id="1437" name="Google Shape;1437;p20"/>
          <p:cNvGrpSpPr/>
          <p:nvPr/>
        </p:nvGrpSpPr>
        <p:grpSpPr>
          <a:xfrm>
            <a:off x="-596968" y="3203218"/>
            <a:ext cx="1393174" cy="1401190"/>
            <a:chOff x="1190625" y="238125"/>
            <a:chExt cx="5031325" cy="5060275"/>
          </a:xfrm>
        </p:grpSpPr>
        <p:sp>
          <p:nvSpPr>
            <p:cNvPr id="1438" name="Google Shape;1438;p20"/>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0"/>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0"/>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0"/>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0"/>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0"/>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0"/>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0"/>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0"/>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0"/>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0"/>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0"/>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0"/>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0"/>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0"/>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0"/>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0"/>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0"/>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0"/>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0"/>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0"/>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0"/>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0"/>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0"/>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0"/>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0"/>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0"/>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0"/>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0"/>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0"/>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0"/>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0"/>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20"/>
          <p:cNvGrpSpPr/>
          <p:nvPr/>
        </p:nvGrpSpPr>
        <p:grpSpPr>
          <a:xfrm>
            <a:off x="720006" y="702020"/>
            <a:ext cx="167663" cy="167663"/>
            <a:chOff x="1413550" y="461050"/>
            <a:chExt cx="3845475" cy="3845475"/>
          </a:xfrm>
        </p:grpSpPr>
        <p:sp>
          <p:nvSpPr>
            <p:cNvPr id="1495" name="Google Shape;1495;p20"/>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0"/>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20"/>
          <p:cNvGrpSpPr/>
          <p:nvPr/>
        </p:nvGrpSpPr>
        <p:grpSpPr>
          <a:xfrm>
            <a:off x="6725229" y="4604404"/>
            <a:ext cx="1698771" cy="1154487"/>
            <a:chOff x="720000" y="3298275"/>
            <a:chExt cx="1921904" cy="1306128"/>
          </a:xfrm>
        </p:grpSpPr>
        <p:sp>
          <p:nvSpPr>
            <p:cNvPr id="1498" name="Google Shape;1498;p20"/>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0"/>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20"/>
          <p:cNvGrpSpPr/>
          <p:nvPr/>
        </p:nvGrpSpPr>
        <p:grpSpPr>
          <a:xfrm>
            <a:off x="8559213" y="414005"/>
            <a:ext cx="1393174" cy="1401190"/>
            <a:chOff x="1190625" y="238125"/>
            <a:chExt cx="5031325" cy="5060275"/>
          </a:xfrm>
        </p:grpSpPr>
        <p:sp>
          <p:nvSpPr>
            <p:cNvPr id="1501" name="Google Shape;1501;p20"/>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0"/>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0"/>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0"/>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0"/>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0"/>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0"/>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0"/>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0"/>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2B3C82"/>
        </a:solidFill>
        <a:effectLst/>
      </p:bgPr>
    </p:bg>
    <p:spTree>
      <p:nvGrpSpPr>
        <p:cNvPr id="1" name="Shape 1557"/>
        <p:cNvGrpSpPr/>
        <p:nvPr/>
      </p:nvGrpSpPr>
      <p:grpSpPr>
        <a:xfrm>
          <a:off x="0" y="0"/>
          <a:ext cx="0" cy="0"/>
          <a:chOff x="0" y="0"/>
          <a:chExt cx="0" cy="0"/>
        </a:xfrm>
      </p:grpSpPr>
      <p:grpSp>
        <p:nvGrpSpPr>
          <p:cNvPr id="1558" name="Google Shape;1558;p21"/>
          <p:cNvGrpSpPr/>
          <p:nvPr/>
        </p:nvGrpSpPr>
        <p:grpSpPr>
          <a:xfrm>
            <a:off x="7030820" y="540012"/>
            <a:ext cx="1393174" cy="1401190"/>
            <a:chOff x="1190625" y="238125"/>
            <a:chExt cx="5031325" cy="5060275"/>
          </a:xfrm>
        </p:grpSpPr>
        <p:sp>
          <p:nvSpPr>
            <p:cNvPr id="1559" name="Google Shape;1559;p21"/>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1"/>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1"/>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1"/>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1"/>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1"/>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1"/>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1"/>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1"/>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1"/>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1"/>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1"/>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1"/>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1"/>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1"/>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1"/>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1"/>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1"/>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1"/>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1"/>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1"/>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1"/>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1"/>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1"/>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1"/>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1"/>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1"/>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1"/>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1"/>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1"/>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1"/>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1"/>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1"/>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1"/>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1"/>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1"/>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1"/>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1"/>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1"/>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1"/>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1"/>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1"/>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1"/>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1"/>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1"/>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1"/>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1"/>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1"/>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1"/>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1"/>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1"/>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1"/>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1"/>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1"/>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1"/>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1"/>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21"/>
          <p:cNvSpPr txBox="1">
            <a:spLocks noGrp="1"/>
          </p:cNvSpPr>
          <p:nvPr>
            <p:ph type="subTitle" idx="1"/>
          </p:nvPr>
        </p:nvSpPr>
        <p:spPr>
          <a:xfrm>
            <a:off x="4965192" y="2899077"/>
            <a:ext cx="30651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Montserrat Medium"/>
              <a:buNone/>
              <a:defRPr sz="14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616" name="Google Shape;1616;p21"/>
          <p:cNvSpPr txBox="1">
            <a:spLocks noGrp="1"/>
          </p:cNvSpPr>
          <p:nvPr>
            <p:ph type="ctrTitle"/>
          </p:nvPr>
        </p:nvSpPr>
        <p:spPr>
          <a:xfrm>
            <a:off x="4965192" y="2387850"/>
            <a:ext cx="3938100" cy="64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BBE31"/>
              </a:buClr>
              <a:buSzPts val="3000"/>
              <a:buFont typeface="Montserrat Black"/>
              <a:buNone/>
              <a:defRPr sz="3000">
                <a:solidFill>
                  <a:srgbClr val="EBBE31"/>
                </a:solidFill>
                <a:latin typeface="Montserrat Black"/>
                <a:ea typeface="Montserrat Black"/>
                <a:cs typeface="Montserrat Black"/>
                <a:sym typeface="Montserrat Black"/>
              </a:defRPr>
            </a:lvl1pPr>
            <a:lvl2pPr lvl="1" rtl="0">
              <a:spcBef>
                <a:spcPts val="0"/>
              </a:spcBef>
              <a:spcAft>
                <a:spcPts val="0"/>
              </a:spcAft>
              <a:buClr>
                <a:srgbClr val="EBBE31"/>
              </a:buClr>
              <a:buSzPts val="3000"/>
              <a:buNone/>
              <a:defRPr sz="3000">
                <a:solidFill>
                  <a:srgbClr val="EBBE31"/>
                </a:solidFill>
              </a:defRPr>
            </a:lvl2pPr>
            <a:lvl3pPr lvl="2" rtl="0">
              <a:spcBef>
                <a:spcPts val="0"/>
              </a:spcBef>
              <a:spcAft>
                <a:spcPts val="0"/>
              </a:spcAft>
              <a:buClr>
                <a:srgbClr val="EBBE31"/>
              </a:buClr>
              <a:buSzPts val="3000"/>
              <a:buNone/>
              <a:defRPr sz="3000">
                <a:solidFill>
                  <a:srgbClr val="EBBE31"/>
                </a:solidFill>
              </a:defRPr>
            </a:lvl3pPr>
            <a:lvl4pPr lvl="3" rtl="0">
              <a:spcBef>
                <a:spcPts val="0"/>
              </a:spcBef>
              <a:spcAft>
                <a:spcPts val="0"/>
              </a:spcAft>
              <a:buClr>
                <a:srgbClr val="EBBE31"/>
              </a:buClr>
              <a:buSzPts val="3000"/>
              <a:buNone/>
              <a:defRPr sz="3000">
                <a:solidFill>
                  <a:srgbClr val="EBBE31"/>
                </a:solidFill>
              </a:defRPr>
            </a:lvl4pPr>
            <a:lvl5pPr lvl="4" rtl="0">
              <a:spcBef>
                <a:spcPts val="0"/>
              </a:spcBef>
              <a:spcAft>
                <a:spcPts val="0"/>
              </a:spcAft>
              <a:buClr>
                <a:srgbClr val="EBBE31"/>
              </a:buClr>
              <a:buSzPts val="3000"/>
              <a:buNone/>
              <a:defRPr sz="3000">
                <a:solidFill>
                  <a:srgbClr val="EBBE31"/>
                </a:solidFill>
              </a:defRPr>
            </a:lvl5pPr>
            <a:lvl6pPr lvl="5" rtl="0">
              <a:spcBef>
                <a:spcPts val="0"/>
              </a:spcBef>
              <a:spcAft>
                <a:spcPts val="0"/>
              </a:spcAft>
              <a:buClr>
                <a:srgbClr val="EBBE31"/>
              </a:buClr>
              <a:buSzPts val="3000"/>
              <a:buNone/>
              <a:defRPr sz="3000">
                <a:solidFill>
                  <a:srgbClr val="EBBE31"/>
                </a:solidFill>
              </a:defRPr>
            </a:lvl6pPr>
            <a:lvl7pPr lvl="6" rtl="0">
              <a:spcBef>
                <a:spcPts val="0"/>
              </a:spcBef>
              <a:spcAft>
                <a:spcPts val="0"/>
              </a:spcAft>
              <a:buClr>
                <a:srgbClr val="EBBE31"/>
              </a:buClr>
              <a:buSzPts val="3000"/>
              <a:buNone/>
              <a:defRPr sz="3000">
                <a:solidFill>
                  <a:srgbClr val="EBBE31"/>
                </a:solidFill>
              </a:defRPr>
            </a:lvl7pPr>
            <a:lvl8pPr lvl="7" rtl="0">
              <a:spcBef>
                <a:spcPts val="0"/>
              </a:spcBef>
              <a:spcAft>
                <a:spcPts val="0"/>
              </a:spcAft>
              <a:buClr>
                <a:srgbClr val="EBBE31"/>
              </a:buClr>
              <a:buSzPts val="3000"/>
              <a:buNone/>
              <a:defRPr sz="3000">
                <a:solidFill>
                  <a:srgbClr val="EBBE31"/>
                </a:solidFill>
              </a:defRPr>
            </a:lvl8pPr>
            <a:lvl9pPr lvl="8" rtl="0">
              <a:spcBef>
                <a:spcPts val="0"/>
              </a:spcBef>
              <a:spcAft>
                <a:spcPts val="0"/>
              </a:spcAft>
              <a:buClr>
                <a:srgbClr val="EBBE31"/>
              </a:buClr>
              <a:buSzPts val="3000"/>
              <a:buNone/>
              <a:defRPr sz="3000">
                <a:solidFill>
                  <a:srgbClr val="EBBE31"/>
                </a:solidFill>
              </a:defRPr>
            </a:lvl9pPr>
          </a:lstStyle>
          <a:p>
            <a:endParaRPr/>
          </a:p>
        </p:txBody>
      </p:sp>
      <p:grpSp>
        <p:nvGrpSpPr>
          <p:cNvPr id="1617" name="Google Shape;1617;p21"/>
          <p:cNvGrpSpPr/>
          <p:nvPr/>
        </p:nvGrpSpPr>
        <p:grpSpPr>
          <a:xfrm>
            <a:off x="8424006" y="4436745"/>
            <a:ext cx="167663" cy="167663"/>
            <a:chOff x="1413550" y="461050"/>
            <a:chExt cx="3845475" cy="3845475"/>
          </a:xfrm>
        </p:grpSpPr>
        <p:sp>
          <p:nvSpPr>
            <p:cNvPr id="1618" name="Google Shape;1618;p21"/>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1"/>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21"/>
          <p:cNvGrpSpPr/>
          <p:nvPr/>
        </p:nvGrpSpPr>
        <p:grpSpPr>
          <a:xfrm>
            <a:off x="720006" y="657645"/>
            <a:ext cx="167663" cy="167663"/>
            <a:chOff x="1413550" y="461050"/>
            <a:chExt cx="3845475" cy="3845475"/>
          </a:xfrm>
        </p:grpSpPr>
        <p:sp>
          <p:nvSpPr>
            <p:cNvPr id="1621" name="Google Shape;1621;p21"/>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chemeClr val="accent5"/>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1"/>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chemeClr val="accent5"/>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64"/>
        <p:cNvGrpSpPr/>
        <p:nvPr/>
      </p:nvGrpSpPr>
      <p:grpSpPr>
        <a:xfrm>
          <a:off x="0" y="0"/>
          <a:ext cx="0" cy="0"/>
          <a:chOff x="0" y="0"/>
          <a:chExt cx="0" cy="0"/>
        </a:xfrm>
      </p:grpSpPr>
      <p:grpSp>
        <p:nvGrpSpPr>
          <p:cNvPr id="1765" name="Google Shape;1765;p24"/>
          <p:cNvGrpSpPr/>
          <p:nvPr/>
        </p:nvGrpSpPr>
        <p:grpSpPr>
          <a:xfrm>
            <a:off x="719970" y="-861199"/>
            <a:ext cx="1393174" cy="1401190"/>
            <a:chOff x="1190625" y="238125"/>
            <a:chExt cx="5031325" cy="5060275"/>
          </a:xfrm>
        </p:grpSpPr>
        <p:sp>
          <p:nvSpPr>
            <p:cNvPr id="1766" name="Google Shape;1766;p24"/>
            <p:cNvSpPr/>
            <p:nvPr/>
          </p:nvSpPr>
          <p:spPr>
            <a:xfrm>
              <a:off x="1190625"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67" name="Google Shape;1767;p24"/>
            <p:cNvSpPr/>
            <p:nvPr/>
          </p:nvSpPr>
          <p:spPr>
            <a:xfrm>
              <a:off x="1996200"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68" name="Google Shape;1768;p24"/>
            <p:cNvSpPr/>
            <p:nvPr/>
          </p:nvSpPr>
          <p:spPr>
            <a:xfrm>
              <a:off x="2801800" y="238125"/>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69" name="Google Shape;1769;p24"/>
            <p:cNvSpPr/>
            <p:nvPr/>
          </p:nvSpPr>
          <p:spPr>
            <a:xfrm>
              <a:off x="3612200" y="238125"/>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0" name="Google Shape;1770;p24"/>
            <p:cNvSpPr/>
            <p:nvPr/>
          </p:nvSpPr>
          <p:spPr>
            <a:xfrm>
              <a:off x="4417800" y="238125"/>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1" name="Google Shape;1771;p24"/>
            <p:cNvSpPr/>
            <p:nvPr/>
          </p:nvSpPr>
          <p:spPr>
            <a:xfrm>
              <a:off x="5223400" y="238125"/>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2" name="Google Shape;1772;p24"/>
            <p:cNvSpPr/>
            <p:nvPr/>
          </p:nvSpPr>
          <p:spPr>
            <a:xfrm>
              <a:off x="6028975" y="238125"/>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3" name="Google Shape;1773;p24"/>
            <p:cNvSpPr/>
            <p:nvPr/>
          </p:nvSpPr>
          <p:spPr>
            <a:xfrm>
              <a:off x="1190625"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4" name="Google Shape;1774;p24"/>
            <p:cNvSpPr/>
            <p:nvPr/>
          </p:nvSpPr>
          <p:spPr>
            <a:xfrm>
              <a:off x="1996200"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5" name="Google Shape;1775;p24"/>
            <p:cNvSpPr/>
            <p:nvPr/>
          </p:nvSpPr>
          <p:spPr>
            <a:xfrm>
              <a:off x="2801800" y="93275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6" name="Google Shape;1776;p24"/>
            <p:cNvSpPr/>
            <p:nvPr/>
          </p:nvSpPr>
          <p:spPr>
            <a:xfrm>
              <a:off x="3612200" y="93275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7" name="Google Shape;1777;p24"/>
            <p:cNvSpPr/>
            <p:nvPr/>
          </p:nvSpPr>
          <p:spPr>
            <a:xfrm>
              <a:off x="4417800" y="93275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8" name="Google Shape;1778;p24"/>
            <p:cNvSpPr/>
            <p:nvPr/>
          </p:nvSpPr>
          <p:spPr>
            <a:xfrm>
              <a:off x="5223400" y="93275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79" name="Google Shape;1779;p24"/>
            <p:cNvSpPr/>
            <p:nvPr/>
          </p:nvSpPr>
          <p:spPr>
            <a:xfrm>
              <a:off x="6028975" y="93275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0" name="Google Shape;1780;p24"/>
            <p:cNvSpPr/>
            <p:nvPr/>
          </p:nvSpPr>
          <p:spPr>
            <a:xfrm>
              <a:off x="1190625"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1" name="Google Shape;1781;p24"/>
            <p:cNvSpPr/>
            <p:nvPr/>
          </p:nvSpPr>
          <p:spPr>
            <a:xfrm>
              <a:off x="1996200"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2" name="Google Shape;1782;p24"/>
            <p:cNvSpPr/>
            <p:nvPr/>
          </p:nvSpPr>
          <p:spPr>
            <a:xfrm>
              <a:off x="2801800" y="1627400"/>
              <a:ext cx="192975" cy="192975"/>
            </a:xfrm>
            <a:custGeom>
              <a:avLst/>
              <a:gdLst/>
              <a:ahLst/>
              <a:cxnLst/>
              <a:rect l="l" t="t" r="r" b="b"/>
              <a:pathLst>
                <a:path w="7719" h="7719" extrusionOk="0">
                  <a:moveTo>
                    <a:pt x="3859" y="0"/>
                  </a:moveTo>
                  <a:cubicBezTo>
                    <a:pt x="1737" y="0"/>
                    <a:pt x="0" y="1737"/>
                    <a:pt x="0" y="3859"/>
                  </a:cubicBezTo>
                  <a:cubicBezTo>
                    <a:pt x="0" y="5982"/>
                    <a:pt x="1737" y="7719"/>
                    <a:pt x="3859" y="7719"/>
                  </a:cubicBezTo>
                  <a:cubicBezTo>
                    <a:pt x="5982" y="7719"/>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3" name="Google Shape;1783;p24"/>
            <p:cNvSpPr/>
            <p:nvPr/>
          </p:nvSpPr>
          <p:spPr>
            <a:xfrm>
              <a:off x="3612200" y="1627400"/>
              <a:ext cx="188175" cy="192975"/>
            </a:xfrm>
            <a:custGeom>
              <a:avLst/>
              <a:gdLst/>
              <a:ahLst/>
              <a:cxnLst/>
              <a:rect l="l" t="t" r="r" b="b"/>
              <a:pathLst>
                <a:path w="7527" h="7719" extrusionOk="0">
                  <a:moveTo>
                    <a:pt x="3667" y="0"/>
                  </a:moveTo>
                  <a:cubicBezTo>
                    <a:pt x="1544" y="0"/>
                    <a:pt x="1" y="1737"/>
                    <a:pt x="1" y="3859"/>
                  </a:cubicBezTo>
                  <a:cubicBezTo>
                    <a:pt x="1" y="5982"/>
                    <a:pt x="1544" y="7719"/>
                    <a:pt x="3667" y="7719"/>
                  </a:cubicBezTo>
                  <a:cubicBezTo>
                    <a:pt x="5789" y="7719"/>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4" name="Google Shape;1784;p24"/>
            <p:cNvSpPr/>
            <p:nvPr/>
          </p:nvSpPr>
          <p:spPr>
            <a:xfrm>
              <a:off x="4417800" y="1627400"/>
              <a:ext cx="188150" cy="192975"/>
            </a:xfrm>
            <a:custGeom>
              <a:avLst/>
              <a:gdLst/>
              <a:ahLst/>
              <a:cxnLst/>
              <a:rect l="l" t="t" r="r" b="b"/>
              <a:pathLst>
                <a:path w="7526" h="7719" extrusionOk="0">
                  <a:moveTo>
                    <a:pt x="3860" y="0"/>
                  </a:moveTo>
                  <a:cubicBezTo>
                    <a:pt x="1737" y="0"/>
                    <a:pt x="0" y="1737"/>
                    <a:pt x="0" y="3859"/>
                  </a:cubicBezTo>
                  <a:cubicBezTo>
                    <a:pt x="0" y="5982"/>
                    <a:pt x="1737" y="7719"/>
                    <a:pt x="3860" y="7719"/>
                  </a:cubicBezTo>
                  <a:cubicBezTo>
                    <a:pt x="5789" y="7719"/>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5" name="Google Shape;1785;p24"/>
            <p:cNvSpPr/>
            <p:nvPr/>
          </p:nvSpPr>
          <p:spPr>
            <a:xfrm>
              <a:off x="5223400" y="1627400"/>
              <a:ext cx="188150" cy="192975"/>
            </a:xfrm>
            <a:custGeom>
              <a:avLst/>
              <a:gdLst/>
              <a:ahLst/>
              <a:cxnLst/>
              <a:rect l="l" t="t" r="r" b="b"/>
              <a:pathLst>
                <a:path w="7526" h="7719" extrusionOk="0">
                  <a:moveTo>
                    <a:pt x="3859" y="0"/>
                  </a:moveTo>
                  <a:cubicBezTo>
                    <a:pt x="1737" y="0"/>
                    <a:pt x="0" y="1737"/>
                    <a:pt x="0" y="3859"/>
                  </a:cubicBezTo>
                  <a:cubicBezTo>
                    <a:pt x="0" y="5982"/>
                    <a:pt x="1737" y="7719"/>
                    <a:pt x="3859" y="7719"/>
                  </a:cubicBezTo>
                  <a:cubicBezTo>
                    <a:pt x="5982" y="7719"/>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6" name="Google Shape;1786;p24"/>
            <p:cNvSpPr/>
            <p:nvPr/>
          </p:nvSpPr>
          <p:spPr>
            <a:xfrm>
              <a:off x="6028975" y="1627400"/>
              <a:ext cx="192975" cy="192975"/>
            </a:xfrm>
            <a:custGeom>
              <a:avLst/>
              <a:gdLst/>
              <a:ahLst/>
              <a:cxnLst/>
              <a:rect l="l" t="t" r="r" b="b"/>
              <a:pathLst>
                <a:path w="7719" h="7719" extrusionOk="0">
                  <a:moveTo>
                    <a:pt x="3860" y="0"/>
                  </a:moveTo>
                  <a:cubicBezTo>
                    <a:pt x="1737" y="0"/>
                    <a:pt x="1" y="1737"/>
                    <a:pt x="1" y="3859"/>
                  </a:cubicBezTo>
                  <a:cubicBezTo>
                    <a:pt x="1" y="5982"/>
                    <a:pt x="1737" y="7719"/>
                    <a:pt x="3860" y="7719"/>
                  </a:cubicBezTo>
                  <a:cubicBezTo>
                    <a:pt x="5982" y="7719"/>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7" name="Google Shape;1787;p24"/>
            <p:cNvSpPr/>
            <p:nvPr/>
          </p:nvSpPr>
          <p:spPr>
            <a:xfrm>
              <a:off x="1190625"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8" name="Google Shape;1788;p24"/>
            <p:cNvSpPr/>
            <p:nvPr/>
          </p:nvSpPr>
          <p:spPr>
            <a:xfrm>
              <a:off x="1996200"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89" name="Google Shape;1789;p24"/>
            <p:cNvSpPr/>
            <p:nvPr/>
          </p:nvSpPr>
          <p:spPr>
            <a:xfrm>
              <a:off x="2801800" y="2326850"/>
              <a:ext cx="192975" cy="188175"/>
            </a:xfrm>
            <a:custGeom>
              <a:avLst/>
              <a:gdLst/>
              <a:ahLst/>
              <a:cxnLst/>
              <a:rect l="l" t="t" r="r" b="b"/>
              <a:pathLst>
                <a:path w="7719" h="7527" extrusionOk="0">
                  <a:moveTo>
                    <a:pt x="3859" y="1"/>
                  </a:moveTo>
                  <a:cubicBezTo>
                    <a:pt x="1737" y="1"/>
                    <a:pt x="0" y="1737"/>
                    <a:pt x="0" y="3860"/>
                  </a:cubicBezTo>
                  <a:cubicBezTo>
                    <a:pt x="0" y="5790"/>
                    <a:pt x="1737" y="7526"/>
                    <a:pt x="3859" y="7526"/>
                  </a:cubicBezTo>
                  <a:cubicBezTo>
                    <a:pt x="5982" y="7526"/>
                    <a:pt x="7718" y="5790"/>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0" name="Google Shape;1790;p24"/>
            <p:cNvSpPr/>
            <p:nvPr/>
          </p:nvSpPr>
          <p:spPr>
            <a:xfrm>
              <a:off x="3612200" y="2326850"/>
              <a:ext cx="188175" cy="188175"/>
            </a:xfrm>
            <a:custGeom>
              <a:avLst/>
              <a:gdLst/>
              <a:ahLst/>
              <a:cxnLst/>
              <a:rect l="l" t="t" r="r" b="b"/>
              <a:pathLst>
                <a:path w="7527" h="7527" extrusionOk="0">
                  <a:moveTo>
                    <a:pt x="3667" y="1"/>
                  </a:moveTo>
                  <a:cubicBezTo>
                    <a:pt x="1544" y="1"/>
                    <a:pt x="1" y="1737"/>
                    <a:pt x="1" y="3860"/>
                  </a:cubicBezTo>
                  <a:cubicBezTo>
                    <a:pt x="1" y="5790"/>
                    <a:pt x="1544" y="7526"/>
                    <a:pt x="3667" y="7526"/>
                  </a:cubicBezTo>
                  <a:cubicBezTo>
                    <a:pt x="5789" y="7526"/>
                    <a:pt x="7526" y="5790"/>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1" name="Google Shape;1791;p24"/>
            <p:cNvSpPr/>
            <p:nvPr/>
          </p:nvSpPr>
          <p:spPr>
            <a:xfrm>
              <a:off x="4417800" y="2326850"/>
              <a:ext cx="188150" cy="188175"/>
            </a:xfrm>
            <a:custGeom>
              <a:avLst/>
              <a:gdLst/>
              <a:ahLst/>
              <a:cxnLst/>
              <a:rect l="l" t="t" r="r" b="b"/>
              <a:pathLst>
                <a:path w="7526" h="7527" extrusionOk="0">
                  <a:moveTo>
                    <a:pt x="3860" y="1"/>
                  </a:moveTo>
                  <a:cubicBezTo>
                    <a:pt x="1737" y="1"/>
                    <a:pt x="0" y="1737"/>
                    <a:pt x="0" y="3860"/>
                  </a:cubicBezTo>
                  <a:cubicBezTo>
                    <a:pt x="0" y="5790"/>
                    <a:pt x="1737" y="7526"/>
                    <a:pt x="3860" y="7526"/>
                  </a:cubicBezTo>
                  <a:cubicBezTo>
                    <a:pt x="5789" y="7526"/>
                    <a:pt x="7526" y="5790"/>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2" name="Google Shape;1792;p24"/>
            <p:cNvSpPr/>
            <p:nvPr/>
          </p:nvSpPr>
          <p:spPr>
            <a:xfrm>
              <a:off x="5223400" y="2326850"/>
              <a:ext cx="188150" cy="188175"/>
            </a:xfrm>
            <a:custGeom>
              <a:avLst/>
              <a:gdLst/>
              <a:ahLst/>
              <a:cxnLst/>
              <a:rect l="l" t="t" r="r" b="b"/>
              <a:pathLst>
                <a:path w="7526" h="7527" extrusionOk="0">
                  <a:moveTo>
                    <a:pt x="3859" y="1"/>
                  </a:moveTo>
                  <a:cubicBezTo>
                    <a:pt x="1737" y="1"/>
                    <a:pt x="0" y="1737"/>
                    <a:pt x="0" y="3860"/>
                  </a:cubicBezTo>
                  <a:cubicBezTo>
                    <a:pt x="0" y="5790"/>
                    <a:pt x="1737" y="7526"/>
                    <a:pt x="3859" y="7526"/>
                  </a:cubicBezTo>
                  <a:cubicBezTo>
                    <a:pt x="5982" y="7526"/>
                    <a:pt x="7525" y="5790"/>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3" name="Google Shape;1793;p24"/>
            <p:cNvSpPr/>
            <p:nvPr/>
          </p:nvSpPr>
          <p:spPr>
            <a:xfrm>
              <a:off x="6028975" y="2326850"/>
              <a:ext cx="192975" cy="188175"/>
            </a:xfrm>
            <a:custGeom>
              <a:avLst/>
              <a:gdLst/>
              <a:ahLst/>
              <a:cxnLst/>
              <a:rect l="l" t="t" r="r" b="b"/>
              <a:pathLst>
                <a:path w="7719" h="7527" extrusionOk="0">
                  <a:moveTo>
                    <a:pt x="3860" y="1"/>
                  </a:moveTo>
                  <a:cubicBezTo>
                    <a:pt x="1737" y="1"/>
                    <a:pt x="1" y="1737"/>
                    <a:pt x="1" y="3860"/>
                  </a:cubicBezTo>
                  <a:cubicBezTo>
                    <a:pt x="1" y="5790"/>
                    <a:pt x="1737" y="7526"/>
                    <a:pt x="3860" y="7526"/>
                  </a:cubicBezTo>
                  <a:cubicBezTo>
                    <a:pt x="5982" y="7526"/>
                    <a:pt x="7719" y="5790"/>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4" name="Google Shape;1794;p24"/>
            <p:cNvSpPr/>
            <p:nvPr/>
          </p:nvSpPr>
          <p:spPr>
            <a:xfrm>
              <a:off x="1190625"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5" name="Google Shape;1795;p24"/>
            <p:cNvSpPr/>
            <p:nvPr/>
          </p:nvSpPr>
          <p:spPr>
            <a:xfrm>
              <a:off x="1996200"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6" name="Google Shape;1796;p24"/>
            <p:cNvSpPr/>
            <p:nvPr/>
          </p:nvSpPr>
          <p:spPr>
            <a:xfrm>
              <a:off x="2801800" y="3021500"/>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7" name="Google Shape;1797;p24"/>
            <p:cNvSpPr/>
            <p:nvPr/>
          </p:nvSpPr>
          <p:spPr>
            <a:xfrm>
              <a:off x="3612200" y="3021500"/>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8" name="Google Shape;1798;p24"/>
            <p:cNvSpPr/>
            <p:nvPr/>
          </p:nvSpPr>
          <p:spPr>
            <a:xfrm>
              <a:off x="4417800" y="3021500"/>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799" name="Google Shape;1799;p24"/>
            <p:cNvSpPr/>
            <p:nvPr/>
          </p:nvSpPr>
          <p:spPr>
            <a:xfrm>
              <a:off x="5223400" y="3021500"/>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0" name="Google Shape;1800;p24"/>
            <p:cNvSpPr/>
            <p:nvPr/>
          </p:nvSpPr>
          <p:spPr>
            <a:xfrm>
              <a:off x="6028975" y="3021500"/>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1" name="Google Shape;1801;p24"/>
            <p:cNvSpPr/>
            <p:nvPr/>
          </p:nvSpPr>
          <p:spPr>
            <a:xfrm>
              <a:off x="1190625"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2" name="Google Shape;1802;p24"/>
            <p:cNvSpPr/>
            <p:nvPr/>
          </p:nvSpPr>
          <p:spPr>
            <a:xfrm>
              <a:off x="1996200"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3" name="Google Shape;1803;p24"/>
            <p:cNvSpPr/>
            <p:nvPr/>
          </p:nvSpPr>
          <p:spPr>
            <a:xfrm>
              <a:off x="2801800" y="3716150"/>
              <a:ext cx="192975" cy="192975"/>
            </a:xfrm>
            <a:custGeom>
              <a:avLst/>
              <a:gdLst/>
              <a:ahLst/>
              <a:cxnLst/>
              <a:rect l="l" t="t" r="r" b="b"/>
              <a:pathLst>
                <a:path w="7719" h="7719" extrusionOk="0">
                  <a:moveTo>
                    <a:pt x="3859" y="0"/>
                  </a:moveTo>
                  <a:cubicBezTo>
                    <a:pt x="1737" y="0"/>
                    <a:pt x="0" y="1737"/>
                    <a:pt x="0" y="3859"/>
                  </a:cubicBezTo>
                  <a:cubicBezTo>
                    <a:pt x="0" y="5982"/>
                    <a:pt x="1737" y="7718"/>
                    <a:pt x="3859" y="7718"/>
                  </a:cubicBezTo>
                  <a:cubicBezTo>
                    <a:pt x="5982" y="7718"/>
                    <a:pt x="7718" y="5982"/>
                    <a:pt x="7718" y="3859"/>
                  </a:cubicBezTo>
                  <a:cubicBezTo>
                    <a:pt x="7718"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4" name="Google Shape;1804;p24"/>
            <p:cNvSpPr/>
            <p:nvPr/>
          </p:nvSpPr>
          <p:spPr>
            <a:xfrm>
              <a:off x="3612200" y="3716150"/>
              <a:ext cx="188175" cy="192975"/>
            </a:xfrm>
            <a:custGeom>
              <a:avLst/>
              <a:gdLst/>
              <a:ahLst/>
              <a:cxnLst/>
              <a:rect l="l" t="t" r="r" b="b"/>
              <a:pathLst>
                <a:path w="7527" h="7719" extrusionOk="0">
                  <a:moveTo>
                    <a:pt x="3667" y="0"/>
                  </a:moveTo>
                  <a:cubicBezTo>
                    <a:pt x="1544" y="0"/>
                    <a:pt x="1" y="1737"/>
                    <a:pt x="1" y="3859"/>
                  </a:cubicBezTo>
                  <a:cubicBezTo>
                    <a:pt x="1" y="5982"/>
                    <a:pt x="1544" y="7718"/>
                    <a:pt x="3667" y="7718"/>
                  </a:cubicBezTo>
                  <a:cubicBezTo>
                    <a:pt x="5789" y="7718"/>
                    <a:pt x="7526" y="5982"/>
                    <a:pt x="7526" y="3859"/>
                  </a:cubicBezTo>
                  <a:cubicBezTo>
                    <a:pt x="7526" y="1737"/>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5" name="Google Shape;1805;p24"/>
            <p:cNvSpPr/>
            <p:nvPr/>
          </p:nvSpPr>
          <p:spPr>
            <a:xfrm>
              <a:off x="4417800" y="3716150"/>
              <a:ext cx="188150" cy="192975"/>
            </a:xfrm>
            <a:custGeom>
              <a:avLst/>
              <a:gdLst/>
              <a:ahLst/>
              <a:cxnLst/>
              <a:rect l="l" t="t" r="r" b="b"/>
              <a:pathLst>
                <a:path w="7526" h="7719" extrusionOk="0">
                  <a:moveTo>
                    <a:pt x="3860" y="0"/>
                  </a:moveTo>
                  <a:cubicBezTo>
                    <a:pt x="1737" y="0"/>
                    <a:pt x="0" y="1737"/>
                    <a:pt x="0" y="3859"/>
                  </a:cubicBezTo>
                  <a:cubicBezTo>
                    <a:pt x="0" y="5982"/>
                    <a:pt x="1737" y="7718"/>
                    <a:pt x="3860" y="7718"/>
                  </a:cubicBezTo>
                  <a:cubicBezTo>
                    <a:pt x="5789" y="7718"/>
                    <a:pt x="7526" y="5982"/>
                    <a:pt x="7526" y="3859"/>
                  </a:cubicBezTo>
                  <a:cubicBezTo>
                    <a:pt x="7526" y="1737"/>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6" name="Google Shape;1806;p24"/>
            <p:cNvSpPr/>
            <p:nvPr/>
          </p:nvSpPr>
          <p:spPr>
            <a:xfrm>
              <a:off x="5223400" y="3716150"/>
              <a:ext cx="188150" cy="192975"/>
            </a:xfrm>
            <a:custGeom>
              <a:avLst/>
              <a:gdLst/>
              <a:ahLst/>
              <a:cxnLst/>
              <a:rect l="l" t="t" r="r" b="b"/>
              <a:pathLst>
                <a:path w="7526" h="7719" extrusionOk="0">
                  <a:moveTo>
                    <a:pt x="3859" y="0"/>
                  </a:moveTo>
                  <a:cubicBezTo>
                    <a:pt x="1737" y="0"/>
                    <a:pt x="0" y="1737"/>
                    <a:pt x="0" y="3859"/>
                  </a:cubicBezTo>
                  <a:cubicBezTo>
                    <a:pt x="0" y="5982"/>
                    <a:pt x="1737" y="7718"/>
                    <a:pt x="3859" y="7718"/>
                  </a:cubicBezTo>
                  <a:cubicBezTo>
                    <a:pt x="5982" y="7718"/>
                    <a:pt x="7525" y="5982"/>
                    <a:pt x="7525" y="3859"/>
                  </a:cubicBezTo>
                  <a:cubicBezTo>
                    <a:pt x="7525" y="1737"/>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7" name="Google Shape;1807;p24"/>
            <p:cNvSpPr/>
            <p:nvPr/>
          </p:nvSpPr>
          <p:spPr>
            <a:xfrm>
              <a:off x="6028975" y="3716150"/>
              <a:ext cx="192975" cy="192975"/>
            </a:xfrm>
            <a:custGeom>
              <a:avLst/>
              <a:gdLst/>
              <a:ahLst/>
              <a:cxnLst/>
              <a:rect l="l" t="t" r="r" b="b"/>
              <a:pathLst>
                <a:path w="7719" h="7719" extrusionOk="0">
                  <a:moveTo>
                    <a:pt x="3860" y="0"/>
                  </a:moveTo>
                  <a:cubicBezTo>
                    <a:pt x="1737" y="0"/>
                    <a:pt x="1" y="1737"/>
                    <a:pt x="1" y="3859"/>
                  </a:cubicBezTo>
                  <a:cubicBezTo>
                    <a:pt x="1" y="5982"/>
                    <a:pt x="1737" y="7718"/>
                    <a:pt x="3860" y="7718"/>
                  </a:cubicBezTo>
                  <a:cubicBezTo>
                    <a:pt x="5982" y="7718"/>
                    <a:pt x="7719" y="5982"/>
                    <a:pt x="7719" y="3859"/>
                  </a:cubicBezTo>
                  <a:cubicBezTo>
                    <a:pt x="7719" y="1737"/>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8" name="Google Shape;1808;p24"/>
            <p:cNvSpPr/>
            <p:nvPr/>
          </p:nvSpPr>
          <p:spPr>
            <a:xfrm>
              <a:off x="1190625"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09" name="Google Shape;1809;p24"/>
            <p:cNvSpPr/>
            <p:nvPr/>
          </p:nvSpPr>
          <p:spPr>
            <a:xfrm>
              <a:off x="1996200"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0" name="Google Shape;1810;p24"/>
            <p:cNvSpPr/>
            <p:nvPr/>
          </p:nvSpPr>
          <p:spPr>
            <a:xfrm>
              <a:off x="2801800" y="4410775"/>
              <a:ext cx="192975" cy="192975"/>
            </a:xfrm>
            <a:custGeom>
              <a:avLst/>
              <a:gdLst/>
              <a:ahLst/>
              <a:cxnLst/>
              <a:rect l="l" t="t" r="r" b="b"/>
              <a:pathLst>
                <a:path w="7719" h="7719" extrusionOk="0">
                  <a:moveTo>
                    <a:pt x="3859" y="1"/>
                  </a:moveTo>
                  <a:cubicBezTo>
                    <a:pt x="1737" y="1"/>
                    <a:pt x="0" y="1737"/>
                    <a:pt x="0" y="3860"/>
                  </a:cubicBezTo>
                  <a:cubicBezTo>
                    <a:pt x="0" y="5982"/>
                    <a:pt x="1737" y="7719"/>
                    <a:pt x="3859" y="7719"/>
                  </a:cubicBezTo>
                  <a:cubicBezTo>
                    <a:pt x="5982" y="7719"/>
                    <a:pt x="7718" y="5982"/>
                    <a:pt x="7718" y="3860"/>
                  </a:cubicBezTo>
                  <a:cubicBezTo>
                    <a:pt x="7718"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1" name="Google Shape;1811;p24"/>
            <p:cNvSpPr/>
            <p:nvPr/>
          </p:nvSpPr>
          <p:spPr>
            <a:xfrm>
              <a:off x="3612200" y="4410775"/>
              <a:ext cx="188175" cy="192975"/>
            </a:xfrm>
            <a:custGeom>
              <a:avLst/>
              <a:gdLst/>
              <a:ahLst/>
              <a:cxnLst/>
              <a:rect l="l" t="t" r="r" b="b"/>
              <a:pathLst>
                <a:path w="7527" h="7719" extrusionOk="0">
                  <a:moveTo>
                    <a:pt x="3667" y="1"/>
                  </a:moveTo>
                  <a:cubicBezTo>
                    <a:pt x="1544" y="1"/>
                    <a:pt x="1" y="1737"/>
                    <a:pt x="1" y="3860"/>
                  </a:cubicBezTo>
                  <a:cubicBezTo>
                    <a:pt x="1" y="5982"/>
                    <a:pt x="1544" y="7719"/>
                    <a:pt x="3667" y="7719"/>
                  </a:cubicBezTo>
                  <a:cubicBezTo>
                    <a:pt x="5789" y="7719"/>
                    <a:pt x="7526" y="5982"/>
                    <a:pt x="7526" y="3860"/>
                  </a:cubicBezTo>
                  <a:cubicBezTo>
                    <a:pt x="7526" y="1737"/>
                    <a:pt x="5789" y="1"/>
                    <a:pt x="366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2" name="Google Shape;1812;p24"/>
            <p:cNvSpPr/>
            <p:nvPr/>
          </p:nvSpPr>
          <p:spPr>
            <a:xfrm>
              <a:off x="4417800" y="4410775"/>
              <a:ext cx="188150" cy="192975"/>
            </a:xfrm>
            <a:custGeom>
              <a:avLst/>
              <a:gdLst/>
              <a:ahLst/>
              <a:cxnLst/>
              <a:rect l="l" t="t" r="r" b="b"/>
              <a:pathLst>
                <a:path w="7526" h="7719" extrusionOk="0">
                  <a:moveTo>
                    <a:pt x="3860" y="1"/>
                  </a:moveTo>
                  <a:cubicBezTo>
                    <a:pt x="1737" y="1"/>
                    <a:pt x="0" y="1737"/>
                    <a:pt x="0" y="3860"/>
                  </a:cubicBezTo>
                  <a:cubicBezTo>
                    <a:pt x="0" y="5982"/>
                    <a:pt x="1737" y="7719"/>
                    <a:pt x="3860" y="7719"/>
                  </a:cubicBezTo>
                  <a:cubicBezTo>
                    <a:pt x="5789" y="7719"/>
                    <a:pt x="7526" y="5982"/>
                    <a:pt x="7526" y="3860"/>
                  </a:cubicBezTo>
                  <a:cubicBezTo>
                    <a:pt x="7526" y="1737"/>
                    <a:pt x="5789"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3" name="Google Shape;1813;p24"/>
            <p:cNvSpPr/>
            <p:nvPr/>
          </p:nvSpPr>
          <p:spPr>
            <a:xfrm>
              <a:off x="5223400" y="4410775"/>
              <a:ext cx="188150" cy="192975"/>
            </a:xfrm>
            <a:custGeom>
              <a:avLst/>
              <a:gdLst/>
              <a:ahLst/>
              <a:cxnLst/>
              <a:rect l="l" t="t" r="r" b="b"/>
              <a:pathLst>
                <a:path w="7526" h="7719" extrusionOk="0">
                  <a:moveTo>
                    <a:pt x="3859" y="1"/>
                  </a:moveTo>
                  <a:cubicBezTo>
                    <a:pt x="1737" y="1"/>
                    <a:pt x="0" y="1737"/>
                    <a:pt x="0" y="3860"/>
                  </a:cubicBezTo>
                  <a:cubicBezTo>
                    <a:pt x="0" y="5982"/>
                    <a:pt x="1737" y="7719"/>
                    <a:pt x="3859" y="7719"/>
                  </a:cubicBezTo>
                  <a:cubicBezTo>
                    <a:pt x="5982" y="7719"/>
                    <a:pt x="7525" y="5982"/>
                    <a:pt x="7525" y="3860"/>
                  </a:cubicBezTo>
                  <a:cubicBezTo>
                    <a:pt x="7525" y="1737"/>
                    <a:pt x="5982" y="1"/>
                    <a:pt x="38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4" name="Google Shape;1814;p24"/>
            <p:cNvSpPr/>
            <p:nvPr/>
          </p:nvSpPr>
          <p:spPr>
            <a:xfrm>
              <a:off x="6028975" y="4410775"/>
              <a:ext cx="192975" cy="192975"/>
            </a:xfrm>
            <a:custGeom>
              <a:avLst/>
              <a:gdLst/>
              <a:ahLst/>
              <a:cxnLst/>
              <a:rect l="l" t="t" r="r" b="b"/>
              <a:pathLst>
                <a:path w="7719" h="7719" extrusionOk="0">
                  <a:moveTo>
                    <a:pt x="3860" y="1"/>
                  </a:moveTo>
                  <a:cubicBezTo>
                    <a:pt x="1737" y="1"/>
                    <a:pt x="1" y="1737"/>
                    <a:pt x="1" y="3860"/>
                  </a:cubicBezTo>
                  <a:cubicBezTo>
                    <a:pt x="1" y="5982"/>
                    <a:pt x="1737" y="7719"/>
                    <a:pt x="3860" y="7719"/>
                  </a:cubicBezTo>
                  <a:cubicBezTo>
                    <a:pt x="5982" y="7719"/>
                    <a:pt x="7719" y="5982"/>
                    <a:pt x="7719" y="3860"/>
                  </a:cubicBezTo>
                  <a:cubicBezTo>
                    <a:pt x="7719" y="1737"/>
                    <a:pt x="5982" y="1"/>
                    <a:pt x="386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5" name="Google Shape;1815;p24"/>
            <p:cNvSpPr/>
            <p:nvPr/>
          </p:nvSpPr>
          <p:spPr>
            <a:xfrm>
              <a:off x="1190625"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6" name="Google Shape;1816;p24"/>
            <p:cNvSpPr/>
            <p:nvPr/>
          </p:nvSpPr>
          <p:spPr>
            <a:xfrm>
              <a:off x="1996200"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7" name="Google Shape;1817;p24"/>
            <p:cNvSpPr/>
            <p:nvPr/>
          </p:nvSpPr>
          <p:spPr>
            <a:xfrm>
              <a:off x="2801800" y="5110250"/>
              <a:ext cx="192975" cy="188150"/>
            </a:xfrm>
            <a:custGeom>
              <a:avLst/>
              <a:gdLst/>
              <a:ahLst/>
              <a:cxnLst/>
              <a:rect l="l" t="t" r="r" b="b"/>
              <a:pathLst>
                <a:path w="7719" h="7526" extrusionOk="0">
                  <a:moveTo>
                    <a:pt x="3859" y="0"/>
                  </a:moveTo>
                  <a:cubicBezTo>
                    <a:pt x="1737" y="0"/>
                    <a:pt x="0" y="1544"/>
                    <a:pt x="0" y="3667"/>
                  </a:cubicBezTo>
                  <a:cubicBezTo>
                    <a:pt x="0" y="5789"/>
                    <a:pt x="1737" y="7526"/>
                    <a:pt x="3859" y="7526"/>
                  </a:cubicBezTo>
                  <a:cubicBezTo>
                    <a:pt x="5982" y="7526"/>
                    <a:pt x="7718" y="5789"/>
                    <a:pt x="7718" y="3667"/>
                  </a:cubicBezTo>
                  <a:cubicBezTo>
                    <a:pt x="7718"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8" name="Google Shape;1818;p24"/>
            <p:cNvSpPr/>
            <p:nvPr/>
          </p:nvSpPr>
          <p:spPr>
            <a:xfrm>
              <a:off x="3612200" y="5110250"/>
              <a:ext cx="188175" cy="188150"/>
            </a:xfrm>
            <a:custGeom>
              <a:avLst/>
              <a:gdLst/>
              <a:ahLst/>
              <a:cxnLst/>
              <a:rect l="l" t="t" r="r" b="b"/>
              <a:pathLst>
                <a:path w="7527" h="7526" extrusionOk="0">
                  <a:moveTo>
                    <a:pt x="3667" y="0"/>
                  </a:moveTo>
                  <a:cubicBezTo>
                    <a:pt x="1544" y="0"/>
                    <a:pt x="1" y="1544"/>
                    <a:pt x="1" y="3667"/>
                  </a:cubicBezTo>
                  <a:cubicBezTo>
                    <a:pt x="1" y="5789"/>
                    <a:pt x="1544" y="7526"/>
                    <a:pt x="3667" y="7526"/>
                  </a:cubicBezTo>
                  <a:cubicBezTo>
                    <a:pt x="5789" y="7526"/>
                    <a:pt x="7526" y="5789"/>
                    <a:pt x="7526" y="3667"/>
                  </a:cubicBezTo>
                  <a:cubicBezTo>
                    <a:pt x="7526" y="1544"/>
                    <a:pt x="5789" y="0"/>
                    <a:pt x="366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19" name="Google Shape;1819;p24"/>
            <p:cNvSpPr/>
            <p:nvPr/>
          </p:nvSpPr>
          <p:spPr>
            <a:xfrm>
              <a:off x="4417800" y="5110250"/>
              <a:ext cx="188150" cy="188150"/>
            </a:xfrm>
            <a:custGeom>
              <a:avLst/>
              <a:gdLst/>
              <a:ahLst/>
              <a:cxnLst/>
              <a:rect l="l" t="t" r="r" b="b"/>
              <a:pathLst>
                <a:path w="7526" h="7526" extrusionOk="0">
                  <a:moveTo>
                    <a:pt x="3860" y="0"/>
                  </a:moveTo>
                  <a:cubicBezTo>
                    <a:pt x="1737" y="0"/>
                    <a:pt x="0" y="1544"/>
                    <a:pt x="0" y="3667"/>
                  </a:cubicBezTo>
                  <a:cubicBezTo>
                    <a:pt x="0" y="5789"/>
                    <a:pt x="1737" y="7526"/>
                    <a:pt x="3860" y="7526"/>
                  </a:cubicBezTo>
                  <a:cubicBezTo>
                    <a:pt x="5789" y="7526"/>
                    <a:pt x="7526" y="5789"/>
                    <a:pt x="7526" y="3667"/>
                  </a:cubicBezTo>
                  <a:cubicBezTo>
                    <a:pt x="7526" y="1544"/>
                    <a:pt x="5789"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20" name="Google Shape;1820;p24"/>
            <p:cNvSpPr/>
            <p:nvPr/>
          </p:nvSpPr>
          <p:spPr>
            <a:xfrm>
              <a:off x="5223400" y="5110250"/>
              <a:ext cx="188150" cy="188150"/>
            </a:xfrm>
            <a:custGeom>
              <a:avLst/>
              <a:gdLst/>
              <a:ahLst/>
              <a:cxnLst/>
              <a:rect l="l" t="t" r="r" b="b"/>
              <a:pathLst>
                <a:path w="7526" h="7526" extrusionOk="0">
                  <a:moveTo>
                    <a:pt x="3859" y="0"/>
                  </a:moveTo>
                  <a:cubicBezTo>
                    <a:pt x="1737" y="0"/>
                    <a:pt x="0" y="1544"/>
                    <a:pt x="0" y="3667"/>
                  </a:cubicBezTo>
                  <a:cubicBezTo>
                    <a:pt x="0" y="5789"/>
                    <a:pt x="1737" y="7526"/>
                    <a:pt x="3859" y="7526"/>
                  </a:cubicBezTo>
                  <a:cubicBezTo>
                    <a:pt x="5982" y="7526"/>
                    <a:pt x="7525" y="5789"/>
                    <a:pt x="7525" y="3667"/>
                  </a:cubicBezTo>
                  <a:cubicBezTo>
                    <a:pt x="7525" y="1544"/>
                    <a:pt x="5982" y="0"/>
                    <a:pt x="385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sp>
          <p:nvSpPr>
            <p:cNvPr id="1821" name="Google Shape;1821;p24"/>
            <p:cNvSpPr/>
            <p:nvPr/>
          </p:nvSpPr>
          <p:spPr>
            <a:xfrm>
              <a:off x="6028975" y="5110250"/>
              <a:ext cx="192975" cy="188150"/>
            </a:xfrm>
            <a:custGeom>
              <a:avLst/>
              <a:gdLst/>
              <a:ahLst/>
              <a:cxnLst/>
              <a:rect l="l" t="t" r="r" b="b"/>
              <a:pathLst>
                <a:path w="7719" h="7526" extrusionOk="0">
                  <a:moveTo>
                    <a:pt x="3860" y="0"/>
                  </a:moveTo>
                  <a:cubicBezTo>
                    <a:pt x="1737" y="0"/>
                    <a:pt x="1" y="1544"/>
                    <a:pt x="1" y="3667"/>
                  </a:cubicBezTo>
                  <a:cubicBezTo>
                    <a:pt x="1" y="5789"/>
                    <a:pt x="1737" y="7526"/>
                    <a:pt x="3860" y="7526"/>
                  </a:cubicBezTo>
                  <a:cubicBezTo>
                    <a:pt x="5982" y="7526"/>
                    <a:pt x="7719" y="5789"/>
                    <a:pt x="7719" y="3667"/>
                  </a:cubicBezTo>
                  <a:cubicBezTo>
                    <a:pt x="7719" y="1544"/>
                    <a:pt x="5982" y="0"/>
                    <a:pt x="386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E6E6"/>
                </a:solidFill>
              </a:endParaRPr>
            </a:p>
          </p:txBody>
        </p:sp>
      </p:grpSp>
      <p:sp>
        <p:nvSpPr>
          <p:cNvPr id="1822" name="Google Shape;1822;p24"/>
          <p:cNvSpPr txBox="1">
            <a:spLocks noGrp="1"/>
          </p:cNvSpPr>
          <p:nvPr>
            <p:ph type="ctrTitle"/>
          </p:nvPr>
        </p:nvSpPr>
        <p:spPr>
          <a:xfrm>
            <a:off x="633975" y="1565361"/>
            <a:ext cx="4320000" cy="1080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32356"/>
              </a:buClr>
              <a:buSzPts val="4000"/>
              <a:buFont typeface="Montserrat Black"/>
              <a:buNone/>
              <a:defRPr sz="4000">
                <a:solidFill>
                  <a:srgbClr val="132356"/>
                </a:solidFill>
                <a:latin typeface="Montserrat Black"/>
                <a:ea typeface="Montserrat Black"/>
                <a:cs typeface="Montserrat Black"/>
                <a:sym typeface="Montserrat Black"/>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grpSp>
        <p:nvGrpSpPr>
          <p:cNvPr id="1823" name="Google Shape;1823;p24"/>
          <p:cNvGrpSpPr/>
          <p:nvPr/>
        </p:nvGrpSpPr>
        <p:grpSpPr>
          <a:xfrm>
            <a:off x="8256344" y="456170"/>
            <a:ext cx="167663" cy="167663"/>
            <a:chOff x="1413550" y="461050"/>
            <a:chExt cx="3845475" cy="3845475"/>
          </a:xfrm>
        </p:grpSpPr>
        <p:sp>
          <p:nvSpPr>
            <p:cNvPr id="1824" name="Google Shape;1824;p24"/>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4"/>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24"/>
          <p:cNvGrpSpPr/>
          <p:nvPr/>
        </p:nvGrpSpPr>
        <p:grpSpPr>
          <a:xfrm>
            <a:off x="4488169" y="4604395"/>
            <a:ext cx="167663" cy="167663"/>
            <a:chOff x="1413550" y="461050"/>
            <a:chExt cx="3845475" cy="3845475"/>
          </a:xfrm>
        </p:grpSpPr>
        <p:sp>
          <p:nvSpPr>
            <p:cNvPr id="1827" name="Google Shape;1827;p24"/>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24"/>
          <p:cNvSpPr txBox="1">
            <a:spLocks noGrp="1"/>
          </p:cNvSpPr>
          <p:nvPr>
            <p:ph type="subTitle" idx="1"/>
          </p:nvPr>
        </p:nvSpPr>
        <p:spPr>
          <a:xfrm>
            <a:off x="4582175" y="2915925"/>
            <a:ext cx="4215900" cy="16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32356"/>
              </a:buClr>
              <a:buSzPts val="1600"/>
              <a:buFont typeface="Montserrat Medium"/>
              <a:buNone/>
              <a:defRPr sz="1600">
                <a:solidFill>
                  <a:srgbClr val="132356"/>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132356"/>
              </a:buClr>
              <a:buSzPts val="2100"/>
              <a:buNone/>
              <a:defRPr sz="2100">
                <a:solidFill>
                  <a:srgbClr val="132356"/>
                </a:solidFill>
              </a:defRPr>
            </a:lvl2pPr>
            <a:lvl3pPr lvl="2" algn="ctr" rtl="0">
              <a:lnSpc>
                <a:spcPct val="100000"/>
              </a:lnSpc>
              <a:spcBef>
                <a:spcPts val="0"/>
              </a:spcBef>
              <a:spcAft>
                <a:spcPts val="0"/>
              </a:spcAft>
              <a:buClr>
                <a:srgbClr val="132356"/>
              </a:buClr>
              <a:buSzPts val="2100"/>
              <a:buNone/>
              <a:defRPr sz="2100">
                <a:solidFill>
                  <a:srgbClr val="132356"/>
                </a:solidFill>
              </a:defRPr>
            </a:lvl3pPr>
            <a:lvl4pPr lvl="3" algn="ctr" rtl="0">
              <a:lnSpc>
                <a:spcPct val="100000"/>
              </a:lnSpc>
              <a:spcBef>
                <a:spcPts val="0"/>
              </a:spcBef>
              <a:spcAft>
                <a:spcPts val="0"/>
              </a:spcAft>
              <a:buClr>
                <a:srgbClr val="132356"/>
              </a:buClr>
              <a:buSzPts val="2100"/>
              <a:buNone/>
              <a:defRPr sz="2100">
                <a:solidFill>
                  <a:srgbClr val="132356"/>
                </a:solidFill>
              </a:defRPr>
            </a:lvl4pPr>
            <a:lvl5pPr lvl="4" algn="ctr" rtl="0">
              <a:lnSpc>
                <a:spcPct val="100000"/>
              </a:lnSpc>
              <a:spcBef>
                <a:spcPts val="0"/>
              </a:spcBef>
              <a:spcAft>
                <a:spcPts val="0"/>
              </a:spcAft>
              <a:buClr>
                <a:srgbClr val="132356"/>
              </a:buClr>
              <a:buSzPts val="2100"/>
              <a:buNone/>
              <a:defRPr sz="2100">
                <a:solidFill>
                  <a:srgbClr val="132356"/>
                </a:solidFill>
              </a:defRPr>
            </a:lvl5pPr>
            <a:lvl6pPr lvl="5" algn="ctr" rtl="0">
              <a:lnSpc>
                <a:spcPct val="100000"/>
              </a:lnSpc>
              <a:spcBef>
                <a:spcPts val="0"/>
              </a:spcBef>
              <a:spcAft>
                <a:spcPts val="0"/>
              </a:spcAft>
              <a:buClr>
                <a:srgbClr val="132356"/>
              </a:buClr>
              <a:buSzPts val="2100"/>
              <a:buNone/>
              <a:defRPr sz="2100">
                <a:solidFill>
                  <a:srgbClr val="132356"/>
                </a:solidFill>
              </a:defRPr>
            </a:lvl6pPr>
            <a:lvl7pPr lvl="6" algn="ctr" rtl="0">
              <a:lnSpc>
                <a:spcPct val="100000"/>
              </a:lnSpc>
              <a:spcBef>
                <a:spcPts val="0"/>
              </a:spcBef>
              <a:spcAft>
                <a:spcPts val="0"/>
              </a:spcAft>
              <a:buClr>
                <a:srgbClr val="132356"/>
              </a:buClr>
              <a:buSzPts val="2100"/>
              <a:buNone/>
              <a:defRPr sz="2100">
                <a:solidFill>
                  <a:srgbClr val="132356"/>
                </a:solidFill>
              </a:defRPr>
            </a:lvl7pPr>
            <a:lvl8pPr lvl="7" algn="ctr" rtl="0">
              <a:lnSpc>
                <a:spcPct val="100000"/>
              </a:lnSpc>
              <a:spcBef>
                <a:spcPts val="0"/>
              </a:spcBef>
              <a:spcAft>
                <a:spcPts val="0"/>
              </a:spcAft>
              <a:buClr>
                <a:srgbClr val="132356"/>
              </a:buClr>
              <a:buSzPts val="2100"/>
              <a:buNone/>
              <a:defRPr sz="2100">
                <a:solidFill>
                  <a:srgbClr val="132356"/>
                </a:solidFill>
              </a:defRPr>
            </a:lvl8pPr>
            <a:lvl9pPr lvl="8" algn="ctr" rtl="0">
              <a:lnSpc>
                <a:spcPct val="100000"/>
              </a:lnSpc>
              <a:spcBef>
                <a:spcPts val="0"/>
              </a:spcBef>
              <a:spcAft>
                <a:spcPts val="0"/>
              </a:spcAft>
              <a:buClr>
                <a:srgbClr val="132356"/>
              </a:buClr>
              <a:buSzPts val="2100"/>
              <a:buNone/>
              <a:defRPr sz="2100">
                <a:solidFill>
                  <a:srgbClr val="132356"/>
                </a:solidFill>
              </a:defRPr>
            </a:lvl9pPr>
          </a:lstStyle>
          <a:p>
            <a:endParaRPr/>
          </a:p>
        </p:txBody>
      </p:sp>
      <p:sp>
        <p:nvSpPr>
          <p:cNvPr id="1830" name="Google Shape;1830;p24"/>
          <p:cNvSpPr txBox="1">
            <a:spLocks noGrp="1"/>
          </p:cNvSpPr>
          <p:nvPr>
            <p:ph type="subTitle" idx="2"/>
          </p:nvPr>
        </p:nvSpPr>
        <p:spPr>
          <a:xfrm>
            <a:off x="630936" y="2495725"/>
            <a:ext cx="4456800" cy="64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32356"/>
              </a:buClr>
              <a:buSzPts val="2000"/>
              <a:buFont typeface="Montserrat Medium"/>
              <a:buNone/>
              <a:defRPr sz="2000">
                <a:solidFill>
                  <a:srgbClr val="132356"/>
                </a:solidFill>
                <a:latin typeface="Montserrat Medium"/>
                <a:ea typeface="Montserrat Medium"/>
                <a:cs typeface="Montserrat Medium"/>
                <a:sym typeface="Montserrat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31" name="Google Shape;1831;p24"/>
          <p:cNvSpPr txBox="1">
            <a:spLocks noGrp="1"/>
          </p:cNvSpPr>
          <p:nvPr>
            <p:ph type="title" idx="3" hasCustomPrompt="1"/>
          </p:nvPr>
        </p:nvSpPr>
        <p:spPr>
          <a:xfrm>
            <a:off x="4953075" y="1091025"/>
            <a:ext cx="927600" cy="446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BBE31"/>
              </a:buClr>
              <a:buSzPts val="2000"/>
              <a:buFont typeface="Montserrat Black"/>
              <a:buNone/>
              <a:defRPr sz="2000">
                <a:solidFill>
                  <a:srgbClr val="EBBE31"/>
                </a:solidFill>
                <a:latin typeface="Montserrat Black"/>
                <a:ea typeface="Montserrat Black"/>
                <a:cs typeface="Montserrat Black"/>
                <a:sym typeface="Montserrat Black"/>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15000"/>
              </a:lnSpc>
              <a:spcBef>
                <a:spcPts val="1600"/>
              </a:spcBef>
              <a:spcAft>
                <a:spcPts val="160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9" r:id="rId5"/>
    <p:sldLayoutId id="2147483660" r:id="rId6"/>
    <p:sldLayoutId id="2147483666" r:id="rId7"/>
    <p:sldLayoutId id="2147483667" r:id="rId8"/>
    <p:sldLayoutId id="2147483670" r:id="rId9"/>
    <p:sldLayoutId id="2147483672" r:id="rId10"/>
    <p:sldLayoutId id="2147483673" r:id="rId11"/>
    <p:sldLayoutId id="2147483674" r:id="rId12"/>
    <p:sldLayoutId id="2147483677"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grpSp>
        <p:nvGrpSpPr>
          <p:cNvPr id="2392" name="Google Shape;2392;p36"/>
          <p:cNvGrpSpPr/>
          <p:nvPr/>
        </p:nvGrpSpPr>
        <p:grpSpPr>
          <a:xfrm>
            <a:off x="3818213" y="888288"/>
            <a:ext cx="5212075" cy="3685882"/>
            <a:chOff x="3818213" y="888288"/>
            <a:chExt cx="5212075" cy="3685882"/>
          </a:xfrm>
        </p:grpSpPr>
        <p:grpSp>
          <p:nvGrpSpPr>
            <p:cNvPr id="2393" name="Google Shape;2393;p36"/>
            <p:cNvGrpSpPr/>
            <p:nvPr/>
          </p:nvGrpSpPr>
          <p:grpSpPr>
            <a:xfrm>
              <a:off x="4266717" y="4448169"/>
              <a:ext cx="3846821" cy="126000"/>
              <a:chOff x="401700" y="3990925"/>
              <a:chExt cx="4170900" cy="126000"/>
            </a:xfrm>
          </p:grpSpPr>
          <p:cxnSp>
            <p:nvCxnSpPr>
              <p:cNvPr id="2394" name="Google Shape;2394;p36"/>
              <p:cNvCxnSpPr/>
              <p:nvPr/>
            </p:nvCxnSpPr>
            <p:spPr>
              <a:xfrm>
                <a:off x="401700" y="3990925"/>
                <a:ext cx="4170900" cy="0"/>
              </a:xfrm>
              <a:prstGeom prst="straightConnector1">
                <a:avLst/>
              </a:prstGeom>
              <a:noFill/>
              <a:ln w="28575" cap="flat" cmpd="sng">
                <a:solidFill>
                  <a:srgbClr val="E6E6E6"/>
                </a:solidFill>
                <a:prstDash val="solid"/>
                <a:round/>
                <a:headEnd type="none" w="med" len="med"/>
                <a:tailEnd type="none" w="med" len="med"/>
              </a:ln>
            </p:spPr>
          </p:cxnSp>
          <p:cxnSp>
            <p:nvCxnSpPr>
              <p:cNvPr id="2395" name="Google Shape;2395;p36"/>
              <p:cNvCxnSpPr/>
              <p:nvPr/>
            </p:nvCxnSpPr>
            <p:spPr>
              <a:xfrm>
                <a:off x="1055464" y="4116925"/>
                <a:ext cx="2329500" cy="0"/>
              </a:xfrm>
              <a:prstGeom prst="straightConnector1">
                <a:avLst/>
              </a:prstGeom>
              <a:noFill/>
              <a:ln w="28575" cap="flat" cmpd="sng">
                <a:solidFill>
                  <a:srgbClr val="E6E6E6"/>
                </a:solidFill>
                <a:prstDash val="solid"/>
                <a:round/>
                <a:headEnd type="none" w="med" len="med"/>
                <a:tailEnd type="none" w="med" len="med"/>
              </a:ln>
            </p:spPr>
          </p:cxnSp>
        </p:grpSp>
        <p:grpSp>
          <p:nvGrpSpPr>
            <p:cNvPr id="2396" name="Google Shape;2396;p36"/>
            <p:cNvGrpSpPr/>
            <p:nvPr/>
          </p:nvGrpSpPr>
          <p:grpSpPr>
            <a:xfrm>
              <a:off x="3818213" y="888288"/>
              <a:ext cx="5212075" cy="3451650"/>
              <a:chOff x="1190200" y="943625"/>
              <a:chExt cx="5212075" cy="3451650"/>
            </a:xfrm>
          </p:grpSpPr>
          <p:sp>
            <p:nvSpPr>
              <p:cNvPr id="2397" name="Google Shape;2397;p36"/>
              <p:cNvSpPr/>
              <p:nvPr/>
            </p:nvSpPr>
            <p:spPr>
              <a:xfrm>
                <a:off x="1190200" y="4224300"/>
                <a:ext cx="5212075" cy="3350"/>
              </a:xfrm>
              <a:custGeom>
                <a:avLst/>
                <a:gdLst/>
                <a:ahLst/>
                <a:cxnLst/>
                <a:rect l="l" t="t" r="r" b="b"/>
                <a:pathLst>
                  <a:path w="208483" h="134" extrusionOk="0">
                    <a:moveTo>
                      <a:pt x="0" y="0"/>
                    </a:moveTo>
                    <a:lnTo>
                      <a:pt x="0" y="134"/>
                    </a:lnTo>
                    <a:lnTo>
                      <a:pt x="208482" y="134"/>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6"/>
              <p:cNvSpPr/>
              <p:nvPr/>
            </p:nvSpPr>
            <p:spPr>
              <a:xfrm>
                <a:off x="5324800" y="4295175"/>
                <a:ext cx="271050" cy="3375"/>
              </a:xfrm>
              <a:custGeom>
                <a:avLst/>
                <a:gdLst/>
                <a:ahLst/>
                <a:cxnLst/>
                <a:rect l="l" t="t" r="r" b="b"/>
                <a:pathLst>
                  <a:path w="10842" h="135" extrusionOk="0">
                    <a:moveTo>
                      <a:pt x="1" y="1"/>
                    </a:moveTo>
                    <a:lnTo>
                      <a:pt x="1" y="134"/>
                    </a:lnTo>
                    <a:lnTo>
                      <a:pt x="10842" y="134"/>
                    </a:lnTo>
                    <a:lnTo>
                      <a:pt x="1084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4390800" y="4314375"/>
                <a:ext cx="90100" cy="2525"/>
              </a:xfrm>
              <a:custGeom>
                <a:avLst/>
                <a:gdLst/>
                <a:ahLst/>
                <a:cxnLst/>
                <a:rect l="l" t="t" r="r" b="b"/>
                <a:pathLst>
                  <a:path w="3604" h="101" extrusionOk="0">
                    <a:moveTo>
                      <a:pt x="1" y="0"/>
                    </a:moveTo>
                    <a:lnTo>
                      <a:pt x="1"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6"/>
              <p:cNvSpPr/>
              <p:nvPr/>
            </p:nvSpPr>
            <p:spPr>
              <a:xfrm>
                <a:off x="5680050" y="4391925"/>
                <a:ext cx="200175" cy="3350"/>
              </a:xfrm>
              <a:custGeom>
                <a:avLst/>
                <a:gdLst/>
                <a:ahLst/>
                <a:cxnLst/>
                <a:rect l="l" t="t" r="r" b="b"/>
                <a:pathLst>
                  <a:path w="8007" h="134" extrusionOk="0">
                    <a:moveTo>
                      <a:pt x="1" y="0"/>
                    </a:moveTo>
                    <a:lnTo>
                      <a:pt x="1" y="134"/>
                    </a:lnTo>
                    <a:lnTo>
                      <a:pt x="8007" y="134"/>
                    </a:lnTo>
                    <a:lnTo>
                      <a:pt x="8007"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6"/>
              <p:cNvSpPr/>
              <p:nvPr/>
            </p:nvSpPr>
            <p:spPr>
              <a:xfrm>
                <a:off x="1737250" y="4312700"/>
                <a:ext cx="170150" cy="3350"/>
              </a:xfrm>
              <a:custGeom>
                <a:avLst/>
                <a:gdLst/>
                <a:ahLst/>
                <a:cxnLst/>
                <a:rect l="l" t="t" r="r" b="b"/>
                <a:pathLst>
                  <a:path w="6806" h="134" extrusionOk="0">
                    <a:moveTo>
                      <a:pt x="0" y="0"/>
                    </a:moveTo>
                    <a:lnTo>
                      <a:pt x="0" y="134"/>
                    </a:lnTo>
                    <a:lnTo>
                      <a:pt x="6805" y="134"/>
                    </a:lnTo>
                    <a:lnTo>
                      <a:pt x="680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6"/>
              <p:cNvSpPr/>
              <p:nvPr/>
            </p:nvSpPr>
            <p:spPr>
              <a:xfrm>
                <a:off x="1962400" y="4312700"/>
                <a:ext cx="383650" cy="3350"/>
              </a:xfrm>
              <a:custGeom>
                <a:avLst/>
                <a:gdLst/>
                <a:ahLst/>
                <a:cxnLst/>
                <a:rect l="l" t="t" r="r" b="b"/>
                <a:pathLst>
                  <a:path w="15346" h="134" extrusionOk="0">
                    <a:moveTo>
                      <a:pt x="1" y="0"/>
                    </a:moveTo>
                    <a:lnTo>
                      <a:pt x="1" y="134"/>
                    </a:lnTo>
                    <a:lnTo>
                      <a:pt x="15345" y="134"/>
                    </a:lnTo>
                    <a:lnTo>
                      <a:pt x="1534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6"/>
              <p:cNvSpPr/>
              <p:nvPr/>
            </p:nvSpPr>
            <p:spPr>
              <a:xfrm>
                <a:off x="3292525" y="4356900"/>
                <a:ext cx="976550" cy="3350"/>
              </a:xfrm>
              <a:custGeom>
                <a:avLst/>
                <a:gdLst/>
                <a:ahLst/>
                <a:cxnLst/>
                <a:rect l="l" t="t" r="r" b="b"/>
                <a:pathLst>
                  <a:path w="39062" h="134" extrusionOk="0">
                    <a:moveTo>
                      <a:pt x="0" y="0"/>
                    </a:moveTo>
                    <a:lnTo>
                      <a:pt x="0" y="134"/>
                    </a:lnTo>
                    <a:lnTo>
                      <a:pt x="39062" y="134"/>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6"/>
              <p:cNvSpPr/>
              <p:nvPr/>
            </p:nvSpPr>
            <p:spPr>
              <a:xfrm>
                <a:off x="2742125" y="1318050"/>
                <a:ext cx="735550" cy="246025"/>
              </a:xfrm>
              <a:custGeom>
                <a:avLst/>
                <a:gdLst/>
                <a:ahLst/>
                <a:cxnLst/>
                <a:rect l="l" t="t" r="r" b="b"/>
                <a:pathLst>
                  <a:path w="29422" h="9841" extrusionOk="0">
                    <a:moveTo>
                      <a:pt x="4771" y="1"/>
                    </a:moveTo>
                    <a:cubicBezTo>
                      <a:pt x="2202" y="1"/>
                      <a:pt x="1368" y="2836"/>
                      <a:pt x="2436" y="6805"/>
                    </a:cubicBezTo>
                    <a:cubicBezTo>
                      <a:pt x="2002" y="7539"/>
                      <a:pt x="1" y="8607"/>
                      <a:pt x="101" y="9841"/>
                    </a:cubicBezTo>
                    <a:lnTo>
                      <a:pt x="29388" y="9841"/>
                    </a:lnTo>
                    <a:cubicBezTo>
                      <a:pt x="29422" y="9674"/>
                      <a:pt x="29355" y="9607"/>
                      <a:pt x="29322" y="9507"/>
                    </a:cubicBezTo>
                    <a:cubicBezTo>
                      <a:pt x="28673" y="8146"/>
                      <a:pt x="27426" y="7036"/>
                      <a:pt x="26499" y="7036"/>
                    </a:cubicBezTo>
                    <a:cubicBezTo>
                      <a:pt x="26472" y="7036"/>
                      <a:pt x="26446" y="7037"/>
                      <a:pt x="26420" y="7039"/>
                    </a:cubicBezTo>
                    <a:cubicBezTo>
                      <a:pt x="26053" y="7039"/>
                      <a:pt x="25786" y="7272"/>
                      <a:pt x="25619" y="7539"/>
                    </a:cubicBezTo>
                    <a:cubicBezTo>
                      <a:pt x="23948" y="5868"/>
                      <a:pt x="22038" y="4793"/>
                      <a:pt x="20425" y="4793"/>
                    </a:cubicBezTo>
                    <a:cubicBezTo>
                      <a:pt x="20332" y="4793"/>
                      <a:pt x="20240" y="4797"/>
                      <a:pt x="20148" y="4804"/>
                    </a:cubicBezTo>
                    <a:cubicBezTo>
                      <a:pt x="19348" y="4837"/>
                      <a:pt x="18647" y="5204"/>
                      <a:pt x="18180" y="5838"/>
                    </a:cubicBezTo>
                    <a:cubicBezTo>
                      <a:pt x="16312" y="3170"/>
                      <a:pt x="13911" y="1268"/>
                      <a:pt x="12143" y="1268"/>
                    </a:cubicBezTo>
                    <a:cubicBezTo>
                      <a:pt x="11142" y="1268"/>
                      <a:pt x="10508" y="1869"/>
                      <a:pt x="10308" y="2936"/>
                    </a:cubicBezTo>
                    <a:cubicBezTo>
                      <a:pt x="8407" y="1135"/>
                      <a:pt x="6405" y="1"/>
                      <a:pt x="477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6"/>
              <p:cNvSpPr/>
              <p:nvPr/>
            </p:nvSpPr>
            <p:spPr>
              <a:xfrm>
                <a:off x="4088100" y="943625"/>
                <a:ext cx="570425" cy="190975"/>
              </a:xfrm>
              <a:custGeom>
                <a:avLst/>
                <a:gdLst/>
                <a:ahLst/>
                <a:cxnLst/>
                <a:rect l="l" t="t" r="r" b="b"/>
                <a:pathLst>
                  <a:path w="22817" h="7639" extrusionOk="0">
                    <a:moveTo>
                      <a:pt x="3703" y="0"/>
                    </a:moveTo>
                    <a:cubicBezTo>
                      <a:pt x="1701" y="0"/>
                      <a:pt x="1101" y="2235"/>
                      <a:pt x="1868" y="5271"/>
                    </a:cubicBezTo>
                    <a:cubicBezTo>
                      <a:pt x="1535" y="5838"/>
                      <a:pt x="0" y="6638"/>
                      <a:pt x="33" y="7639"/>
                    </a:cubicBezTo>
                    <a:lnTo>
                      <a:pt x="22816" y="7639"/>
                    </a:lnTo>
                    <a:lnTo>
                      <a:pt x="22716" y="7439"/>
                    </a:lnTo>
                    <a:cubicBezTo>
                      <a:pt x="22226" y="6327"/>
                      <a:pt x="21254" y="5503"/>
                      <a:pt x="20524" y="5503"/>
                    </a:cubicBezTo>
                    <a:cubicBezTo>
                      <a:pt x="20510" y="5503"/>
                      <a:pt x="20496" y="5503"/>
                      <a:pt x="20481" y="5504"/>
                    </a:cubicBezTo>
                    <a:cubicBezTo>
                      <a:pt x="20215" y="5504"/>
                      <a:pt x="19981" y="5671"/>
                      <a:pt x="19881" y="5904"/>
                    </a:cubicBezTo>
                    <a:cubicBezTo>
                      <a:pt x="18606" y="4598"/>
                      <a:pt x="17186" y="3756"/>
                      <a:pt x="15945" y="3756"/>
                    </a:cubicBezTo>
                    <a:cubicBezTo>
                      <a:pt x="15855" y="3756"/>
                      <a:pt x="15766" y="3761"/>
                      <a:pt x="15678" y="3770"/>
                    </a:cubicBezTo>
                    <a:cubicBezTo>
                      <a:pt x="15111" y="3803"/>
                      <a:pt x="14510" y="4103"/>
                      <a:pt x="14144" y="4570"/>
                    </a:cubicBezTo>
                    <a:cubicBezTo>
                      <a:pt x="12676" y="2469"/>
                      <a:pt x="10808" y="968"/>
                      <a:pt x="9440" y="968"/>
                    </a:cubicBezTo>
                    <a:cubicBezTo>
                      <a:pt x="8673" y="968"/>
                      <a:pt x="8173" y="1468"/>
                      <a:pt x="8006" y="2268"/>
                    </a:cubicBezTo>
                    <a:cubicBezTo>
                      <a:pt x="6505" y="834"/>
                      <a:pt x="4970" y="0"/>
                      <a:pt x="370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6"/>
              <p:cNvSpPr/>
              <p:nvPr/>
            </p:nvSpPr>
            <p:spPr>
              <a:xfrm>
                <a:off x="1812300" y="1099575"/>
                <a:ext cx="698850" cy="236025"/>
              </a:xfrm>
              <a:custGeom>
                <a:avLst/>
                <a:gdLst/>
                <a:ahLst/>
                <a:cxnLst/>
                <a:rect l="l" t="t" r="r" b="b"/>
                <a:pathLst>
                  <a:path w="27954" h="9441" extrusionOk="0">
                    <a:moveTo>
                      <a:pt x="7606" y="0"/>
                    </a:moveTo>
                    <a:cubicBezTo>
                      <a:pt x="5971" y="0"/>
                      <a:pt x="5238" y="1735"/>
                      <a:pt x="5471" y="4403"/>
                    </a:cubicBezTo>
                    <a:cubicBezTo>
                      <a:pt x="4670" y="3603"/>
                      <a:pt x="3937" y="3136"/>
                      <a:pt x="3269" y="3136"/>
                    </a:cubicBezTo>
                    <a:cubicBezTo>
                      <a:pt x="2402" y="3136"/>
                      <a:pt x="1969" y="4036"/>
                      <a:pt x="2069" y="5404"/>
                    </a:cubicBezTo>
                    <a:lnTo>
                      <a:pt x="1835" y="5404"/>
                    </a:lnTo>
                    <a:cubicBezTo>
                      <a:pt x="501" y="5637"/>
                      <a:pt x="0" y="7405"/>
                      <a:pt x="634" y="9440"/>
                    </a:cubicBezTo>
                    <a:lnTo>
                      <a:pt x="27954" y="9440"/>
                    </a:lnTo>
                    <a:cubicBezTo>
                      <a:pt x="27372" y="8276"/>
                      <a:pt x="26382" y="7269"/>
                      <a:pt x="25654" y="7269"/>
                    </a:cubicBezTo>
                    <a:cubicBezTo>
                      <a:pt x="25631" y="7269"/>
                      <a:pt x="25608" y="7270"/>
                      <a:pt x="25585" y="7272"/>
                    </a:cubicBezTo>
                    <a:cubicBezTo>
                      <a:pt x="25285" y="7305"/>
                      <a:pt x="25018" y="7539"/>
                      <a:pt x="24952" y="7839"/>
                    </a:cubicBezTo>
                    <a:cubicBezTo>
                      <a:pt x="23533" y="6073"/>
                      <a:pt x="21935" y="4993"/>
                      <a:pt x="20580" y="4993"/>
                    </a:cubicBezTo>
                    <a:cubicBezTo>
                      <a:pt x="20502" y="4993"/>
                      <a:pt x="20425" y="4996"/>
                      <a:pt x="20348" y="5004"/>
                    </a:cubicBezTo>
                    <a:cubicBezTo>
                      <a:pt x="19681" y="5037"/>
                      <a:pt x="19114" y="5437"/>
                      <a:pt x="18781" y="6038"/>
                    </a:cubicBezTo>
                    <a:cubicBezTo>
                      <a:pt x="17146" y="3269"/>
                      <a:pt x="15111" y="1334"/>
                      <a:pt x="13677" y="1334"/>
                    </a:cubicBezTo>
                    <a:cubicBezTo>
                      <a:pt x="12843" y="1334"/>
                      <a:pt x="12409" y="1935"/>
                      <a:pt x="12243" y="3002"/>
                    </a:cubicBezTo>
                    <a:cubicBezTo>
                      <a:pt x="10575" y="1168"/>
                      <a:pt x="8907" y="0"/>
                      <a:pt x="760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6"/>
              <p:cNvSpPr/>
              <p:nvPr/>
            </p:nvSpPr>
            <p:spPr>
              <a:xfrm>
                <a:off x="4540075" y="1830075"/>
                <a:ext cx="801425" cy="271900"/>
              </a:xfrm>
              <a:custGeom>
                <a:avLst/>
                <a:gdLst/>
                <a:ahLst/>
                <a:cxnLst/>
                <a:rect l="l" t="t" r="r" b="b"/>
                <a:pathLst>
                  <a:path w="32057" h="10876" extrusionOk="0">
                    <a:moveTo>
                      <a:pt x="8740" y="1"/>
                    </a:moveTo>
                    <a:cubicBezTo>
                      <a:pt x="6872" y="1"/>
                      <a:pt x="6038" y="2002"/>
                      <a:pt x="6272" y="5038"/>
                    </a:cubicBezTo>
                    <a:cubicBezTo>
                      <a:pt x="5371" y="4171"/>
                      <a:pt x="4471" y="3603"/>
                      <a:pt x="3770" y="3603"/>
                    </a:cubicBezTo>
                    <a:cubicBezTo>
                      <a:pt x="2769" y="3603"/>
                      <a:pt x="2302" y="4604"/>
                      <a:pt x="2402" y="6205"/>
                    </a:cubicBezTo>
                    <a:cubicBezTo>
                      <a:pt x="2302" y="6205"/>
                      <a:pt x="2236" y="6205"/>
                      <a:pt x="2136" y="6239"/>
                    </a:cubicBezTo>
                    <a:cubicBezTo>
                      <a:pt x="601" y="6506"/>
                      <a:pt x="1" y="8540"/>
                      <a:pt x="768" y="10875"/>
                    </a:cubicBezTo>
                    <a:lnTo>
                      <a:pt x="32057" y="10875"/>
                    </a:lnTo>
                    <a:cubicBezTo>
                      <a:pt x="31268" y="9429"/>
                      <a:pt x="30123" y="8339"/>
                      <a:pt x="29292" y="8339"/>
                    </a:cubicBezTo>
                    <a:cubicBezTo>
                      <a:pt x="29280" y="8339"/>
                      <a:pt x="29267" y="8340"/>
                      <a:pt x="29255" y="8340"/>
                    </a:cubicBezTo>
                    <a:cubicBezTo>
                      <a:pt x="28921" y="8374"/>
                      <a:pt x="28621" y="8607"/>
                      <a:pt x="28554" y="8907"/>
                    </a:cubicBezTo>
                    <a:cubicBezTo>
                      <a:pt x="26901" y="6936"/>
                      <a:pt x="25067" y="5662"/>
                      <a:pt x="23541" y="5662"/>
                    </a:cubicBezTo>
                    <a:cubicBezTo>
                      <a:pt x="23466" y="5662"/>
                      <a:pt x="23391" y="5665"/>
                      <a:pt x="23317" y="5672"/>
                    </a:cubicBezTo>
                    <a:cubicBezTo>
                      <a:pt x="22583" y="5738"/>
                      <a:pt x="21883" y="6172"/>
                      <a:pt x="21549" y="6873"/>
                    </a:cubicBezTo>
                    <a:cubicBezTo>
                      <a:pt x="19648" y="3704"/>
                      <a:pt x="17313" y="1502"/>
                      <a:pt x="15712" y="1502"/>
                    </a:cubicBezTo>
                    <a:cubicBezTo>
                      <a:pt x="14778" y="1502"/>
                      <a:pt x="14211" y="2202"/>
                      <a:pt x="14044" y="3403"/>
                    </a:cubicBezTo>
                    <a:cubicBezTo>
                      <a:pt x="12143" y="1268"/>
                      <a:pt x="10241" y="1"/>
                      <a:pt x="874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6"/>
              <p:cNvSpPr/>
              <p:nvPr/>
            </p:nvSpPr>
            <p:spPr>
              <a:xfrm>
                <a:off x="1962400" y="1622425"/>
                <a:ext cx="339450" cy="85925"/>
              </a:xfrm>
              <a:custGeom>
                <a:avLst/>
                <a:gdLst/>
                <a:ahLst/>
                <a:cxnLst/>
                <a:rect l="l" t="t" r="r" b="b"/>
                <a:pathLst>
                  <a:path w="13578" h="3437" extrusionOk="0">
                    <a:moveTo>
                      <a:pt x="1" y="1"/>
                    </a:moveTo>
                    <a:lnTo>
                      <a:pt x="1268" y="768"/>
                    </a:lnTo>
                    <a:cubicBezTo>
                      <a:pt x="1669" y="1002"/>
                      <a:pt x="2069" y="1235"/>
                      <a:pt x="2436" y="1502"/>
                    </a:cubicBezTo>
                    <a:cubicBezTo>
                      <a:pt x="2803" y="1769"/>
                      <a:pt x="3170" y="2036"/>
                      <a:pt x="3570" y="2303"/>
                    </a:cubicBezTo>
                    <a:cubicBezTo>
                      <a:pt x="3937" y="2536"/>
                      <a:pt x="4270" y="2836"/>
                      <a:pt x="4571" y="3103"/>
                    </a:cubicBezTo>
                    <a:lnTo>
                      <a:pt x="4938" y="3437"/>
                    </a:lnTo>
                    <a:lnTo>
                      <a:pt x="5471" y="3203"/>
                    </a:lnTo>
                    <a:cubicBezTo>
                      <a:pt x="6072" y="3003"/>
                      <a:pt x="6739" y="2803"/>
                      <a:pt x="7406" y="2636"/>
                    </a:cubicBezTo>
                    <a:cubicBezTo>
                      <a:pt x="8073" y="2469"/>
                      <a:pt x="8740" y="2269"/>
                      <a:pt x="9441" y="2102"/>
                    </a:cubicBezTo>
                    <a:cubicBezTo>
                      <a:pt x="10808" y="1702"/>
                      <a:pt x="12176" y="1369"/>
                      <a:pt x="13577" y="935"/>
                    </a:cubicBezTo>
                    <a:lnTo>
                      <a:pt x="13577" y="935"/>
                    </a:lnTo>
                    <a:cubicBezTo>
                      <a:pt x="12743" y="968"/>
                      <a:pt x="11976" y="968"/>
                      <a:pt x="11242" y="1035"/>
                    </a:cubicBezTo>
                    <a:cubicBezTo>
                      <a:pt x="10475" y="1102"/>
                      <a:pt x="9741" y="1202"/>
                      <a:pt x="9007" y="1302"/>
                    </a:cubicBezTo>
                    <a:cubicBezTo>
                      <a:pt x="8307" y="1369"/>
                      <a:pt x="7573" y="1535"/>
                      <a:pt x="6839" y="1769"/>
                    </a:cubicBezTo>
                    <a:cubicBezTo>
                      <a:pt x="6305" y="1869"/>
                      <a:pt x="5772" y="2036"/>
                      <a:pt x="5238" y="2236"/>
                    </a:cubicBezTo>
                    <a:cubicBezTo>
                      <a:pt x="4571" y="1769"/>
                      <a:pt x="3803" y="1335"/>
                      <a:pt x="3036" y="1002"/>
                    </a:cubicBezTo>
                    <a:cubicBezTo>
                      <a:pt x="2536" y="802"/>
                      <a:pt x="2102" y="568"/>
                      <a:pt x="1602" y="401"/>
                    </a:cubicBezTo>
                    <a:cubicBezTo>
                      <a:pt x="1102" y="234"/>
                      <a:pt x="534" y="134"/>
                      <a:pt x="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6"/>
              <p:cNvSpPr/>
              <p:nvPr/>
            </p:nvSpPr>
            <p:spPr>
              <a:xfrm>
                <a:off x="2511975" y="1750850"/>
                <a:ext cx="340250" cy="86775"/>
              </a:xfrm>
              <a:custGeom>
                <a:avLst/>
                <a:gdLst/>
                <a:ahLst/>
                <a:cxnLst/>
                <a:rect l="l" t="t" r="r" b="b"/>
                <a:pathLst>
                  <a:path w="13610" h="3471" extrusionOk="0">
                    <a:moveTo>
                      <a:pt x="0" y="1"/>
                    </a:moveTo>
                    <a:lnTo>
                      <a:pt x="1268" y="735"/>
                    </a:lnTo>
                    <a:cubicBezTo>
                      <a:pt x="1668" y="1002"/>
                      <a:pt x="2035" y="1235"/>
                      <a:pt x="2469" y="1502"/>
                    </a:cubicBezTo>
                    <a:cubicBezTo>
                      <a:pt x="2869" y="1736"/>
                      <a:pt x="3202" y="2036"/>
                      <a:pt x="3603" y="2303"/>
                    </a:cubicBezTo>
                    <a:cubicBezTo>
                      <a:pt x="3970" y="2536"/>
                      <a:pt x="4270" y="2836"/>
                      <a:pt x="4603" y="3137"/>
                    </a:cubicBezTo>
                    <a:lnTo>
                      <a:pt x="4970" y="3470"/>
                    </a:lnTo>
                    <a:lnTo>
                      <a:pt x="5504" y="3237"/>
                    </a:lnTo>
                    <a:cubicBezTo>
                      <a:pt x="6104" y="3003"/>
                      <a:pt x="6772" y="2836"/>
                      <a:pt x="7439" y="2636"/>
                    </a:cubicBezTo>
                    <a:cubicBezTo>
                      <a:pt x="8106" y="2403"/>
                      <a:pt x="8773" y="2236"/>
                      <a:pt x="9474" y="2069"/>
                    </a:cubicBezTo>
                    <a:cubicBezTo>
                      <a:pt x="10841" y="1702"/>
                      <a:pt x="12209" y="1369"/>
                      <a:pt x="13610" y="902"/>
                    </a:cubicBezTo>
                    <a:cubicBezTo>
                      <a:pt x="12709" y="902"/>
                      <a:pt x="11975" y="968"/>
                      <a:pt x="11208" y="1035"/>
                    </a:cubicBezTo>
                    <a:cubicBezTo>
                      <a:pt x="10474" y="1068"/>
                      <a:pt x="9707" y="1202"/>
                      <a:pt x="9007" y="1269"/>
                    </a:cubicBezTo>
                    <a:cubicBezTo>
                      <a:pt x="8306" y="1369"/>
                      <a:pt x="7539" y="1535"/>
                      <a:pt x="6838" y="1736"/>
                    </a:cubicBezTo>
                    <a:cubicBezTo>
                      <a:pt x="6305" y="1869"/>
                      <a:pt x="5771" y="2036"/>
                      <a:pt x="5204" y="2236"/>
                    </a:cubicBezTo>
                    <a:cubicBezTo>
                      <a:pt x="4537" y="1736"/>
                      <a:pt x="3803" y="1335"/>
                      <a:pt x="3036" y="1002"/>
                    </a:cubicBezTo>
                    <a:cubicBezTo>
                      <a:pt x="2602" y="768"/>
                      <a:pt x="2068" y="568"/>
                      <a:pt x="1601" y="401"/>
                    </a:cubicBezTo>
                    <a:cubicBezTo>
                      <a:pt x="1101" y="234"/>
                      <a:pt x="534" y="101"/>
                      <a:pt x="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6"/>
              <p:cNvSpPr/>
              <p:nvPr/>
            </p:nvSpPr>
            <p:spPr>
              <a:xfrm>
                <a:off x="5154675" y="1675800"/>
                <a:ext cx="393650" cy="100100"/>
              </a:xfrm>
              <a:custGeom>
                <a:avLst/>
                <a:gdLst/>
                <a:ahLst/>
                <a:cxnLst/>
                <a:rect l="l" t="t" r="r" b="b"/>
                <a:pathLst>
                  <a:path w="15746" h="4004" extrusionOk="0">
                    <a:moveTo>
                      <a:pt x="1" y="1"/>
                    </a:moveTo>
                    <a:lnTo>
                      <a:pt x="1435" y="868"/>
                    </a:lnTo>
                    <a:cubicBezTo>
                      <a:pt x="1902" y="1168"/>
                      <a:pt x="2403" y="1469"/>
                      <a:pt x="2836" y="1735"/>
                    </a:cubicBezTo>
                    <a:cubicBezTo>
                      <a:pt x="3237" y="2036"/>
                      <a:pt x="3704" y="2369"/>
                      <a:pt x="4137" y="2669"/>
                    </a:cubicBezTo>
                    <a:cubicBezTo>
                      <a:pt x="4537" y="2970"/>
                      <a:pt x="4904" y="3303"/>
                      <a:pt x="5305" y="3637"/>
                    </a:cubicBezTo>
                    <a:lnTo>
                      <a:pt x="5705" y="4004"/>
                    </a:lnTo>
                    <a:lnTo>
                      <a:pt x="6339" y="3737"/>
                    </a:lnTo>
                    <a:cubicBezTo>
                      <a:pt x="7006" y="3503"/>
                      <a:pt x="7806" y="3236"/>
                      <a:pt x="8540" y="3036"/>
                    </a:cubicBezTo>
                    <a:cubicBezTo>
                      <a:pt x="9308" y="2836"/>
                      <a:pt x="10141" y="2636"/>
                      <a:pt x="10909" y="2403"/>
                    </a:cubicBezTo>
                    <a:cubicBezTo>
                      <a:pt x="12510" y="2002"/>
                      <a:pt x="14144" y="1569"/>
                      <a:pt x="15745" y="1068"/>
                    </a:cubicBezTo>
                    <a:cubicBezTo>
                      <a:pt x="14878" y="1068"/>
                      <a:pt x="14011" y="1135"/>
                      <a:pt x="13144" y="1202"/>
                    </a:cubicBezTo>
                    <a:cubicBezTo>
                      <a:pt x="12243" y="1302"/>
                      <a:pt x="11376" y="1368"/>
                      <a:pt x="10508" y="1535"/>
                    </a:cubicBezTo>
                    <a:cubicBezTo>
                      <a:pt x="9641" y="1702"/>
                      <a:pt x="8807" y="1835"/>
                      <a:pt x="7973" y="2036"/>
                    </a:cubicBezTo>
                    <a:cubicBezTo>
                      <a:pt x="7339" y="2202"/>
                      <a:pt x="6706" y="2369"/>
                      <a:pt x="6072" y="2636"/>
                    </a:cubicBezTo>
                    <a:cubicBezTo>
                      <a:pt x="5305" y="2036"/>
                      <a:pt x="4471" y="1569"/>
                      <a:pt x="3537" y="1168"/>
                    </a:cubicBezTo>
                    <a:cubicBezTo>
                      <a:pt x="2970" y="901"/>
                      <a:pt x="2403" y="701"/>
                      <a:pt x="1836" y="501"/>
                    </a:cubicBezTo>
                    <a:cubicBezTo>
                      <a:pt x="1202" y="301"/>
                      <a:pt x="601" y="134"/>
                      <a:pt x="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a:off x="4317425" y="1484850"/>
                <a:ext cx="394475" cy="100925"/>
              </a:xfrm>
              <a:custGeom>
                <a:avLst/>
                <a:gdLst/>
                <a:ahLst/>
                <a:cxnLst/>
                <a:rect l="l" t="t" r="r" b="b"/>
                <a:pathLst>
                  <a:path w="15779" h="4037" extrusionOk="0">
                    <a:moveTo>
                      <a:pt x="0" y="0"/>
                    </a:moveTo>
                    <a:lnTo>
                      <a:pt x="1468" y="934"/>
                    </a:lnTo>
                    <a:cubicBezTo>
                      <a:pt x="1902" y="1201"/>
                      <a:pt x="2402" y="1501"/>
                      <a:pt x="2836" y="1801"/>
                    </a:cubicBezTo>
                    <a:cubicBezTo>
                      <a:pt x="3236" y="2102"/>
                      <a:pt x="3703" y="2435"/>
                      <a:pt x="4137" y="2702"/>
                    </a:cubicBezTo>
                    <a:cubicBezTo>
                      <a:pt x="4537" y="3002"/>
                      <a:pt x="4904" y="3336"/>
                      <a:pt x="5304" y="3669"/>
                    </a:cubicBezTo>
                    <a:lnTo>
                      <a:pt x="5704" y="4036"/>
                    </a:lnTo>
                    <a:lnTo>
                      <a:pt x="6338" y="3803"/>
                    </a:lnTo>
                    <a:cubicBezTo>
                      <a:pt x="7005" y="3536"/>
                      <a:pt x="7806" y="3302"/>
                      <a:pt x="8540" y="3102"/>
                    </a:cubicBezTo>
                    <a:cubicBezTo>
                      <a:pt x="9307" y="2869"/>
                      <a:pt x="10141" y="2669"/>
                      <a:pt x="10941" y="2468"/>
                    </a:cubicBezTo>
                    <a:cubicBezTo>
                      <a:pt x="12509" y="2035"/>
                      <a:pt x="14144" y="1635"/>
                      <a:pt x="15778" y="1101"/>
                    </a:cubicBezTo>
                    <a:cubicBezTo>
                      <a:pt x="14878" y="1101"/>
                      <a:pt x="14010" y="1168"/>
                      <a:pt x="13143" y="1201"/>
                    </a:cubicBezTo>
                    <a:cubicBezTo>
                      <a:pt x="12276" y="1301"/>
                      <a:pt x="11375" y="1368"/>
                      <a:pt x="10508" y="1534"/>
                    </a:cubicBezTo>
                    <a:cubicBezTo>
                      <a:pt x="9641" y="1701"/>
                      <a:pt x="8807" y="1835"/>
                      <a:pt x="7973" y="2035"/>
                    </a:cubicBezTo>
                    <a:cubicBezTo>
                      <a:pt x="7339" y="2202"/>
                      <a:pt x="6705" y="2368"/>
                      <a:pt x="6071" y="2635"/>
                    </a:cubicBezTo>
                    <a:cubicBezTo>
                      <a:pt x="5304" y="2035"/>
                      <a:pt x="4403" y="1601"/>
                      <a:pt x="3536" y="1168"/>
                    </a:cubicBezTo>
                    <a:cubicBezTo>
                      <a:pt x="2969" y="934"/>
                      <a:pt x="2402" y="701"/>
                      <a:pt x="1835" y="500"/>
                    </a:cubicBezTo>
                    <a:cubicBezTo>
                      <a:pt x="1235" y="300"/>
                      <a:pt x="634" y="133"/>
                      <a:pt x="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6"/>
              <p:cNvSpPr/>
              <p:nvPr/>
            </p:nvSpPr>
            <p:spPr>
              <a:xfrm>
                <a:off x="5070450" y="1441475"/>
                <a:ext cx="239375" cy="60900"/>
              </a:xfrm>
              <a:custGeom>
                <a:avLst/>
                <a:gdLst/>
                <a:ahLst/>
                <a:cxnLst/>
                <a:rect l="l" t="t" r="r" b="b"/>
                <a:pathLst>
                  <a:path w="9575" h="2436" extrusionOk="0">
                    <a:moveTo>
                      <a:pt x="1" y="0"/>
                    </a:moveTo>
                    <a:lnTo>
                      <a:pt x="868" y="534"/>
                    </a:lnTo>
                    <a:cubicBezTo>
                      <a:pt x="1168" y="701"/>
                      <a:pt x="1435" y="901"/>
                      <a:pt x="1702" y="1068"/>
                    </a:cubicBezTo>
                    <a:cubicBezTo>
                      <a:pt x="1936" y="1235"/>
                      <a:pt x="2236" y="1435"/>
                      <a:pt x="2503" y="1602"/>
                    </a:cubicBezTo>
                    <a:cubicBezTo>
                      <a:pt x="2736" y="1768"/>
                      <a:pt x="3003" y="1969"/>
                      <a:pt x="3203" y="2202"/>
                    </a:cubicBezTo>
                    <a:lnTo>
                      <a:pt x="3437" y="2436"/>
                    </a:lnTo>
                    <a:lnTo>
                      <a:pt x="3870" y="2269"/>
                    </a:lnTo>
                    <a:cubicBezTo>
                      <a:pt x="4271" y="2102"/>
                      <a:pt x="4738" y="1969"/>
                      <a:pt x="5205" y="1868"/>
                    </a:cubicBezTo>
                    <a:cubicBezTo>
                      <a:pt x="5638" y="1735"/>
                      <a:pt x="6172" y="1602"/>
                      <a:pt x="6672" y="1468"/>
                    </a:cubicBezTo>
                    <a:cubicBezTo>
                      <a:pt x="7606" y="1235"/>
                      <a:pt x="8607" y="968"/>
                      <a:pt x="9574" y="634"/>
                    </a:cubicBezTo>
                    <a:cubicBezTo>
                      <a:pt x="9379" y="622"/>
                      <a:pt x="9188" y="614"/>
                      <a:pt x="8998" y="614"/>
                    </a:cubicBezTo>
                    <a:cubicBezTo>
                      <a:pt x="8670" y="614"/>
                      <a:pt x="8345" y="638"/>
                      <a:pt x="8007" y="701"/>
                    </a:cubicBezTo>
                    <a:cubicBezTo>
                      <a:pt x="7439" y="734"/>
                      <a:pt x="6939" y="834"/>
                      <a:pt x="6405" y="901"/>
                    </a:cubicBezTo>
                    <a:cubicBezTo>
                      <a:pt x="5872" y="1001"/>
                      <a:pt x="5371" y="1068"/>
                      <a:pt x="4871" y="1235"/>
                    </a:cubicBezTo>
                    <a:cubicBezTo>
                      <a:pt x="4504" y="1335"/>
                      <a:pt x="4070" y="1435"/>
                      <a:pt x="3703" y="1568"/>
                    </a:cubicBezTo>
                    <a:cubicBezTo>
                      <a:pt x="3203" y="1235"/>
                      <a:pt x="2703" y="934"/>
                      <a:pt x="2169" y="701"/>
                    </a:cubicBezTo>
                    <a:cubicBezTo>
                      <a:pt x="1835" y="534"/>
                      <a:pt x="1435" y="401"/>
                      <a:pt x="1102" y="267"/>
                    </a:cubicBezTo>
                    <a:cubicBezTo>
                      <a:pt x="735" y="167"/>
                      <a:pt x="368" y="67"/>
                      <a:pt x="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6"/>
              <p:cNvSpPr/>
              <p:nvPr/>
            </p:nvSpPr>
            <p:spPr>
              <a:xfrm>
                <a:off x="3940475" y="1342225"/>
                <a:ext cx="238550" cy="60925"/>
              </a:xfrm>
              <a:custGeom>
                <a:avLst/>
                <a:gdLst/>
                <a:ahLst/>
                <a:cxnLst/>
                <a:rect l="l" t="t" r="r" b="b"/>
                <a:pathLst>
                  <a:path w="9542" h="2437" extrusionOk="0">
                    <a:moveTo>
                      <a:pt x="1" y="1"/>
                    </a:moveTo>
                    <a:lnTo>
                      <a:pt x="868" y="535"/>
                    </a:lnTo>
                    <a:cubicBezTo>
                      <a:pt x="1168" y="701"/>
                      <a:pt x="1435" y="902"/>
                      <a:pt x="1702" y="1068"/>
                    </a:cubicBezTo>
                    <a:cubicBezTo>
                      <a:pt x="1936" y="1235"/>
                      <a:pt x="2236" y="1469"/>
                      <a:pt x="2503" y="1602"/>
                    </a:cubicBezTo>
                    <a:cubicBezTo>
                      <a:pt x="2736" y="1769"/>
                      <a:pt x="3003" y="2002"/>
                      <a:pt x="3203" y="2203"/>
                    </a:cubicBezTo>
                    <a:lnTo>
                      <a:pt x="3437" y="2436"/>
                    </a:lnTo>
                    <a:lnTo>
                      <a:pt x="3837" y="2269"/>
                    </a:lnTo>
                    <a:cubicBezTo>
                      <a:pt x="4237" y="2102"/>
                      <a:pt x="4704" y="2002"/>
                      <a:pt x="5171" y="1869"/>
                    </a:cubicBezTo>
                    <a:cubicBezTo>
                      <a:pt x="5605" y="1736"/>
                      <a:pt x="6105" y="1602"/>
                      <a:pt x="6606" y="1502"/>
                    </a:cubicBezTo>
                    <a:cubicBezTo>
                      <a:pt x="7573" y="1235"/>
                      <a:pt x="8574" y="1002"/>
                      <a:pt x="9541" y="668"/>
                    </a:cubicBezTo>
                    <a:cubicBezTo>
                      <a:pt x="9404" y="658"/>
                      <a:pt x="9262" y="654"/>
                      <a:pt x="9115" y="654"/>
                    </a:cubicBezTo>
                    <a:cubicBezTo>
                      <a:pt x="8761" y="654"/>
                      <a:pt x="8384" y="678"/>
                      <a:pt x="8007" y="701"/>
                    </a:cubicBezTo>
                    <a:cubicBezTo>
                      <a:pt x="7440" y="735"/>
                      <a:pt x="6939" y="835"/>
                      <a:pt x="6405" y="902"/>
                    </a:cubicBezTo>
                    <a:cubicBezTo>
                      <a:pt x="5872" y="1002"/>
                      <a:pt x="5371" y="1068"/>
                      <a:pt x="4871" y="1235"/>
                    </a:cubicBezTo>
                    <a:cubicBezTo>
                      <a:pt x="4504" y="1335"/>
                      <a:pt x="4070" y="1469"/>
                      <a:pt x="3704" y="1569"/>
                    </a:cubicBezTo>
                    <a:cubicBezTo>
                      <a:pt x="3203" y="1235"/>
                      <a:pt x="2703" y="935"/>
                      <a:pt x="2169" y="701"/>
                    </a:cubicBezTo>
                    <a:cubicBezTo>
                      <a:pt x="1836" y="535"/>
                      <a:pt x="1435" y="401"/>
                      <a:pt x="1102" y="301"/>
                    </a:cubicBezTo>
                    <a:cubicBezTo>
                      <a:pt x="735" y="168"/>
                      <a:pt x="368" y="68"/>
                      <a:pt x="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6"/>
              <p:cNvSpPr/>
              <p:nvPr/>
            </p:nvSpPr>
            <p:spPr>
              <a:xfrm>
                <a:off x="5591675" y="1396450"/>
                <a:ext cx="167625" cy="42550"/>
              </a:xfrm>
              <a:custGeom>
                <a:avLst/>
                <a:gdLst/>
                <a:ahLst/>
                <a:cxnLst/>
                <a:rect l="l" t="t" r="r" b="b"/>
                <a:pathLst>
                  <a:path w="6705" h="1702" extrusionOk="0">
                    <a:moveTo>
                      <a:pt x="0" y="0"/>
                    </a:moveTo>
                    <a:lnTo>
                      <a:pt x="600" y="367"/>
                    </a:lnTo>
                    <a:cubicBezTo>
                      <a:pt x="834" y="501"/>
                      <a:pt x="1034" y="634"/>
                      <a:pt x="1201" y="734"/>
                    </a:cubicBezTo>
                    <a:cubicBezTo>
                      <a:pt x="1368" y="867"/>
                      <a:pt x="1568" y="1001"/>
                      <a:pt x="1735" y="1134"/>
                    </a:cubicBezTo>
                    <a:cubicBezTo>
                      <a:pt x="1901" y="1234"/>
                      <a:pt x="2068" y="1401"/>
                      <a:pt x="2235" y="1535"/>
                    </a:cubicBezTo>
                    <a:lnTo>
                      <a:pt x="2402" y="1701"/>
                    </a:lnTo>
                    <a:lnTo>
                      <a:pt x="2702" y="1568"/>
                    </a:lnTo>
                    <a:cubicBezTo>
                      <a:pt x="2969" y="1468"/>
                      <a:pt x="3302" y="1368"/>
                      <a:pt x="3636" y="1301"/>
                    </a:cubicBezTo>
                    <a:cubicBezTo>
                      <a:pt x="3970" y="1201"/>
                      <a:pt x="4336" y="1134"/>
                      <a:pt x="4637" y="1001"/>
                    </a:cubicBezTo>
                    <a:cubicBezTo>
                      <a:pt x="5304" y="834"/>
                      <a:pt x="6038" y="667"/>
                      <a:pt x="6705" y="400"/>
                    </a:cubicBezTo>
                    <a:lnTo>
                      <a:pt x="6705" y="400"/>
                    </a:lnTo>
                    <a:cubicBezTo>
                      <a:pt x="6371" y="501"/>
                      <a:pt x="6004" y="501"/>
                      <a:pt x="5604" y="534"/>
                    </a:cubicBezTo>
                    <a:lnTo>
                      <a:pt x="4503" y="667"/>
                    </a:lnTo>
                    <a:cubicBezTo>
                      <a:pt x="4103" y="701"/>
                      <a:pt x="3736" y="801"/>
                      <a:pt x="3402" y="867"/>
                    </a:cubicBezTo>
                    <a:cubicBezTo>
                      <a:pt x="3102" y="968"/>
                      <a:pt x="2869" y="1001"/>
                      <a:pt x="2602" y="1134"/>
                    </a:cubicBezTo>
                    <a:cubicBezTo>
                      <a:pt x="2268" y="867"/>
                      <a:pt x="1901" y="667"/>
                      <a:pt x="1534" y="501"/>
                    </a:cubicBezTo>
                    <a:cubicBezTo>
                      <a:pt x="1268" y="367"/>
                      <a:pt x="1067" y="300"/>
                      <a:pt x="767" y="200"/>
                    </a:cubicBezTo>
                    <a:cubicBezTo>
                      <a:pt x="534" y="134"/>
                      <a:pt x="234" y="34"/>
                      <a:pt x="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6"/>
              <p:cNvSpPr/>
              <p:nvPr/>
            </p:nvSpPr>
            <p:spPr>
              <a:xfrm>
                <a:off x="4853625" y="1120400"/>
                <a:ext cx="167650" cy="42575"/>
              </a:xfrm>
              <a:custGeom>
                <a:avLst/>
                <a:gdLst/>
                <a:ahLst/>
                <a:cxnLst/>
                <a:rect l="l" t="t" r="r" b="b"/>
                <a:pathLst>
                  <a:path w="6706" h="1703" extrusionOk="0">
                    <a:moveTo>
                      <a:pt x="1" y="1"/>
                    </a:moveTo>
                    <a:lnTo>
                      <a:pt x="601" y="368"/>
                    </a:lnTo>
                    <a:cubicBezTo>
                      <a:pt x="835" y="501"/>
                      <a:pt x="1035" y="601"/>
                      <a:pt x="1202" y="735"/>
                    </a:cubicBezTo>
                    <a:cubicBezTo>
                      <a:pt x="1369" y="868"/>
                      <a:pt x="1569" y="1002"/>
                      <a:pt x="1736" y="1102"/>
                    </a:cubicBezTo>
                    <a:cubicBezTo>
                      <a:pt x="1902" y="1235"/>
                      <a:pt x="2069" y="1369"/>
                      <a:pt x="2236" y="1535"/>
                    </a:cubicBezTo>
                    <a:lnTo>
                      <a:pt x="2403" y="1702"/>
                    </a:lnTo>
                    <a:lnTo>
                      <a:pt x="2703" y="1569"/>
                    </a:lnTo>
                    <a:cubicBezTo>
                      <a:pt x="2970" y="1435"/>
                      <a:pt x="3303" y="1369"/>
                      <a:pt x="3637" y="1269"/>
                    </a:cubicBezTo>
                    <a:cubicBezTo>
                      <a:pt x="3970" y="1202"/>
                      <a:pt x="4304" y="1102"/>
                      <a:pt x="4638" y="1002"/>
                    </a:cubicBezTo>
                    <a:cubicBezTo>
                      <a:pt x="5305" y="835"/>
                      <a:pt x="6039" y="668"/>
                      <a:pt x="6706" y="401"/>
                    </a:cubicBezTo>
                    <a:lnTo>
                      <a:pt x="6706" y="401"/>
                    </a:lnTo>
                    <a:cubicBezTo>
                      <a:pt x="6372" y="501"/>
                      <a:pt x="6005" y="501"/>
                      <a:pt x="5605" y="535"/>
                    </a:cubicBezTo>
                    <a:lnTo>
                      <a:pt x="4504" y="668"/>
                    </a:lnTo>
                    <a:cubicBezTo>
                      <a:pt x="4104" y="701"/>
                      <a:pt x="3737" y="768"/>
                      <a:pt x="3403" y="868"/>
                    </a:cubicBezTo>
                    <a:cubicBezTo>
                      <a:pt x="3103" y="935"/>
                      <a:pt x="2870" y="1035"/>
                      <a:pt x="2603" y="1102"/>
                    </a:cubicBezTo>
                    <a:cubicBezTo>
                      <a:pt x="2269" y="868"/>
                      <a:pt x="1902" y="668"/>
                      <a:pt x="1535" y="501"/>
                    </a:cubicBezTo>
                    <a:cubicBezTo>
                      <a:pt x="1269" y="368"/>
                      <a:pt x="1035" y="268"/>
                      <a:pt x="768" y="201"/>
                    </a:cubicBezTo>
                    <a:cubicBezTo>
                      <a:pt x="535" y="101"/>
                      <a:pt x="234" y="34"/>
                      <a:pt x="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6"/>
              <p:cNvSpPr/>
              <p:nvPr/>
            </p:nvSpPr>
            <p:spPr>
              <a:xfrm>
                <a:off x="3530200" y="4064175"/>
                <a:ext cx="206825" cy="160150"/>
              </a:xfrm>
              <a:custGeom>
                <a:avLst/>
                <a:gdLst/>
                <a:ahLst/>
                <a:cxnLst/>
                <a:rect l="l" t="t" r="r" b="b"/>
                <a:pathLst>
                  <a:path w="8273" h="6406" extrusionOk="0">
                    <a:moveTo>
                      <a:pt x="0" y="1"/>
                    </a:moveTo>
                    <a:lnTo>
                      <a:pt x="0" y="6405"/>
                    </a:lnTo>
                    <a:lnTo>
                      <a:pt x="8273" y="6405"/>
                    </a:lnTo>
                    <a:lnTo>
                      <a:pt x="8273"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6"/>
              <p:cNvSpPr/>
              <p:nvPr/>
            </p:nvSpPr>
            <p:spPr>
              <a:xfrm>
                <a:off x="2985625" y="2923100"/>
                <a:ext cx="1303475" cy="1258700"/>
              </a:xfrm>
              <a:custGeom>
                <a:avLst/>
                <a:gdLst/>
                <a:ahLst/>
                <a:cxnLst/>
                <a:rect l="l" t="t" r="r" b="b"/>
                <a:pathLst>
                  <a:path w="52139" h="50348" extrusionOk="0">
                    <a:moveTo>
                      <a:pt x="25990" y="0"/>
                    </a:moveTo>
                    <a:cubicBezTo>
                      <a:pt x="25809" y="0"/>
                      <a:pt x="25647" y="89"/>
                      <a:pt x="25553" y="278"/>
                    </a:cubicBezTo>
                    <a:lnTo>
                      <a:pt x="68" y="47745"/>
                    </a:lnTo>
                    <a:cubicBezTo>
                      <a:pt x="1" y="47912"/>
                      <a:pt x="1" y="48079"/>
                      <a:pt x="68" y="48212"/>
                    </a:cubicBezTo>
                    <a:cubicBezTo>
                      <a:pt x="157" y="48390"/>
                      <a:pt x="320" y="48479"/>
                      <a:pt x="488" y="48479"/>
                    </a:cubicBezTo>
                    <a:cubicBezTo>
                      <a:pt x="572" y="48479"/>
                      <a:pt x="657" y="48457"/>
                      <a:pt x="735" y="48413"/>
                    </a:cubicBezTo>
                    <a:lnTo>
                      <a:pt x="7273" y="45010"/>
                    </a:lnTo>
                    <a:cubicBezTo>
                      <a:pt x="7373" y="45010"/>
                      <a:pt x="7406" y="44977"/>
                      <a:pt x="7506" y="44977"/>
                    </a:cubicBezTo>
                    <a:cubicBezTo>
                      <a:pt x="7740" y="44977"/>
                      <a:pt x="8007" y="45177"/>
                      <a:pt x="8007" y="45410"/>
                    </a:cubicBezTo>
                    <a:lnTo>
                      <a:pt x="8173" y="48212"/>
                    </a:lnTo>
                    <a:cubicBezTo>
                      <a:pt x="8173" y="48312"/>
                      <a:pt x="8207" y="48379"/>
                      <a:pt x="8240" y="48479"/>
                    </a:cubicBezTo>
                    <a:cubicBezTo>
                      <a:pt x="8342" y="48601"/>
                      <a:pt x="8493" y="48674"/>
                      <a:pt x="8642" y="48674"/>
                    </a:cubicBezTo>
                    <a:cubicBezTo>
                      <a:pt x="8736" y="48674"/>
                      <a:pt x="8829" y="48644"/>
                      <a:pt x="8907" y="48579"/>
                    </a:cubicBezTo>
                    <a:lnTo>
                      <a:pt x="12376" y="46144"/>
                    </a:lnTo>
                    <a:cubicBezTo>
                      <a:pt x="12460" y="46078"/>
                      <a:pt x="12560" y="46044"/>
                      <a:pt x="12660" y="46044"/>
                    </a:cubicBezTo>
                    <a:cubicBezTo>
                      <a:pt x="12760" y="46044"/>
                      <a:pt x="12860" y="46078"/>
                      <a:pt x="12944" y="46144"/>
                    </a:cubicBezTo>
                    <a:lnTo>
                      <a:pt x="17513" y="49680"/>
                    </a:lnTo>
                    <a:cubicBezTo>
                      <a:pt x="17589" y="49755"/>
                      <a:pt x="17684" y="49790"/>
                      <a:pt x="17782" y="49790"/>
                    </a:cubicBezTo>
                    <a:cubicBezTo>
                      <a:pt x="17900" y="49790"/>
                      <a:pt x="18022" y="49738"/>
                      <a:pt x="18114" y="49647"/>
                    </a:cubicBezTo>
                    <a:lnTo>
                      <a:pt x="21716" y="46044"/>
                    </a:lnTo>
                    <a:cubicBezTo>
                      <a:pt x="21800" y="45944"/>
                      <a:pt x="21917" y="45894"/>
                      <a:pt x="22038" y="45894"/>
                    </a:cubicBezTo>
                    <a:cubicBezTo>
                      <a:pt x="22158" y="45894"/>
                      <a:pt x="22284" y="45944"/>
                      <a:pt x="22384" y="46044"/>
                    </a:cubicBezTo>
                    <a:lnTo>
                      <a:pt x="25953" y="49814"/>
                    </a:lnTo>
                    <a:lnTo>
                      <a:pt x="26020" y="49847"/>
                    </a:lnTo>
                    <a:cubicBezTo>
                      <a:pt x="26103" y="49916"/>
                      <a:pt x="26204" y="49951"/>
                      <a:pt x="26305" y="49951"/>
                    </a:cubicBezTo>
                    <a:cubicBezTo>
                      <a:pt x="26447" y="49951"/>
                      <a:pt x="26589" y="49883"/>
                      <a:pt x="26687" y="49747"/>
                    </a:cubicBezTo>
                    <a:lnTo>
                      <a:pt x="29655" y="46011"/>
                    </a:lnTo>
                    <a:cubicBezTo>
                      <a:pt x="29747" y="45897"/>
                      <a:pt x="29900" y="45845"/>
                      <a:pt x="30052" y="45845"/>
                    </a:cubicBezTo>
                    <a:cubicBezTo>
                      <a:pt x="30122" y="45845"/>
                      <a:pt x="30193" y="45856"/>
                      <a:pt x="30256" y="45877"/>
                    </a:cubicBezTo>
                    <a:lnTo>
                      <a:pt x="35927" y="48679"/>
                    </a:lnTo>
                    <a:cubicBezTo>
                      <a:pt x="35982" y="48702"/>
                      <a:pt x="36045" y="48713"/>
                      <a:pt x="36109" y="48713"/>
                    </a:cubicBezTo>
                    <a:cubicBezTo>
                      <a:pt x="36238" y="48713"/>
                      <a:pt x="36371" y="48668"/>
                      <a:pt x="36460" y="48579"/>
                    </a:cubicBezTo>
                    <a:lnTo>
                      <a:pt x="38962" y="46178"/>
                    </a:lnTo>
                    <a:cubicBezTo>
                      <a:pt x="39054" y="46086"/>
                      <a:pt x="39186" y="46035"/>
                      <a:pt x="39314" y="46035"/>
                    </a:cubicBezTo>
                    <a:cubicBezTo>
                      <a:pt x="39419" y="46035"/>
                      <a:pt x="39521" y="46069"/>
                      <a:pt x="39596" y="46144"/>
                    </a:cubicBezTo>
                    <a:lnTo>
                      <a:pt x="44733" y="50214"/>
                    </a:lnTo>
                    <a:cubicBezTo>
                      <a:pt x="44800" y="50314"/>
                      <a:pt x="44900" y="50347"/>
                      <a:pt x="45033" y="50347"/>
                    </a:cubicBezTo>
                    <a:cubicBezTo>
                      <a:pt x="45267" y="50347"/>
                      <a:pt x="45467" y="50080"/>
                      <a:pt x="45467" y="49847"/>
                    </a:cubicBezTo>
                    <a:lnTo>
                      <a:pt x="45467" y="47745"/>
                    </a:lnTo>
                    <a:lnTo>
                      <a:pt x="45467" y="47645"/>
                    </a:lnTo>
                    <a:cubicBezTo>
                      <a:pt x="45547" y="47432"/>
                      <a:pt x="45712" y="47282"/>
                      <a:pt x="45912" y="47282"/>
                    </a:cubicBezTo>
                    <a:cubicBezTo>
                      <a:pt x="45962" y="47282"/>
                      <a:pt x="46014" y="47292"/>
                      <a:pt x="46067" y="47312"/>
                    </a:cubicBezTo>
                    <a:lnTo>
                      <a:pt x="51471" y="48846"/>
                    </a:lnTo>
                    <a:cubicBezTo>
                      <a:pt x="51500" y="48856"/>
                      <a:pt x="51533" y="48860"/>
                      <a:pt x="51566" y="48860"/>
                    </a:cubicBezTo>
                    <a:cubicBezTo>
                      <a:pt x="51646" y="48860"/>
                      <a:pt x="51734" y="48836"/>
                      <a:pt x="51805" y="48813"/>
                    </a:cubicBezTo>
                    <a:cubicBezTo>
                      <a:pt x="52071" y="48679"/>
                      <a:pt x="52138" y="48379"/>
                      <a:pt x="52038" y="48146"/>
                    </a:cubicBezTo>
                    <a:lnTo>
                      <a:pt x="26353" y="278"/>
                    </a:lnTo>
                    <a:cubicBezTo>
                      <a:pt x="26286" y="178"/>
                      <a:pt x="26220" y="145"/>
                      <a:pt x="26220" y="45"/>
                    </a:cubicBezTo>
                    <a:cubicBezTo>
                      <a:pt x="26142" y="15"/>
                      <a:pt x="26064" y="0"/>
                      <a:pt x="25990"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3169725" y="2961950"/>
                <a:ext cx="924675" cy="773775"/>
              </a:xfrm>
              <a:custGeom>
                <a:avLst/>
                <a:gdLst/>
                <a:ahLst/>
                <a:cxnLst/>
                <a:rect l="l" t="t" r="r" b="b"/>
                <a:pathLst>
                  <a:path w="36987" h="30951" extrusionOk="0">
                    <a:moveTo>
                      <a:pt x="18608" y="1"/>
                    </a:moveTo>
                    <a:cubicBezTo>
                      <a:pt x="18498" y="1"/>
                      <a:pt x="18386" y="31"/>
                      <a:pt x="18289" y="92"/>
                    </a:cubicBezTo>
                    <a:cubicBezTo>
                      <a:pt x="18189" y="125"/>
                      <a:pt x="18155" y="158"/>
                      <a:pt x="18088" y="259"/>
                    </a:cubicBezTo>
                    <a:lnTo>
                      <a:pt x="209" y="29379"/>
                    </a:lnTo>
                    <a:cubicBezTo>
                      <a:pt x="0" y="29737"/>
                      <a:pt x="298" y="30095"/>
                      <a:pt x="698" y="30095"/>
                    </a:cubicBezTo>
                    <a:cubicBezTo>
                      <a:pt x="745" y="30095"/>
                      <a:pt x="794" y="30090"/>
                      <a:pt x="843" y="30080"/>
                    </a:cubicBezTo>
                    <a:lnTo>
                      <a:pt x="4012" y="29279"/>
                    </a:lnTo>
                    <a:cubicBezTo>
                      <a:pt x="4071" y="29260"/>
                      <a:pt x="4129" y="29250"/>
                      <a:pt x="4184" y="29250"/>
                    </a:cubicBezTo>
                    <a:cubicBezTo>
                      <a:pt x="4411" y="29250"/>
                      <a:pt x="4599" y="29405"/>
                      <a:pt x="4679" y="29646"/>
                    </a:cubicBezTo>
                    <a:lnTo>
                      <a:pt x="4679" y="29780"/>
                    </a:lnTo>
                    <a:lnTo>
                      <a:pt x="4679" y="30480"/>
                    </a:lnTo>
                    <a:cubicBezTo>
                      <a:pt x="4710" y="30758"/>
                      <a:pt x="4941" y="30951"/>
                      <a:pt x="5241" y="30951"/>
                    </a:cubicBezTo>
                    <a:cubicBezTo>
                      <a:pt x="5264" y="30951"/>
                      <a:pt x="5288" y="30950"/>
                      <a:pt x="5313" y="30947"/>
                    </a:cubicBezTo>
                    <a:cubicBezTo>
                      <a:pt x="5379" y="30947"/>
                      <a:pt x="5479" y="30914"/>
                      <a:pt x="5546" y="30847"/>
                    </a:cubicBezTo>
                    <a:lnTo>
                      <a:pt x="8748" y="28646"/>
                    </a:lnTo>
                    <a:cubicBezTo>
                      <a:pt x="8843" y="28583"/>
                      <a:pt x="8960" y="28549"/>
                      <a:pt x="9078" y="28549"/>
                    </a:cubicBezTo>
                    <a:cubicBezTo>
                      <a:pt x="9210" y="28549"/>
                      <a:pt x="9343" y="28591"/>
                      <a:pt x="9449" y="28679"/>
                    </a:cubicBezTo>
                    <a:lnTo>
                      <a:pt x="11050" y="29980"/>
                    </a:lnTo>
                    <a:cubicBezTo>
                      <a:pt x="11161" y="30069"/>
                      <a:pt x="11302" y="30113"/>
                      <a:pt x="11443" y="30113"/>
                    </a:cubicBezTo>
                    <a:cubicBezTo>
                      <a:pt x="11513" y="30113"/>
                      <a:pt x="11584" y="30102"/>
                      <a:pt x="11651" y="30080"/>
                    </a:cubicBezTo>
                    <a:lnTo>
                      <a:pt x="15420" y="28445"/>
                    </a:lnTo>
                    <a:cubicBezTo>
                      <a:pt x="15484" y="28413"/>
                      <a:pt x="15558" y="28398"/>
                      <a:pt x="15636" y="28398"/>
                    </a:cubicBezTo>
                    <a:cubicBezTo>
                      <a:pt x="15799" y="28398"/>
                      <a:pt x="15974" y="28465"/>
                      <a:pt x="16087" y="28579"/>
                    </a:cubicBezTo>
                    <a:lnTo>
                      <a:pt x="18022" y="30647"/>
                    </a:lnTo>
                    <a:cubicBezTo>
                      <a:pt x="18133" y="30758"/>
                      <a:pt x="18296" y="30828"/>
                      <a:pt x="18453" y="30828"/>
                    </a:cubicBezTo>
                    <a:cubicBezTo>
                      <a:pt x="18579" y="30828"/>
                      <a:pt x="18700" y="30784"/>
                      <a:pt x="18789" y="30680"/>
                    </a:cubicBezTo>
                    <a:lnTo>
                      <a:pt x="21057" y="28612"/>
                    </a:lnTo>
                    <a:cubicBezTo>
                      <a:pt x="21157" y="28529"/>
                      <a:pt x="21291" y="28487"/>
                      <a:pt x="21428" y="28487"/>
                    </a:cubicBezTo>
                    <a:cubicBezTo>
                      <a:pt x="21566" y="28487"/>
                      <a:pt x="21708" y="28529"/>
                      <a:pt x="21824" y="28612"/>
                    </a:cubicBezTo>
                    <a:lnTo>
                      <a:pt x="24093" y="30614"/>
                    </a:lnTo>
                    <a:cubicBezTo>
                      <a:pt x="24216" y="30702"/>
                      <a:pt x="24349" y="30743"/>
                      <a:pt x="24476" y="30743"/>
                    </a:cubicBezTo>
                    <a:cubicBezTo>
                      <a:pt x="24589" y="30743"/>
                      <a:pt x="24699" y="30710"/>
                      <a:pt x="24793" y="30647"/>
                    </a:cubicBezTo>
                    <a:lnTo>
                      <a:pt x="27795" y="28612"/>
                    </a:lnTo>
                    <a:cubicBezTo>
                      <a:pt x="27912" y="28545"/>
                      <a:pt x="28021" y="28512"/>
                      <a:pt x="28125" y="28512"/>
                    </a:cubicBezTo>
                    <a:cubicBezTo>
                      <a:pt x="28229" y="28512"/>
                      <a:pt x="28329" y="28545"/>
                      <a:pt x="28429" y="28612"/>
                    </a:cubicBezTo>
                    <a:lnTo>
                      <a:pt x="30531" y="29913"/>
                    </a:lnTo>
                    <a:cubicBezTo>
                      <a:pt x="30610" y="29970"/>
                      <a:pt x="30702" y="29996"/>
                      <a:pt x="30794" y="29996"/>
                    </a:cubicBezTo>
                    <a:cubicBezTo>
                      <a:pt x="30973" y="29996"/>
                      <a:pt x="31155" y="29900"/>
                      <a:pt x="31265" y="29746"/>
                    </a:cubicBezTo>
                    <a:cubicBezTo>
                      <a:pt x="31331" y="29680"/>
                      <a:pt x="31365" y="29613"/>
                      <a:pt x="31365" y="29513"/>
                    </a:cubicBezTo>
                    <a:lnTo>
                      <a:pt x="31431" y="28345"/>
                    </a:lnTo>
                    <a:cubicBezTo>
                      <a:pt x="31461" y="28110"/>
                      <a:pt x="31698" y="27900"/>
                      <a:pt x="31960" y="27900"/>
                    </a:cubicBezTo>
                    <a:cubicBezTo>
                      <a:pt x="31995" y="27900"/>
                      <a:pt x="32030" y="27904"/>
                      <a:pt x="32065" y="27912"/>
                    </a:cubicBezTo>
                    <a:cubicBezTo>
                      <a:pt x="32098" y="27912"/>
                      <a:pt x="32199" y="27945"/>
                      <a:pt x="32232" y="27945"/>
                    </a:cubicBezTo>
                    <a:lnTo>
                      <a:pt x="36068" y="29680"/>
                    </a:lnTo>
                    <a:cubicBezTo>
                      <a:pt x="36154" y="29723"/>
                      <a:pt x="36241" y="29742"/>
                      <a:pt x="36325" y="29742"/>
                    </a:cubicBezTo>
                    <a:cubicBezTo>
                      <a:pt x="36693" y="29742"/>
                      <a:pt x="36986" y="29366"/>
                      <a:pt x="36768" y="29012"/>
                    </a:cubicBezTo>
                    <a:lnTo>
                      <a:pt x="19089" y="259"/>
                    </a:lnTo>
                    <a:cubicBezTo>
                      <a:pt x="18984" y="90"/>
                      <a:pt x="18798" y="1"/>
                      <a:pt x="18608"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6"/>
              <p:cNvSpPr/>
              <p:nvPr/>
            </p:nvSpPr>
            <p:spPr>
              <a:xfrm>
                <a:off x="3332250" y="2836675"/>
                <a:ext cx="601300" cy="561550"/>
              </a:xfrm>
              <a:custGeom>
                <a:avLst/>
                <a:gdLst/>
                <a:ahLst/>
                <a:cxnLst/>
                <a:rect l="l" t="t" r="r" b="b"/>
                <a:pathLst>
                  <a:path w="24052" h="22462" extrusionOk="0">
                    <a:moveTo>
                      <a:pt x="12050" y="0"/>
                    </a:moveTo>
                    <a:cubicBezTo>
                      <a:pt x="11953" y="0"/>
                      <a:pt x="11852" y="22"/>
                      <a:pt x="11754" y="66"/>
                    </a:cubicBezTo>
                    <a:cubicBezTo>
                      <a:pt x="11721" y="99"/>
                      <a:pt x="11654" y="166"/>
                      <a:pt x="11587" y="266"/>
                    </a:cubicBezTo>
                    <a:lnTo>
                      <a:pt x="179" y="21248"/>
                    </a:lnTo>
                    <a:cubicBezTo>
                      <a:pt x="0" y="21576"/>
                      <a:pt x="301" y="21930"/>
                      <a:pt x="701" y="21930"/>
                    </a:cubicBezTo>
                    <a:cubicBezTo>
                      <a:pt x="748" y="21930"/>
                      <a:pt x="797" y="21925"/>
                      <a:pt x="846" y="21915"/>
                    </a:cubicBezTo>
                    <a:lnTo>
                      <a:pt x="2247" y="21481"/>
                    </a:lnTo>
                    <a:cubicBezTo>
                      <a:pt x="2306" y="21468"/>
                      <a:pt x="2365" y="21461"/>
                      <a:pt x="2422" y="21461"/>
                    </a:cubicBezTo>
                    <a:cubicBezTo>
                      <a:pt x="2656" y="21461"/>
                      <a:pt x="2861" y="21573"/>
                      <a:pt x="2915" y="21815"/>
                    </a:cubicBezTo>
                    <a:cubicBezTo>
                      <a:pt x="2915" y="21848"/>
                      <a:pt x="2981" y="21915"/>
                      <a:pt x="2981" y="21948"/>
                    </a:cubicBezTo>
                    <a:cubicBezTo>
                      <a:pt x="3015" y="22248"/>
                      <a:pt x="3248" y="22448"/>
                      <a:pt x="3582" y="22448"/>
                    </a:cubicBezTo>
                    <a:cubicBezTo>
                      <a:pt x="3715" y="22448"/>
                      <a:pt x="3815" y="22415"/>
                      <a:pt x="3882" y="22315"/>
                    </a:cubicBezTo>
                    <a:lnTo>
                      <a:pt x="5516" y="21081"/>
                    </a:lnTo>
                    <a:cubicBezTo>
                      <a:pt x="5612" y="21001"/>
                      <a:pt x="5738" y="20960"/>
                      <a:pt x="5865" y="20960"/>
                    </a:cubicBezTo>
                    <a:cubicBezTo>
                      <a:pt x="6005" y="20960"/>
                      <a:pt x="6146" y="21010"/>
                      <a:pt x="6250" y="21114"/>
                    </a:cubicBezTo>
                    <a:lnTo>
                      <a:pt x="7051" y="21848"/>
                    </a:lnTo>
                    <a:cubicBezTo>
                      <a:pt x="7156" y="21954"/>
                      <a:pt x="7316" y="22019"/>
                      <a:pt x="7469" y="22019"/>
                    </a:cubicBezTo>
                    <a:cubicBezTo>
                      <a:pt x="7558" y="22019"/>
                      <a:pt x="7645" y="21997"/>
                      <a:pt x="7718" y="21948"/>
                    </a:cubicBezTo>
                    <a:lnTo>
                      <a:pt x="9886" y="20914"/>
                    </a:lnTo>
                    <a:cubicBezTo>
                      <a:pt x="9984" y="20865"/>
                      <a:pt x="10082" y="20843"/>
                      <a:pt x="10175" y="20843"/>
                    </a:cubicBezTo>
                    <a:cubicBezTo>
                      <a:pt x="10336" y="20843"/>
                      <a:pt x="10481" y="20909"/>
                      <a:pt x="10587" y="21014"/>
                    </a:cubicBezTo>
                    <a:lnTo>
                      <a:pt x="11587" y="22282"/>
                    </a:lnTo>
                    <a:cubicBezTo>
                      <a:pt x="11709" y="22403"/>
                      <a:pt x="11866" y="22461"/>
                      <a:pt x="12022" y="22461"/>
                    </a:cubicBezTo>
                    <a:cubicBezTo>
                      <a:pt x="12166" y="22461"/>
                      <a:pt x="12309" y="22411"/>
                      <a:pt x="12421" y="22315"/>
                    </a:cubicBezTo>
                    <a:lnTo>
                      <a:pt x="12455" y="22282"/>
                    </a:lnTo>
                    <a:lnTo>
                      <a:pt x="13656" y="21081"/>
                    </a:lnTo>
                    <a:cubicBezTo>
                      <a:pt x="13772" y="20964"/>
                      <a:pt x="13914" y="20906"/>
                      <a:pt x="14060" y="20906"/>
                    </a:cubicBezTo>
                    <a:cubicBezTo>
                      <a:pt x="14206" y="20906"/>
                      <a:pt x="14356" y="20964"/>
                      <a:pt x="14490" y="21081"/>
                    </a:cubicBezTo>
                    <a:lnTo>
                      <a:pt x="15690" y="22282"/>
                    </a:lnTo>
                    <a:cubicBezTo>
                      <a:pt x="15795" y="22386"/>
                      <a:pt x="15936" y="22436"/>
                      <a:pt x="16076" y="22436"/>
                    </a:cubicBezTo>
                    <a:cubicBezTo>
                      <a:pt x="16203" y="22436"/>
                      <a:pt x="16329" y="22395"/>
                      <a:pt x="16424" y="22315"/>
                    </a:cubicBezTo>
                    <a:lnTo>
                      <a:pt x="18092" y="21014"/>
                    </a:lnTo>
                    <a:cubicBezTo>
                      <a:pt x="18209" y="20931"/>
                      <a:pt x="18334" y="20889"/>
                      <a:pt x="18459" y="20889"/>
                    </a:cubicBezTo>
                    <a:cubicBezTo>
                      <a:pt x="18584" y="20889"/>
                      <a:pt x="18709" y="20931"/>
                      <a:pt x="18826" y="21014"/>
                    </a:cubicBezTo>
                    <a:lnTo>
                      <a:pt x="19727" y="21648"/>
                    </a:lnTo>
                    <a:cubicBezTo>
                      <a:pt x="19821" y="21715"/>
                      <a:pt x="19937" y="21750"/>
                      <a:pt x="20052" y="21750"/>
                    </a:cubicBezTo>
                    <a:cubicBezTo>
                      <a:pt x="20223" y="21750"/>
                      <a:pt x="20394" y="21674"/>
                      <a:pt x="20494" y="21514"/>
                    </a:cubicBezTo>
                    <a:cubicBezTo>
                      <a:pt x="20527" y="21448"/>
                      <a:pt x="20561" y="21348"/>
                      <a:pt x="20561" y="21281"/>
                    </a:cubicBezTo>
                    <a:lnTo>
                      <a:pt x="20594" y="20947"/>
                    </a:lnTo>
                    <a:cubicBezTo>
                      <a:pt x="20625" y="20669"/>
                      <a:pt x="20885" y="20477"/>
                      <a:pt x="21162" y="20477"/>
                    </a:cubicBezTo>
                    <a:cubicBezTo>
                      <a:pt x="21184" y="20477"/>
                      <a:pt x="21206" y="20478"/>
                      <a:pt x="21228" y="20480"/>
                    </a:cubicBezTo>
                    <a:cubicBezTo>
                      <a:pt x="21294" y="20480"/>
                      <a:pt x="21361" y="20514"/>
                      <a:pt x="21394" y="20547"/>
                    </a:cubicBezTo>
                    <a:lnTo>
                      <a:pt x="23096" y="21448"/>
                    </a:lnTo>
                    <a:cubicBezTo>
                      <a:pt x="23186" y="21493"/>
                      <a:pt x="23279" y="21513"/>
                      <a:pt x="23369" y="21513"/>
                    </a:cubicBezTo>
                    <a:cubicBezTo>
                      <a:pt x="23741" y="21513"/>
                      <a:pt x="24051" y="21164"/>
                      <a:pt x="23863" y="20814"/>
                    </a:cubicBezTo>
                    <a:lnTo>
                      <a:pt x="12555" y="299"/>
                    </a:lnTo>
                    <a:cubicBezTo>
                      <a:pt x="12442" y="97"/>
                      <a:pt x="12253" y="0"/>
                      <a:pt x="12050"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6"/>
              <p:cNvSpPr/>
              <p:nvPr/>
            </p:nvSpPr>
            <p:spPr>
              <a:xfrm>
                <a:off x="4440850" y="3849875"/>
                <a:ext cx="1150850" cy="374450"/>
              </a:xfrm>
              <a:custGeom>
                <a:avLst/>
                <a:gdLst/>
                <a:ahLst/>
                <a:cxnLst/>
                <a:rect l="l" t="t" r="r" b="b"/>
                <a:pathLst>
                  <a:path w="46034" h="14978" extrusionOk="0">
                    <a:moveTo>
                      <a:pt x="12009" y="0"/>
                    </a:moveTo>
                    <a:cubicBezTo>
                      <a:pt x="8006" y="0"/>
                      <a:pt x="5337" y="4303"/>
                      <a:pt x="5104" y="10341"/>
                    </a:cubicBezTo>
                    <a:cubicBezTo>
                      <a:pt x="4103" y="11475"/>
                      <a:pt x="434" y="13043"/>
                      <a:pt x="0" y="14977"/>
                    </a:cubicBezTo>
                    <a:lnTo>
                      <a:pt x="46033" y="14977"/>
                    </a:lnTo>
                    <a:lnTo>
                      <a:pt x="45966" y="14577"/>
                    </a:lnTo>
                    <a:cubicBezTo>
                      <a:pt x="45645" y="12487"/>
                      <a:pt x="44208" y="10801"/>
                      <a:pt x="42731" y="10801"/>
                    </a:cubicBezTo>
                    <a:cubicBezTo>
                      <a:pt x="42675" y="10801"/>
                      <a:pt x="42619" y="10803"/>
                      <a:pt x="42564" y="10808"/>
                    </a:cubicBezTo>
                    <a:cubicBezTo>
                      <a:pt x="41963" y="10841"/>
                      <a:pt x="41463" y="11141"/>
                      <a:pt x="41096" y="11608"/>
                    </a:cubicBezTo>
                    <a:cubicBezTo>
                      <a:pt x="39282" y="8999"/>
                      <a:pt x="36770" y="7361"/>
                      <a:pt x="34225" y="7361"/>
                    </a:cubicBezTo>
                    <a:cubicBezTo>
                      <a:pt x="34103" y="7361"/>
                      <a:pt x="33980" y="7364"/>
                      <a:pt x="33858" y="7372"/>
                    </a:cubicBezTo>
                    <a:cubicBezTo>
                      <a:pt x="32523" y="7472"/>
                      <a:pt x="31256" y="8039"/>
                      <a:pt x="30255" y="8973"/>
                    </a:cubicBezTo>
                    <a:cubicBezTo>
                      <a:pt x="28554" y="4870"/>
                      <a:pt x="25685" y="1968"/>
                      <a:pt x="22950" y="1968"/>
                    </a:cubicBezTo>
                    <a:cubicBezTo>
                      <a:pt x="21415" y="1968"/>
                      <a:pt x="20115" y="2936"/>
                      <a:pt x="19281" y="4470"/>
                    </a:cubicBezTo>
                    <a:cubicBezTo>
                      <a:pt x="17079" y="1701"/>
                      <a:pt x="14511" y="0"/>
                      <a:pt x="12009"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6"/>
              <p:cNvSpPr/>
              <p:nvPr/>
            </p:nvSpPr>
            <p:spPr>
              <a:xfrm>
                <a:off x="1760600" y="3840700"/>
                <a:ext cx="1130000" cy="381950"/>
              </a:xfrm>
              <a:custGeom>
                <a:avLst/>
                <a:gdLst/>
                <a:ahLst/>
                <a:cxnLst/>
                <a:rect l="l" t="t" r="r" b="b"/>
                <a:pathLst>
                  <a:path w="45200" h="15278" extrusionOk="0">
                    <a:moveTo>
                      <a:pt x="16245" y="0"/>
                    </a:moveTo>
                    <a:cubicBezTo>
                      <a:pt x="13543" y="0"/>
                      <a:pt x="11509" y="2802"/>
                      <a:pt x="10541" y="7105"/>
                    </a:cubicBezTo>
                    <a:cubicBezTo>
                      <a:pt x="9641" y="5838"/>
                      <a:pt x="8573" y="5104"/>
                      <a:pt x="7539" y="5104"/>
                    </a:cubicBezTo>
                    <a:cubicBezTo>
                      <a:pt x="6071" y="5104"/>
                      <a:pt x="5004" y="6505"/>
                      <a:pt x="4403" y="8706"/>
                    </a:cubicBezTo>
                    <a:cubicBezTo>
                      <a:pt x="4303" y="8706"/>
                      <a:pt x="4170" y="8706"/>
                      <a:pt x="4037" y="8773"/>
                    </a:cubicBezTo>
                    <a:cubicBezTo>
                      <a:pt x="1702" y="9140"/>
                      <a:pt x="0" y="12009"/>
                      <a:pt x="34" y="15278"/>
                    </a:cubicBezTo>
                    <a:lnTo>
                      <a:pt x="45199" y="15278"/>
                    </a:lnTo>
                    <a:cubicBezTo>
                      <a:pt x="44814" y="13257"/>
                      <a:pt x="43689" y="11668"/>
                      <a:pt x="42505" y="11668"/>
                    </a:cubicBezTo>
                    <a:cubicBezTo>
                      <a:pt x="42458" y="11668"/>
                      <a:pt x="42411" y="11670"/>
                      <a:pt x="42364" y="11675"/>
                    </a:cubicBezTo>
                    <a:cubicBezTo>
                      <a:pt x="41830" y="11775"/>
                      <a:pt x="41363" y="12042"/>
                      <a:pt x="41063" y="12509"/>
                    </a:cubicBezTo>
                    <a:cubicBezTo>
                      <a:pt x="39562" y="9731"/>
                      <a:pt x="37420" y="7962"/>
                      <a:pt x="35220" y="7962"/>
                    </a:cubicBezTo>
                    <a:cubicBezTo>
                      <a:pt x="35122" y="7962"/>
                      <a:pt x="35024" y="7965"/>
                      <a:pt x="34925" y="7973"/>
                    </a:cubicBezTo>
                    <a:cubicBezTo>
                      <a:pt x="33724" y="8106"/>
                      <a:pt x="32590" y="8706"/>
                      <a:pt x="31823" y="9640"/>
                    </a:cubicBezTo>
                    <a:cubicBezTo>
                      <a:pt x="30489" y="5204"/>
                      <a:pt x="28054" y="2102"/>
                      <a:pt x="25685" y="2102"/>
                    </a:cubicBezTo>
                    <a:cubicBezTo>
                      <a:pt x="24351" y="2102"/>
                      <a:pt x="23217" y="3102"/>
                      <a:pt x="22416" y="4804"/>
                    </a:cubicBezTo>
                    <a:cubicBezTo>
                      <a:pt x="20648" y="1835"/>
                      <a:pt x="18413" y="0"/>
                      <a:pt x="16245"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6"/>
              <p:cNvSpPr/>
              <p:nvPr/>
            </p:nvSpPr>
            <p:spPr>
              <a:xfrm>
                <a:off x="2435250" y="3140200"/>
                <a:ext cx="271875" cy="1084125"/>
              </a:xfrm>
              <a:custGeom>
                <a:avLst/>
                <a:gdLst/>
                <a:ahLst/>
                <a:cxnLst/>
                <a:rect l="l" t="t" r="r" b="b"/>
                <a:pathLst>
                  <a:path w="10875" h="43365" extrusionOk="0">
                    <a:moveTo>
                      <a:pt x="2235" y="0"/>
                    </a:moveTo>
                    <a:lnTo>
                      <a:pt x="1601" y="18280"/>
                    </a:lnTo>
                    <a:lnTo>
                      <a:pt x="0" y="18647"/>
                    </a:lnTo>
                    <a:lnTo>
                      <a:pt x="834" y="28320"/>
                    </a:lnTo>
                    <a:lnTo>
                      <a:pt x="1234" y="28354"/>
                    </a:lnTo>
                    <a:lnTo>
                      <a:pt x="701" y="43364"/>
                    </a:lnTo>
                    <a:lnTo>
                      <a:pt x="8206" y="43364"/>
                    </a:lnTo>
                    <a:lnTo>
                      <a:pt x="8340" y="36193"/>
                    </a:lnTo>
                    <a:lnTo>
                      <a:pt x="9240" y="25685"/>
                    </a:lnTo>
                    <a:lnTo>
                      <a:pt x="9240" y="25685"/>
                    </a:lnTo>
                    <a:lnTo>
                      <a:pt x="8506" y="25819"/>
                    </a:lnTo>
                    <a:lnTo>
                      <a:pt x="8573" y="19147"/>
                    </a:lnTo>
                    <a:lnTo>
                      <a:pt x="10875" y="10141"/>
                    </a:lnTo>
                    <a:lnTo>
                      <a:pt x="8740" y="10141"/>
                    </a:lnTo>
                    <a:lnTo>
                      <a:pt x="8907"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6"/>
              <p:cNvSpPr/>
              <p:nvPr/>
            </p:nvSpPr>
            <p:spPr>
              <a:xfrm>
                <a:off x="1919875" y="2193375"/>
                <a:ext cx="1329300" cy="1342575"/>
              </a:xfrm>
              <a:custGeom>
                <a:avLst/>
                <a:gdLst/>
                <a:ahLst/>
                <a:cxnLst/>
                <a:rect l="l" t="t" r="r" b="b"/>
                <a:pathLst>
                  <a:path w="53172" h="53703" extrusionOk="0">
                    <a:moveTo>
                      <a:pt x="28616" y="1"/>
                    </a:moveTo>
                    <a:cubicBezTo>
                      <a:pt x="25866" y="1"/>
                      <a:pt x="23220" y="2436"/>
                      <a:pt x="22183" y="6150"/>
                    </a:cubicBezTo>
                    <a:cubicBezTo>
                      <a:pt x="20348" y="12688"/>
                      <a:pt x="12810" y="7485"/>
                      <a:pt x="7272" y="14857"/>
                    </a:cubicBezTo>
                    <a:cubicBezTo>
                      <a:pt x="1702" y="22229"/>
                      <a:pt x="8673" y="23429"/>
                      <a:pt x="4337" y="27266"/>
                    </a:cubicBezTo>
                    <a:cubicBezTo>
                      <a:pt x="1" y="31135"/>
                      <a:pt x="1635" y="35872"/>
                      <a:pt x="5538" y="37673"/>
                    </a:cubicBezTo>
                    <a:cubicBezTo>
                      <a:pt x="9707" y="39541"/>
                      <a:pt x="12176" y="39674"/>
                      <a:pt x="9507" y="45612"/>
                    </a:cubicBezTo>
                    <a:cubicBezTo>
                      <a:pt x="7218" y="50775"/>
                      <a:pt x="9808" y="53702"/>
                      <a:pt x="14735" y="53702"/>
                    </a:cubicBezTo>
                    <a:cubicBezTo>
                      <a:pt x="17130" y="53702"/>
                      <a:pt x="20077" y="53011"/>
                      <a:pt x="23284" y="51550"/>
                    </a:cubicBezTo>
                    <a:cubicBezTo>
                      <a:pt x="25249" y="50651"/>
                      <a:pt x="26913" y="50324"/>
                      <a:pt x="28365" y="50324"/>
                    </a:cubicBezTo>
                    <a:cubicBezTo>
                      <a:pt x="32240" y="50324"/>
                      <a:pt x="34596" y="52655"/>
                      <a:pt x="37099" y="52655"/>
                    </a:cubicBezTo>
                    <a:cubicBezTo>
                      <a:pt x="38321" y="52655"/>
                      <a:pt x="39578" y="52100"/>
                      <a:pt x="41063" y="50449"/>
                    </a:cubicBezTo>
                    <a:cubicBezTo>
                      <a:pt x="46000" y="44945"/>
                      <a:pt x="38561" y="46079"/>
                      <a:pt x="47334" y="40909"/>
                    </a:cubicBezTo>
                    <a:cubicBezTo>
                      <a:pt x="53172" y="37439"/>
                      <a:pt x="46534" y="31435"/>
                      <a:pt x="40896" y="27999"/>
                    </a:cubicBezTo>
                    <a:cubicBezTo>
                      <a:pt x="35292" y="24530"/>
                      <a:pt x="46734" y="21261"/>
                      <a:pt x="42297" y="13589"/>
                    </a:cubicBezTo>
                    <a:cubicBezTo>
                      <a:pt x="37828" y="5917"/>
                      <a:pt x="37994" y="12688"/>
                      <a:pt x="34458" y="4849"/>
                    </a:cubicBezTo>
                    <a:cubicBezTo>
                      <a:pt x="32907" y="1441"/>
                      <a:pt x="30731" y="1"/>
                      <a:pt x="28616"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6"/>
              <p:cNvSpPr/>
              <p:nvPr/>
            </p:nvSpPr>
            <p:spPr>
              <a:xfrm>
                <a:off x="5149675" y="3336175"/>
                <a:ext cx="301925" cy="888150"/>
              </a:xfrm>
              <a:custGeom>
                <a:avLst/>
                <a:gdLst/>
                <a:ahLst/>
                <a:cxnLst/>
                <a:rect l="l" t="t" r="r" b="b"/>
                <a:pathLst>
                  <a:path w="12077" h="35526" extrusionOk="0">
                    <a:moveTo>
                      <a:pt x="2202" y="0"/>
                    </a:moveTo>
                    <a:lnTo>
                      <a:pt x="2369" y="8306"/>
                    </a:lnTo>
                    <a:lnTo>
                      <a:pt x="1" y="8306"/>
                    </a:lnTo>
                    <a:lnTo>
                      <a:pt x="2536" y="15678"/>
                    </a:lnTo>
                    <a:lnTo>
                      <a:pt x="2669" y="21149"/>
                    </a:lnTo>
                    <a:lnTo>
                      <a:pt x="1769" y="21048"/>
                    </a:lnTo>
                    <a:lnTo>
                      <a:pt x="2836" y="29655"/>
                    </a:lnTo>
                    <a:lnTo>
                      <a:pt x="2936" y="35525"/>
                    </a:lnTo>
                    <a:lnTo>
                      <a:pt x="11275" y="35525"/>
                    </a:lnTo>
                    <a:lnTo>
                      <a:pt x="10708" y="23217"/>
                    </a:lnTo>
                    <a:lnTo>
                      <a:pt x="11175" y="23183"/>
                    </a:lnTo>
                    <a:lnTo>
                      <a:pt x="12076" y="15278"/>
                    </a:lnTo>
                    <a:lnTo>
                      <a:pt x="10275" y="14944"/>
                    </a:lnTo>
                    <a:lnTo>
                      <a:pt x="957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6"/>
              <p:cNvSpPr/>
              <p:nvPr/>
            </p:nvSpPr>
            <p:spPr>
              <a:xfrm>
                <a:off x="4651000" y="2724675"/>
                <a:ext cx="1270925" cy="1173825"/>
              </a:xfrm>
              <a:custGeom>
                <a:avLst/>
                <a:gdLst/>
                <a:ahLst/>
                <a:cxnLst/>
                <a:rect l="l" t="t" r="r" b="b"/>
                <a:pathLst>
                  <a:path w="50837" h="46953" extrusionOk="0">
                    <a:moveTo>
                      <a:pt x="23506" y="0"/>
                    </a:moveTo>
                    <a:cubicBezTo>
                      <a:pt x="21473" y="0"/>
                      <a:pt x="19378" y="1263"/>
                      <a:pt x="17880" y="4246"/>
                    </a:cubicBezTo>
                    <a:cubicBezTo>
                      <a:pt x="14477" y="11084"/>
                      <a:pt x="14677" y="5146"/>
                      <a:pt x="10374" y="11818"/>
                    </a:cubicBezTo>
                    <a:cubicBezTo>
                      <a:pt x="6105" y="18489"/>
                      <a:pt x="17112" y="21358"/>
                      <a:pt x="11675" y="24393"/>
                    </a:cubicBezTo>
                    <a:cubicBezTo>
                      <a:pt x="6271" y="27395"/>
                      <a:pt x="0" y="32733"/>
                      <a:pt x="5604" y="35768"/>
                    </a:cubicBezTo>
                    <a:cubicBezTo>
                      <a:pt x="13977" y="40305"/>
                      <a:pt x="6872" y="39304"/>
                      <a:pt x="11575" y="44107"/>
                    </a:cubicBezTo>
                    <a:cubicBezTo>
                      <a:pt x="12996" y="45546"/>
                      <a:pt x="14199" y="46030"/>
                      <a:pt x="15368" y="46030"/>
                    </a:cubicBezTo>
                    <a:cubicBezTo>
                      <a:pt x="17768" y="46030"/>
                      <a:pt x="20026" y="43991"/>
                      <a:pt x="23747" y="43991"/>
                    </a:cubicBezTo>
                    <a:cubicBezTo>
                      <a:pt x="25147" y="43991"/>
                      <a:pt x="26754" y="44280"/>
                      <a:pt x="28654" y="45075"/>
                    </a:cubicBezTo>
                    <a:cubicBezTo>
                      <a:pt x="31717" y="46350"/>
                      <a:pt x="34530" y="46952"/>
                      <a:pt x="36815" y="46952"/>
                    </a:cubicBezTo>
                    <a:cubicBezTo>
                      <a:pt x="41523" y="46952"/>
                      <a:pt x="43987" y="44396"/>
                      <a:pt x="41763" y="39904"/>
                    </a:cubicBezTo>
                    <a:cubicBezTo>
                      <a:pt x="39195" y="34667"/>
                      <a:pt x="41530" y="34534"/>
                      <a:pt x="45533" y="32933"/>
                    </a:cubicBezTo>
                    <a:cubicBezTo>
                      <a:pt x="49302" y="31398"/>
                      <a:pt x="50837" y="27229"/>
                      <a:pt x="46700" y="23826"/>
                    </a:cubicBezTo>
                    <a:cubicBezTo>
                      <a:pt x="42564" y="20457"/>
                      <a:pt x="49202" y="19423"/>
                      <a:pt x="43898" y="12985"/>
                    </a:cubicBezTo>
                    <a:cubicBezTo>
                      <a:pt x="38628" y="6581"/>
                      <a:pt x="31389" y="11117"/>
                      <a:pt x="29655" y="5346"/>
                    </a:cubicBezTo>
                    <a:cubicBezTo>
                      <a:pt x="28658" y="2111"/>
                      <a:pt x="26134" y="0"/>
                      <a:pt x="23506"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6" name="Google Shape;2426;p36"/>
          <p:cNvSpPr/>
          <p:nvPr/>
        </p:nvSpPr>
        <p:spPr>
          <a:xfrm rot="1783286">
            <a:off x="-186548" y="967445"/>
            <a:ext cx="4015983" cy="3208576"/>
          </a:xfrm>
          <a:custGeom>
            <a:avLst/>
            <a:gdLst/>
            <a:ahLst/>
            <a:cxnLst/>
            <a:rect l="l" t="t" r="r" b="b"/>
            <a:pathLst>
              <a:path w="25847" h="34519" extrusionOk="0">
                <a:moveTo>
                  <a:pt x="119" y="7822"/>
                </a:moveTo>
                <a:cubicBezTo>
                  <a:pt x="-830" y="13263"/>
                  <a:pt x="14987" y="35405"/>
                  <a:pt x="19099" y="34393"/>
                </a:cubicBezTo>
                <a:cubicBezTo>
                  <a:pt x="23211" y="33381"/>
                  <a:pt x="27955" y="6177"/>
                  <a:pt x="24792" y="1748"/>
                </a:cubicBezTo>
                <a:cubicBezTo>
                  <a:pt x="21629" y="-2680"/>
                  <a:pt x="1068" y="2381"/>
                  <a:pt x="119" y="7822"/>
                </a:cubicBezTo>
                <a:close/>
              </a:path>
            </a:pathLst>
          </a:custGeom>
          <a:solidFill>
            <a:srgbClr val="EBBE31"/>
          </a:solidFill>
          <a:ln>
            <a:noFill/>
          </a:ln>
        </p:spPr>
      </p:sp>
      <p:grpSp>
        <p:nvGrpSpPr>
          <p:cNvPr id="2427" name="Google Shape;2427;p36"/>
          <p:cNvGrpSpPr/>
          <p:nvPr/>
        </p:nvGrpSpPr>
        <p:grpSpPr>
          <a:xfrm>
            <a:off x="947229" y="3449779"/>
            <a:ext cx="1698771" cy="1154487"/>
            <a:chOff x="720000" y="3298275"/>
            <a:chExt cx="1921904" cy="1306128"/>
          </a:xfrm>
        </p:grpSpPr>
        <p:sp>
          <p:nvSpPr>
            <p:cNvPr id="2428" name="Google Shape;2428;p36"/>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6"/>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0" name="Google Shape;2430;p36"/>
          <p:cNvSpPr txBox="1">
            <a:spLocks noGrp="1"/>
          </p:cNvSpPr>
          <p:nvPr>
            <p:ph type="ctrTitle"/>
          </p:nvPr>
        </p:nvSpPr>
        <p:spPr>
          <a:xfrm>
            <a:off x="65095" y="1563748"/>
            <a:ext cx="4506905" cy="1446176"/>
          </a:xfrm>
          <a:prstGeom prst="rect">
            <a:avLst/>
          </a:prstGeom>
        </p:spPr>
        <p:txBody>
          <a:bodyPr spcFirstLastPara="1" wrap="square" lIns="91425" tIns="91425" rIns="91425" bIns="91425" anchor="t" anchorCtr="0">
            <a:noAutofit/>
          </a:bodyPr>
          <a:lstStyle/>
          <a:p>
            <a:pPr lvl="0" algn="ctr"/>
            <a:r>
              <a:rPr lang="id-ID" sz="3600" b="1" dirty="0" smtClean="0">
                <a:latin typeface="Monotype Corsiva" pitchFamily="66" charset="0"/>
              </a:rPr>
              <a:t>Membuat Program aktivitas </a:t>
            </a:r>
            <a:r>
              <a:rPr lang="id-ID" sz="3600" b="1" dirty="0">
                <a:latin typeface="Monotype Corsiva" pitchFamily="66" charset="0"/>
              </a:rPr>
              <a:t>kebugaran personal</a:t>
            </a:r>
            <a:endParaRPr sz="3600" b="1" dirty="0">
              <a:solidFill>
                <a:srgbClr val="132356"/>
              </a:solidFill>
              <a:latin typeface="Monotype Corsiva" pitchFamily="66" charset="0"/>
            </a:endParaRPr>
          </a:p>
        </p:txBody>
      </p:sp>
      <p:grpSp>
        <p:nvGrpSpPr>
          <p:cNvPr id="2431" name="Google Shape;2431;p36"/>
          <p:cNvGrpSpPr/>
          <p:nvPr/>
        </p:nvGrpSpPr>
        <p:grpSpPr>
          <a:xfrm>
            <a:off x="5733713" y="1338950"/>
            <a:ext cx="1953850" cy="3109225"/>
            <a:chOff x="3087375" y="1469000"/>
            <a:chExt cx="1953850" cy="3109225"/>
          </a:xfrm>
        </p:grpSpPr>
        <p:sp>
          <p:nvSpPr>
            <p:cNvPr id="2432" name="Google Shape;2432;p36"/>
            <p:cNvSpPr/>
            <p:nvPr/>
          </p:nvSpPr>
          <p:spPr>
            <a:xfrm>
              <a:off x="3180775" y="2104450"/>
              <a:ext cx="461200" cy="572925"/>
            </a:xfrm>
            <a:custGeom>
              <a:avLst/>
              <a:gdLst/>
              <a:ahLst/>
              <a:cxnLst/>
              <a:rect l="l" t="t" r="r" b="b"/>
              <a:pathLst>
                <a:path w="18448" h="22917" extrusionOk="0">
                  <a:moveTo>
                    <a:pt x="13644" y="0"/>
                  </a:moveTo>
                  <a:cubicBezTo>
                    <a:pt x="12976" y="2235"/>
                    <a:pt x="12343" y="4504"/>
                    <a:pt x="11742" y="6739"/>
                  </a:cubicBezTo>
                  <a:cubicBezTo>
                    <a:pt x="11108" y="9007"/>
                    <a:pt x="10508" y="11242"/>
                    <a:pt x="9841" y="13410"/>
                  </a:cubicBezTo>
                  <a:lnTo>
                    <a:pt x="9808" y="13510"/>
                  </a:lnTo>
                  <a:lnTo>
                    <a:pt x="9808" y="13543"/>
                  </a:lnTo>
                  <a:lnTo>
                    <a:pt x="9808" y="13577"/>
                  </a:lnTo>
                  <a:cubicBezTo>
                    <a:pt x="9774" y="13677"/>
                    <a:pt x="9774" y="13710"/>
                    <a:pt x="9741" y="13744"/>
                  </a:cubicBezTo>
                  <a:cubicBezTo>
                    <a:pt x="9641" y="13910"/>
                    <a:pt x="9574" y="14077"/>
                    <a:pt x="9441" y="14211"/>
                  </a:cubicBezTo>
                  <a:cubicBezTo>
                    <a:pt x="9140" y="14578"/>
                    <a:pt x="8807" y="14911"/>
                    <a:pt x="8473" y="15211"/>
                  </a:cubicBezTo>
                  <a:cubicBezTo>
                    <a:pt x="7639" y="15878"/>
                    <a:pt x="6805" y="16546"/>
                    <a:pt x="5905" y="17113"/>
                  </a:cubicBezTo>
                  <a:cubicBezTo>
                    <a:pt x="4971" y="17746"/>
                    <a:pt x="4003" y="18280"/>
                    <a:pt x="3003" y="18914"/>
                  </a:cubicBezTo>
                  <a:cubicBezTo>
                    <a:pt x="2035" y="19548"/>
                    <a:pt x="1001" y="20081"/>
                    <a:pt x="1" y="20615"/>
                  </a:cubicBezTo>
                  <a:lnTo>
                    <a:pt x="901" y="22917"/>
                  </a:lnTo>
                  <a:cubicBezTo>
                    <a:pt x="3236" y="22283"/>
                    <a:pt x="5504" y="21416"/>
                    <a:pt x="7739" y="20382"/>
                  </a:cubicBezTo>
                  <a:cubicBezTo>
                    <a:pt x="8874" y="19848"/>
                    <a:pt x="9974" y="19214"/>
                    <a:pt x="11008" y="18447"/>
                  </a:cubicBezTo>
                  <a:cubicBezTo>
                    <a:pt x="11609" y="18047"/>
                    <a:pt x="12143" y="17580"/>
                    <a:pt x="12643" y="17079"/>
                  </a:cubicBezTo>
                  <a:cubicBezTo>
                    <a:pt x="12943" y="16779"/>
                    <a:pt x="13210" y="16446"/>
                    <a:pt x="13443" y="16112"/>
                  </a:cubicBezTo>
                  <a:cubicBezTo>
                    <a:pt x="13610" y="15945"/>
                    <a:pt x="13710" y="15745"/>
                    <a:pt x="13810" y="15545"/>
                  </a:cubicBezTo>
                  <a:cubicBezTo>
                    <a:pt x="13877" y="15445"/>
                    <a:pt x="13944" y="15345"/>
                    <a:pt x="13977" y="15211"/>
                  </a:cubicBezTo>
                  <a:lnTo>
                    <a:pt x="14111" y="14911"/>
                  </a:lnTo>
                  <a:cubicBezTo>
                    <a:pt x="14578" y="13777"/>
                    <a:pt x="14978" y="12676"/>
                    <a:pt x="15378" y="11542"/>
                  </a:cubicBezTo>
                  <a:cubicBezTo>
                    <a:pt x="15778" y="10408"/>
                    <a:pt x="16145" y="9274"/>
                    <a:pt x="16479" y="8173"/>
                  </a:cubicBezTo>
                  <a:cubicBezTo>
                    <a:pt x="17213" y="5905"/>
                    <a:pt x="17880" y="3670"/>
                    <a:pt x="18447" y="1368"/>
                  </a:cubicBezTo>
                  <a:lnTo>
                    <a:pt x="13644"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6"/>
            <p:cNvSpPr/>
            <p:nvPr/>
          </p:nvSpPr>
          <p:spPr>
            <a:xfrm>
              <a:off x="3441800" y="2027050"/>
              <a:ext cx="263550" cy="362625"/>
            </a:xfrm>
            <a:custGeom>
              <a:avLst/>
              <a:gdLst/>
              <a:ahLst/>
              <a:cxnLst/>
              <a:rect l="l" t="t" r="r" b="b"/>
              <a:pathLst>
                <a:path w="10542" h="14505" extrusionOk="0">
                  <a:moveTo>
                    <a:pt x="6027" y="0"/>
                  </a:moveTo>
                  <a:cubicBezTo>
                    <a:pt x="4342" y="0"/>
                    <a:pt x="2536" y="1252"/>
                    <a:pt x="1668" y="3664"/>
                  </a:cubicBezTo>
                  <a:cubicBezTo>
                    <a:pt x="768" y="6432"/>
                    <a:pt x="200" y="9301"/>
                    <a:pt x="0" y="12170"/>
                  </a:cubicBezTo>
                  <a:lnTo>
                    <a:pt x="5938" y="14505"/>
                  </a:lnTo>
                  <a:cubicBezTo>
                    <a:pt x="5938" y="14505"/>
                    <a:pt x="10541" y="4964"/>
                    <a:pt x="9107" y="2029"/>
                  </a:cubicBezTo>
                  <a:cubicBezTo>
                    <a:pt x="8418" y="665"/>
                    <a:pt x="7255" y="0"/>
                    <a:pt x="6027"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6"/>
            <p:cNvSpPr/>
            <p:nvPr/>
          </p:nvSpPr>
          <p:spPr>
            <a:xfrm>
              <a:off x="3525200" y="2084425"/>
              <a:ext cx="171800" cy="305250"/>
            </a:xfrm>
            <a:custGeom>
              <a:avLst/>
              <a:gdLst/>
              <a:ahLst/>
              <a:cxnLst/>
              <a:rect l="l" t="t" r="r" b="b"/>
              <a:pathLst>
                <a:path w="6872" h="12210" extrusionOk="0">
                  <a:moveTo>
                    <a:pt x="5080" y="0"/>
                  </a:moveTo>
                  <a:cubicBezTo>
                    <a:pt x="3940" y="0"/>
                    <a:pt x="2816" y="869"/>
                    <a:pt x="1868" y="3036"/>
                  </a:cubicBezTo>
                  <a:cubicBezTo>
                    <a:pt x="701" y="5705"/>
                    <a:pt x="0" y="10008"/>
                    <a:pt x="33" y="11209"/>
                  </a:cubicBezTo>
                  <a:lnTo>
                    <a:pt x="2535" y="12210"/>
                  </a:lnTo>
                  <a:cubicBezTo>
                    <a:pt x="2535" y="12210"/>
                    <a:pt x="6872" y="3337"/>
                    <a:pt x="5871" y="134"/>
                  </a:cubicBezTo>
                  <a:cubicBezTo>
                    <a:pt x="5608" y="47"/>
                    <a:pt x="5343" y="0"/>
                    <a:pt x="50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6"/>
            <p:cNvSpPr/>
            <p:nvPr/>
          </p:nvSpPr>
          <p:spPr>
            <a:xfrm>
              <a:off x="3087375" y="2618150"/>
              <a:ext cx="127625" cy="104600"/>
            </a:xfrm>
            <a:custGeom>
              <a:avLst/>
              <a:gdLst/>
              <a:ahLst/>
              <a:cxnLst/>
              <a:rect l="l" t="t" r="r" b="b"/>
              <a:pathLst>
                <a:path w="5105" h="4184" extrusionOk="0">
                  <a:moveTo>
                    <a:pt x="4337" y="0"/>
                  </a:moveTo>
                  <a:lnTo>
                    <a:pt x="2035" y="34"/>
                  </a:lnTo>
                  <a:cubicBezTo>
                    <a:pt x="868" y="67"/>
                    <a:pt x="1" y="1035"/>
                    <a:pt x="1" y="2169"/>
                  </a:cubicBezTo>
                  <a:lnTo>
                    <a:pt x="1" y="2302"/>
                  </a:lnTo>
                  <a:cubicBezTo>
                    <a:pt x="125" y="3330"/>
                    <a:pt x="1006" y="4183"/>
                    <a:pt x="2072" y="4183"/>
                  </a:cubicBezTo>
                  <a:cubicBezTo>
                    <a:pt x="2148" y="4183"/>
                    <a:pt x="2225" y="4179"/>
                    <a:pt x="2302" y="4170"/>
                  </a:cubicBezTo>
                  <a:cubicBezTo>
                    <a:pt x="2669" y="4137"/>
                    <a:pt x="3003" y="4003"/>
                    <a:pt x="3303" y="3803"/>
                  </a:cubicBezTo>
                  <a:cubicBezTo>
                    <a:pt x="3970" y="3336"/>
                    <a:pt x="4537" y="2802"/>
                    <a:pt x="5104" y="2202"/>
                  </a:cubicBezTo>
                  <a:lnTo>
                    <a:pt x="4337"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6"/>
            <p:cNvSpPr/>
            <p:nvPr/>
          </p:nvSpPr>
          <p:spPr>
            <a:xfrm>
              <a:off x="3184100" y="2590625"/>
              <a:ext cx="86775" cy="90925"/>
            </a:xfrm>
            <a:custGeom>
              <a:avLst/>
              <a:gdLst/>
              <a:ahLst/>
              <a:cxnLst/>
              <a:rect l="l" t="t" r="r" b="b"/>
              <a:pathLst>
                <a:path w="3471" h="3637" extrusionOk="0">
                  <a:moveTo>
                    <a:pt x="1902" y="1"/>
                  </a:moveTo>
                  <a:cubicBezTo>
                    <a:pt x="1502" y="1"/>
                    <a:pt x="501" y="601"/>
                    <a:pt x="134" y="835"/>
                  </a:cubicBezTo>
                  <a:cubicBezTo>
                    <a:pt x="1" y="835"/>
                    <a:pt x="1" y="968"/>
                    <a:pt x="68" y="1101"/>
                  </a:cubicBezTo>
                  <a:cubicBezTo>
                    <a:pt x="501" y="1835"/>
                    <a:pt x="835" y="2636"/>
                    <a:pt x="1102" y="3470"/>
                  </a:cubicBezTo>
                  <a:cubicBezTo>
                    <a:pt x="1135" y="3570"/>
                    <a:pt x="1235" y="3637"/>
                    <a:pt x="1335" y="3637"/>
                  </a:cubicBezTo>
                  <a:cubicBezTo>
                    <a:pt x="2069" y="3570"/>
                    <a:pt x="2770" y="3303"/>
                    <a:pt x="3403" y="2969"/>
                  </a:cubicBezTo>
                  <a:cubicBezTo>
                    <a:pt x="3437" y="2936"/>
                    <a:pt x="3470" y="2836"/>
                    <a:pt x="3437" y="2769"/>
                  </a:cubicBezTo>
                  <a:cubicBezTo>
                    <a:pt x="3237" y="1902"/>
                    <a:pt x="2336" y="1"/>
                    <a:pt x="1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6"/>
            <p:cNvSpPr/>
            <p:nvPr/>
          </p:nvSpPr>
          <p:spPr>
            <a:xfrm>
              <a:off x="3492675" y="1966650"/>
              <a:ext cx="602950" cy="794125"/>
            </a:xfrm>
            <a:custGeom>
              <a:avLst/>
              <a:gdLst/>
              <a:ahLst/>
              <a:cxnLst/>
              <a:rect l="l" t="t" r="r" b="b"/>
              <a:pathLst>
                <a:path w="24118" h="31765" extrusionOk="0">
                  <a:moveTo>
                    <a:pt x="17931" y="0"/>
                  </a:moveTo>
                  <a:cubicBezTo>
                    <a:pt x="17111" y="0"/>
                    <a:pt x="16292" y="22"/>
                    <a:pt x="15478" y="75"/>
                  </a:cubicBezTo>
                  <a:cubicBezTo>
                    <a:pt x="12909" y="242"/>
                    <a:pt x="10341" y="542"/>
                    <a:pt x="7806" y="1009"/>
                  </a:cubicBezTo>
                  <a:cubicBezTo>
                    <a:pt x="6104" y="1443"/>
                    <a:pt x="4437" y="2010"/>
                    <a:pt x="2769" y="2610"/>
                  </a:cubicBezTo>
                  <a:cubicBezTo>
                    <a:pt x="2769" y="2610"/>
                    <a:pt x="0" y="13285"/>
                    <a:pt x="6104" y="31765"/>
                  </a:cubicBezTo>
                  <a:lnTo>
                    <a:pt x="24117" y="29563"/>
                  </a:lnTo>
                  <a:cubicBezTo>
                    <a:pt x="23917" y="26761"/>
                    <a:pt x="20515" y="13518"/>
                    <a:pt x="21616" y="109"/>
                  </a:cubicBezTo>
                  <a:cubicBezTo>
                    <a:pt x="20395" y="49"/>
                    <a:pt x="19162" y="0"/>
                    <a:pt x="17931"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6"/>
            <p:cNvSpPr/>
            <p:nvPr/>
          </p:nvSpPr>
          <p:spPr>
            <a:xfrm>
              <a:off x="3592725" y="1835550"/>
              <a:ext cx="186000" cy="385675"/>
            </a:xfrm>
            <a:custGeom>
              <a:avLst/>
              <a:gdLst/>
              <a:ahLst/>
              <a:cxnLst/>
              <a:rect l="l" t="t" r="r" b="b"/>
              <a:pathLst>
                <a:path w="7440" h="15427" extrusionOk="0">
                  <a:moveTo>
                    <a:pt x="4230" y="1"/>
                  </a:moveTo>
                  <a:cubicBezTo>
                    <a:pt x="4200" y="1"/>
                    <a:pt x="4171" y="15"/>
                    <a:pt x="4171" y="15"/>
                  </a:cubicBezTo>
                  <a:cubicBezTo>
                    <a:pt x="3937" y="282"/>
                    <a:pt x="3670" y="449"/>
                    <a:pt x="3437" y="649"/>
                  </a:cubicBezTo>
                  <a:cubicBezTo>
                    <a:pt x="2102" y="1683"/>
                    <a:pt x="1" y="3218"/>
                    <a:pt x="2136" y="7154"/>
                  </a:cubicBezTo>
                  <a:cubicBezTo>
                    <a:pt x="2970" y="8655"/>
                    <a:pt x="4004" y="10023"/>
                    <a:pt x="5238" y="11257"/>
                  </a:cubicBezTo>
                  <a:cubicBezTo>
                    <a:pt x="6472" y="12624"/>
                    <a:pt x="7340" y="13492"/>
                    <a:pt x="6806" y="15360"/>
                  </a:cubicBezTo>
                  <a:cubicBezTo>
                    <a:pt x="6806" y="15360"/>
                    <a:pt x="6806" y="15426"/>
                    <a:pt x="6839" y="15426"/>
                  </a:cubicBezTo>
                  <a:cubicBezTo>
                    <a:pt x="6839" y="15426"/>
                    <a:pt x="6906" y="15426"/>
                    <a:pt x="6906" y="15360"/>
                  </a:cubicBezTo>
                  <a:cubicBezTo>
                    <a:pt x="7440" y="13392"/>
                    <a:pt x="6572" y="12524"/>
                    <a:pt x="5271" y="11157"/>
                  </a:cubicBezTo>
                  <a:cubicBezTo>
                    <a:pt x="4071" y="9956"/>
                    <a:pt x="3070" y="8555"/>
                    <a:pt x="2236" y="7054"/>
                  </a:cubicBezTo>
                  <a:cubicBezTo>
                    <a:pt x="168" y="3284"/>
                    <a:pt x="2169" y="1717"/>
                    <a:pt x="3503" y="716"/>
                  </a:cubicBezTo>
                  <a:cubicBezTo>
                    <a:pt x="3770" y="549"/>
                    <a:pt x="4004" y="349"/>
                    <a:pt x="4271" y="115"/>
                  </a:cubicBezTo>
                  <a:cubicBezTo>
                    <a:pt x="4304" y="49"/>
                    <a:pt x="4271" y="15"/>
                    <a:pt x="4271" y="15"/>
                  </a:cubicBezTo>
                  <a:cubicBezTo>
                    <a:pt x="4260" y="4"/>
                    <a:pt x="4245" y="1"/>
                    <a:pt x="4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6"/>
            <p:cNvSpPr/>
            <p:nvPr/>
          </p:nvSpPr>
          <p:spPr>
            <a:xfrm>
              <a:off x="3688650" y="1756700"/>
              <a:ext cx="190975" cy="340275"/>
            </a:xfrm>
            <a:custGeom>
              <a:avLst/>
              <a:gdLst/>
              <a:ahLst/>
              <a:cxnLst/>
              <a:rect l="l" t="t" r="r" b="b"/>
              <a:pathLst>
                <a:path w="7639" h="13611" extrusionOk="0">
                  <a:moveTo>
                    <a:pt x="5838" y="0"/>
                  </a:moveTo>
                  <a:lnTo>
                    <a:pt x="1635" y="4637"/>
                  </a:lnTo>
                  <a:cubicBezTo>
                    <a:pt x="2335" y="6472"/>
                    <a:pt x="2669" y="8507"/>
                    <a:pt x="0" y="9507"/>
                  </a:cubicBezTo>
                  <a:cubicBezTo>
                    <a:pt x="0" y="10775"/>
                    <a:pt x="767" y="12176"/>
                    <a:pt x="1635" y="13610"/>
                  </a:cubicBezTo>
                  <a:cubicBezTo>
                    <a:pt x="3336" y="11609"/>
                    <a:pt x="5404" y="9874"/>
                    <a:pt x="7639" y="8573"/>
                  </a:cubicBezTo>
                  <a:cubicBezTo>
                    <a:pt x="5704" y="7106"/>
                    <a:pt x="5671" y="2536"/>
                    <a:pt x="5838"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6"/>
            <p:cNvSpPr/>
            <p:nvPr/>
          </p:nvSpPr>
          <p:spPr>
            <a:xfrm>
              <a:off x="3729500" y="1803400"/>
              <a:ext cx="69250" cy="101775"/>
            </a:xfrm>
            <a:custGeom>
              <a:avLst/>
              <a:gdLst/>
              <a:ahLst/>
              <a:cxnLst/>
              <a:rect l="l" t="t" r="r" b="b"/>
              <a:pathLst>
                <a:path w="2770" h="4071" extrusionOk="0">
                  <a:moveTo>
                    <a:pt x="2502" y="0"/>
                  </a:moveTo>
                  <a:lnTo>
                    <a:pt x="1" y="2736"/>
                  </a:lnTo>
                  <a:cubicBezTo>
                    <a:pt x="167" y="3136"/>
                    <a:pt x="334" y="3603"/>
                    <a:pt x="434" y="4070"/>
                  </a:cubicBezTo>
                  <a:cubicBezTo>
                    <a:pt x="1468" y="3770"/>
                    <a:pt x="2769" y="2436"/>
                    <a:pt x="2702" y="1335"/>
                  </a:cubicBezTo>
                  <a:cubicBezTo>
                    <a:pt x="2702" y="834"/>
                    <a:pt x="2669" y="434"/>
                    <a:pt x="2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6"/>
            <p:cNvSpPr/>
            <p:nvPr/>
          </p:nvSpPr>
          <p:spPr>
            <a:xfrm>
              <a:off x="3551050" y="1561500"/>
              <a:ext cx="131475" cy="192200"/>
            </a:xfrm>
            <a:custGeom>
              <a:avLst/>
              <a:gdLst/>
              <a:ahLst/>
              <a:cxnLst/>
              <a:rect l="l" t="t" r="r" b="b"/>
              <a:pathLst>
                <a:path w="5259" h="7688" extrusionOk="0">
                  <a:moveTo>
                    <a:pt x="3089" y="0"/>
                  </a:moveTo>
                  <a:cubicBezTo>
                    <a:pt x="2891" y="0"/>
                    <a:pt x="2673" y="64"/>
                    <a:pt x="2435" y="203"/>
                  </a:cubicBezTo>
                  <a:cubicBezTo>
                    <a:pt x="0" y="1571"/>
                    <a:pt x="1768" y="7208"/>
                    <a:pt x="2969" y="7642"/>
                  </a:cubicBezTo>
                  <a:cubicBezTo>
                    <a:pt x="3054" y="7673"/>
                    <a:pt x="3136" y="7688"/>
                    <a:pt x="3216" y="7688"/>
                  </a:cubicBezTo>
                  <a:cubicBezTo>
                    <a:pt x="5019" y="7688"/>
                    <a:pt x="5258" y="0"/>
                    <a:pt x="30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6"/>
            <p:cNvSpPr/>
            <p:nvPr/>
          </p:nvSpPr>
          <p:spPr>
            <a:xfrm>
              <a:off x="3582725" y="1554550"/>
              <a:ext cx="260225" cy="332100"/>
            </a:xfrm>
            <a:custGeom>
              <a:avLst/>
              <a:gdLst/>
              <a:ahLst/>
              <a:cxnLst/>
              <a:rect l="l" t="t" r="r" b="b"/>
              <a:pathLst>
                <a:path w="10409" h="13284" extrusionOk="0">
                  <a:moveTo>
                    <a:pt x="5306" y="1"/>
                  </a:moveTo>
                  <a:cubicBezTo>
                    <a:pt x="4550" y="1"/>
                    <a:pt x="3783" y="187"/>
                    <a:pt x="3070" y="581"/>
                  </a:cubicBezTo>
                  <a:cubicBezTo>
                    <a:pt x="1" y="2282"/>
                    <a:pt x="134" y="7286"/>
                    <a:pt x="1202" y="10221"/>
                  </a:cubicBezTo>
                  <a:cubicBezTo>
                    <a:pt x="1898" y="12133"/>
                    <a:pt x="3724" y="13284"/>
                    <a:pt x="5551" y="13284"/>
                  </a:cubicBezTo>
                  <a:cubicBezTo>
                    <a:pt x="6785" y="13284"/>
                    <a:pt x="8020" y="12759"/>
                    <a:pt x="8907" y="11589"/>
                  </a:cubicBezTo>
                  <a:cubicBezTo>
                    <a:pt x="10408" y="9688"/>
                    <a:pt x="10141" y="7720"/>
                    <a:pt x="9908" y="4350"/>
                  </a:cubicBezTo>
                  <a:cubicBezTo>
                    <a:pt x="9908" y="3650"/>
                    <a:pt x="9708" y="2916"/>
                    <a:pt x="9341" y="2349"/>
                  </a:cubicBezTo>
                  <a:cubicBezTo>
                    <a:pt x="8478" y="850"/>
                    <a:pt x="6919" y="1"/>
                    <a:pt x="5306"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6"/>
            <p:cNvSpPr/>
            <p:nvPr/>
          </p:nvSpPr>
          <p:spPr>
            <a:xfrm>
              <a:off x="3548425" y="1469000"/>
              <a:ext cx="386250" cy="307750"/>
            </a:xfrm>
            <a:custGeom>
              <a:avLst/>
              <a:gdLst/>
              <a:ahLst/>
              <a:cxnLst/>
              <a:rect l="l" t="t" r="r" b="b"/>
              <a:pathLst>
                <a:path w="15450" h="12310" extrusionOk="0">
                  <a:moveTo>
                    <a:pt x="9745" y="0"/>
                  </a:moveTo>
                  <a:lnTo>
                    <a:pt x="9745" y="0"/>
                  </a:lnTo>
                  <a:cubicBezTo>
                    <a:pt x="6443" y="2135"/>
                    <a:pt x="1673" y="634"/>
                    <a:pt x="706" y="3836"/>
                  </a:cubicBezTo>
                  <a:cubicBezTo>
                    <a:pt x="0" y="6224"/>
                    <a:pt x="3591" y="6488"/>
                    <a:pt x="6370" y="6488"/>
                  </a:cubicBezTo>
                  <a:cubicBezTo>
                    <a:pt x="7157" y="6488"/>
                    <a:pt x="7880" y="6467"/>
                    <a:pt x="8421" y="6467"/>
                  </a:cubicBezTo>
                  <a:cubicBezTo>
                    <a:pt x="8771" y="6467"/>
                    <a:pt x="9045" y="6476"/>
                    <a:pt x="9212" y="6505"/>
                  </a:cubicBezTo>
                  <a:cubicBezTo>
                    <a:pt x="8847" y="9325"/>
                    <a:pt x="9603" y="12309"/>
                    <a:pt x="11023" y="12309"/>
                  </a:cubicBezTo>
                  <a:cubicBezTo>
                    <a:pt x="11030" y="12309"/>
                    <a:pt x="11038" y="12309"/>
                    <a:pt x="11046" y="12309"/>
                  </a:cubicBezTo>
                  <a:cubicBezTo>
                    <a:pt x="12447" y="12276"/>
                    <a:pt x="14048" y="6772"/>
                    <a:pt x="13715" y="4804"/>
                  </a:cubicBezTo>
                  <a:cubicBezTo>
                    <a:pt x="14615" y="4270"/>
                    <a:pt x="15249" y="3336"/>
                    <a:pt x="15449" y="2269"/>
                  </a:cubicBezTo>
                  <a:lnTo>
                    <a:pt x="15449" y="2269"/>
                  </a:lnTo>
                  <a:cubicBezTo>
                    <a:pt x="15027" y="2455"/>
                    <a:pt x="14641" y="2524"/>
                    <a:pt x="14268" y="2524"/>
                  </a:cubicBezTo>
                  <a:cubicBezTo>
                    <a:pt x="13204" y="2524"/>
                    <a:pt x="12245" y="1962"/>
                    <a:pt x="10861" y="1962"/>
                  </a:cubicBezTo>
                  <a:cubicBezTo>
                    <a:pt x="10390" y="1962"/>
                    <a:pt x="9869" y="2027"/>
                    <a:pt x="9278" y="2202"/>
                  </a:cubicBezTo>
                  <a:cubicBezTo>
                    <a:pt x="9216" y="2223"/>
                    <a:pt x="9171" y="2233"/>
                    <a:pt x="9140" y="2233"/>
                  </a:cubicBezTo>
                  <a:cubicBezTo>
                    <a:pt x="8819" y="2233"/>
                    <a:pt x="9988" y="1186"/>
                    <a:pt x="97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6"/>
            <p:cNvSpPr/>
            <p:nvPr/>
          </p:nvSpPr>
          <p:spPr>
            <a:xfrm>
              <a:off x="3793900" y="1698275"/>
              <a:ext cx="97400" cy="96350"/>
            </a:xfrm>
            <a:custGeom>
              <a:avLst/>
              <a:gdLst/>
              <a:ahLst/>
              <a:cxnLst/>
              <a:rect l="l" t="t" r="r" b="b"/>
              <a:pathLst>
                <a:path w="3896" h="3854" extrusionOk="0">
                  <a:moveTo>
                    <a:pt x="2249" y="0"/>
                  </a:moveTo>
                  <a:cubicBezTo>
                    <a:pt x="1189" y="0"/>
                    <a:pt x="422" y="1292"/>
                    <a:pt x="227" y="2171"/>
                  </a:cubicBezTo>
                  <a:cubicBezTo>
                    <a:pt x="0" y="3048"/>
                    <a:pt x="422" y="3853"/>
                    <a:pt x="1186" y="3853"/>
                  </a:cubicBezTo>
                  <a:cubicBezTo>
                    <a:pt x="1323" y="3853"/>
                    <a:pt x="1471" y="3827"/>
                    <a:pt x="1628" y="3772"/>
                  </a:cubicBezTo>
                  <a:cubicBezTo>
                    <a:pt x="2428" y="3472"/>
                    <a:pt x="3062" y="2905"/>
                    <a:pt x="3429" y="2104"/>
                  </a:cubicBezTo>
                  <a:cubicBezTo>
                    <a:pt x="3896" y="1137"/>
                    <a:pt x="3462" y="103"/>
                    <a:pt x="2328" y="2"/>
                  </a:cubicBezTo>
                  <a:cubicBezTo>
                    <a:pt x="2301" y="1"/>
                    <a:pt x="2275" y="0"/>
                    <a:pt x="2249"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6"/>
            <p:cNvSpPr/>
            <p:nvPr/>
          </p:nvSpPr>
          <p:spPr>
            <a:xfrm>
              <a:off x="3381750" y="2719050"/>
              <a:ext cx="613800" cy="1800475"/>
            </a:xfrm>
            <a:custGeom>
              <a:avLst/>
              <a:gdLst/>
              <a:ahLst/>
              <a:cxnLst/>
              <a:rect l="l" t="t" r="r" b="b"/>
              <a:pathLst>
                <a:path w="24552" h="72019" extrusionOk="0">
                  <a:moveTo>
                    <a:pt x="24551" y="1"/>
                  </a:moveTo>
                  <a:lnTo>
                    <a:pt x="10541" y="1669"/>
                  </a:lnTo>
                  <a:cubicBezTo>
                    <a:pt x="10541" y="1669"/>
                    <a:pt x="4104" y="22984"/>
                    <a:pt x="3370" y="33325"/>
                  </a:cubicBezTo>
                  <a:cubicBezTo>
                    <a:pt x="2569" y="44066"/>
                    <a:pt x="1" y="71218"/>
                    <a:pt x="1" y="71218"/>
                  </a:cubicBezTo>
                  <a:lnTo>
                    <a:pt x="2602" y="72019"/>
                  </a:lnTo>
                  <a:cubicBezTo>
                    <a:pt x="2602" y="72019"/>
                    <a:pt x="11576" y="47001"/>
                    <a:pt x="11909" y="36427"/>
                  </a:cubicBezTo>
                  <a:cubicBezTo>
                    <a:pt x="12176" y="29522"/>
                    <a:pt x="24551" y="1"/>
                    <a:pt x="24551"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6"/>
            <p:cNvSpPr/>
            <p:nvPr/>
          </p:nvSpPr>
          <p:spPr>
            <a:xfrm>
              <a:off x="3179425" y="4429325"/>
              <a:ext cx="287425" cy="148900"/>
            </a:xfrm>
            <a:custGeom>
              <a:avLst/>
              <a:gdLst/>
              <a:ahLst/>
              <a:cxnLst/>
              <a:rect l="l" t="t" r="r" b="b"/>
              <a:pathLst>
                <a:path w="11497" h="5956" extrusionOk="0">
                  <a:moveTo>
                    <a:pt x="893" y="0"/>
                  </a:moveTo>
                  <a:cubicBezTo>
                    <a:pt x="329" y="0"/>
                    <a:pt x="0" y="1293"/>
                    <a:pt x="1255" y="1840"/>
                  </a:cubicBezTo>
                  <a:cubicBezTo>
                    <a:pt x="2523" y="2440"/>
                    <a:pt x="5859" y="3841"/>
                    <a:pt x="6826" y="4275"/>
                  </a:cubicBezTo>
                  <a:cubicBezTo>
                    <a:pt x="8360" y="4976"/>
                    <a:pt x="8928" y="5309"/>
                    <a:pt x="10128" y="5910"/>
                  </a:cubicBezTo>
                  <a:cubicBezTo>
                    <a:pt x="10162" y="5943"/>
                    <a:pt x="10195" y="5943"/>
                    <a:pt x="10262" y="5943"/>
                  </a:cubicBezTo>
                  <a:cubicBezTo>
                    <a:pt x="10293" y="5952"/>
                    <a:pt x="10325" y="5956"/>
                    <a:pt x="10358" y="5956"/>
                  </a:cubicBezTo>
                  <a:cubicBezTo>
                    <a:pt x="10570" y="5956"/>
                    <a:pt x="10800" y="5779"/>
                    <a:pt x="10829" y="5576"/>
                  </a:cubicBezTo>
                  <a:lnTo>
                    <a:pt x="11463" y="2507"/>
                  </a:lnTo>
                  <a:cubicBezTo>
                    <a:pt x="11496" y="2407"/>
                    <a:pt x="11429" y="2240"/>
                    <a:pt x="11296" y="2174"/>
                  </a:cubicBezTo>
                  <a:lnTo>
                    <a:pt x="7827" y="606"/>
                  </a:lnTo>
                  <a:cubicBezTo>
                    <a:pt x="7710" y="548"/>
                    <a:pt x="7594" y="512"/>
                    <a:pt x="7484" y="512"/>
                  </a:cubicBezTo>
                  <a:cubicBezTo>
                    <a:pt x="7405" y="512"/>
                    <a:pt x="7330" y="531"/>
                    <a:pt x="7260" y="572"/>
                  </a:cubicBezTo>
                  <a:cubicBezTo>
                    <a:pt x="6947" y="667"/>
                    <a:pt x="6515" y="711"/>
                    <a:pt x="5996" y="711"/>
                  </a:cubicBezTo>
                  <a:cubicBezTo>
                    <a:pt x="4692" y="711"/>
                    <a:pt x="2841" y="435"/>
                    <a:pt x="955" y="5"/>
                  </a:cubicBezTo>
                  <a:cubicBezTo>
                    <a:pt x="934" y="2"/>
                    <a:pt x="913"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6"/>
            <p:cNvSpPr/>
            <p:nvPr/>
          </p:nvSpPr>
          <p:spPr>
            <a:xfrm>
              <a:off x="3328375" y="4419450"/>
              <a:ext cx="39225" cy="33375"/>
            </a:xfrm>
            <a:custGeom>
              <a:avLst/>
              <a:gdLst/>
              <a:ahLst/>
              <a:cxnLst/>
              <a:rect l="l" t="t" r="r" b="b"/>
              <a:pathLst>
                <a:path w="1569" h="1335" extrusionOk="0">
                  <a:moveTo>
                    <a:pt x="354" y="199"/>
                  </a:moveTo>
                  <a:cubicBezTo>
                    <a:pt x="562" y="199"/>
                    <a:pt x="977" y="680"/>
                    <a:pt x="1235" y="1067"/>
                  </a:cubicBezTo>
                  <a:cubicBezTo>
                    <a:pt x="868" y="1034"/>
                    <a:pt x="501" y="867"/>
                    <a:pt x="201" y="534"/>
                  </a:cubicBezTo>
                  <a:cubicBezTo>
                    <a:pt x="168" y="467"/>
                    <a:pt x="201" y="334"/>
                    <a:pt x="234" y="234"/>
                  </a:cubicBezTo>
                  <a:cubicBezTo>
                    <a:pt x="301" y="200"/>
                    <a:pt x="301" y="200"/>
                    <a:pt x="334" y="200"/>
                  </a:cubicBezTo>
                  <a:cubicBezTo>
                    <a:pt x="341" y="199"/>
                    <a:pt x="347" y="199"/>
                    <a:pt x="354" y="199"/>
                  </a:cubicBezTo>
                  <a:close/>
                  <a:moveTo>
                    <a:pt x="334" y="0"/>
                  </a:moveTo>
                  <a:cubicBezTo>
                    <a:pt x="201" y="0"/>
                    <a:pt x="101" y="67"/>
                    <a:pt x="67" y="167"/>
                  </a:cubicBezTo>
                  <a:cubicBezTo>
                    <a:pt x="34" y="200"/>
                    <a:pt x="34" y="200"/>
                    <a:pt x="34" y="234"/>
                  </a:cubicBezTo>
                  <a:cubicBezTo>
                    <a:pt x="1" y="367"/>
                    <a:pt x="34" y="500"/>
                    <a:pt x="101" y="634"/>
                  </a:cubicBezTo>
                  <a:cubicBezTo>
                    <a:pt x="301" y="1034"/>
                    <a:pt x="1068" y="1234"/>
                    <a:pt x="1502" y="1334"/>
                  </a:cubicBezTo>
                  <a:cubicBezTo>
                    <a:pt x="1535" y="1334"/>
                    <a:pt x="1569" y="1334"/>
                    <a:pt x="1569" y="1301"/>
                  </a:cubicBezTo>
                  <a:lnTo>
                    <a:pt x="1569" y="1168"/>
                  </a:lnTo>
                  <a:cubicBezTo>
                    <a:pt x="1402" y="967"/>
                    <a:pt x="735" y="0"/>
                    <a:pt x="334"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6"/>
            <p:cNvSpPr/>
            <p:nvPr/>
          </p:nvSpPr>
          <p:spPr>
            <a:xfrm>
              <a:off x="3350075" y="4408275"/>
              <a:ext cx="25875" cy="43700"/>
            </a:xfrm>
            <a:custGeom>
              <a:avLst/>
              <a:gdLst/>
              <a:ahLst/>
              <a:cxnLst/>
              <a:rect l="l" t="t" r="r" b="b"/>
              <a:pathLst>
                <a:path w="1035" h="1748" extrusionOk="0">
                  <a:moveTo>
                    <a:pt x="436" y="165"/>
                  </a:moveTo>
                  <a:cubicBezTo>
                    <a:pt x="456" y="165"/>
                    <a:pt x="478" y="169"/>
                    <a:pt x="500" y="180"/>
                  </a:cubicBezTo>
                  <a:cubicBezTo>
                    <a:pt x="600" y="247"/>
                    <a:pt x="634" y="280"/>
                    <a:pt x="667" y="347"/>
                  </a:cubicBezTo>
                  <a:cubicBezTo>
                    <a:pt x="767" y="747"/>
                    <a:pt x="701" y="1114"/>
                    <a:pt x="600" y="1448"/>
                  </a:cubicBezTo>
                  <a:cubicBezTo>
                    <a:pt x="367" y="1081"/>
                    <a:pt x="267" y="414"/>
                    <a:pt x="367" y="180"/>
                  </a:cubicBezTo>
                  <a:cubicBezTo>
                    <a:pt x="367" y="180"/>
                    <a:pt x="397" y="165"/>
                    <a:pt x="436" y="165"/>
                  </a:cubicBezTo>
                  <a:close/>
                  <a:moveTo>
                    <a:pt x="453" y="1"/>
                  </a:moveTo>
                  <a:cubicBezTo>
                    <a:pt x="369" y="1"/>
                    <a:pt x="275" y="38"/>
                    <a:pt x="200" y="113"/>
                  </a:cubicBezTo>
                  <a:lnTo>
                    <a:pt x="167" y="180"/>
                  </a:lnTo>
                  <a:cubicBezTo>
                    <a:pt x="0" y="580"/>
                    <a:pt x="300" y="1448"/>
                    <a:pt x="534" y="1681"/>
                  </a:cubicBezTo>
                  <a:cubicBezTo>
                    <a:pt x="534" y="1748"/>
                    <a:pt x="600" y="1748"/>
                    <a:pt x="634" y="1748"/>
                  </a:cubicBezTo>
                  <a:cubicBezTo>
                    <a:pt x="667" y="1748"/>
                    <a:pt x="701" y="1748"/>
                    <a:pt x="701" y="1681"/>
                  </a:cubicBezTo>
                  <a:cubicBezTo>
                    <a:pt x="701" y="1648"/>
                    <a:pt x="1034" y="747"/>
                    <a:pt x="834" y="280"/>
                  </a:cubicBezTo>
                  <a:cubicBezTo>
                    <a:pt x="767" y="147"/>
                    <a:pt x="667" y="80"/>
                    <a:pt x="534" y="13"/>
                  </a:cubicBezTo>
                  <a:cubicBezTo>
                    <a:pt x="509" y="5"/>
                    <a:pt x="482" y="1"/>
                    <a:pt x="453"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6"/>
            <p:cNvSpPr/>
            <p:nvPr/>
          </p:nvSpPr>
          <p:spPr>
            <a:xfrm>
              <a:off x="3557700" y="2719900"/>
              <a:ext cx="422000" cy="435325"/>
            </a:xfrm>
            <a:custGeom>
              <a:avLst/>
              <a:gdLst/>
              <a:ahLst/>
              <a:cxnLst/>
              <a:rect l="l" t="t" r="r" b="b"/>
              <a:pathLst>
                <a:path w="16880" h="17413" extrusionOk="0">
                  <a:moveTo>
                    <a:pt x="16880" y="0"/>
                  </a:moveTo>
                  <a:lnTo>
                    <a:pt x="3503" y="1635"/>
                  </a:lnTo>
                  <a:cubicBezTo>
                    <a:pt x="3503" y="1635"/>
                    <a:pt x="835" y="9974"/>
                    <a:pt x="1" y="13843"/>
                  </a:cubicBezTo>
                  <a:cubicBezTo>
                    <a:pt x="1702" y="14010"/>
                    <a:pt x="9641" y="16445"/>
                    <a:pt x="11209" y="17413"/>
                  </a:cubicBezTo>
                  <a:cubicBezTo>
                    <a:pt x="12176" y="15645"/>
                    <a:pt x="16880" y="0"/>
                    <a:pt x="16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6"/>
            <p:cNvSpPr/>
            <p:nvPr/>
          </p:nvSpPr>
          <p:spPr>
            <a:xfrm>
              <a:off x="3825400" y="2853525"/>
              <a:ext cx="90100" cy="245825"/>
            </a:xfrm>
            <a:custGeom>
              <a:avLst/>
              <a:gdLst/>
              <a:ahLst/>
              <a:cxnLst/>
              <a:rect l="l" t="t" r="r" b="b"/>
              <a:pathLst>
                <a:path w="3604" h="9833" extrusionOk="0">
                  <a:moveTo>
                    <a:pt x="1466" y="1"/>
                  </a:moveTo>
                  <a:cubicBezTo>
                    <a:pt x="1325" y="1"/>
                    <a:pt x="1210" y="119"/>
                    <a:pt x="1135" y="393"/>
                  </a:cubicBezTo>
                  <a:cubicBezTo>
                    <a:pt x="634" y="2261"/>
                    <a:pt x="1" y="6830"/>
                    <a:pt x="1368" y="9833"/>
                  </a:cubicBezTo>
                  <a:cubicBezTo>
                    <a:pt x="2002" y="8098"/>
                    <a:pt x="2803" y="5563"/>
                    <a:pt x="3603" y="3094"/>
                  </a:cubicBezTo>
                  <a:cubicBezTo>
                    <a:pt x="2967" y="1769"/>
                    <a:pt x="2015" y="1"/>
                    <a:pt x="1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6"/>
            <p:cNvSpPr/>
            <p:nvPr/>
          </p:nvSpPr>
          <p:spPr>
            <a:xfrm>
              <a:off x="3546025" y="3034275"/>
              <a:ext cx="308600" cy="136800"/>
            </a:xfrm>
            <a:custGeom>
              <a:avLst/>
              <a:gdLst/>
              <a:ahLst/>
              <a:cxnLst/>
              <a:rect l="l" t="t" r="r" b="b"/>
              <a:pathLst>
                <a:path w="12344" h="5472" extrusionOk="0">
                  <a:moveTo>
                    <a:pt x="435" y="1"/>
                  </a:moveTo>
                  <a:cubicBezTo>
                    <a:pt x="168" y="534"/>
                    <a:pt x="34" y="1168"/>
                    <a:pt x="1" y="1769"/>
                  </a:cubicBezTo>
                  <a:cubicBezTo>
                    <a:pt x="1302" y="2036"/>
                    <a:pt x="9808" y="4637"/>
                    <a:pt x="11376" y="5471"/>
                  </a:cubicBezTo>
                  <a:cubicBezTo>
                    <a:pt x="12143" y="4938"/>
                    <a:pt x="12276" y="3737"/>
                    <a:pt x="12310" y="3737"/>
                  </a:cubicBezTo>
                  <a:cubicBezTo>
                    <a:pt x="12343" y="3737"/>
                    <a:pt x="5205" y="668"/>
                    <a:pt x="435"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6"/>
            <p:cNvSpPr/>
            <p:nvPr/>
          </p:nvSpPr>
          <p:spPr>
            <a:xfrm>
              <a:off x="3546025" y="3034275"/>
              <a:ext cx="308600" cy="136800"/>
            </a:xfrm>
            <a:custGeom>
              <a:avLst/>
              <a:gdLst/>
              <a:ahLst/>
              <a:cxnLst/>
              <a:rect l="l" t="t" r="r" b="b"/>
              <a:pathLst>
                <a:path w="12344" h="5472" extrusionOk="0">
                  <a:moveTo>
                    <a:pt x="435" y="1"/>
                  </a:moveTo>
                  <a:cubicBezTo>
                    <a:pt x="168" y="534"/>
                    <a:pt x="34" y="1168"/>
                    <a:pt x="1" y="1769"/>
                  </a:cubicBezTo>
                  <a:cubicBezTo>
                    <a:pt x="1302" y="2036"/>
                    <a:pt x="9808" y="4637"/>
                    <a:pt x="11376" y="5471"/>
                  </a:cubicBezTo>
                  <a:cubicBezTo>
                    <a:pt x="12143" y="4938"/>
                    <a:pt x="12276" y="3737"/>
                    <a:pt x="12310" y="3737"/>
                  </a:cubicBezTo>
                  <a:cubicBezTo>
                    <a:pt x="12343" y="3737"/>
                    <a:pt x="5205" y="668"/>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a:off x="3769525" y="2705700"/>
              <a:ext cx="1077475" cy="1016900"/>
            </a:xfrm>
            <a:custGeom>
              <a:avLst/>
              <a:gdLst/>
              <a:ahLst/>
              <a:cxnLst/>
              <a:rect l="l" t="t" r="r" b="b"/>
              <a:pathLst>
                <a:path w="43099" h="40676" extrusionOk="0">
                  <a:moveTo>
                    <a:pt x="13077" y="1"/>
                  </a:moveTo>
                  <a:lnTo>
                    <a:pt x="1" y="1635"/>
                  </a:lnTo>
                  <a:cubicBezTo>
                    <a:pt x="1" y="1635"/>
                    <a:pt x="10175" y="28988"/>
                    <a:pt x="15245" y="37861"/>
                  </a:cubicBezTo>
                  <a:cubicBezTo>
                    <a:pt x="16390" y="39881"/>
                    <a:pt x="18313" y="40676"/>
                    <a:pt x="20630" y="40676"/>
                  </a:cubicBezTo>
                  <a:cubicBezTo>
                    <a:pt x="29181" y="40676"/>
                    <a:pt x="43098" y="29856"/>
                    <a:pt x="43098" y="29856"/>
                  </a:cubicBezTo>
                  <a:lnTo>
                    <a:pt x="41097" y="27721"/>
                  </a:lnTo>
                  <a:cubicBezTo>
                    <a:pt x="41097" y="27721"/>
                    <a:pt x="28799" y="33045"/>
                    <a:pt x="23273" y="33045"/>
                  </a:cubicBezTo>
                  <a:cubicBezTo>
                    <a:pt x="23079" y="33045"/>
                    <a:pt x="22893" y="33038"/>
                    <a:pt x="22717" y="33025"/>
                  </a:cubicBezTo>
                  <a:cubicBezTo>
                    <a:pt x="17580" y="23418"/>
                    <a:pt x="13077" y="1"/>
                    <a:pt x="13077"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6"/>
            <p:cNvSpPr/>
            <p:nvPr/>
          </p:nvSpPr>
          <p:spPr>
            <a:xfrm>
              <a:off x="3761200" y="2706550"/>
              <a:ext cx="442000" cy="442850"/>
            </a:xfrm>
            <a:custGeom>
              <a:avLst/>
              <a:gdLst/>
              <a:ahLst/>
              <a:cxnLst/>
              <a:rect l="l" t="t" r="r" b="b"/>
              <a:pathLst>
                <a:path w="17680" h="17714" extrusionOk="0">
                  <a:moveTo>
                    <a:pt x="13376" y="0"/>
                  </a:moveTo>
                  <a:lnTo>
                    <a:pt x="0" y="1635"/>
                  </a:lnTo>
                  <a:cubicBezTo>
                    <a:pt x="0" y="1635"/>
                    <a:pt x="4770" y="13977"/>
                    <a:pt x="5938" y="17713"/>
                  </a:cubicBezTo>
                  <a:cubicBezTo>
                    <a:pt x="7444" y="17025"/>
                    <a:pt x="15479" y="15276"/>
                    <a:pt x="17570" y="15276"/>
                  </a:cubicBezTo>
                  <a:cubicBezTo>
                    <a:pt x="17608" y="15276"/>
                    <a:pt x="17645" y="15277"/>
                    <a:pt x="17679" y="15278"/>
                  </a:cubicBezTo>
                  <a:cubicBezTo>
                    <a:pt x="17613" y="13277"/>
                    <a:pt x="13376" y="0"/>
                    <a:pt x="13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6"/>
            <p:cNvSpPr/>
            <p:nvPr/>
          </p:nvSpPr>
          <p:spPr>
            <a:xfrm>
              <a:off x="3727000" y="1750025"/>
              <a:ext cx="274375" cy="997400"/>
            </a:xfrm>
            <a:custGeom>
              <a:avLst/>
              <a:gdLst/>
              <a:ahLst/>
              <a:cxnLst/>
              <a:rect l="l" t="t" r="r" b="b"/>
              <a:pathLst>
                <a:path w="10975" h="39896" extrusionOk="0">
                  <a:moveTo>
                    <a:pt x="4670" y="1"/>
                  </a:moveTo>
                  <a:cubicBezTo>
                    <a:pt x="4570" y="101"/>
                    <a:pt x="4437" y="234"/>
                    <a:pt x="4304" y="334"/>
                  </a:cubicBezTo>
                  <a:cubicBezTo>
                    <a:pt x="3136" y="1302"/>
                    <a:pt x="0" y="4037"/>
                    <a:pt x="2903" y="9574"/>
                  </a:cubicBezTo>
                  <a:cubicBezTo>
                    <a:pt x="4837" y="13277"/>
                    <a:pt x="3837" y="14778"/>
                    <a:pt x="2602" y="16713"/>
                  </a:cubicBezTo>
                  <a:cubicBezTo>
                    <a:pt x="1735" y="18047"/>
                    <a:pt x="734" y="19548"/>
                    <a:pt x="467" y="22116"/>
                  </a:cubicBezTo>
                  <a:cubicBezTo>
                    <a:pt x="101" y="25552"/>
                    <a:pt x="2402" y="28087"/>
                    <a:pt x="5071" y="31056"/>
                  </a:cubicBezTo>
                  <a:cubicBezTo>
                    <a:pt x="7272" y="33458"/>
                    <a:pt x="9741" y="36227"/>
                    <a:pt x="10842" y="39862"/>
                  </a:cubicBezTo>
                  <a:cubicBezTo>
                    <a:pt x="10842" y="39896"/>
                    <a:pt x="10842" y="39896"/>
                    <a:pt x="10908" y="39896"/>
                  </a:cubicBezTo>
                  <a:cubicBezTo>
                    <a:pt x="10975" y="39896"/>
                    <a:pt x="10975" y="39896"/>
                    <a:pt x="10942" y="39796"/>
                  </a:cubicBezTo>
                  <a:cubicBezTo>
                    <a:pt x="9807" y="36193"/>
                    <a:pt x="7339" y="33425"/>
                    <a:pt x="5137" y="30956"/>
                  </a:cubicBezTo>
                  <a:cubicBezTo>
                    <a:pt x="2469" y="28054"/>
                    <a:pt x="234" y="25519"/>
                    <a:pt x="568" y="22116"/>
                  </a:cubicBezTo>
                  <a:cubicBezTo>
                    <a:pt x="834" y="19581"/>
                    <a:pt x="1802" y="18080"/>
                    <a:pt x="2669" y="16746"/>
                  </a:cubicBezTo>
                  <a:cubicBezTo>
                    <a:pt x="3970" y="14845"/>
                    <a:pt x="4971" y="13277"/>
                    <a:pt x="3003" y="9541"/>
                  </a:cubicBezTo>
                  <a:cubicBezTo>
                    <a:pt x="134" y="4070"/>
                    <a:pt x="3236" y="1402"/>
                    <a:pt x="4404" y="401"/>
                  </a:cubicBezTo>
                  <a:cubicBezTo>
                    <a:pt x="4570" y="267"/>
                    <a:pt x="4670" y="134"/>
                    <a:pt x="4771" y="67"/>
                  </a:cubicBezTo>
                  <a:lnTo>
                    <a:pt x="4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3834575" y="1730350"/>
              <a:ext cx="30875" cy="29250"/>
            </a:xfrm>
            <a:custGeom>
              <a:avLst/>
              <a:gdLst/>
              <a:ahLst/>
              <a:cxnLst/>
              <a:rect l="l" t="t" r="r" b="b"/>
              <a:pathLst>
                <a:path w="1235" h="1170" extrusionOk="0">
                  <a:moveTo>
                    <a:pt x="756" y="1"/>
                  </a:moveTo>
                  <a:cubicBezTo>
                    <a:pt x="511" y="1"/>
                    <a:pt x="275" y="113"/>
                    <a:pt x="167" y="354"/>
                  </a:cubicBezTo>
                  <a:cubicBezTo>
                    <a:pt x="134" y="387"/>
                    <a:pt x="101" y="454"/>
                    <a:pt x="101" y="521"/>
                  </a:cubicBezTo>
                  <a:cubicBezTo>
                    <a:pt x="1" y="788"/>
                    <a:pt x="167" y="1054"/>
                    <a:pt x="434" y="1155"/>
                  </a:cubicBezTo>
                  <a:cubicBezTo>
                    <a:pt x="469" y="1165"/>
                    <a:pt x="506" y="1169"/>
                    <a:pt x="544" y="1169"/>
                  </a:cubicBezTo>
                  <a:cubicBezTo>
                    <a:pt x="754" y="1169"/>
                    <a:pt x="983" y="1019"/>
                    <a:pt x="1068" y="821"/>
                  </a:cubicBezTo>
                  <a:cubicBezTo>
                    <a:pt x="1235" y="554"/>
                    <a:pt x="1168" y="221"/>
                    <a:pt x="935" y="20"/>
                  </a:cubicBezTo>
                  <a:cubicBezTo>
                    <a:pt x="876" y="7"/>
                    <a:pt x="815" y="1"/>
                    <a:pt x="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6"/>
            <p:cNvSpPr/>
            <p:nvPr/>
          </p:nvSpPr>
          <p:spPr>
            <a:xfrm>
              <a:off x="3968000" y="2730575"/>
              <a:ext cx="104275" cy="60225"/>
            </a:xfrm>
            <a:custGeom>
              <a:avLst/>
              <a:gdLst/>
              <a:ahLst/>
              <a:cxnLst/>
              <a:rect l="l" t="t" r="r" b="b"/>
              <a:pathLst>
                <a:path w="4171" h="2409" extrusionOk="0">
                  <a:moveTo>
                    <a:pt x="3657" y="0"/>
                  </a:moveTo>
                  <a:cubicBezTo>
                    <a:pt x="3639" y="0"/>
                    <a:pt x="3621" y="2"/>
                    <a:pt x="3603" y="7"/>
                  </a:cubicBezTo>
                  <a:lnTo>
                    <a:pt x="268" y="574"/>
                  </a:lnTo>
                  <a:cubicBezTo>
                    <a:pt x="101" y="574"/>
                    <a:pt x="1" y="741"/>
                    <a:pt x="67" y="874"/>
                  </a:cubicBezTo>
                  <a:lnTo>
                    <a:pt x="334" y="2408"/>
                  </a:lnTo>
                  <a:lnTo>
                    <a:pt x="4170" y="1741"/>
                  </a:lnTo>
                  <a:lnTo>
                    <a:pt x="3903" y="207"/>
                  </a:lnTo>
                  <a:cubicBezTo>
                    <a:pt x="3903" y="91"/>
                    <a:pt x="3778" y="0"/>
                    <a:pt x="3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6"/>
            <p:cNvSpPr/>
            <p:nvPr/>
          </p:nvSpPr>
          <p:spPr>
            <a:xfrm>
              <a:off x="3897125" y="3055125"/>
              <a:ext cx="315175" cy="107600"/>
            </a:xfrm>
            <a:custGeom>
              <a:avLst/>
              <a:gdLst/>
              <a:ahLst/>
              <a:cxnLst/>
              <a:rect l="l" t="t" r="r" b="b"/>
              <a:pathLst>
                <a:path w="12607" h="4304" extrusionOk="0">
                  <a:moveTo>
                    <a:pt x="12142" y="1"/>
                  </a:moveTo>
                  <a:cubicBezTo>
                    <a:pt x="12142" y="1"/>
                    <a:pt x="12142" y="1"/>
                    <a:pt x="12142" y="1"/>
                  </a:cubicBezTo>
                  <a:lnTo>
                    <a:pt x="12142" y="1"/>
                  </a:lnTo>
                  <a:cubicBezTo>
                    <a:pt x="12142" y="1"/>
                    <a:pt x="12143" y="1"/>
                    <a:pt x="12142" y="1"/>
                  </a:cubicBezTo>
                  <a:close/>
                  <a:moveTo>
                    <a:pt x="12142" y="1"/>
                  </a:moveTo>
                  <a:cubicBezTo>
                    <a:pt x="12057" y="14"/>
                    <a:pt x="4436" y="848"/>
                    <a:pt x="0" y="2569"/>
                  </a:cubicBezTo>
                  <a:cubicBezTo>
                    <a:pt x="100" y="3203"/>
                    <a:pt x="267" y="3770"/>
                    <a:pt x="501" y="4304"/>
                  </a:cubicBezTo>
                  <a:cubicBezTo>
                    <a:pt x="1768" y="3903"/>
                    <a:pt x="10474" y="1969"/>
                    <a:pt x="12242" y="1935"/>
                  </a:cubicBezTo>
                  <a:cubicBezTo>
                    <a:pt x="12607" y="1074"/>
                    <a:pt x="12116" y="15"/>
                    <a:pt x="12142"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3897125" y="3055125"/>
              <a:ext cx="315175" cy="107600"/>
            </a:xfrm>
            <a:custGeom>
              <a:avLst/>
              <a:gdLst/>
              <a:ahLst/>
              <a:cxnLst/>
              <a:rect l="l" t="t" r="r" b="b"/>
              <a:pathLst>
                <a:path w="12607" h="4304" extrusionOk="0">
                  <a:moveTo>
                    <a:pt x="12142" y="1"/>
                  </a:moveTo>
                  <a:cubicBezTo>
                    <a:pt x="12142" y="1"/>
                    <a:pt x="12142" y="1"/>
                    <a:pt x="12142" y="1"/>
                  </a:cubicBezTo>
                  <a:lnTo>
                    <a:pt x="12142" y="1"/>
                  </a:lnTo>
                  <a:cubicBezTo>
                    <a:pt x="12142" y="1"/>
                    <a:pt x="12143" y="1"/>
                    <a:pt x="12142" y="1"/>
                  </a:cubicBezTo>
                  <a:close/>
                  <a:moveTo>
                    <a:pt x="12142" y="1"/>
                  </a:moveTo>
                  <a:cubicBezTo>
                    <a:pt x="12057" y="14"/>
                    <a:pt x="4436" y="848"/>
                    <a:pt x="0" y="2569"/>
                  </a:cubicBezTo>
                  <a:cubicBezTo>
                    <a:pt x="100" y="3203"/>
                    <a:pt x="267" y="3770"/>
                    <a:pt x="501" y="4304"/>
                  </a:cubicBezTo>
                  <a:cubicBezTo>
                    <a:pt x="1768" y="3903"/>
                    <a:pt x="10474" y="1969"/>
                    <a:pt x="12242" y="1935"/>
                  </a:cubicBezTo>
                  <a:cubicBezTo>
                    <a:pt x="12607" y="1074"/>
                    <a:pt x="12116" y="15"/>
                    <a:pt x="12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4776075" y="3324500"/>
              <a:ext cx="265150" cy="206950"/>
            </a:xfrm>
            <a:custGeom>
              <a:avLst/>
              <a:gdLst/>
              <a:ahLst/>
              <a:cxnLst/>
              <a:rect l="l" t="t" r="r" b="b"/>
              <a:pathLst>
                <a:path w="10606" h="8278" extrusionOk="0">
                  <a:moveTo>
                    <a:pt x="1874" y="0"/>
                  </a:moveTo>
                  <a:cubicBezTo>
                    <a:pt x="1706" y="0"/>
                    <a:pt x="1557" y="89"/>
                    <a:pt x="1468" y="267"/>
                  </a:cubicBezTo>
                  <a:lnTo>
                    <a:pt x="34" y="3002"/>
                  </a:lnTo>
                  <a:cubicBezTo>
                    <a:pt x="1" y="3136"/>
                    <a:pt x="1" y="3302"/>
                    <a:pt x="134" y="3402"/>
                  </a:cubicBezTo>
                  <a:lnTo>
                    <a:pt x="3036" y="5838"/>
                  </a:lnTo>
                  <a:cubicBezTo>
                    <a:pt x="3160" y="5961"/>
                    <a:pt x="3320" y="6030"/>
                    <a:pt x="3436" y="6030"/>
                  </a:cubicBezTo>
                  <a:cubicBezTo>
                    <a:pt x="3476" y="6030"/>
                    <a:pt x="3511" y="6022"/>
                    <a:pt x="3537" y="6004"/>
                  </a:cubicBezTo>
                  <a:cubicBezTo>
                    <a:pt x="3554" y="6004"/>
                    <a:pt x="3573" y="6004"/>
                    <a:pt x="3591" y="6004"/>
                  </a:cubicBezTo>
                  <a:cubicBezTo>
                    <a:pt x="4715" y="6004"/>
                    <a:pt x="7078" y="6992"/>
                    <a:pt x="9441" y="8239"/>
                  </a:cubicBezTo>
                  <a:cubicBezTo>
                    <a:pt x="9492" y="8265"/>
                    <a:pt x="9546" y="8277"/>
                    <a:pt x="9599" y="8277"/>
                  </a:cubicBezTo>
                  <a:cubicBezTo>
                    <a:pt x="10099" y="8277"/>
                    <a:pt x="10605" y="7218"/>
                    <a:pt x="9641" y="6405"/>
                  </a:cubicBezTo>
                  <a:cubicBezTo>
                    <a:pt x="8540" y="5471"/>
                    <a:pt x="5705" y="3236"/>
                    <a:pt x="4938" y="2569"/>
                  </a:cubicBezTo>
                  <a:cubicBezTo>
                    <a:pt x="3670" y="1468"/>
                    <a:pt x="3203" y="1001"/>
                    <a:pt x="2202" y="133"/>
                  </a:cubicBezTo>
                  <a:cubicBezTo>
                    <a:pt x="2202" y="100"/>
                    <a:pt x="2169" y="67"/>
                    <a:pt x="2136" y="67"/>
                  </a:cubicBezTo>
                  <a:cubicBezTo>
                    <a:pt x="2047" y="22"/>
                    <a:pt x="1958" y="0"/>
                    <a:pt x="1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4861150" y="3464600"/>
              <a:ext cx="34200" cy="39900"/>
            </a:xfrm>
            <a:custGeom>
              <a:avLst/>
              <a:gdLst/>
              <a:ahLst/>
              <a:cxnLst/>
              <a:rect l="l" t="t" r="r" b="b"/>
              <a:pathLst>
                <a:path w="1368" h="1596" extrusionOk="0">
                  <a:moveTo>
                    <a:pt x="267" y="334"/>
                  </a:moveTo>
                  <a:lnTo>
                    <a:pt x="267" y="334"/>
                  </a:lnTo>
                  <a:cubicBezTo>
                    <a:pt x="767" y="634"/>
                    <a:pt x="1068" y="867"/>
                    <a:pt x="1101" y="1134"/>
                  </a:cubicBezTo>
                  <a:cubicBezTo>
                    <a:pt x="1134" y="1234"/>
                    <a:pt x="1101" y="1334"/>
                    <a:pt x="1034" y="1401"/>
                  </a:cubicBezTo>
                  <a:cubicBezTo>
                    <a:pt x="1034" y="1468"/>
                    <a:pt x="968" y="1468"/>
                    <a:pt x="934" y="1468"/>
                  </a:cubicBezTo>
                  <a:cubicBezTo>
                    <a:pt x="734" y="1368"/>
                    <a:pt x="434" y="834"/>
                    <a:pt x="267" y="334"/>
                  </a:cubicBezTo>
                  <a:close/>
                  <a:moveTo>
                    <a:pt x="67" y="0"/>
                  </a:moveTo>
                  <a:cubicBezTo>
                    <a:pt x="0" y="33"/>
                    <a:pt x="0" y="67"/>
                    <a:pt x="0" y="133"/>
                  </a:cubicBezTo>
                  <a:cubicBezTo>
                    <a:pt x="100" y="334"/>
                    <a:pt x="467" y="1501"/>
                    <a:pt x="901" y="1568"/>
                  </a:cubicBezTo>
                  <a:cubicBezTo>
                    <a:pt x="920" y="1587"/>
                    <a:pt x="943" y="1595"/>
                    <a:pt x="966" y="1595"/>
                  </a:cubicBezTo>
                  <a:cubicBezTo>
                    <a:pt x="1023" y="1595"/>
                    <a:pt x="1087" y="1548"/>
                    <a:pt x="1134" y="1501"/>
                  </a:cubicBezTo>
                  <a:lnTo>
                    <a:pt x="1201" y="1468"/>
                  </a:lnTo>
                  <a:cubicBezTo>
                    <a:pt x="1268" y="1334"/>
                    <a:pt x="1301" y="1201"/>
                    <a:pt x="1368" y="1034"/>
                  </a:cubicBezTo>
                  <a:cubicBezTo>
                    <a:pt x="1268" y="567"/>
                    <a:pt x="601" y="200"/>
                    <a:pt x="200"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4847800" y="3465425"/>
              <a:ext cx="22550" cy="43600"/>
            </a:xfrm>
            <a:custGeom>
              <a:avLst/>
              <a:gdLst/>
              <a:ahLst/>
              <a:cxnLst/>
              <a:rect l="l" t="t" r="r" b="b"/>
              <a:pathLst>
                <a:path w="902" h="1744" extrusionOk="0">
                  <a:moveTo>
                    <a:pt x="601" y="334"/>
                  </a:moveTo>
                  <a:cubicBezTo>
                    <a:pt x="668" y="734"/>
                    <a:pt x="634" y="1435"/>
                    <a:pt x="467" y="1535"/>
                  </a:cubicBezTo>
                  <a:cubicBezTo>
                    <a:pt x="467" y="1552"/>
                    <a:pt x="459" y="1560"/>
                    <a:pt x="438" y="1560"/>
                  </a:cubicBezTo>
                  <a:cubicBezTo>
                    <a:pt x="417" y="1560"/>
                    <a:pt x="384" y="1552"/>
                    <a:pt x="334" y="1535"/>
                  </a:cubicBezTo>
                  <a:cubicBezTo>
                    <a:pt x="267" y="1501"/>
                    <a:pt x="234" y="1468"/>
                    <a:pt x="234" y="1368"/>
                  </a:cubicBezTo>
                  <a:cubicBezTo>
                    <a:pt x="267" y="1001"/>
                    <a:pt x="401" y="634"/>
                    <a:pt x="601" y="334"/>
                  </a:cubicBezTo>
                  <a:close/>
                  <a:moveTo>
                    <a:pt x="668" y="0"/>
                  </a:moveTo>
                  <a:cubicBezTo>
                    <a:pt x="634" y="0"/>
                    <a:pt x="634" y="0"/>
                    <a:pt x="601" y="34"/>
                  </a:cubicBezTo>
                  <a:cubicBezTo>
                    <a:pt x="568" y="100"/>
                    <a:pt x="0" y="868"/>
                    <a:pt x="101" y="1368"/>
                  </a:cubicBezTo>
                  <a:cubicBezTo>
                    <a:pt x="134" y="1501"/>
                    <a:pt x="167" y="1602"/>
                    <a:pt x="301" y="1668"/>
                  </a:cubicBezTo>
                  <a:cubicBezTo>
                    <a:pt x="334" y="1718"/>
                    <a:pt x="401" y="1743"/>
                    <a:pt x="467" y="1743"/>
                  </a:cubicBezTo>
                  <a:cubicBezTo>
                    <a:pt x="534" y="1743"/>
                    <a:pt x="601" y="1718"/>
                    <a:pt x="634" y="1668"/>
                  </a:cubicBezTo>
                  <a:cubicBezTo>
                    <a:pt x="634" y="1668"/>
                    <a:pt x="668" y="1668"/>
                    <a:pt x="668" y="1635"/>
                  </a:cubicBezTo>
                  <a:cubicBezTo>
                    <a:pt x="901" y="1335"/>
                    <a:pt x="834" y="434"/>
                    <a:pt x="768" y="34"/>
                  </a:cubicBezTo>
                  <a:cubicBezTo>
                    <a:pt x="734" y="34"/>
                    <a:pt x="734" y="0"/>
                    <a:pt x="668"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3691150" y="1689925"/>
              <a:ext cx="17525" cy="25400"/>
            </a:xfrm>
            <a:custGeom>
              <a:avLst/>
              <a:gdLst/>
              <a:ahLst/>
              <a:cxnLst/>
              <a:rect l="l" t="t" r="r" b="b"/>
              <a:pathLst>
                <a:path w="701" h="1016" extrusionOk="0">
                  <a:moveTo>
                    <a:pt x="329" y="0"/>
                  </a:moveTo>
                  <a:cubicBezTo>
                    <a:pt x="319" y="0"/>
                    <a:pt x="310" y="1"/>
                    <a:pt x="300" y="3"/>
                  </a:cubicBezTo>
                  <a:cubicBezTo>
                    <a:pt x="134" y="70"/>
                    <a:pt x="0" y="270"/>
                    <a:pt x="33" y="570"/>
                  </a:cubicBezTo>
                  <a:cubicBezTo>
                    <a:pt x="63" y="806"/>
                    <a:pt x="196" y="1015"/>
                    <a:pt x="342" y="1015"/>
                  </a:cubicBezTo>
                  <a:cubicBezTo>
                    <a:pt x="361" y="1015"/>
                    <a:pt x="381" y="1011"/>
                    <a:pt x="400" y="1004"/>
                  </a:cubicBezTo>
                  <a:cubicBezTo>
                    <a:pt x="567" y="970"/>
                    <a:pt x="701" y="737"/>
                    <a:pt x="667" y="470"/>
                  </a:cubicBezTo>
                  <a:cubicBezTo>
                    <a:pt x="636" y="250"/>
                    <a:pt x="486" y="0"/>
                    <a:pt x="3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3613575" y="1699700"/>
              <a:ext cx="18375" cy="25425"/>
            </a:xfrm>
            <a:custGeom>
              <a:avLst/>
              <a:gdLst/>
              <a:ahLst/>
              <a:cxnLst/>
              <a:rect l="l" t="t" r="r" b="b"/>
              <a:pathLst>
                <a:path w="735" h="1017" extrusionOk="0">
                  <a:moveTo>
                    <a:pt x="360" y="1"/>
                  </a:moveTo>
                  <a:cubicBezTo>
                    <a:pt x="340" y="1"/>
                    <a:pt x="321" y="4"/>
                    <a:pt x="301" y="12"/>
                  </a:cubicBezTo>
                  <a:cubicBezTo>
                    <a:pt x="134" y="46"/>
                    <a:pt x="1" y="246"/>
                    <a:pt x="68" y="546"/>
                  </a:cubicBezTo>
                  <a:cubicBezTo>
                    <a:pt x="99" y="824"/>
                    <a:pt x="244" y="1017"/>
                    <a:pt x="398" y="1017"/>
                  </a:cubicBezTo>
                  <a:cubicBezTo>
                    <a:pt x="410" y="1017"/>
                    <a:pt x="422" y="1015"/>
                    <a:pt x="435" y="1013"/>
                  </a:cubicBezTo>
                  <a:cubicBezTo>
                    <a:pt x="601" y="946"/>
                    <a:pt x="735" y="746"/>
                    <a:pt x="668" y="446"/>
                  </a:cubicBezTo>
                  <a:cubicBezTo>
                    <a:pt x="639" y="210"/>
                    <a:pt x="505" y="1"/>
                    <a:pt x="3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6"/>
            <p:cNvSpPr/>
            <p:nvPr/>
          </p:nvSpPr>
          <p:spPr>
            <a:xfrm>
              <a:off x="3630275" y="1710825"/>
              <a:ext cx="33375" cy="67675"/>
            </a:xfrm>
            <a:custGeom>
              <a:avLst/>
              <a:gdLst/>
              <a:ahLst/>
              <a:cxnLst/>
              <a:rect l="l" t="t" r="r" b="b"/>
              <a:pathLst>
                <a:path w="1335" h="2707" extrusionOk="0">
                  <a:moveTo>
                    <a:pt x="1001" y="1"/>
                  </a:moveTo>
                  <a:cubicBezTo>
                    <a:pt x="801" y="901"/>
                    <a:pt x="434" y="1735"/>
                    <a:pt x="0" y="2503"/>
                  </a:cubicBezTo>
                  <a:cubicBezTo>
                    <a:pt x="253" y="2639"/>
                    <a:pt x="517" y="2707"/>
                    <a:pt x="780" y="2707"/>
                  </a:cubicBezTo>
                  <a:cubicBezTo>
                    <a:pt x="967" y="2707"/>
                    <a:pt x="1154" y="2672"/>
                    <a:pt x="1334" y="2603"/>
                  </a:cubicBezTo>
                  <a:lnTo>
                    <a:pt x="10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6"/>
            <p:cNvSpPr/>
            <p:nvPr/>
          </p:nvSpPr>
          <p:spPr>
            <a:xfrm>
              <a:off x="3682800" y="1760875"/>
              <a:ext cx="47550" cy="31700"/>
            </a:xfrm>
            <a:custGeom>
              <a:avLst/>
              <a:gdLst/>
              <a:ahLst/>
              <a:cxnLst/>
              <a:rect l="l" t="t" r="r" b="b"/>
              <a:pathLst>
                <a:path w="1902" h="1268" extrusionOk="0">
                  <a:moveTo>
                    <a:pt x="1869" y="0"/>
                  </a:moveTo>
                  <a:cubicBezTo>
                    <a:pt x="1835" y="0"/>
                    <a:pt x="1735" y="0"/>
                    <a:pt x="1735" y="67"/>
                  </a:cubicBezTo>
                  <a:cubicBezTo>
                    <a:pt x="1402" y="634"/>
                    <a:pt x="801" y="1001"/>
                    <a:pt x="67" y="1101"/>
                  </a:cubicBezTo>
                  <a:cubicBezTo>
                    <a:pt x="34" y="1101"/>
                    <a:pt x="1" y="1134"/>
                    <a:pt x="1" y="1168"/>
                  </a:cubicBezTo>
                  <a:cubicBezTo>
                    <a:pt x="1" y="1234"/>
                    <a:pt x="34" y="1268"/>
                    <a:pt x="67" y="1268"/>
                  </a:cubicBezTo>
                  <a:cubicBezTo>
                    <a:pt x="868" y="1168"/>
                    <a:pt x="1535" y="767"/>
                    <a:pt x="1902" y="134"/>
                  </a:cubicBezTo>
                  <a:cubicBezTo>
                    <a:pt x="1902" y="100"/>
                    <a:pt x="1902" y="67"/>
                    <a:pt x="18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3692800" y="1654375"/>
              <a:ext cx="39225" cy="20625"/>
            </a:xfrm>
            <a:custGeom>
              <a:avLst/>
              <a:gdLst/>
              <a:ahLst/>
              <a:cxnLst/>
              <a:rect l="l" t="t" r="r" b="b"/>
              <a:pathLst>
                <a:path w="1569" h="825" extrusionOk="0">
                  <a:moveTo>
                    <a:pt x="372" y="1"/>
                  </a:moveTo>
                  <a:cubicBezTo>
                    <a:pt x="293" y="1"/>
                    <a:pt x="213" y="8"/>
                    <a:pt x="134" y="24"/>
                  </a:cubicBezTo>
                  <a:cubicBezTo>
                    <a:pt x="68" y="57"/>
                    <a:pt x="1" y="91"/>
                    <a:pt x="1" y="191"/>
                  </a:cubicBezTo>
                  <a:cubicBezTo>
                    <a:pt x="1" y="257"/>
                    <a:pt x="101" y="357"/>
                    <a:pt x="168" y="357"/>
                  </a:cubicBezTo>
                  <a:cubicBezTo>
                    <a:pt x="205" y="355"/>
                    <a:pt x="241" y="353"/>
                    <a:pt x="277" y="353"/>
                  </a:cubicBezTo>
                  <a:cubicBezTo>
                    <a:pt x="663" y="353"/>
                    <a:pt x="994" y="514"/>
                    <a:pt x="1268" y="758"/>
                  </a:cubicBezTo>
                  <a:cubicBezTo>
                    <a:pt x="1302" y="824"/>
                    <a:pt x="1335" y="824"/>
                    <a:pt x="1402" y="824"/>
                  </a:cubicBezTo>
                  <a:cubicBezTo>
                    <a:pt x="1435" y="824"/>
                    <a:pt x="1469" y="758"/>
                    <a:pt x="1502" y="758"/>
                  </a:cubicBezTo>
                  <a:cubicBezTo>
                    <a:pt x="1569" y="691"/>
                    <a:pt x="1569" y="591"/>
                    <a:pt x="1502" y="524"/>
                  </a:cubicBezTo>
                  <a:cubicBezTo>
                    <a:pt x="1221" y="215"/>
                    <a:pt x="798" y="1"/>
                    <a:pt x="3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3588575" y="1657300"/>
              <a:ext cx="33375" cy="31875"/>
            </a:xfrm>
            <a:custGeom>
              <a:avLst/>
              <a:gdLst/>
              <a:ahLst/>
              <a:cxnLst/>
              <a:rect l="l" t="t" r="r" b="b"/>
              <a:pathLst>
                <a:path w="1335" h="1275" extrusionOk="0">
                  <a:moveTo>
                    <a:pt x="1130" y="0"/>
                  </a:moveTo>
                  <a:cubicBezTo>
                    <a:pt x="1120" y="0"/>
                    <a:pt x="1110" y="2"/>
                    <a:pt x="1101" y="7"/>
                  </a:cubicBezTo>
                  <a:cubicBezTo>
                    <a:pt x="601" y="207"/>
                    <a:pt x="234" y="574"/>
                    <a:pt x="67" y="1074"/>
                  </a:cubicBezTo>
                  <a:cubicBezTo>
                    <a:pt x="0" y="1141"/>
                    <a:pt x="67" y="1241"/>
                    <a:pt x="134" y="1275"/>
                  </a:cubicBezTo>
                  <a:lnTo>
                    <a:pt x="167" y="1275"/>
                  </a:lnTo>
                  <a:cubicBezTo>
                    <a:pt x="267" y="1241"/>
                    <a:pt x="300" y="1241"/>
                    <a:pt x="334" y="1208"/>
                  </a:cubicBezTo>
                  <a:cubicBezTo>
                    <a:pt x="467" y="774"/>
                    <a:pt x="767" y="474"/>
                    <a:pt x="1168" y="374"/>
                  </a:cubicBezTo>
                  <a:cubicBezTo>
                    <a:pt x="1268" y="307"/>
                    <a:pt x="1334" y="240"/>
                    <a:pt x="1301" y="140"/>
                  </a:cubicBezTo>
                  <a:cubicBezTo>
                    <a:pt x="1272" y="83"/>
                    <a:pt x="1194" y="0"/>
                    <a:pt x="11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3917125" y="2030225"/>
              <a:ext cx="313600" cy="480050"/>
            </a:xfrm>
            <a:custGeom>
              <a:avLst/>
              <a:gdLst/>
              <a:ahLst/>
              <a:cxnLst/>
              <a:rect l="l" t="t" r="r" b="b"/>
              <a:pathLst>
                <a:path w="12544" h="19202" extrusionOk="0">
                  <a:moveTo>
                    <a:pt x="8218" y="14424"/>
                  </a:moveTo>
                  <a:cubicBezTo>
                    <a:pt x="8222" y="14424"/>
                    <a:pt x="8219" y="14432"/>
                    <a:pt x="8207" y="14444"/>
                  </a:cubicBezTo>
                  <a:cubicBezTo>
                    <a:pt x="8176" y="14480"/>
                    <a:pt x="8145" y="14513"/>
                    <a:pt x="8113" y="14542"/>
                  </a:cubicBezTo>
                  <a:lnTo>
                    <a:pt x="8113" y="14542"/>
                  </a:lnTo>
                  <a:cubicBezTo>
                    <a:pt x="8121" y="14531"/>
                    <a:pt x="8130" y="14521"/>
                    <a:pt x="8140" y="14511"/>
                  </a:cubicBezTo>
                  <a:cubicBezTo>
                    <a:pt x="8182" y="14448"/>
                    <a:pt x="8211" y="14424"/>
                    <a:pt x="8218" y="14424"/>
                  </a:cubicBezTo>
                  <a:close/>
                  <a:moveTo>
                    <a:pt x="7406" y="1"/>
                  </a:moveTo>
                  <a:lnTo>
                    <a:pt x="3003" y="2236"/>
                  </a:lnTo>
                  <a:cubicBezTo>
                    <a:pt x="3870" y="4104"/>
                    <a:pt x="4804" y="6072"/>
                    <a:pt x="5638" y="8006"/>
                  </a:cubicBezTo>
                  <a:cubicBezTo>
                    <a:pt x="6039" y="8940"/>
                    <a:pt x="6472" y="9908"/>
                    <a:pt x="6839" y="10875"/>
                  </a:cubicBezTo>
                  <a:cubicBezTo>
                    <a:pt x="7206" y="11842"/>
                    <a:pt x="7540" y="12776"/>
                    <a:pt x="7806" y="13677"/>
                  </a:cubicBezTo>
                  <a:cubicBezTo>
                    <a:pt x="7873" y="13877"/>
                    <a:pt x="7907" y="14077"/>
                    <a:pt x="7973" y="14278"/>
                  </a:cubicBezTo>
                  <a:lnTo>
                    <a:pt x="8007" y="14578"/>
                  </a:lnTo>
                  <a:lnTo>
                    <a:pt x="8007" y="14630"/>
                  </a:lnTo>
                  <a:lnTo>
                    <a:pt x="8007" y="14630"/>
                  </a:lnTo>
                  <a:cubicBezTo>
                    <a:pt x="7855" y="14741"/>
                    <a:pt x="7689" y="14810"/>
                    <a:pt x="7506" y="14878"/>
                  </a:cubicBezTo>
                  <a:cubicBezTo>
                    <a:pt x="7073" y="15045"/>
                    <a:pt x="6672" y="15178"/>
                    <a:pt x="6239" y="15278"/>
                  </a:cubicBezTo>
                  <a:cubicBezTo>
                    <a:pt x="5238" y="15545"/>
                    <a:pt x="4304" y="15712"/>
                    <a:pt x="3303" y="15845"/>
                  </a:cubicBezTo>
                  <a:cubicBezTo>
                    <a:pt x="2803" y="15879"/>
                    <a:pt x="2303" y="15979"/>
                    <a:pt x="1735" y="16012"/>
                  </a:cubicBezTo>
                  <a:lnTo>
                    <a:pt x="201" y="16146"/>
                  </a:lnTo>
                  <a:lnTo>
                    <a:pt x="1" y="18581"/>
                  </a:lnTo>
                  <a:cubicBezTo>
                    <a:pt x="1753" y="18973"/>
                    <a:pt x="3566" y="19201"/>
                    <a:pt x="5377" y="19201"/>
                  </a:cubicBezTo>
                  <a:cubicBezTo>
                    <a:pt x="5876" y="19201"/>
                    <a:pt x="6375" y="19184"/>
                    <a:pt x="6872" y="19148"/>
                  </a:cubicBezTo>
                  <a:cubicBezTo>
                    <a:pt x="7540" y="19048"/>
                    <a:pt x="8173" y="18981"/>
                    <a:pt x="8807" y="18814"/>
                  </a:cubicBezTo>
                  <a:cubicBezTo>
                    <a:pt x="9574" y="18647"/>
                    <a:pt x="10308" y="18247"/>
                    <a:pt x="10975" y="17813"/>
                  </a:cubicBezTo>
                  <a:cubicBezTo>
                    <a:pt x="11409" y="17413"/>
                    <a:pt x="11809" y="17013"/>
                    <a:pt x="12076" y="16512"/>
                  </a:cubicBezTo>
                  <a:cubicBezTo>
                    <a:pt x="12376" y="15979"/>
                    <a:pt x="12543" y="15312"/>
                    <a:pt x="12543" y="14678"/>
                  </a:cubicBezTo>
                  <a:cubicBezTo>
                    <a:pt x="12543" y="14311"/>
                    <a:pt x="12510" y="13911"/>
                    <a:pt x="12476" y="13544"/>
                  </a:cubicBezTo>
                  <a:cubicBezTo>
                    <a:pt x="12443" y="13210"/>
                    <a:pt x="12343" y="12877"/>
                    <a:pt x="12310" y="12576"/>
                  </a:cubicBezTo>
                  <a:cubicBezTo>
                    <a:pt x="12043" y="11476"/>
                    <a:pt x="11709" y="10341"/>
                    <a:pt x="11342" y="9207"/>
                  </a:cubicBezTo>
                  <a:cubicBezTo>
                    <a:pt x="10975" y="8140"/>
                    <a:pt x="10608" y="7072"/>
                    <a:pt x="10175" y="6038"/>
                  </a:cubicBezTo>
                  <a:cubicBezTo>
                    <a:pt x="9341" y="4004"/>
                    <a:pt x="8407" y="2002"/>
                    <a:pt x="7406"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3819575" y="2382150"/>
              <a:ext cx="133450" cy="113425"/>
            </a:xfrm>
            <a:custGeom>
              <a:avLst/>
              <a:gdLst/>
              <a:ahLst/>
              <a:cxnLst/>
              <a:rect l="l" t="t" r="r" b="b"/>
              <a:pathLst>
                <a:path w="5338" h="4537" extrusionOk="0">
                  <a:moveTo>
                    <a:pt x="2265" y="0"/>
                  </a:moveTo>
                  <a:cubicBezTo>
                    <a:pt x="1822" y="0"/>
                    <a:pt x="1377" y="142"/>
                    <a:pt x="1001" y="434"/>
                  </a:cubicBezTo>
                  <a:cubicBezTo>
                    <a:pt x="934" y="467"/>
                    <a:pt x="901" y="467"/>
                    <a:pt x="901" y="501"/>
                  </a:cubicBezTo>
                  <a:cubicBezTo>
                    <a:pt x="67" y="1301"/>
                    <a:pt x="0" y="2602"/>
                    <a:pt x="767" y="3470"/>
                  </a:cubicBezTo>
                  <a:cubicBezTo>
                    <a:pt x="1034" y="3703"/>
                    <a:pt x="1334" y="3937"/>
                    <a:pt x="1668" y="4037"/>
                  </a:cubicBezTo>
                  <a:cubicBezTo>
                    <a:pt x="2402" y="4303"/>
                    <a:pt x="3202" y="4470"/>
                    <a:pt x="4003" y="4537"/>
                  </a:cubicBezTo>
                  <a:lnTo>
                    <a:pt x="5337" y="2602"/>
                  </a:lnTo>
                  <a:lnTo>
                    <a:pt x="3903" y="801"/>
                  </a:lnTo>
                  <a:cubicBezTo>
                    <a:pt x="3495" y="276"/>
                    <a:pt x="2883" y="0"/>
                    <a:pt x="2265"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3894975" y="1969750"/>
              <a:ext cx="308225" cy="315675"/>
            </a:xfrm>
            <a:custGeom>
              <a:avLst/>
              <a:gdLst/>
              <a:ahLst/>
              <a:cxnLst/>
              <a:rect l="l" t="t" r="r" b="b"/>
              <a:pathLst>
                <a:path w="12329" h="12627" extrusionOk="0">
                  <a:moveTo>
                    <a:pt x="4796" y="1"/>
                  </a:moveTo>
                  <a:cubicBezTo>
                    <a:pt x="1786" y="1"/>
                    <a:pt x="0" y="2700"/>
                    <a:pt x="1888" y="6289"/>
                  </a:cubicBezTo>
                  <a:cubicBezTo>
                    <a:pt x="3155" y="8591"/>
                    <a:pt x="4723" y="10759"/>
                    <a:pt x="6558" y="12627"/>
                  </a:cubicBezTo>
                  <a:lnTo>
                    <a:pt x="12328" y="9625"/>
                  </a:lnTo>
                  <a:cubicBezTo>
                    <a:pt x="12328" y="9625"/>
                    <a:pt x="10694" y="752"/>
                    <a:pt x="5524" y="51"/>
                  </a:cubicBezTo>
                  <a:cubicBezTo>
                    <a:pt x="5274" y="17"/>
                    <a:pt x="5032" y="1"/>
                    <a:pt x="4796"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36"/>
          <p:cNvGrpSpPr/>
          <p:nvPr/>
        </p:nvGrpSpPr>
        <p:grpSpPr>
          <a:xfrm>
            <a:off x="4488169" y="456170"/>
            <a:ext cx="167663" cy="167663"/>
            <a:chOff x="1413550" y="461050"/>
            <a:chExt cx="3845475" cy="3845475"/>
          </a:xfrm>
        </p:grpSpPr>
        <p:sp>
          <p:nvSpPr>
            <p:cNvPr id="2473" name="Google Shape;2473;p36"/>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EBBE31"/>
            </a:solidFill>
            <a:ln w="38100" cap="flat" cmpd="sng">
              <a:solidFill>
                <a:srgbClr val="EBBE31"/>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5" name="Google Shape;2475;p36"/>
          <p:cNvGrpSpPr/>
          <p:nvPr/>
        </p:nvGrpSpPr>
        <p:grpSpPr>
          <a:xfrm>
            <a:off x="4021281" y="456170"/>
            <a:ext cx="167663" cy="167663"/>
            <a:chOff x="1413550" y="461050"/>
            <a:chExt cx="3845475" cy="3845475"/>
          </a:xfrm>
        </p:grpSpPr>
        <p:sp>
          <p:nvSpPr>
            <p:cNvPr id="2476" name="Google Shape;2476;p36"/>
            <p:cNvSpPr/>
            <p:nvPr/>
          </p:nvSpPr>
          <p:spPr>
            <a:xfrm>
              <a:off x="1413550" y="461050"/>
              <a:ext cx="3845475" cy="3845475"/>
            </a:xfrm>
            <a:custGeom>
              <a:avLst/>
              <a:gdLst/>
              <a:ahLst/>
              <a:cxnLst/>
              <a:rect l="l" t="t" r="r" b="b"/>
              <a:pathLst>
                <a:path w="153819" h="153819" fill="none" extrusionOk="0">
                  <a:moveTo>
                    <a:pt x="153819" y="0"/>
                  </a:moveTo>
                  <a:lnTo>
                    <a:pt x="0" y="153819"/>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1413550" y="461050"/>
              <a:ext cx="3845475" cy="3845475"/>
            </a:xfrm>
            <a:custGeom>
              <a:avLst/>
              <a:gdLst/>
              <a:ahLst/>
              <a:cxnLst/>
              <a:rect l="l" t="t" r="r" b="b"/>
              <a:pathLst>
                <a:path w="153819" h="153819" fill="none" extrusionOk="0">
                  <a:moveTo>
                    <a:pt x="153819" y="153819"/>
                  </a:moveTo>
                  <a:lnTo>
                    <a:pt x="0" y="0"/>
                  </a:lnTo>
                </a:path>
              </a:pathLst>
            </a:custGeom>
            <a:solidFill>
              <a:srgbClr val="132356"/>
            </a:solidFill>
            <a:ln w="38100" cap="flat" cmpd="sng">
              <a:solidFill>
                <a:srgbClr val="132356"/>
              </a:solidFill>
              <a:prstDash val="solid"/>
              <a:miter lim="2229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6"/>
        <p:cNvGrpSpPr/>
        <p:nvPr/>
      </p:nvGrpSpPr>
      <p:grpSpPr>
        <a:xfrm>
          <a:off x="0" y="0"/>
          <a:ext cx="0" cy="0"/>
          <a:chOff x="0" y="0"/>
          <a:chExt cx="0" cy="0"/>
        </a:xfrm>
      </p:grpSpPr>
      <p:sp>
        <p:nvSpPr>
          <p:cNvPr id="2827" name="Google Shape;2827;p46"/>
          <p:cNvSpPr txBox="1">
            <a:spLocks noGrp="1"/>
          </p:cNvSpPr>
          <p:nvPr>
            <p:ph type="ctrTitle"/>
          </p:nvPr>
        </p:nvSpPr>
        <p:spPr>
          <a:xfrm>
            <a:off x="295071" y="339502"/>
            <a:ext cx="6931104" cy="627000"/>
          </a:xfrm>
          <a:prstGeom prst="rect">
            <a:avLst/>
          </a:prstGeom>
        </p:spPr>
        <p:txBody>
          <a:bodyPr spcFirstLastPara="1" wrap="square" lIns="91425" tIns="91425" rIns="91425" bIns="91425" anchor="b" anchorCtr="0">
            <a:noAutofit/>
          </a:bodyPr>
          <a:lstStyle/>
          <a:p>
            <a:pPr lvl="0" algn="ctr"/>
            <a:r>
              <a:rPr lang="id-ID" sz="2400" b="1" dirty="0" smtClean="0">
                <a:latin typeface="MV Boli" pitchFamily="2" charset="0"/>
                <a:cs typeface="MV Boli" pitchFamily="2" charset="0"/>
              </a:rPr>
              <a:t>KOMPONEN LATIHAN ATAU FORMULA DALAM AKTIFITAS KEBUGARAN</a:t>
            </a:r>
            <a:endParaRPr lang="id-ID" sz="2400" b="1" dirty="0">
              <a:latin typeface="MV Boli" pitchFamily="2" charset="0"/>
              <a:cs typeface="MV Boli" pitchFamily="2" charset="0"/>
            </a:endParaRPr>
          </a:p>
        </p:txBody>
      </p:sp>
      <p:sp>
        <p:nvSpPr>
          <p:cNvPr id="2829" name="Google Shape;2829;p46"/>
          <p:cNvSpPr/>
          <p:nvPr/>
        </p:nvSpPr>
        <p:spPr>
          <a:xfrm>
            <a:off x="550020" y="1063197"/>
            <a:ext cx="927612" cy="794656"/>
          </a:xfrm>
          <a:custGeom>
            <a:avLst/>
            <a:gdLst/>
            <a:ahLst/>
            <a:cxnLst/>
            <a:rect l="l" t="t" r="r" b="b"/>
            <a:pathLst>
              <a:path w="47303" h="40523" extrusionOk="0">
                <a:moveTo>
                  <a:pt x="26954" y="1"/>
                </a:moveTo>
                <a:cubicBezTo>
                  <a:pt x="21976" y="1"/>
                  <a:pt x="16898" y="1851"/>
                  <a:pt x="12764" y="5984"/>
                </a:cubicBezTo>
                <a:cubicBezTo>
                  <a:pt x="0" y="18749"/>
                  <a:pt x="9010" y="40523"/>
                  <a:pt x="27030" y="40523"/>
                </a:cubicBezTo>
                <a:lnTo>
                  <a:pt x="47302" y="40523"/>
                </a:lnTo>
                <a:lnTo>
                  <a:pt x="47302" y="20250"/>
                </a:lnTo>
                <a:cubicBezTo>
                  <a:pt x="47302" y="8066"/>
                  <a:pt x="37348" y="1"/>
                  <a:pt x="26954" y="1"/>
                </a:cubicBez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6"/>
          <p:cNvSpPr/>
          <p:nvPr/>
        </p:nvSpPr>
        <p:spPr>
          <a:xfrm>
            <a:off x="2446571" y="1002730"/>
            <a:ext cx="927612" cy="794656"/>
          </a:xfrm>
          <a:custGeom>
            <a:avLst/>
            <a:gdLst/>
            <a:ahLst/>
            <a:cxnLst/>
            <a:rect l="l" t="t" r="r" b="b"/>
            <a:pathLst>
              <a:path w="47303" h="40523" extrusionOk="0">
                <a:moveTo>
                  <a:pt x="26954" y="1"/>
                </a:moveTo>
                <a:cubicBezTo>
                  <a:pt x="21976" y="1"/>
                  <a:pt x="16898" y="1851"/>
                  <a:pt x="12764" y="5984"/>
                </a:cubicBezTo>
                <a:cubicBezTo>
                  <a:pt x="0" y="18749"/>
                  <a:pt x="9010" y="40523"/>
                  <a:pt x="27030" y="40523"/>
                </a:cubicBezTo>
                <a:lnTo>
                  <a:pt x="47302" y="40523"/>
                </a:lnTo>
                <a:lnTo>
                  <a:pt x="47302" y="20250"/>
                </a:lnTo>
                <a:cubicBezTo>
                  <a:pt x="47302" y="8066"/>
                  <a:pt x="37348" y="1"/>
                  <a:pt x="26954" y="1"/>
                </a:cubicBez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6"/>
          <p:cNvSpPr/>
          <p:nvPr/>
        </p:nvSpPr>
        <p:spPr>
          <a:xfrm>
            <a:off x="4582445" y="1044847"/>
            <a:ext cx="927612" cy="794656"/>
          </a:xfrm>
          <a:custGeom>
            <a:avLst/>
            <a:gdLst/>
            <a:ahLst/>
            <a:cxnLst/>
            <a:rect l="l" t="t" r="r" b="b"/>
            <a:pathLst>
              <a:path w="47303" h="40523" extrusionOk="0">
                <a:moveTo>
                  <a:pt x="26954" y="1"/>
                </a:moveTo>
                <a:cubicBezTo>
                  <a:pt x="21976" y="1"/>
                  <a:pt x="16898" y="1851"/>
                  <a:pt x="12764" y="5984"/>
                </a:cubicBezTo>
                <a:cubicBezTo>
                  <a:pt x="0" y="18749"/>
                  <a:pt x="9010" y="40523"/>
                  <a:pt x="27030" y="40523"/>
                </a:cubicBezTo>
                <a:lnTo>
                  <a:pt x="47302" y="40523"/>
                </a:lnTo>
                <a:lnTo>
                  <a:pt x="47302" y="20250"/>
                </a:lnTo>
                <a:cubicBezTo>
                  <a:pt x="47302" y="8066"/>
                  <a:pt x="37348" y="1"/>
                  <a:pt x="26954" y="1"/>
                </a:cubicBez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6"/>
          <p:cNvSpPr/>
          <p:nvPr/>
        </p:nvSpPr>
        <p:spPr>
          <a:xfrm>
            <a:off x="7054134" y="1063197"/>
            <a:ext cx="927612" cy="794656"/>
          </a:xfrm>
          <a:custGeom>
            <a:avLst/>
            <a:gdLst/>
            <a:ahLst/>
            <a:cxnLst/>
            <a:rect l="l" t="t" r="r" b="b"/>
            <a:pathLst>
              <a:path w="47303" h="40523" extrusionOk="0">
                <a:moveTo>
                  <a:pt x="26954" y="1"/>
                </a:moveTo>
                <a:cubicBezTo>
                  <a:pt x="21976" y="1"/>
                  <a:pt x="16898" y="1851"/>
                  <a:pt x="12764" y="5984"/>
                </a:cubicBezTo>
                <a:cubicBezTo>
                  <a:pt x="0" y="18749"/>
                  <a:pt x="9010" y="40523"/>
                  <a:pt x="27030" y="40523"/>
                </a:cubicBezTo>
                <a:lnTo>
                  <a:pt x="47302" y="40523"/>
                </a:lnTo>
                <a:lnTo>
                  <a:pt x="47302" y="20250"/>
                </a:lnTo>
                <a:cubicBezTo>
                  <a:pt x="47302" y="8066"/>
                  <a:pt x="37348" y="1"/>
                  <a:pt x="26954" y="1"/>
                </a:cubicBezTo>
                <a:close/>
              </a:path>
            </a:pathLst>
          </a:custGeom>
          <a:solidFill>
            <a:srgbClr val="2B3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6"/>
          <p:cNvSpPr txBox="1"/>
          <p:nvPr/>
        </p:nvSpPr>
        <p:spPr>
          <a:xfrm>
            <a:off x="256196" y="1994181"/>
            <a:ext cx="1926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000" dirty="0" smtClean="0">
                <a:solidFill>
                  <a:srgbClr val="132356"/>
                </a:solidFill>
                <a:latin typeface="Montserrat Black"/>
                <a:ea typeface="Montserrat Black"/>
                <a:cs typeface="Montserrat Black"/>
                <a:sym typeface="Montserrat Black"/>
              </a:rPr>
              <a:t>Frekuensi</a:t>
            </a:r>
            <a:endParaRPr sz="2000" dirty="0">
              <a:solidFill>
                <a:srgbClr val="132356"/>
              </a:solidFill>
              <a:latin typeface="Montserrat Black"/>
              <a:ea typeface="Montserrat Black"/>
              <a:cs typeface="Montserrat Black"/>
              <a:sym typeface="Montserrat Black"/>
            </a:endParaRPr>
          </a:p>
        </p:txBody>
      </p:sp>
      <p:sp>
        <p:nvSpPr>
          <p:cNvPr id="2834" name="Google Shape;2834;p46"/>
          <p:cNvSpPr txBox="1"/>
          <p:nvPr/>
        </p:nvSpPr>
        <p:spPr>
          <a:xfrm>
            <a:off x="199220" y="2538000"/>
            <a:ext cx="2140532" cy="1101600"/>
          </a:xfrm>
          <a:prstGeom prst="rect">
            <a:avLst/>
          </a:prstGeom>
          <a:solidFill>
            <a:schemeClr val="accent4"/>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r>
              <a:rPr lang="id-ID" sz="1600" dirty="0"/>
              <a:t>Frekuensi, adalah jumlah sesi latihan fisik per minggu. </a:t>
            </a:r>
            <a:endParaRPr sz="1600" dirty="0">
              <a:solidFill>
                <a:srgbClr val="132356"/>
              </a:solidFill>
              <a:latin typeface="Montserrat Medium"/>
              <a:ea typeface="Montserrat Medium"/>
              <a:cs typeface="Montserrat Medium"/>
              <a:sym typeface="Montserrat Medium"/>
            </a:endParaRPr>
          </a:p>
        </p:txBody>
      </p:sp>
      <p:sp>
        <p:nvSpPr>
          <p:cNvPr id="2835" name="Google Shape;2835;p46"/>
          <p:cNvSpPr txBox="1"/>
          <p:nvPr/>
        </p:nvSpPr>
        <p:spPr>
          <a:xfrm>
            <a:off x="859196" y="1199525"/>
            <a:ext cx="720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EBBE31"/>
                </a:solidFill>
                <a:latin typeface="Montserrat Black"/>
                <a:ea typeface="Montserrat Black"/>
                <a:cs typeface="Montserrat Black"/>
                <a:sym typeface="Montserrat Black"/>
              </a:rPr>
              <a:t>01</a:t>
            </a:r>
            <a:endParaRPr sz="2000">
              <a:solidFill>
                <a:srgbClr val="EBBE31"/>
              </a:solidFill>
              <a:latin typeface="Montserrat Black"/>
              <a:ea typeface="Montserrat Black"/>
              <a:cs typeface="Montserrat Black"/>
              <a:sym typeface="Montserrat Black"/>
            </a:endParaRPr>
          </a:p>
        </p:txBody>
      </p:sp>
      <p:sp>
        <p:nvSpPr>
          <p:cNvPr id="2836" name="Google Shape;2836;p46"/>
          <p:cNvSpPr txBox="1"/>
          <p:nvPr/>
        </p:nvSpPr>
        <p:spPr>
          <a:xfrm>
            <a:off x="7018746" y="1868653"/>
            <a:ext cx="1926000" cy="522000"/>
          </a:xfrm>
          <a:prstGeom prst="rect">
            <a:avLst/>
          </a:prstGeom>
          <a:noFill/>
          <a:ln>
            <a:noFill/>
          </a:ln>
        </p:spPr>
        <p:txBody>
          <a:bodyPr spcFirstLastPara="1" wrap="square" lIns="91425" tIns="91425" rIns="91425" bIns="91425" anchor="b" anchorCtr="0">
            <a:noAutofit/>
          </a:bodyPr>
          <a:lstStyle/>
          <a:p>
            <a:pPr lvl="0"/>
            <a:r>
              <a:rPr lang="id-ID" sz="2000" b="1" dirty="0">
                <a:solidFill>
                  <a:schemeClr val="accent1"/>
                </a:solidFill>
              </a:rPr>
              <a:t>Cara (mode</a:t>
            </a:r>
            <a:r>
              <a:rPr lang="id-ID" sz="2000" b="1" dirty="0" smtClean="0">
                <a:solidFill>
                  <a:schemeClr val="accent1"/>
                </a:solidFill>
              </a:rPr>
              <a:t>)</a:t>
            </a:r>
            <a:endParaRPr sz="2000" b="1" dirty="0">
              <a:solidFill>
                <a:schemeClr val="accent1"/>
              </a:solidFill>
              <a:latin typeface="Montserrat Black"/>
              <a:ea typeface="Montserrat Black"/>
              <a:cs typeface="Montserrat Black"/>
              <a:sym typeface="Montserrat Black"/>
            </a:endParaRPr>
          </a:p>
        </p:txBody>
      </p:sp>
      <p:sp>
        <p:nvSpPr>
          <p:cNvPr id="2837" name="Google Shape;2837;p46"/>
          <p:cNvSpPr txBox="1"/>
          <p:nvPr/>
        </p:nvSpPr>
        <p:spPr>
          <a:xfrm>
            <a:off x="7018746" y="2612520"/>
            <a:ext cx="1908000" cy="1101600"/>
          </a:xfrm>
          <a:prstGeom prst="rect">
            <a:avLst/>
          </a:prstGeom>
          <a:solidFill>
            <a:schemeClr val="accent6"/>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r>
              <a:rPr lang="id-ID" sz="1600" dirty="0"/>
              <a:t>adalah jenis latihan yang dilakukan </a:t>
            </a:r>
            <a:endParaRPr sz="1600" dirty="0">
              <a:solidFill>
                <a:srgbClr val="132356"/>
              </a:solidFill>
              <a:latin typeface="Montserrat Medium"/>
              <a:ea typeface="Montserrat Medium"/>
              <a:cs typeface="Montserrat Medium"/>
              <a:sym typeface="Montserrat Medium"/>
            </a:endParaRPr>
          </a:p>
        </p:txBody>
      </p:sp>
      <p:sp>
        <p:nvSpPr>
          <p:cNvPr id="2838" name="Google Shape;2838;p46"/>
          <p:cNvSpPr txBox="1"/>
          <p:nvPr/>
        </p:nvSpPr>
        <p:spPr>
          <a:xfrm>
            <a:off x="7318150" y="1268078"/>
            <a:ext cx="720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rgbClr val="EBBE31"/>
                </a:solidFill>
                <a:latin typeface="Montserrat Black"/>
                <a:ea typeface="Montserrat Black"/>
                <a:cs typeface="Montserrat Black"/>
                <a:sym typeface="Montserrat Black"/>
              </a:rPr>
              <a:t>04</a:t>
            </a:r>
            <a:endParaRPr sz="2000" dirty="0">
              <a:solidFill>
                <a:srgbClr val="EBBE31"/>
              </a:solidFill>
              <a:latin typeface="Montserrat Black"/>
              <a:ea typeface="Montserrat Black"/>
              <a:cs typeface="Montserrat Black"/>
              <a:sym typeface="Montserrat Black"/>
            </a:endParaRPr>
          </a:p>
        </p:txBody>
      </p:sp>
      <p:sp>
        <p:nvSpPr>
          <p:cNvPr id="2839" name="Google Shape;2839;p46"/>
          <p:cNvSpPr txBox="1"/>
          <p:nvPr/>
        </p:nvSpPr>
        <p:spPr>
          <a:xfrm>
            <a:off x="2584126" y="1970181"/>
            <a:ext cx="1926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000" dirty="0" smtClean="0">
                <a:solidFill>
                  <a:srgbClr val="132356"/>
                </a:solidFill>
                <a:latin typeface="Montserrat Black"/>
                <a:ea typeface="Montserrat Black"/>
                <a:cs typeface="Montserrat Black"/>
                <a:sym typeface="Montserrat Black"/>
              </a:rPr>
              <a:t>Intensitas</a:t>
            </a:r>
            <a:endParaRPr sz="2000" dirty="0">
              <a:solidFill>
                <a:srgbClr val="132356"/>
              </a:solidFill>
              <a:latin typeface="Montserrat Black"/>
              <a:ea typeface="Montserrat Black"/>
              <a:cs typeface="Montserrat Black"/>
              <a:sym typeface="Montserrat Black"/>
            </a:endParaRPr>
          </a:p>
        </p:txBody>
      </p:sp>
      <p:sp>
        <p:nvSpPr>
          <p:cNvPr id="2840" name="Google Shape;2840;p46"/>
          <p:cNvSpPr txBox="1"/>
          <p:nvPr/>
        </p:nvSpPr>
        <p:spPr>
          <a:xfrm>
            <a:off x="2584126" y="2566800"/>
            <a:ext cx="1908000" cy="1483200"/>
          </a:xfrm>
          <a:prstGeom prst="rect">
            <a:avLst/>
          </a:prstGeom>
          <a:solidFill>
            <a:schemeClr val="accent5"/>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r>
              <a:rPr lang="id-ID" sz="1600" dirty="0"/>
              <a:t>Intensitas, adalah tingkat usaha atau usaha yang dikeluarkan oleh seseorang selama latihan fisik </a:t>
            </a:r>
            <a:endParaRPr sz="1600" dirty="0">
              <a:solidFill>
                <a:srgbClr val="132356"/>
              </a:solidFill>
              <a:latin typeface="Montserrat Medium"/>
              <a:ea typeface="Montserrat Medium"/>
              <a:cs typeface="Montserrat Medium"/>
              <a:sym typeface="Montserrat Medium"/>
            </a:endParaRPr>
          </a:p>
        </p:txBody>
      </p:sp>
      <p:sp>
        <p:nvSpPr>
          <p:cNvPr id="2841" name="Google Shape;2841;p46"/>
          <p:cNvSpPr txBox="1"/>
          <p:nvPr/>
        </p:nvSpPr>
        <p:spPr>
          <a:xfrm>
            <a:off x="2654183" y="1199525"/>
            <a:ext cx="720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EBBE31"/>
                </a:solidFill>
                <a:latin typeface="Montserrat Black"/>
                <a:ea typeface="Montserrat Black"/>
                <a:cs typeface="Montserrat Black"/>
                <a:sym typeface="Montserrat Black"/>
              </a:rPr>
              <a:t>02</a:t>
            </a:r>
            <a:endParaRPr sz="2000">
              <a:solidFill>
                <a:srgbClr val="EBBE31"/>
              </a:solidFill>
              <a:latin typeface="Montserrat Black"/>
              <a:ea typeface="Montserrat Black"/>
              <a:cs typeface="Montserrat Black"/>
              <a:sym typeface="Montserrat Black"/>
            </a:endParaRPr>
          </a:p>
        </p:txBody>
      </p:sp>
      <p:sp>
        <p:nvSpPr>
          <p:cNvPr id="2842" name="Google Shape;2842;p46"/>
          <p:cNvSpPr txBox="1"/>
          <p:nvPr/>
        </p:nvSpPr>
        <p:spPr>
          <a:xfrm>
            <a:off x="4689167" y="1970181"/>
            <a:ext cx="1926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000" dirty="0" smtClean="0">
                <a:solidFill>
                  <a:srgbClr val="132356"/>
                </a:solidFill>
                <a:latin typeface="Montserrat Black"/>
                <a:ea typeface="Montserrat Black"/>
                <a:cs typeface="Montserrat Black"/>
                <a:sym typeface="Montserrat Black"/>
              </a:rPr>
              <a:t>Durasi</a:t>
            </a:r>
            <a:endParaRPr sz="2000" dirty="0">
              <a:solidFill>
                <a:srgbClr val="132356"/>
              </a:solidFill>
              <a:latin typeface="Montserrat Black"/>
              <a:ea typeface="Montserrat Black"/>
              <a:cs typeface="Montserrat Black"/>
              <a:sym typeface="Montserrat Black"/>
            </a:endParaRPr>
          </a:p>
        </p:txBody>
      </p:sp>
      <p:sp>
        <p:nvSpPr>
          <p:cNvPr id="2843" name="Google Shape;2843;p46"/>
          <p:cNvSpPr txBox="1"/>
          <p:nvPr/>
        </p:nvSpPr>
        <p:spPr>
          <a:xfrm>
            <a:off x="4689167" y="2566800"/>
            <a:ext cx="1908000" cy="1101600"/>
          </a:xfrm>
          <a:prstGeom prst="rect">
            <a:avLst/>
          </a:prstGeom>
          <a:solidFill>
            <a:schemeClr val="accent6"/>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r>
              <a:rPr lang="id-ID" sz="1600" dirty="0"/>
              <a:t>Durasi, adalah panjang atau lamanya melakukan latihan. </a:t>
            </a:r>
            <a:endParaRPr sz="1600" dirty="0">
              <a:solidFill>
                <a:srgbClr val="132356"/>
              </a:solidFill>
              <a:latin typeface="Montserrat Medium"/>
              <a:ea typeface="Montserrat Medium"/>
              <a:cs typeface="Montserrat Medium"/>
              <a:sym typeface="Montserrat Medium"/>
            </a:endParaRPr>
          </a:p>
        </p:txBody>
      </p:sp>
      <p:sp>
        <p:nvSpPr>
          <p:cNvPr id="2844" name="Google Shape;2844;p46"/>
          <p:cNvSpPr txBox="1"/>
          <p:nvPr/>
        </p:nvSpPr>
        <p:spPr>
          <a:xfrm>
            <a:off x="4816737" y="1191980"/>
            <a:ext cx="720000" cy="52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EBBE31"/>
                </a:solidFill>
                <a:latin typeface="Montserrat Black"/>
                <a:ea typeface="Montserrat Black"/>
                <a:cs typeface="Montserrat Black"/>
                <a:sym typeface="Montserrat Black"/>
              </a:rPr>
              <a:t>03</a:t>
            </a:r>
            <a:endParaRPr sz="2000">
              <a:solidFill>
                <a:srgbClr val="EBBE31"/>
              </a:solidFill>
              <a:latin typeface="Montserrat Black"/>
              <a:ea typeface="Montserrat Black"/>
              <a:cs typeface="Montserrat Black"/>
              <a:sym typeface="Montserrat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LD'S GYM | Cause We're Gold (Campaign) on Behan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0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2482" name="Google Shape;2482;p37"/>
          <p:cNvSpPr txBox="1">
            <a:spLocks noGrp="1"/>
          </p:cNvSpPr>
          <p:nvPr>
            <p:ph type="subTitle" idx="1"/>
          </p:nvPr>
        </p:nvSpPr>
        <p:spPr>
          <a:xfrm>
            <a:off x="323528" y="1038475"/>
            <a:ext cx="8568952" cy="3566100"/>
          </a:xfrm>
          <a:prstGeom prst="rect">
            <a:avLst/>
          </a:prstGeom>
        </p:spPr>
        <p:txBody>
          <a:bodyPr spcFirstLastPara="1" wrap="square" lIns="91425" tIns="91425" rIns="91425" bIns="91425" anchor="t" anchorCtr="0">
            <a:noAutofit/>
          </a:bodyPr>
          <a:lstStyle/>
          <a:p>
            <a:pPr marL="0" lvl="0" indent="0">
              <a:lnSpc>
                <a:spcPct val="150000"/>
              </a:lnSpc>
              <a:buClr>
                <a:schemeClr val="dk1"/>
              </a:buClr>
              <a:buSzPts val="1100"/>
            </a:pPr>
            <a:r>
              <a:rPr lang="id-ID" sz="1800" b="1" dirty="0">
                <a:solidFill>
                  <a:schemeClr val="tx1">
                    <a:lumMod val="60000"/>
                    <a:lumOff val="40000"/>
                  </a:schemeClr>
                </a:solidFill>
                <a:latin typeface="MV Boli" pitchFamily="2" charset="0"/>
                <a:cs typeface="MV Boli" pitchFamily="2" charset="0"/>
              </a:rPr>
              <a:t>Bompa (1994) mengemukakan pendapatnya bahwa latihan merupakan suatu kegiatan olahraga yang sistematis dalam waktu yang panjang, ditingkatkan secara bertahap dan perorangan, bertujuan membentuk manusia yang berfungsi fisiologis dan psikologisnya untuk memenuhi tuntutan tugas. Definisi dikemukakan Kent (1994), bahwa latihan adalah suatu program latihan fisik yang direncanakan untuk membantu mempelajari keterampilan, memperbaiki kesegaran jasmani dan terutama untuk mempersiapkan atlet dalam suatu pertandingan penting. </a:t>
            </a:r>
            <a:endParaRPr sz="1800" b="1" dirty="0">
              <a:solidFill>
                <a:schemeClr val="tx1">
                  <a:lumMod val="60000"/>
                  <a:lumOff val="40000"/>
                </a:schemeClr>
              </a:solidFill>
              <a:latin typeface="MV Boli" pitchFamily="2" charset="0"/>
              <a:cs typeface="MV Boli" pitchFamily="2" charset="0"/>
            </a:endParaRPr>
          </a:p>
        </p:txBody>
      </p:sp>
      <p:sp>
        <p:nvSpPr>
          <p:cNvPr id="2483" name="Google Shape;2483;p37"/>
          <p:cNvSpPr txBox="1">
            <a:spLocks noGrp="1"/>
          </p:cNvSpPr>
          <p:nvPr>
            <p:ph type="ctrTitle"/>
          </p:nvPr>
        </p:nvSpPr>
        <p:spPr>
          <a:xfrm>
            <a:off x="1099218" y="413861"/>
            <a:ext cx="7287000" cy="62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L</a:t>
            </a:r>
            <a:r>
              <a:rPr dirty="0" smtClean="0"/>
              <a:t>atihan menurut para ahli</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38"/>
          <p:cNvSpPr txBox="1">
            <a:spLocks noGrp="1"/>
          </p:cNvSpPr>
          <p:nvPr>
            <p:ph type="ctrTitle" idx="8"/>
          </p:nvPr>
        </p:nvSpPr>
        <p:spPr>
          <a:xfrm>
            <a:off x="-141579" y="1694491"/>
            <a:ext cx="4320480" cy="15253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b="1" dirty="0" smtClean="0">
                <a:latin typeface="Montserrat Medium"/>
                <a:sym typeface="Montserrat Medium"/>
              </a:rPr>
              <a:t>Prinsip-Prinsip dasar program aktivitas kebugaran</a:t>
            </a:r>
            <a:endParaRPr sz="2800" b="1" dirty="0"/>
          </a:p>
        </p:txBody>
      </p:sp>
      <p:sp>
        <p:nvSpPr>
          <p:cNvPr id="2489" name="Google Shape;2489;p38"/>
          <p:cNvSpPr txBox="1">
            <a:spLocks noGrp="1"/>
          </p:cNvSpPr>
          <p:nvPr>
            <p:ph type="title"/>
          </p:nvPr>
        </p:nvSpPr>
        <p:spPr>
          <a:xfrm>
            <a:off x="3923928" y="232732"/>
            <a:ext cx="927600" cy="44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01</a:t>
            </a:r>
            <a:endParaRPr dirty="0"/>
          </a:p>
        </p:txBody>
      </p:sp>
      <p:sp>
        <p:nvSpPr>
          <p:cNvPr id="2490" name="Google Shape;2490;p38"/>
          <p:cNvSpPr txBox="1">
            <a:spLocks noGrp="1"/>
          </p:cNvSpPr>
          <p:nvPr>
            <p:ph type="subTitle" idx="1"/>
          </p:nvPr>
        </p:nvSpPr>
        <p:spPr>
          <a:xfrm>
            <a:off x="4860032" y="226504"/>
            <a:ext cx="25194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i="1" dirty="0" smtClean="0"/>
              <a:t>Overload</a:t>
            </a:r>
            <a:endParaRPr i="1" dirty="0">
              <a:sym typeface="Montserrat Black"/>
            </a:endParaRPr>
          </a:p>
        </p:txBody>
      </p:sp>
      <p:sp>
        <p:nvSpPr>
          <p:cNvPr id="2491" name="Google Shape;2491;p38"/>
          <p:cNvSpPr txBox="1">
            <a:spLocks noGrp="1"/>
          </p:cNvSpPr>
          <p:nvPr>
            <p:ph type="title" idx="2"/>
          </p:nvPr>
        </p:nvSpPr>
        <p:spPr>
          <a:xfrm>
            <a:off x="3923928" y="1065086"/>
            <a:ext cx="927600" cy="44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02</a:t>
            </a:r>
            <a:endParaRPr dirty="0"/>
          </a:p>
        </p:txBody>
      </p:sp>
      <p:sp>
        <p:nvSpPr>
          <p:cNvPr id="2492" name="Google Shape;2492;p38"/>
          <p:cNvSpPr txBox="1">
            <a:spLocks noGrp="1"/>
          </p:cNvSpPr>
          <p:nvPr>
            <p:ph type="subTitle" idx="3"/>
          </p:nvPr>
        </p:nvSpPr>
        <p:spPr>
          <a:xfrm>
            <a:off x="4860032" y="1067491"/>
            <a:ext cx="25194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i="1" dirty="0" smtClean="0"/>
              <a:t>Progression</a:t>
            </a:r>
            <a:endParaRPr i="1" dirty="0">
              <a:sym typeface="Montserrat Black"/>
            </a:endParaRPr>
          </a:p>
        </p:txBody>
      </p:sp>
      <p:sp>
        <p:nvSpPr>
          <p:cNvPr id="2493" name="Google Shape;2493;p38"/>
          <p:cNvSpPr txBox="1">
            <a:spLocks noGrp="1"/>
          </p:cNvSpPr>
          <p:nvPr>
            <p:ph type="title" idx="4"/>
          </p:nvPr>
        </p:nvSpPr>
        <p:spPr>
          <a:xfrm>
            <a:off x="3995936" y="1851670"/>
            <a:ext cx="927600" cy="44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03</a:t>
            </a:r>
            <a:endParaRPr dirty="0"/>
          </a:p>
        </p:txBody>
      </p:sp>
      <p:sp>
        <p:nvSpPr>
          <p:cNvPr id="2494" name="Google Shape;2494;p38"/>
          <p:cNvSpPr txBox="1">
            <a:spLocks noGrp="1"/>
          </p:cNvSpPr>
          <p:nvPr>
            <p:ph type="subTitle" idx="5"/>
          </p:nvPr>
        </p:nvSpPr>
        <p:spPr>
          <a:xfrm>
            <a:off x="4932040" y="1851670"/>
            <a:ext cx="25194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smtClean="0">
                <a:latin typeface="Montserrat Black"/>
                <a:ea typeface="Montserrat Black"/>
                <a:cs typeface="Montserrat Black"/>
                <a:sym typeface="Montserrat Black"/>
              </a:rPr>
              <a:t>S</a:t>
            </a:r>
            <a:r>
              <a:rPr lang="id-ID" i="1" dirty="0" smtClean="0">
                <a:latin typeface="Montserrat Black"/>
                <a:ea typeface="Montserrat Black"/>
                <a:cs typeface="Montserrat Black"/>
                <a:sym typeface="Montserrat Black"/>
              </a:rPr>
              <a:t>pesificty</a:t>
            </a:r>
            <a:endParaRPr i="1" dirty="0">
              <a:latin typeface="Montserrat Black"/>
              <a:ea typeface="Montserrat Black"/>
              <a:cs typeface="Montserrat Black"/>
              <a:sym typeface="Montserrat Black"/>
            </a:endParaRPr>
          </a:p>
        </p:txBody>
      </p:sp>
      <p:sp>
        <p:nvSpPr>
          <p:cNvPr id="2495" name="Google Shape;2495;p38"/>
          <p:cNvSpPr txBox="1">
            <a:spLocks noGrp="1"/>
          </p:cNvSpPr>
          <p:nvPr>
            <p:ph type="title" idx="6"/>
          </p:nvPr>
        </p:nvSpPr>
        <p:spPr>
          <a:xfrm>
            <a:off x="4067944" y="2643758"/>
            <a:ext cx="927600" cy="44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04</a:t>
            </a:r>
            <a:endParaRPr dirty="0"/>
          </a:p>
        </p:txBody>
      </p:sp>
      <p:sp>
        <p:nvSpPr>
          <p:cNvPr id="2496" name="Google Shape;2496;p38"/>
          <p:cNvSpPr txBox="1">
            <a:spLocks noGrp="1"/>
          </p:cNvSpPr>
          <p:nvPr>
            <p:ph type="subTitle" idx="7"/>
          </p:nvPr>
        </p:nvSpPr>
        <p:spPr>
          <a:xfrm>
            <a:off x="4932040" y="2643758"/>
            <a:ext cx="2519400" cy="5138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i="1" dirty="0" smtClean="0">
                <a:latin typeface="Montserrat Black"/>
                <a:ea typeface="Montserrat Black"/>
                <a:cs typeface="Montserrat Black"/>
                <a:sym typeface="Montserrat Black"/>
              </a:rPr>
              <a:t>Reversibility</a:t>
            </a:r>
            <a:endParaRPr i="1" dirty="0">
              <a:latin typeface="Montserrat Black"/>
              <a:ea typeface="Montserrat Black"/>
              <a:cs typeface="Montserrat Black"/>
              <a:sym typeface="Montserrat Black"/>
            </a:endParaRPr>
          </a:p>
        </p:txBody>
      </p:sp>
      <p:sp>
        <p:nvSpPr>
          <p:cNvPr id="2497" name="Google Shape;2497;p38"/>
          <p:cNvSpPr txBox="1">
            <a:spLocks noGrp="1"/>
          </p:cNvSpPr>
          <p:nvPr>
            <p:ph type="subTitle" idx="9"/>
          </p:nvPr>
        </p:nvSpPr>
        <p:spPr>
          <a:xfrm>
            <a:off x="4932040" y="612936"/>
            <a:ext cx="3387600" cy="4701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smtClean="0"/>
              <a:t>Beban latihan</a:t>
            </a:r>
            <a:endParaRPr dirty="0"/>
          </a:p>
        </p:txBody>
      </p:sp>
      <p:sp>
        <p:nvSpPr>
          <p:cNvPr id="2498" name="Google Shape;2498;p38"/>
          <p:cNvSpPr txBox="1">
            <a:spLocks noGrp="1"/>
          </p:cNvSpPr>
          <p:nvPr>
            <p:ph type="subTitle" idx="13"/>
          </p:nvPr>
        </p:nvSpPr>
        <p:spPr>
          <a:xfrm>
            <a:off x="4932040" y="1448147"/>
            <a:ext cx="3387600" cy="4926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smtClean="0"/>
              <a:t>Peningkatan Beban</a:t>
            </a:r>
            <a:endParaRPr dirty="0"/>
          </a:p>
        </p:txBody>
      </p:sp>
      <p:sp>
        <p:nvSpPr>
          <p:cNvPr id="2499" name="Google Shape;2499;p38"/>
          <p:cNvSpPr txBox="1">
            <a:spLocks noGrp="1"/>
          </p:cNvSpPr>
          <p:nvPr>
            <p:ph type="subTitle" idx="14"/>
          </p:nvPr>
        </p:nvSpPr>
        <p:spPr>
          <a:xfrm>
            <a:off x="5004048" y="2283718"/>
            <a:ext cx="3387600" cy="5152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smtClean="0"/>
              <a:t>Kehususan</a:t>
            </a:r>
            <a:endParaRPr dirty="0"/>
          </a:p>
        </p:txBody>
      </p:sp>
      <p:sp>
        <p:nvSpPr>
          <p:cNvPr id="2500" name="Google Shape;2500;p38"/>
          <p:cNvSpPr txBox="1">
            <a:spLocks noGrp="1"/>
          </p:cNvSpPr>
          <p:nvPr>
            <p:ph type="subTitle" idx="15"/>
          </p:nvPr>
        </p:nvSpPr>
        <p:spPr>
          <a:xfrm>
            <a:off x="5076056" y="3075806"/>
            <a:ext cx="3387600" cy="5378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smtClean="0"/>
              <a:t>Kembali/Pulih asal</a:t>
            </a:r>
            <a:endParaRPr dirty="0"/>
          </a:p>
        </p:txBody>
      </p:sp>
      <p:grpSp>
        <p:nvGrpSpPr>
          <p:cNvPr id="2501" name="Google Shape;2501;p38"/>
          <p:cNvGrpSpPr/>
          <p:nvPr/>
        </p:nvGrpSpPr>
        <p:grpSpPr>
          <a:xfrm>
            <a:off x="947229" y="540004"/>
            <a:ext cx="1698771" cy="1154487"/>
            <a:chOff x="720000" y="3298275"/>
            <a:chExt cx="1921904" cy="1306128"/>
          </a:xfrm>
        </p:grpSpPr>
        <p:sp>
          <p:nvSpPr>
            <p:cNvPr id="2502" name="Google Shape;2502;p38"/>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95;p38"/>
          <p:cNvSpPr txBox="1">
            <a:spLocks/>
          </p:cNvSpPr>
          <p:nvPr/>
        </p:nvSpPr>
        <p:spPr>
          <a:xfrm>
            <a:off x="4067944" y="3525748"/>
            <a:ext cx="927600" cy="44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EBBE31"/>
              </a:buClr>
              <a:buSzPts val="2000"/>
              <a:buFont typeface="Montserrat Black"/>
              <a:buNone/>
              <a:defRPr sz="2000" b="0" i="0" u="none" strike="noStrike" cap="none">
                <a:solidFill>
                  <a:srgbClr val="EBBE31"/>
                </a:solidFill>
                <a:latin typeface="Montserrat Black"/>
                <a:ea typeface="Montserrat Black"/>
                <a:cs typeface="Montserrat Black"/>
                <a:sym typeface="Montserrat Black"/>
              </a:defRPr>
            </a:lvl1pPr>
            <a:lvl2pPr marR="0" lvl="1"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dirty="0" smtClean="0"/>
              <a:t>0</a:t>
            </a:r>
            <a:r>
              <a:rPr lang="id-ID" dirty="0" smtClean="0"/>
              <a:t>5</a:t>
            </a:r>
            <a:endParaRPr lang="en" dirty="0"/>
          </a:p>
        </p:txBody>
      </p:sp>
      <p:sp>
        <p:nvSpPr>
          <p:cNvPr id="25" name="Google Shape;2496;p38"/>
          <p:cNvSpPr txBox="1">
            <a:spLocks/>
          </p:cNvSpPr>
          <p:nvPr/>
        </p:nvSpPr>
        <p:spPr>
          <a:xfrm>
            <a:off x="5084440" y="3532986"/>
            <a:ext cx="2519400" cy="513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4"/>
              </a:buClr>
              <a:buSzPts val="2000"/>
              <a:buFont typeface="Montserrat Black"/>
              <a:buNone/>
              <a:defRPr sz="2000" b="0" i="0" u="none" strike="noStrike" cap="none">
                <a:solidFill>
                  <a:schemeClr val="accent4"/>
                </a:solidFill>
                <a:latin typeface="Montserrat Black"/>
                <a:ea typeface="Montserrat Black"/>
                <a:cs typeface="Montserrat Black"/>
                <a:sym typeface="Montserrat Black"/>
              </a:defRPr>
            </a:lvl1pPr>
            <a:lvl2pPr marL="914400" marR="0" lvl="1"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2pPr>
            <a:lvl3pPr marL="1371600" marR="0" lvl="2"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3pPr>
            <a:lvl4pPr marL="1828800" marR="0" lvl="3"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4pPr>
            <a:lvl5pPr marL="2286000" marR="0" lvl="4"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5pPr>
            <a:lvl6pPr marL="2743200" marR="0" lvl="5"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6pPr>
            <a:lvl7pPr marL="3200400" marR="0" lvl="6"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7pPr>
            <a:lvl8pPr marL="3657600" marR="0" lvl="7"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8pPr>
            <a:lvl9pPr marL="4114800" marR="0" lvl="8"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9pPr>
          </a:lstStyle>
          <a:p>
            <a:pPr marL="0" indent="0"/>
            <a:r>
              <a:rPr lang="id-ID" i="1" dirty="0" smtClean="0"/>
              <a:t>Recovery</a:t>
            </a:r>
            <a:endParaRPr lang="id-ID" i="1" dirty="0"/>
          </a:p>
        </p:txBody>
      </p:sp>
      <p:sp>
        <p:nvSpPr>
          <p:cNvPr id="26" name="Google Shape;2500;p38"/>
          <p:cNvSpPr txBox="1">
            <a:spLocks/>
          </p:cNvSpPr>
          <p:nvPr/>
        </p:nvSpPr>
        <p:spPr>
          <a:xfrm>
            <a:off x="5111472" y="3938694"/>
            <a:ext cx="3387600" cy="537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chemeClr val="lt1"/>
              </a:buClr>
              <a:buSzPts val="1600"/>
              <a:buFont typeface="Montserrat Medium"/>
              <a:buNone/>
              <a:defRPr sz="1600" b="0" i="0" u="none" strike="noStrike" cap="none">
                <a:solidFill>
                  <a:schemeClr val="lt1"/>
                </a:solidFill>
                <a:latin typeface="Montserrat Medium"/>
                <a:ea typeface="Montserrat Medium"/>
                <a:cs typeface="Montserrat Medium"/>
                <a:sym typeface="Montserrat Medium"/>
              </a:defRPr>
            </a:lvl9pPr>
          </a:lstStyle>
          <a:p>
            <a:pPr marL="0" indent="0"/>
            <a:r>
              <a:rPr lang="id-ID" dirty="0" smtClean="0"/>
              <a:t>Pemulihan</a:t>
            </a:r>
            <a:endParaRPr lang="id-ID" dirty="0"/>
          </a:p>
        </p:txBody>
      </p:sp>
      <p:sp>
        <p:nvSpPr>
          <p:cNvPr id="27" name="Google Shape;2496;p38"/>
          <p:cNvSpPr txBox="1">
            <a:spLocks/>
          </p:cNvSpPr>
          <p:nvPr/>
        </p:nvSpPr>
        <p:spPr>
          <a:xfrm>
            <a:off x="5149700" y="4476543"/>
            <a:ext cx="2519400" cy="513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4"/>
              </a:buClr>
              <a:buSzPts val="2000"/>
              <a:buFont typeface="Montserrat Black"/>
              <a:buNone/>
              <a:defRPr sz="2000" b="0" i="0" u="none" strike="noStrike" cap="none">
                <a:solidFill>
                  <a:schemeClr val="accent4"/>
                </a:solidFill>
                <a:latin typeface="Montserrat Black"/>
                <a:ea typeface="Montserrat Black"/>
                <a:cs typeface="Montserrat Black"/>
                <a:sym typeface="Montserrat Black"/>
              </a:defRPr>
            </a:lvl1pPr>
            <a:lvl2pPr marL="914400" marR="0" lvl="1"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2pPr>
            <a:lvl3pPr marL="1371600" marR="0" lvl="2"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3pPr>
            <a:lvl4pPr marL="1828800" marR="0" lvl="3"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4pPr>
            <a:lvl5pPr marL="2286000" marR="0" lvl="4"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5pPr>
            <a:lvl6pPr marL="2743200" marR="0" lvl="5"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6pPr>
            <a:lvl7pPr marL="3200400" marR="0" lvl="6"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7pPr>
            <a:lvl8pPr marL="3657600" marR="0" lvl="7"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8pPr>
            <a:lvl9pPr marL="4114800" marR="0" lvl="8" indent="-317500" algn="ctr" rtl="0">
              <a:lnSpc>
                <a:spcPct val="100000"/>
              </a:lnSpc>
              <a:spcBef>
                <a:spcPts val="0"/>
              </a:spcBef>
              <a:spcAft>
                <a:spcPts val="0"/>
              </a:spcAft>
              <a:buClr>
                <a:schemeClr val="accent4"/>
              </a:buClr>
              <a:buSzPts val="2100"/>
              <a:buFont typeface="Montserrat Black"/>
              <a:buNone/>
              <a:defRPr sz="2100" b="0" i="0" u="none" strike="noStrike" cap="none">
                <a:solidFill>
                  <a:schemeClr val="accent4"/>
                </a:solidFill>
                <a:latin typeface="Montserrat Black"/>
                <a:ea typeface="Montserrat Black"/>
                <a:cs typeface="Montserrat Black"/>
                <a:sym typeface="Montserrat Black"/>
              </a:defRPr>
            </a:lvl9pPr>
          </a:lstStyle>
          <a:p>
            <a:pPr marL="0" indent="0"/>
            <a:r>
              <a:rPr lang="id-ID" i="1" dirty="0" smtClean="0"/>
              <a:t>Individualisasi</a:t>
            </a:r>
            <a:endParaRPr lang="id-ID" i="1" dirty="0"/>
          </a:p>
        </p:txBody>
      </p:sp>
      <p:sp>
        <p:nvSpPr>
          <p:cNvPr id="28" name="Google Shape;2495;p38"/>
          <p:cNvSpPr txBox="1">
            <a:spLocks/>
          </p:cNvSpPr>
          <p:nvPr/>
        </p:nvSpPr>
        <p:spPr>
          <a:xfrm>
            <a:off x="4051176" y="4476543"/>
            <a:ext cx="927600" cy="44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EBBE31"/>
              </a:buClr>
              <a:buSzPts val="2000"/>
              <a:buFont typeface="Montserrat Black"/>
              <a:buNone/>
              <a:defRPr sz="2000" b="0" i="0" u="none" strike="noStrike" cap="none">
                <a:solidFill>
                  <a:srgbClr val="EBBE31"/>
                </a:solidFill>
                <a:latin typeface="Montserrat Black"/>
                <a:ea typeface="Montserrat Black"/>
                <a:cs typeface="Montserrat Black"/>
                <a:sym typeface="Montserrat Black"/>
              </a:defRPr>
            </a:lvl1pPr>
            <a:lvl2pPr marR="0" lvl="1"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dirty="0" smtClean="0"/>
              <a:t>0</a:t>
            </a:r>
            <a:r>
              <a:rPr lang="id-ID" dirty="0"/>
              <a:t>6</a:t>
            </a:r>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39"/>
          <p:cNvSpPr txBox="1">
            <a:spLocks noGrp="1"/>
          </p:cNvSpPr>
          <p:nvPr>
            <p:ph type="subTitle" idx="1"/>
          </p:nvPr>
        </p:nvSpPr>
        <p:spPr>
          <a:xfrm>
            <a:off x="2773802" y="989833"/>
            <a:ext cx="5902654" cy="2484514"/>
          </a:xfrm>
          <a:prstGeom prst="rect">
            <a:avLst/>
          </a:prstGeom>
        </p:spPr>
        <p:txBody>
          <a:bodyPr spcFirstLastPara="1" wrap="square" lIns="91425" tIns="91425" rIns="91425" bIns="91425" anchor="t" anchorCtr="0">
            <a:noAutofit/>
          </a:bodyPr>
          <a:lstStyle/>
          <a:p>
            <a:pPr marL="0" lvl="0" indent="0"/>
            <a:r>
              <a:rPr lang="id-ID" sz="2400" b="1" dirty="0"/>
              <a:t>Suharno (1985) mengemukakan bahwa </a:t>
            </a:r>
            <a:r>
              <a:rPr lang="id-ID" sz="2400" b="1" i="1" dirty="0">
                <a:solidFill>
                  <a:srgbClr val="FF0000"/>
                </a:solidFill>
              </a:rPr>
              <a:t>overtraining </a:t>
            </a:r>
            <a:r>
              <a:rPr lang="id-ID" sz="2400" b="1" dirty="0"/>
              <a:t>adalah latihan yang dilakukan berlebih-lebihan, sehingga mengakibatkan menurunnya penampilan dan prestasi atlet. </a:t>
            </a:r>
            <a:endParaRPr sz="2400" b="1" dirty="0"/>
          </a:p>
        </p:txBody>
      </p:sp>
      <p:sp>
        <p:nvSpPr>
          <p:cNvPr id="2515" name="Google Shape;2515;p39"/>
          <p:cNvSpPr txBox="1">
            <a:spLocks noGrp="1"/>
          </p:cNvSpPr>
          <p:nvPr>
            <p:ph type="ctrTitle"/>
          </p:nvPr>
        </p:nvSpPr>
        <p:spPr>
          <a:xfrm>
            <a:off x="3563888" y="195486"/>
            <a:ext cx="3135162" cy="648072"/>
          </a:xfrm>
          <a:prstGeom prst="rect">
            <a:avLst/>
          </a:prstGeom>
        </p:spPr>
        <p:txBody>
          <a:bodyPr spcFirstLastPara="1" wrap="square" lIns="91425" tIns="91425" rIns="91425" bIns="91425" anchor="b" anchorCtr="0">
            <a:noAutofit/>
          </a:bodyPr>
          <a:lstStyle/>
          <a:p>
            <a:pPr lvl="0"/>
            <a:r>
              <a:rPr dirty="0" smtClean="0"/>
              <a:t>overtraining</a:t>
            </a:r>
            <a:endParaRPr dirty="0"/>
          </a:p>
        </p:txBody>
      </p:sp>
      <p:grpSp>
        <p:nvGrpSpPr>
          <p:cNvPr id="2516" name="Google Shape;2516;p39"/>
          <p:cNvGrpSpPr/>
          <p:nvPr/>
        </p:nvGrpSpPr>
        <p:grpSpPr>
          <a:xfrm>
            <a:off x="1272904" y="4285733"/>
            <a:ext cx="3001797" cy="126000"/>
            <a:chOff x="401700" y="3990925"/>
            <a:chExt cx="4170900" cy="126000"/>
          </a:xfrm>
        </p:grpSpPr>
        <p:cxnSp>
          <p:nvCxnSpPr>
            <p:cNvPr id="2517" name="Google Shape;2517;p39"/>
            <p:cNvCxnSpPr/>
            <p:nvPr/>
          </p:nvCxnSpPr>
          <p:spPr>
            <a:xfrm>
              <a:off x="401700" y="3990925"/>
              <a:ext cx="4170900" cy="0"/>
            </a:xfrm>
            <a:prstGeom prst="straightConnector1">
              <a:avLst/>
            </a:prstGeom>
            <a:noFill/>
            <a:ln w="28575" cap="flat" cmpd="sng">
              <a:solidFill>
                <a:srgbClr val="132356"/>
              </a:solidFill>
              <a:prstDash val="solid"/>
              <a:round/>
              <a:headEnd type="none" w="med" len="med"/>
              <a:tailEnd type="none" w="med" len="med"/>
            </a:ln>
          </p:spPr>
        </p:cxnSp>
        <p:cxnSp>
          <p:nvCxnSpPr>
            <p:cNvPr id="2518" name="Google Shape;2518;p39"/>
            <p:cNvCxnSpPr/>
            <p:nvPr/>
          </p:nvCxnSpPr>
          <p:spPr>
            <a:xfrm>
              <a:off x="1895375" y="4116925"/>
              <a:ext cx="2329500" cy="0"/>
            </a:xfrm>
            <a:prstGeom prst="straightConnector1">
              <a:avLst/>
            </a:prstGeom>
            <a:noFill/>
            <a:ln w="28575" cap="flat" cmpd="sng">
              <a:solidFill>
                <a:srgbClr val="132356"/>
              </a:solidFill>
              <a:prstDash val="solid"/>
              <a:round/>
              <a:headEnd type="none" w="med" len="med"/>
              <a:tailEnd type="none" w="med" len="med"/>
            </a:ln>
          </p:spPr>
        </p:cxnSp>
      </p:grpSp>
      <p:grpSp>
        <p:nvGrpSpPr>
          <p:cNvPr id="2519" name="Google Shape;2519;p39"/>
          <p:cNvGrpSpPr/>
          <p:nvPr/>
        </p:nvGrpSpPr>
        <p:grpSpPr>
          <a:xfrm>
            <a:off x="233329" y="1994504"/>
            <a:ext cx="1698771" cy="1154487"/>
            <a:chOff x="720000" y="3298275"/>
            <a:chExt cx="1921904" cy="1306128"/>
          </a:xfrm>
        </p:grpSpPr>
        <p:sp>
          <p:nvSpPr>
            <p:cNvPr id="2520" name="Google Shape;2520;p39"/>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BBE31"/>
            </a:solidFill>
            <a:ln w="9525" cap="flat" cmpd="sng">
              <a:solidFill>
                <a:srgbClr val="EBBE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BBE31"/>
            </a:solidFill>
            <a:ln w="9525" cap="flat" cmpd="sng">
              <a:solidFill>
                <a:srgbClr val="EBBE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2" name="Google Shape;2522;p39"/>
          <p:cNvGrpSpPr/>
          <p:nvPr/>
        </p:nvGrpSpPr>
        <p:grpSpPr>
          <a:xfrm flipH="1">
            <a:off x="175916" y="1374866"/>
            <a:ext cx="2431704" cy="2893048"/>
            <a:chOff x="2503625" y="1082875"/>
            <a:chExt cx="2923775" cy="3478475"/>
          </a:xfrm>
        </p:grpSpPr>
        <p:sp>
          <p:nvSpPr>
            <p:cNvPr id="2523" name="Google Shape;2523;p39"/>
            <p:cNvSpPr/>
            <p:nvPr/>
          </p:nvSpPr>
          <p:spPr>
            <a:xfrm>
              <a:off x="4047225" y="3156875"/>
              <a:ext cx="1380175" cy="1380175"/>
            </a:xfrm>
            <a:custGeom>
              <a:avLst/>
              <a:gdLst/>
              <a:ahLst/>
              <a:cxnLst/>
              <a:rect l="l" t="t" r="r" b="b"/>
              <a:pathLst>
                <a:path w="55207" h="55207" extrusionOk="0">
                  <a:moveTo>
                    <a:pt x="27620" y="0"/>
                  </a:moveTo>
                  <a:cubicBezTo>
                    <a:pt x="12376" y="0"/>
                    <a:pt x="1" y="12342"/>
                    <a:pt x="1" y="27620"/>
                  </a:cubicBezTo>
                  <a:cubicBezTo>
                    <a:pt x="1" y="42864"/>
                    <a:pt x="12376" y="55206"/>
                    <a:pt x="27620" y="55206"/>
                  </a:cubicBezTo>
                  <a:cubicBezTo>
                    <a:pt x="42865" y="55206"/>
                    <a:pt x="55207" y="42864"/>
                    <a:pt x="55207" y="27620"/>
                  </a:cubicBezTo>
                  <a:cubicBezTo>
                    <a:pt x="55207" y="12342"/>
                    <a:pt x="42865" y="0"/>
                    <a:pt x="27620" y="0"/>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4866150" y="3974950"/>
              <a:ext cx="550425" cy="550425"/>
            </a:xfrm>
            <a:custGeom>
              <a:avLst/>
              <a:gdLst/>
              <a:ahLst/>
              <a:cxnLst/>
              <a:rect l="l" t="t" r="r" b="b"/>
              <a:pathLst>
                <a:path w="22017" h="22017" extrusionOk="0">
                  <a:moveTo>
                    <a:pt x="22016" y="1"/>
                  </a:moveTo>
                  <a:cubicBezTo>
                    <a:pt x="16112" y="8674"/>
                    <a:pt x="8673" y="16146"/>
                    <a:pt x="0" y="22016"/>
                  </a:cubicBezTo>
                  <a:lnTo>
                    <a:pt x="1101" y="21783"/>
                  </a:lnTo>
                  <a:cubicBezTo>
                    <a:pt x="9174" y="16179"/>
                    <a:pt x="16179" y="9241"/>
                    <a:pt x="21749" y="1168"/>
                  </a:cubicBezTo>
                  <a:cubicBezTo>
                    <a:pt x="21849" y="801"/>
                    <a:pt x="21916" y="401"/>
                    <a:pt x="22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4649325" y="3758125"/>
              <a:ext cx="775575" cy="775575"/>
            </a:xfrm>
            <a:custGeom>
              <a:avLst/>
              <a:gdLst/>
              <a:ahLst/>
              <a:cxnLst/>
              <a:rect l="l" t="t" r="r" b="b"/>
              <a:pathLst>
                <a:path w="31023" h="31023" extrusionOk="0">
                  <a:moveTo>
                    <a:pt x="30923" y="1"/>
                  </a:moveTo>
                  <a:cubicBezTo>
                    <a:pt x="23284" y="12743"/>
                    <a:pt x="12676" y="23317"/>
                    <a:pt x="0" y="30956"/>
                  </a:cubicBezTo>
                  <a:lnTo>
                    <a:pt x="701" y="31023"/>
                  </a:lnTo>
                  <a:cubicBezTo>
                    <a:pt x="13076" y="23484"/>
                    <a:pt x="23517" y="13110"/>
                    <a:pt x="31023" y="735"/>
                  </a:cubicBezTo>
                  <a:cubicBezTo>
                    <a:pt x="30956" y="468"/>
                    <a:pt x="30956" y="234"/>
                    <a:pt x="30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4496725" y="3607200"/>
              <a:ext cx="893150" cy="892325"/>
            </a:xfrm>
            <a:custGeom>
              <a:avLst/>
              <a:gdLst/>
              <a:ahLst/>
              <a:cxnLst/>
              <a:rect l="l" t="t" r="r" b="b"/>
              <a:pathLst>
                <a:path w="35726" h="35693" extrusionOk="0">
                  <a:moveTo>
                    <a:pt x="35525" y="0"/>
                  </a:moveTo>
                  <a:cubicBezTo>
                    <a:pt x="26986" y="14711"/>
                    <a:pt x="14711" y="26919"/>
                    <a:pt x="0" y="35492"/>
                  </a:cubicBezTo>
                  <a:lnTo>
                    <a:pt x="534" y="35692"/>
                  </a:lnTo>
                  <a:cubicBezTo>
                    <a:pt x="15111" y="27153"/>
                    <a:pt x="27220" y="15044"/>
                    <a:pt x="35726" y="534"/>
                  </a:cubicBezTo>
                  <a:cubicBezTo>
                    <a:pt x="35692" y="367"/>
                    <a:pt x="35626" y="167"/>
                    <a:pt x="35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9"/>
            <p:cNvSpPr/>
            <p:nvPr/>
          </p:nvSpPr>
          <p:spPr>
            <a:xfrm>
              <a:off x="4379975" y="3489600"/>
              <a:ext cx="954875" cy="954050"/>
            </a:xfrm>
            <a:custGeom>
              <a:avLst/>
              <a:gdLst/>
              <a:ahLst/>
              <a:cxnLst/>
              <a:rect l="l" t="t" r="r" b="b"/>
              <a:pathLst>
                <a:path w="38195" h="38162" extrusionOk="0">
                  <a:moveTo>
                    <a:pt x="37961" y="1"/>
                  </a:moveTo>
                  <a:cubicBezTo>
                    <a:pt x="28787" y="15679"/>
                    <a:pt x="15678" y="28721"/>
                    <a:pt x="0" y="37895"/>
                  </a:cubicBezTo>
                  <a:lnTo>
                    <a:pt x="434" y="38161"/>
                  </a:lnTo>
                  <a:cubicBezTo>
                    <a:pt x="16012" y="29022"/>
                    <a:pt x="29021" y="16012"/>
                    <a:pt x="38194" y="401"/>
                  </a:cubicBezTo>
                  <a:cubicBezTo>
                    <a:pt x="38127" y="234"/>
                    <a:pt x="38027" y="134"/>
                    <a:pt x="37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9"/>
            <p:cNvSpPr/>
            <p:nvPr/>
          </p:nvSpPr>
          <p:spPr>
            <a:xfrm>
              <a:off x="4284900" y="3393700"/>
              <a:ext cx="981550" cy="980725"/>
            </a:xfrm>
            <a:custGeom>
              <a:avLst/>
              <a:gdLst/>
              <a:ahLst/>
              <a:cxnLst/>
              <a:rect l="l" t="t" r="r" b="b"/>
              <a:pathLst>
                <a:path w="39262" h="39229" extrusionOk="0">
                  <a:moveTo>
                    <a:pt x="38962" y="1"/>
                  </a:moveTo>
                  <a:cubicBezTo>
                    <a:pt x="29355" y="15979"/>
                    <a:pt x="15978" y="29322"/>
                    <a:pt x="0" y="38929"/>
                  </a:cubicBezTo>
                  <a:lnTo>
                    <a:pt x="367" y="39229"/>
                  </a:lnTo>
                  <a:cubicBezTo>
                    <a:pt x="16279" y="29655"/>
                    <a:pt x="29622" y="16312"/>
                    <a:pt x="39262" y="368"/>
                  </a:cubicBezTo>
                  <a:cubicBezTo>
                    <a:pt x="39162" y="234"/>
                    <a:pt x="39028" y="134"/>
                    <a:pt x="38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4205675" y="3314475"/>
              <a:ext cx="979900" cy="979900"/>
            </a:xfrm>
            <a:custGeom>
              <a:avLst/>
              <a:gdLst/>
              <a:ahLst/>
              <a:cxnLst/>
              <a:rect l="l" t="t" r="r" b="b"/>
              <a:pathLst>
                <a:path w="39196" h="39196" extrusionOk="0">
                  <a:moveTo>
                    <a:pt x="38862" y="1"/>
                  </a:moveTo>
                  <a:cubicBezTo>
                    <a:pt x="29021" y="15745"/>
                    <a:pt x="15745" y="29022"/>
                    <a:pt x="0" y="38862"/>
                  </a:cubicBezTo>
                  <a:lnTo>
                    <a:pt x="301" y="39195"/>
                  </a:lnTo>
                  <a:cubicBezTo>
                    <a:pt x="16012" y="29355"/>
                    <a:pt x="29355" y="16046"/>
                    <a:pt x="39195" y="301"/>
                  </a:cubicBezTo>
                  <a:cubicBezTo>
                    <a:pt x="39095" y="201"/>
                    <a:pt x="38995" y="67"/>
                    <a:pt x="388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4122275" y="3231925"/>
              <a:ext cx="938200" cy="937350"/>
            </a:xfrm>
            <a:custGeom>
              <a:avLst/>
              <a:gdLst/>
              <a:ahLst/>
              <a:cxnLst/>
              <a:rect l="l" t="t" r="r" b="b"/>
              <a:pathLst>
                <a:path w="37528" h="37494" extrusionOk="0">
                  <a:moveTo>
                    <a:pt x="37161" y="0"/>
                  </a:moveTo>
                  <a:cubicBezTo>
                    <a:pt x="28254" y="15378"/>
                    <a:pt x="15445" y="28187"/>
                    <a:pt x="1" y="37127"/>
                  </a:cubicBezTo>
                  <a:cubicBezTo>
                    <a:pt x="67" y="37227"/>
                    <a:pt x="134" y="37360"/>
                    <a:pt x="234" y="37494"/>
                  </a:cubicBezTo>
                  <a:cubicBezTo>
                    <a:pt x="15679" y="28521"/>
                    <a:pt x="28588" y="15678"/>
                    <a:pt x="37528" y="201"/>
                  </a:cubicBezTo>
                  <a:lnTo>
                    <a:pt x="371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4068075" y="3177725"/>
              <a:ext cx="849800" cy="848950"/>
            </a:xfrm>
            <a:custGeom>
              <a:avLst/>
              <a:gdLst/>
              <a:ahLst/>
              <a:cxnLst/>
              <a:rect l="l" t="t" r="r" b="b"/>
              <a:pathLst>
                <a:path w="33992" h="33958" extrusionOk="0">
                  <a:moveTo>
                    <a:pt x="33591" y="0"/>
                  </a:moveTo>
                  <a:cubicBezTo>
                    <a:pt x="25852" y="14177"/>
                    <a:pt x="14177" y="25852"/>
                    <a:pt x="1" y="33524"/>
                  </a:cubicBezTo>
                  <a:cubicBezTo>
                    <a:pt x="67" y="33658"/>
                    <a:pt x="101" y="33791"/>
                    <a:pt x="134" y="33958"/>
                  </a:cubicBezTo>
                  <a:cubicBezTo>
                    <a:pt x="14478" y="26186"/>
                    <a:pt x="26253" y="14477"/>
                    <a:pt x="33991" y="134"/>
                  </a:cubicBezTo>
                  <a:lnTo>
                    <a:pt x="33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4048900" y="3156875"/>
              <a:ext cx="709700" cy="708850"/>
            </a:xfrm>
            <a:custGeom>
              <a:avLst/>
              <a:gdLst/>
              <a:ahLst/>
              <a:cxnLst/>
              <a:rect l="l" t="t" r="r" b="b"/>
              <a:pathLst>
                <a:path w="28388" h="28354" extrusionOk="0">
                  <a:moveTo>
                    <a:pt x="27954" y="0"/>
                  </a:moveTo>
                  <a:cubicBezTo>
                    <a:pt x="21682" y="11942"/>
                    <a:pt x="11909" y="21682"/>
                    <a:pt x="0" y="27954"/>
                  </a:cubicBezTo>
                  <a:lnTo>
                    <a:pt x="0" y="28354"/>
                  </a:lnTo>
                  <a:cubicBezTo>
                    <a:pt x="12109" y="22016"/>
                    <a:pt x="22016" y="12142"/>
                    <a:pt x="28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4067250" y="3176050"/>
              <a:ext cx="511225" cy="510400"/>
            </a:xfrm>
            <a:custGeom>
              <a:avLst/>
              <a:gdLst/>
              <a:ahLst/>
              <a:cxnLst/>
              <a:rect l="l" t="t" r="r" b="b"/>
              <a:pathLst>
                <a:path w="20449" h="20416" extrusionOk="0">
                  <a:moveTo>
                    <a:pt x="20448" y="0"/>
                  </a:moveTo>
                  <a:lnTo>
                    <a:pt x="19981" y="101"/>
                  </a:lnTo>
                  <a:cubicBezTo>
                    <a:pt x="15311" y="8406"/>
                    <a:pt x="8473" y="15245"/>
                    <a:pt x="134" y="19915"/>
                  </a:cubicBezTo>
                  <a:cubicBezTo>
                    <a:pt x="34" y="20082"/>
                    <a:pt x="0" y="20248"/>
                    <a:pt x="0" y="20415"/>
                  </a:cubicBezTo>
                  <a:cubicBezTo>
                    <a:pt x="8606" y="15678"/>
                    <a:pt x="15678" y="8573"/>
                    <a:pt x="20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3283350" y="1409775"/>
              <a:ext cx="206000" cy="206850"/>
            </a:xfrm>
            <a:custGeom>
              <a:avLst/>
              <a:gdLst/>
              <a:ahLst/>
              <a:cxnLst/>
              <a:rect l="l" t="t" r="r" b="b"/>
              <a:pathLst>
                <a:path w="8240" h="8274" extrusionOk="0">
                  <a:moveTo>
                    <a:pt x="4137" y="1"/>
                  </a:moveTo>
                  <a:cubicBezTo>
                    <a:pt x="1835" y="1"/>
                    <a:pt x="0" y="1836"/>
                    <a:pt x="0" y="4137"/>
                  </a:cubicBezTo>
                  <a:cubicBezTo>
                    <a:pt x="0" y="6405"/>
                    <a:pt x="1835" y="8273"/>
                    <a:pt x="4137" y="8273"/>
                  </a:cubicBezTo>
                  <a:cubicBezTo>
                    <a:pt x="6405" y="8273"/>
                    <a:pt x="8240" y="6405"/>
                    <a:pt x="8240" y="4137"/>
                  </a:cubicBezTo>
                  <a:cubicBezTo>
                    <a:pt x="8240" y="1836"/>
                    <a:pt x="6405" y="1"/>
                    <a:pt x="41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3358400" y="1418950"/>
              <a:ext cx="154300" cy="214350"/>
            </a:xfrm>
            <a:custGeom>
              <a:avLst/>
              <a:gdLst/>
              <a:ahLst/>
              <a:cxnLst/>
              <a:rect l="l" t="t" r="r" b="b"/>
              <a:pathLst>
                <a:path w="6172" h="8574" extrusionOk="0">
                  <a:moveTo>
                    <a:pt x="1319" y="1"/>
                  </a:moveTo>
                  <a:cubicBezTo>
                    <a:pt x="928" y="1"/>
                    <a:pt x="530" y="54"/>
                    <a:pt x="134" y="168"/>
                  </a:cubicBezTo>
                  <a:cubicBezTo>
                    <a:pt x="34" y="234"/>
                    <a:pt x="1" y="301"/>
                    <a:pt x="1" y="401"/>
                  </a:cubicBezTo>
                  <a:cubicBezTo>
                    <a:pt x="1" y="501"/>
                    <a:pt x="101" y="601"/>
                    <a:pt x="201" y="601"/>
                  </a:cubicBezTo>
                  <a:cubicBezTo>
                    <a:pt x="557" y="494"/>
                    <a:pt x="926" y="442"/>
                    <a:pt x="1294" y="442"/>
                  </a:cubicBezTo>
                  <a:cubicBezTo>
                    <a:pt x="1960" y="442"/>
                    <a:pt x="2623" y="613"/>
                    <a:pt x="3203" y="935"/>
                  </a:cubicBezTo>
                  <a:cubicBezTo>
                    <a:pt x="4137" y="1469"/>
                    <a:pt x="4804" y="2302"/>
                    <a:pt x="5104" y="3303"/>
                  </a:cubicBezTo>
                  <a:cubicBezTo>
                    <a:pt x="5671" y="5405"/>
                    <a:pt x="4470" y="7573"/>
                    <a:pt x="2369" y="8140"/>
                  </a:cubicBezTo>
                  <a:cubicBezTo>
                    <a:pt x="2302" y="8140"/>
                    <a:pt x="2202" y="8273"/>
                    <a:pt x="2202" y="8340"/>
                  </a:cubicBezTo>
                  <a:cubicBezTo>
                    <a:pt x="2202" y="8474"/>
                    <a:pt x="2302" y="8574"/>
                    <a:pt x="2436" y="8574"/>
                  </a:cubicBezTo>
                  <a:lnTo>
                    <a:pt x="2502" y="8574"/>
                  </a:lnTo>
                  <a:cubicBezTo>
                    <a:pt x="4804" y="7940"/>
                    <a:pt x="6172" y="5505"/>
                    <a:pt x="5505" y="3170"/>
                  </a:cubicBezTo>
                  <a:cubicBezTo>
                    <a:pt x="4978" y="1286"/>
                    <a:pt x="3233" y="1"/>
                    <a:pt x="13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a:off x="3341725" y="1432625"/>
              <a:ext cx="184325" cy="202350"/>
            </a:xfrm>
            <a:custGeom>
              <a:avLst/>
              <a:gdLst/>
              <a:ahLst/>
              <a:cxnLst/>
              <a:rect l="l" t="t" r="r" b="b"/>
              <a:pathLst>
                <a:path w="7373" h="8094" extrusionOk="0">
                  <a:moveTo>
                    <a:pt x="2364" y="1"/>
                  </a:moveTo>
                  <a:cubicBezTo>
                    <a:pt x="1599" y="1"/>
                    <a:pt x="827" y="201"/>
                    <a:pt x="134" y="621"/>
                  </a:cubicBezTo>
                  <a:cubicBezTo>
                    <a:pt x="0" y="721"/>
                    <a:pt x="0" y="855"/>
                    <a:pt x="34" y="922"/>
                  </a:cubicBezTo>
                  <a:cubicBezTo>
                    <a:pt x="84" y="997"/>
                    <a:pt x="153" y="1034"/>
                    <a:pt x="240" y="1034"/>
                  </a:cubicBezTo>
                  <a:cubicBezTo>
                    <a:pt x="269" y="1034"/>
                    <a:pt x="301" y="1030"/>
                    <a:pt x="334" y="1022"/>
                  </a:cubicBezTo>
                  <a:cubicBezTo>
                    <a:pt x="501" y="888"/>
                    <a:pt x="701" y="755"/>
                    <a:pt x="868" y="688"/>
                  </a:cubicBezTo>
                  <a:cubicBezTo>
                    <a:pt x="1454" y="390"/>
                    <a:pt x="2074" y="248"/>
                    <a:pt x="2681" y="248"/>
                  </a:cubicBezTo>
                  <a:cubicBezTo>
                    <a:pt x="4109" y="248"/>
                    <a:pt x="5469" y="1031"/>
                    <a:pt x="6172" y="2389"/>
                  </a:cubicBezTo>
                  <a:cubicBezTo>
                    <a:pt x="7172" y="4357"/>
                    <a:pt x="6372" y="6692"/>
                    <a:pt x="4470" y="7693"/>
                  </a:cubicBezTo>
                  <a:cubicBezTo>
                    <a:pt x="4370" y="7726"/>
                    <a:pt x="4337" y="7793"/>
                    <a:pt x="4337" y="7893"/>
                  </a:cubicBezTo>
                  <a:cubicBezTo>
                    <a:pt x="4370" y="8027"/>
                    <a:pt x="4470" y="8093"/>
                    <a:pt x="4604" y="8093"/>
                  </a:cubicBezTo>
                  <a:lnTo>
                    <a:pt x="4670" y="8093"/>
                  </a:lnTo>
                  <a:cubicBezTo>
                    <a:pt x="6705" y="6859"/>
                    <a:pt x="7372" y="4124"/>
                    <a:pt x="6138" y="2089"/>
                  </a:cubicBezTo>
                  <a:cubicBezTo>
                    <a:pt x="5303" y="748"/>
                    <a:pt x="3844" y="1"/>
                    <a:pt x="23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a:off x="2781325" y="1198625"/>
              <a:ext cx="401150" cy="683675"/>
            </a:xfrm>
            <a:custGeom>
              <a:avLst/>
              <a:gdLst/>
              <a:ahLst/>
              <a:cxnLst/>
              <a:rect l="l" t="t" r="r" b="b"/>
              <a:pathLst>
                <a:path w="16046" h="27347" extrusionOk="0">
                  <a:moveTo>
                    <a:pt x="1945" y="0"/>
                  </a:moveTo>
                  <a:cubicBezTo>
                    <a:pt x="1430" y="0"/>
                    <a:pt x="994" y="383"/>
                    <a:pt x="901" y="908"/>
                  </a:cubicBezTo>
                  <a:cubicBezTo>
                    <a:pt x="568" y="3410"/>
                    <a:pt x="334" y="5912"/>
                    <a:pt x="167" y="8447"/>
                  </a:cubicBezTo>
                  <a:cubicBezTo>
                    <a:pt x="67" y="9748"/>
                    <a:pt x="34" y="10982"/>
                    <a:pt x="0" y="12283"/>
                  </a:cubicBezTo>
                  <a:lnTo>
                    <a:pt x="0" y="14251"/>
                  </a:lnTo>
                  <a:cubicBezTo>
                    <a:pt x="0" y="14518"/>
                    <a:pt x="34" y="14918"/>
                    <a:pt x="34" y="15252"/>
                  </a:cubicBezTo>
                  <a:lnTo>
                    <a:pt x="101" y="15819"/>
                  </a:lnTo>
                  <a:lnTo>
                    <a:pt x="101" y="15986"/>
                  </a:lnTo>
                  <a:lnTo>
                    <a:pt x="101" y="16086"/>
                  </a:lnTo>
                  <a:lnTo>
                    <a:pt x="167" y="16219"/>
                  </a:lnTo>
                  <a:lnTo>
                    <a:pt x="234" y="16453"/>
                  </a:lnTo>
                  <a:lnTo>
                    <a:pt x="267" y="16653"/>
                  </a:lnTo>
                  <a:cubicBezTo>
                    <a:pt x="568" y="17453"/>
                    <a:pt x="1035" y="18221"/>
                    <a:pt x="1568" y="18888"/>
                  </a:cubicBezTo>
                  <a:cubicBezTo>
                    <a:pt x="2035" y="19421"/>
                    <a:pt x="2469" y="19922"/>
                    <a:pt x="3036" y="20422"/>
                  </a:cubicBezTo>
                  <a:cubicBezTo>
                    <a:pt x="3970" y="21323"/>
                    <a:pt x="5037" y="22157"/>
                    <a:pt x="6105" y="22957"/>
                  </a:cubicBezTo>
                  <a:cubicBezTo>
                    <a:pt x="8206" y="24458"/>
                    <a:pt x="10408" y="25826"/>
                    <a:pt x="12710" y="27094"/>
                  </a:cubicBezTo>
                  <a:cubicBezTo>
                    <a:pt x="13029" y="27264"/>
                    <a:pt x="13373" y="27346"/>
                    <a:pt x="13711" y="27346"/>
                  </a:cubicBezTo>
                  <a:cubicBezTo>
                    <a:pt x="14431" y="27346"/>
                    <a:pt x="15126" y="26974"/>
                    <a:pt x="15512" y="26293"/>
                  </a:cubicBezTo>
                  <a:cubicBezTo>
                    <a:pt x="16045" y="25292"/>
                    <a:pt x="15712" y="24025"/>
                    <a:pt x="14711" y="23491"/>
                  </a:cubicBezTo>
                  <a:lnTo>
                    <a:pt x="14678" y="23458"/>
                  </a:lnTo>
                  <a:cubicBezTo>
                    <a:pt x="13677" y="22857"/>
                    <a:pt x="12543" y="22257"/>
                    <a:pt x="11542" y="21590"/>
                  </a:cubicBezTo>
                  <a:cubicBezTo>
                    <a:pt x="10541" y="20922"/>
                    <a:pt x="9507" y="20255"/>
                    <a:pt x="8507" y="19588"/>
                  </a:cubicBezTo>
                  <a:cubicBezTo>
                    <a:pt x="7506" y="18921"/>
                    <a:pt x="6538" y="18187"/>
                    <a:pt x="5671" y="17453"/>
                  </a:cubicBezTo>
                  <a:cubicBezTo>
                    <a:pt x="5238" y="17120"/>
                    <a:pt x="4871" y="16753"/>
                    <a:pt x="4504" y="16319"/>
                  </a:cubicBezTo>
                  <a:cubicBezTo>
                    <a:pt x="4203" y="16019"/>
                    <a:pt x="3937" y="15685"/>
                    <a:pt x="3770" y="15352"/>
                  </a:cubicBezTo>
                  <a:cubicBezTo>
                    <a:pt x="3703" y="15218"/>
                    <a:pt x="3670" y="15018"/>
                    <a:pt x="3670" y="14851"/>
                  </a:cubicBezTo>
                  <a:lnTo>
                    <a:pt x="3570" y="13984"/>
                  </a:lnTo>
                  <a:cubicBezTo>
                    <a:pt x="3536" y="13417"/>
                    <a:pt x="3503" y="12817"/>
                    <a:pt x="3436" y="12216"/>
                  </a:cubicBezTo>
                  <a:cubicBezTo>
                    <a:pt x="3403" y="10982"/>
                    <a:pt x="3336" y="9748"/>
                    <a:pt x="3269" y="8480"/>
                  </a:cubicBezTo>
                  <a:cubicBezTo>
                    <a:pt x="3169" y="5978"/>
                    <a:pt x="3069" y="3477"/>
                    <a:pt x="2936" y="975"/>
                  </a:cubicBezTo>
                  <a:cubicBezTo>
                    <a:pt x="2903" y="475"/>
                    <a:pt x="2536" y="108"/>
                    <a:pt x="2069" y="8"/>
                  </a:cubicBezTo>
                  <a:cubicBezTo>
                    <a:pt x="2027" y="3"/>
                    <a:pt x="1986" y="0"/>
                    <a:pt x="1945"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a:off x="2772975" y="1153775"/>
              <a:ext cx="160150" cy="106750"/>
            </a:xfrm>
            <a:custGeom>
              <a:avLst/>
              <a:gdLst/>
              <a:ahLst/>
              <a:cxnLst/>
              <a:rect l="l" t="t" r="r" b="b"/>
              <a:pathLst>
                <a:path w="6406" h="4270" extrusionOk="0">
                  <a:moveTo>
                    <a:pt x="2536" y="0"/>
                  </a:moveTo>
                  <a:cubicBezTo>
                    <a:pt x="2536" y="0"/>
                    <a:pt x="1" y="1868"/>
                    <a:pt x="1235" y="3736"/>
                  </a:cubicBezTo>
                  <a:lnTo>
                    <a:pt x="3103" y="4270"/>
                  </a:lnTo>
                  <a:lnTo>
                    <a:pt x="6405" y="1234"/>
                  </a:lnTo>
                  <a:lnTo>
                    <a:pt x="2536"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9"/>
            <p:cNvSpPr/>
            <p:nvPr/>
          </p:nvSpPr>
          <p:spPr>
            <a:xfrm>
              <a:off x="2834700" y="1105675"/>
              <a:ext cx="105100" cy="78975"/>
            </a:xfrm>
            <a:custGeom>
              <a:avLst/>
              <a:gdLst/>
              <a:ahLst/>
              <a:cxnLst/>
              <a:rect l="l" t="t" r="r" b="b"/>
              <a:pathLst>
                <a:path w="4204" h="3159" extrusionOk="0">
                  <a:moveTo>
                    <a:pt x="1592" y="0"/>
                  </a:moveTo>
                  <a:cubicBezTo>
                    <a:pt x="1146" y="0"/>
                    <a:pt x="737" y="233"/>
                    <a:pt x="567" y="657"/>
                  </a:cubicBezTo>
                  <a:lnTo>
                    <a:pt x="0" y="1924"/>
                  </a:lnTo>
                  <a:lnTo>
                    <a:pt x="3903" y="3158"/>
                  </a:lnTo>
                  <a:lnTo>
                    <a:pt x="4103" y="1624"/>
                  </a:lnTo>
                  <a:cubicBezTo>
                    <a:pt x="4203" y="1090"/>
                    <a:pt x="3870" y="523"/>
                    <a:pt x="3303" y="423"/>
                  </a:cubicBezTo>
                  <a:lnTo>
                    <a:pt x="1835" y="23"/>
                  </a:lnTo>
                  <a:cubicBezTo>
                    <a:pt x="1754" y="8"/>
                    <a:pt x="1672" y="0"/>
                    <a:pt x="1592"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9"/>
            <p:cNvSpPr/>
            <p:nvPr/>
          </p:nvSpPr>
          <p:spPr>
            <a:xfrm>
              <a:off x="2665400" y="1082875"/>
              <a:ext cx="116775" cy="167650"/>
            </a:xfrm>
            <a:custGeom>
              <a:avLst/>
              <a:gdLst/>
              <a:ahLst/>
              <a:cxnLst/>
              <a:rect l="l" t="t" r="r" b="b"/>
              <a:pathLst>
                <a:path w="4671" h="6706" extrusionOk="0">
                  <a:moveTo>
                    <a:pt x="1569" y="1"/>
                  </a:moveTo>
                  <a:cubicBezTo>
                    <a:pt x="701" y="1"/>
                    <a:pt x="1" y="701"/>
                    <a:pt x="34" y="1535"/>
                  </a:cubicBezTo>
                  <a:lnTo>
                    <a:pt x="34" y="5171"/>
                  </a:lnTo>
                  <a:cubicBezTo>
                    <a:pt x="34" y="6005"/>
                    <a:pt x="701" y="6706"/>
                    <a:pt x="1569" y="6706"/>
                  </a:cubicBezTo>
                  <a:lnTo>
                    <a:pt x="3136" y="6706"/>
                  </a:lnTo>
                  <a:cubicBezTo>
                    <a:pt x="3970" y="6706"/>
                    <a:pt x="4671" y="6039"/>
                    <a:pt x="4671" y="5171"/>
                  </a:cubicBezTo>
                  <a:lnTo>
                    <a:pt x="4671" y="1535"/>
                  </a:lnTo>
                  <a:cubicBezTo>
                    <a:pt x="4671" y="701"/>
                    <a:pt x="4004" y="1"/>
                    <a:pt x="3136"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9"/>
            <p:cNvSpPr/>
            <p:nvPr/>
          </p:nvSpPr>
          <p:spPr>
            <a:xfrm>
              <a:off x="2958950" y="1082875"/>
              <a:ext cx="115950" cy="167650"/>
            </a:xfrm>
            <a:custGeom>
              <a:avLst/>
              <a:gdLst/>
              <a:ahLst/>
              <a:cxnLst/>
              <a:rect l="l" t="t" r="r" b="b"/>
              <a:pathLst>
                <a:path w="4638" h="6706" extrusionOk="0">
                  <a:moveTo>
                    <a:pt x="1568" y="1"/>
                  </a:moveTo>
                  <a:cubicBezTo>
                    <a:pt x="668" y="1"/>
                    <a:pt x="1" y="701"/>
                    <a:pt x="1" y="1535"/>
                  </a:cubicBezTo>
                  <a:lnTo>
                    <a:pt x="1" y="5171"/>
                  </a:lnTo>
                  <a:cubicBezTo>
                    <a:pt x="1" y="6005"/>
                    <a:pt x="668" y="6706"/>
                    <a:pt x="1568" y="6706"/>
                  </a:cubicBezTo>
                  <a:lnTo>
                    <a:pt x="3103" y="6706"/>
                  </a:lnTo>
                  <a:cubicBezTo>
                    <a:pt x="3937" y="6706"/>
                    <a:pt x="4637" y="6039"/>
                    <a:pt x="4637" y="5171"/>
                  </a:cubicBezTo>
                  <a:lnTo>
                    <a:pt x="4637" y="1535"/>
                  </a:lnTo>
                  <a:cubicBezTo>
                    <a:pt x="4637" y="701"/>
                    <a:pt x="3970" y="1"/>
                    <a:pt x="3103"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9"/>
            <p:cNvSpPr/>
            <p:nvPr/>
          </p:nvSpPr>
          <p:spPr>
            <a:xfrm>
              <a:off x="2723775" y="1146275"/>
              <a:ext cx="292750" cy="40875"/>
            </a:xfrm>
            <a:custGeom>
              <a:avLst/>
              <a:gdLst/>
              <a:ahLst/>
              <a:cxnLst/>
              <a:rect l="l" t="t" r="r" b="b"/>
              <a:pathLst>
                <a:path w="11710" h="1635" extrusionOk="0">
                  <a:moveTo>
                    <a:pt x="801" y="0"/>
                  </a:moveTo>
                  <a:cubicBezTo>
                    <a:pt x="368" y="0"/>
                    <a:pt x="1" y="367"/>
                    <a:pt x="1" y="801"/>
                  </a:cubicBezTo>
                  <a:cubicBezTo>
                    <a:pt x="1" y="1234"/>
                    <a:pt x="334" y="1635"/>
                    <a:pt x="801" y="1635"/>
                  </a:cubicBezTo>
                  <a:lnTo>
                    <a:pt x="10909" y="1635"/>
                  </a:lnTo>
                  <a:cubicBezTo>
                    <a:pt x="11342" y="1635"/>
                    <a:pt x="11709" y="1234"/>
                    <a:pt x="11709" y="801"/>
                  </a:cubicBezTo>
                  <a:cubicBezTo>
                    <a:pt x="11709" y="367"/>
                    <a:pt x="11376" y="0"/>
                    <a:pt x="10909" y="0"/>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9"/>
            <p:cNvSpPr/>
            <p:nvPr/>
          </p:nvSpPr>
          <p:spPr>
            <a:xfrm>
              <a:off x="3034000" y="1746900"/>
              <a:ext cx="527075" cy="634450"/>
            </a:xfrm>
            <a:custGeom>
              <a:avLst/>
              <a:gdLst/>
              <a:ahLst/>
              <a:cxnLst/>
              <a:rect l="l" t="t" r="r" b="b"/>
              <a:pathLst>
                <a:path w="21083" h="25378" extrusionOk="0">
                  <a:moveTo>
                    <a:pt x="11096" y="1"/>
                  </a:moveTo>
                  <a:cubicBezTo>
                    <a:pt x="9858" y="1"/>
                    <a:pt x="8623" y="42"/>
                    <a:pt x="7406" y="126"/>
                  </a:cubicBezTo>
                  <a:cubicBezTo>
                    <a:pt x="5805" y="292"/>
                    <a:pt x="4104" y="526"/>
                    <a:pt x="2803" y="726"/>
                  </a:cubicBezTo>
                  <a:cubicBezTo>
                    <a:pt x="1268" y="993"/>
                    <a:pt x="134" y="2327"/>
                    <a:pt x="101" y="3828"/>
                  </a:cubicBezTo>
                  <a:cubicBezTo>
                    <a:pt x="1" y="6730"/>
                    <a:pt x="434" y="12801"/>
                    <a:pt x="2469" y="25377"/>
                  </a:cubicBezTo>
                  <a:lnTo>
                    <a:pt x="18814" y="25377"/>
                  </a:lnTo>
                  <a:cubicBezTo>
                    <a:pt x="18581" y="19239"/>
                    <a:pt x="18280" y="15203"/>
                    <a:pt x="20749" y="3828"/>
                  </a:cubicBezTo>
                  <a:cubicBezTo>
                    <a:pt x="21082" y="2327"/>
                    <a:pt x="20115" y="826"/>
                    <a:pt x="18614" y="493"/>
                  </a:cubicBezTo>
                  <a:cubicBezTo>
                    <a:pt x="18514" y="493"/>
                    <a:pt x="18447" y="459"/>
                    <a:pt x="18414" y="459"/>
                  </a:cubicBezTo>
                  <a:cubicBezTo>
                    <a:pt x="17346" y="326"/>
                    <a:pt x="16112" y="159"/>
                    <a:pt x="14811" y="126"/>
                  </a:cubicBezTo>
                  <a:cubicBezTo>
                    <a:pt x="13577" y="42"/>
                    <a:pt x="12334" y="1"/>
                    <a:pt x="1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9"/>
            <p:cNvSpPr/>
            <p:nvPr/>
          </p:nvSpPr>
          <p:spPr>
            <a:xfrm>
              <a:off x="3010650" y="1710000"/>
              <a:ext cx="208500" cy="182575"/>
            </a:xfrm>
            <a:custGeom>
              <a:avLst/>
              <a:gdLst/>
              <a:ahLst/>
              <a:cxnLst/>
              <a:rect l="l" t="t" r="r" b="b"/>
              <a:pathLst>
                <a:path w="8340" h="7303" extrusionOk="0">
                  <a:moveTo>
                    <a:pt x="1335" y="0"/>
                  </a:moveTo>
                  <a:cubicBezTo>
                    <a:pt x="434" y="2169"/>
                    <a:pt x="1" y="4470"/>
                    <a:pt x="1" y="6805"/>
                  </a:cubicBezTo>
                  <a:cubicBezTo>
                    <a:pt x="1527" y="7152"/>
                    <a:pt x="2748" y="7303"/>
                    <a:pt x="3707" y="7303"/>
                  </a:cubicBezTo>
                  <a:cubicBezTo>
                    <a:pt x="5514" y="7303"/>
                    <a:pt x="6387" y="6768"/>
                    <a:pt x="6605" y="6005"/>
                  </a:cubicBezTo>
                  <a:cubicBezTo>
                    <a:pt x="6939" y="4837"/>
                    <a:pt x="8340" y="1602"/>
                    <a:pt x="8340" y="1602"/>
                  </a:cubicBezTo>
                  <a:cubicBezTo>
                    <a:pt x="5405" y="301"/>
                    <a:pt x="1335"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9"/>
            <p:cNvSpPr/>
            <p:nvPr/>
          </p:nvSpPr>
          <p:spPr>
            <a:xfrm>
              <a:off x="3164925" y="1541550"/>
              <a:ext cx="239375" cy="323575"/>
            </a:xfrm>
            <a:custGeom>
              <a:avLst/>
              <a:gdLst/>
              <a:ahLst/>
              <a:cxnLst/>
              <a:rect l="l" t="t" r="r" b="b"/>
              <a:pathLst>
                <a:path w="9575" h="12943" extrusionOk="0">
                  <a:moveTo>
                    <a:pt x="8840" y="0"/>
                  </a:moveTo>
                  <a:lnTo>
                    <a:pt x="4270" y="3870"/>
                  </a:lnTo>
                  <a:cubicBezTo>
                    <a:pt x="4737" y="5704"/>
                    <a:pt x="4838" y="7706"/>
                    <a:pt x="2169" y="8340"/>
                  </a:cubicBezTo>
                  <a:cubicBezTo>
                    <a:pt x="2169" y="8340"/>
                    <a:pt x="1" y="10474"/>
                    <a:pt x="2936" y="12943"/>
                  </a:cubicBezTo>
                  <a:cubicBezTo>
                    <a:pt x="8173" y="12242"/>
                    <a:pt x="9574" y="8340"/>
                    <a:pt x="9574" y="8340"/>
                  </a:cubicBezTo>
                  <a:cubicBezTo>
                    <a:pt x="7906" y="6738"/>
                    <a:pt x="8373" y="2369"/>
                    <a:pt x="8840"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9"/>
            <p:cNvSpPr/>
            <p:nvPr/>
          </p:nvSpPr>
          <p:spPr>
            <a:xfrm>
              <a:off x="3271675" y="1580750"/>
              <a:ext cx="70075" cy="90075"/>
            </a:xfrm>
            <a:custGeom>
              <a:avLst/>
              <a:gdLst/>
              <a:ahLst/>
              <a:cxnLst/>
              <a:rect l="l" t="t" r="r" b="b"/>
              <a:pathLst>
                <a:path w="2803" h="3603" extrusionOk="0">
                  <a:moveTo>
                    <a:pt x="2669" y="0"/>
                  </a:moveTo>
                  <a:lnTo>
                    <a:pt x="0" y="2302"/>
                  </a:lnTo>
                  <a:cubicBezTo>
                    <a:pt x="134" y="2702"/>
                    <a:pt x="234" y="3169"/>
                    <a:pt x="267" y="3603"/>
                  </a:cubicBezTo>
                  <a:cubicBezTo>
                    <a:pt x="1268" y="3436"/>
                    <a:pt x="2669" y="2335"/>
                    <a:pt x="2769" y="1268"/>
                  </a:cubicBezTo>
                  <a:cubicBezTo>
                    <a:pt x="2802" y="867"/>
                    <a:pt x="2769" y="434"/>
                    <a:pt x="2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9"/>
            <p:cNvSpPr/>
            <p:nvPr/>
          </p:nvSpPr>
          <p:spPr>
            <a:xfrm>
              <a:off x="3139175" y="1274475"/>
              <a:ext cx="330175" cy="368425"/>
            </a:xfrm>
            <a:custGeom>
              <a:avLst/>
              <a:gdLst/>
              <a:ahLst/>
              <a:cxnLst/>
              <a:rect l="l" t="t" r="r" b="b"/>
              <a:pathLst>
                <a:path w="13207" h="14737" extrusionOk="0">
                  <a:moveTo>
                    <a:pt x="7746" y="0"/>
                  </a:moveTo>
                  <a:cubicBezTo>
                    <a:pt x="7643" y="0"/>
                    <a:pt x="7539" y="3"/>
                    <a:pt x="7435" y="9"/>
                  </a:cubicBezTo>
                  <a:cubicBezTo>
                    <a:pt x="3232" y="176"/>
                    <a:pt x="731" y="5546"/>
                    <a:pt x="364" y="9216"/>
                  </a:cubicBezTo>
                  <a:cubicBezTo>
                    <a:pt x="1" y="12379"/>
                    <a:pt x="2439" y="14736"/>
                    <a:pt x="5360" y="14736"/>
                  </a:cubicBezTo>
                  <a:cubicBezTo>
                    <a:pt x="6197" y="14736"/>
                    <a:pt x="7074" y="14543"/>
                    <a:pt x="7936" y="14119"/>
                  </a:cubicBezTo>
                  <a:cubicBezTo>
                    <a:pt x="10538" y="12885"/>
                    <a:pt x="11105" y="11284"/>
                    <a:pt x="12706" y="7614"/>
                  </a:cubicBezTo>
                  <a:cubicBezTo>
                    <a:pt x="13039" y="6847"/>
                    <a:pt x="13206" y="6013"/>
                    <a:pt x="13139" y="5113"/>
                  </a:cubicBezTo>
                  <a:cubicBezTo>
                    <a:pt x="12978" y="2215"/>
                    <a:pt x="10610" y="0"/>
                    <a:pt x="7746"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9"/>
            <p:cNvSpPr/>
            <p:nvPr/>
          </p:nvSpPr>
          <p:spPr>
            <a:xfrm>
              <a:off x="3119075" y="1140025"/>
              <a:ext cx="192250" cy="166600"/>
            </a:xfrm>
            <a:custGeom>
              <a:avLst/>
              <a:gdLst/>
              <a:ahLst/>
              <a:cxnLst/>
              <a:rect l="l" t="t" r="r" b="b"/>
              <a:pathLst>
                <a:path w="7690" h="6664" extrusionOk="0">
                  <a:moveTo>
                    <a:pt x="4162" y="0"/>
                  </a:moveTo>
                  <a:cubicBezTo>
                    <a:pt x="4004" y="0"/>
                    <a:pt x="3840" y="16"/>
                    <a:pt x="3669" y="50"/>
                  </a:cubicBezTo>
                  <a:cubicBezTo>
                    <a:pt x="767" y="584"/>
                    <a:pt x="0" y="6054"/>
                    <a:pt x="5004" y="6588"/>
                  </a:cubicBezTo>
                  <a:cubicBezTo>
                    <a:pt x="5004" y="6588"/>
                    <a:pt x="5215" y="6664"/>
                    <a:pt x="5518" y="6664"/>
                  </a:cubicBezTo>
                  <a:cubicBezTo>
                    <a:pt x="6094" y="6664"/>
                    <a:pt x="7002" y="6392"/>
                    <a:pt x="7439" y="4820"/>
                  </a:cubicBezTo>
                  <a:cubicBezTo>
                    <a:pt x="7690" y="4004"/>
                    <a:pt x="6672" y="0"/>
                    <a:pt x="41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9"/>
            <p:cNvSpPr/>
            <p:nvPr/>
          </p:nvSpPr>
          <p:spPr>
            <a:xfrm>
              <a:off x="3179100" y="1205275"/>
              <a:ext cx="159325" cy="132850"/>
            </a:xfrm>
            <a:custGeom>
              <a:avLst/>
              <a:gdLst/>
              <a:ahLst/>
              <a:cxnLst/>
              <a:rect l="l" t="t" r="r" b="b"/>
              <a:pathLst>
                <a:path w="6373" h="5314" extrusionOk="0">
                  <a:moveTo>
                    <a:pt x="3626" y="0"/>
                  </a:moveTo>
                  <a:cubicBezTo>
                    <a:pt x="3016" y="0"/>
                    <a:pt x="2373" y="190"/>
                    <a:pt x="1802" y="575"/>
                  </a:cubicBezTo>
                  <a:cubicBezTo>
                    <a:pt x="468" y="1509"/>
                    <a:pt x="1" y="3144"/>
                    <a:pt x="768" y="4311"/>
                  </a:cubicBezTo>
                  <a:cubicBezTo>
                    <a:pt x="1184" y="4974"/>
                    <a:pt x="1912" y="5314"/>
                    <a:pt x="2719" y="5314"/>
                  </a:cubicBezTo>
                  <a:cubicBezTo>
                    <a:pt x="3335" y="5314"/>
                    <a:pt x="3998" y="5116"/>
                    <a:pt x="4604" y="4712"/>
                  </a:cubicBezTo>
                  <a:cubicBezTo>
                    <a:pt x="5938" y="3778"/>
                    <a:pt x="6372" y="2177"/>
                    <a:pt x="5638" y="1009"/>
                  </a:cubicBezTo>
                  <a:cubicBezTo>
                    <a:pt x="5199" y="341"/>
                    <a:pt x="4443" y="0"/>
                    <a:pt x="3626" y="0"/>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9"/>
            <p:cNvSpPr/>
            <p:nvPr/>
          </p:nvSpPr>
          <p:spPr>
            <a:xfrm>
              <a:off x="3197225" y="1209625"/>
              <a:ext cx="354700" cy="299725"/>
            </a:xfrm>
            <a:custGeom>
              <a:avLst/>
              <a:gdLst/>
              <a:ahLst/>
              <a:cxnLst/>
              <a:rect l="l" t="t" r="r" b="b"/>
              <a:pathLst>
                <a:path w="14188" h="11989" extrusionOk="0">
                  <a:moveTo>
                    <a:pt x="5642" y="1"/>
                  </a:moveTo>
                  <a:cubicBezTo>
                    <a:pt x="2731" y="1"/>
                    <a:pt x="1" y="1904"/>
                    <a:pt x="110" y="5005"/>
                  </a:cubicBezTo>
                  <a:cubicBezTo>
                    <a:pt x="5614" y="5272"/>
                    <a:pt x="6147" y="7173"/>
                    <a:pt x="8282" y="7173"/>
                  </a:cubicBezTo>
                  <a:cubicBezTo>
                    <a:pt x="7379" y="8356"/>
                    <a:pt x="6883" y="11662"/>
                    <a:pt x="8558" y="11662"/>
                  </a:cubicBezTo>
                  <a:cubicBezTo>
                    <a:pt x="8677" y="11662"/>
                    <a:pt x="8807" y="11645"/>
                    <a:pt x="8949" y="11609"/>
                  </a:cubicBezTo>
                  <a:cubicBezTo>
                    <a:pt x="9563" y="11874"/>
                    <a:pt x="10117" y="11988"/>
                    <a:pt x="10611" y="11988"/>
                  </a:cubicBezTo>
                  <a:cubicBezTo>
                    <a:pt x="13236" y="11988"/>
                    <a:pt x="14188" y="8768"/>
                    <a:pt x="13486" y="7673"/>
                  </a:cubicBezTo>
                  <a:cubicBezTo>
                    <a:pt x="14153" y="4338"/>
                    <a:pt x="11485" y="1502"/>
                    <a:pt x="7615" y="301"/>
                  </a:cubicBezTo>
                  <a:cubicBezTo>
                    <a:pt x="6969" y="98"/>
                    <a:pt x="6301" y="1"/>
                    <a:pt x="56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9"/>
            <p:cNvSpPr/>
            <p:nvPr/>
          </p:nvSpPr>
          <p:spPr>
            <a:xfrm>
              <a:off x="3449300" y="1284700"/>
              <a:ext cx="125125" cy="162625"/>
            </a:xfrm>
            <a:custGeom>
              <a:avLst/>
              <a:gdLst/>
              <a:ahLst/>
              <a:cxnLst/>
              <a:rect l="l" t="t" r="r" b="b"/>
              <a:pathLst>
                <a:path w="5005" h="6505" extrusionOk="0">
                  <a:moveTo>
                    <a:pt x="2502" y="0"/>
                  </a:moveTo>
                  <a:cubicBezTo>
                    <a:pt x="1101" y="0"/>
                    <a:pt x="1" y="1468"/>
                    <a:pt x="1" y="3236"/>
                  </a:cubicBezTo>
                  <a:cubicBezTo>
                    <a:pt x="1" y="5037"/>
                    <a:pt x="1101" y="6505"/>
                    <a:pt x="2502" y="6505"/>
                  </a:cubicBezTo>
                  <a:cubicBezTo>
                    <a:pt x="3870" y="6505"/>
                    <a:pt x="5004" y="5037"/>
                    <a:pt x="5004" y="3236"/>
                  </a:cubicBezTo>
                  <a:cubicBezTo>
                    <a:pt x="5004" y="1468"/>
                    <a:pt x="3870" y="0"/>
                    <a:pt x="2502" y="0"/>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9"/>
            <p:cNvSpPr/>
            <p:nvPr/>
          </p:nvSpPr>
          <p:spPr>
            <a:xfrm>
              <a:off x="3459300" y="1284600"/>
              <a:ext cx="246325" cy="164100"/>
            </a:xfrm>
            <a:custGeom>
              <a:avLst/>
              <a:gdLst/>
              <a:ahLst/>
              <a:cxnLst/>
              <a:rect l="l" t="t" r="r" b="b"/>
              <a:pathLst>
                <a:path w="9853" h="6564" extrusionOk="0">
                  <a:moveTo>
                    <a:pt x="5936" y="0"/>
                  </a:moveTo>
                  <a:cubicBezTo>
                    <a:pt x="4061" y="0"/>
                    <a:pt x="2009" y="1041"/>
                    <a:pt x="1635" y="1539"/>
                  </a:cubicBezTo>
                  <a:cubicBezTo>
                    <a:pt x="1" y="3674"/>
                    <a:pt x="1902" y="5041"/>
                    <a:pt x="1902" y="5108"/>
                  </a:cubicBezTo>
                  <a:cubicBezTo>
                    <a:pt x="3049" y="6145"/>
                    <a:pt x="4199" y="6563"/>
                    <a:pt x="5231" y="6563"/>
                  </a:cubicBezTo>
                  <a:cubicBezTo>
                    <a:pt x="7950" y="6563"/>
                    <a:pt x="9853" y="3657"/>
                    <a:pt x="8740" y="1505"/>
                  </a:cubicBezTo>
                  <a:cubicBezTo>
                    <a:pt x="8148" y="384"/>
                    <a:pt x="7075" y="0"/>
                    <a:pt x="5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9"/>
            <p:cNvSpPr/>
            <p:nvPr/>
          </p:nvSpPr>
          <p:spPr>
            <a:xfrm>
              <a:off x="2700425" y="2376300"/>
              <a:ext cx="713050" cy="2089875"/>
            </a:xfrm>
            <a:custGeom>
              <a:avLst/>
              <a:gdLst/>
              <a:ahLst/>
              <a:cxnLst/>
              <a:rect l="l" t="t" r="r" b="b"/>
              <a:pathLst>
                <a:path w="28522" h="83595" extrusionOk="0">
                  <a:moveTo>
                    <a:pt x="28521" y="1"/>
                  </a:moveTo>
                  <a:lnTo>
                    <a:pt x="16179" y="401"/>
                  </a:lnTo>
                  <a:cubicBezTo>
                    <a:pt x="16179" y="401"/>
                    <a:pt x="10408" y="25352"/>
                    <a:pt x="7973" y="37361"/>
                  </a:cubicBezTo>
                  <a:cubicBezTo>
                    <a:pt x="5438" y="49870"/>
                    <a:pt x="1" y="83594"/>
                    <a:pt x="1" y="83594"/>
                  </a:cubicBezTo>
                  <a:lnTo>
                    <a:pt x="3337" y="83394"/>
                  </a:lnTo>
                  <a:cubicBezTo>
                    <a:pt x="3337" y="83394"/>
                    <a:pt x="14011" y="54607"/>
                    <a:pt x="16179" y="39029"/>
                  </a:cubicBezTo>
                  <a:cubicBezTo>
                    <a:pt x="20982" y="26053"/>
                    <a:pt x="28521" y="1"/>
                    <a:pt x="28521"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9"/>
            <p:cNvSpPr/>
            <p:nvPr/>
          </p:nvSpPr>
          <p:spPr>
            <a:xfrm>
              <a:off x="2695425" y="4262650"/>
              <a:ext cx="165150" cy="196000"/>
            </a:xfrm>
            <a:custGeom>
              <a:avLst/>
              <a:gdLst/>
              <a:ahLst/>
              <a:cxnLst/>
              <a:rect l="l" t="t" r="r" b="b"/>
              <a:pathLst>
                <a:path w="6606" h="7840" extrusionOk="0">
                  <a:moveTo>
                    <a:pt x="6605" y="1"/>
                  </a:moveTo>
                  <a:cubicBezTo>
                    <a:pt x="4370" y="268"/>
                    <a:pt x="1268" y="801"/>
                    <a:pt x="1268" y="801"/>
                  </a:cubicBezTo>
                  <a:lnTo>
                    <a:pt x="1" y="7840"/>
                  </a:lnTo>
                  <a:lnTo>
                    <a:pt x="3770" y="7840"/>
                  </a:lnTo>
                  <a:cubicBezTo>
                    <a:pt x="3770" y="7840"/>
                    <a:pt x="5771" y="2102"/>
                    <a:pt x="6605"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9"/>
            <p:cNvSpPr/>
            <p:nvPr/>
          </p:nvSpPr>
          <p:spPr>
            <a:xfrm>
              <a:off x="2503625" y="4447800"/>
              <a:ext cx="308575" cy="113550"/>
            </a:xfrm>
            <a:custGeom>
              <a:avLst/>
              <a:gdLst/>
              <a:ahLst/>
              <a:cxnLst/>
              <a:rect l="l" t="t" r="r" b="b"/>
              <a:pathLst>
                <a:path w="12343" h="4542" extrusionOk="0">
                  <a:moveTo>
                    <a:pt x="11275" y="0"/>
                  </a:moveTo>
                  <a:lnTo>
                    <a:pt x="7873" y="67"/>
                  </a:lnTo>
                  <a:cubicBezTo>
                    <a:pt x="7639" y="100"/>
                    <a:pt x="7372" y="200"/>
                    <a:pt x="7139" y="367"/>
                  </a:cubicBezTo>
                  <a:cubicBezTo>
                    <a:pt x="4789" y="1719"/>
                    <a:pt x="4396" y="2606"/>
                    <a:pt x="1792" y="2606"/>
                  </a:cubicBezTo>
                  <a:cubicBezTo>
                    <a:pt x="1698" y="2606"/>
                    <a:pt x="1601" y="2604"/>
                    <a:pt x="1502" y="2602"/>
                  </a:cubicBezTo>
                  <a:cubicBezTo>
                    <a:pt x="701" y="2602"/>
                    <a:pt x="1" y="4103"/>
                    <a:pt x="1835" y="4437"/>
                  </a:cubicBezTo>
                  <a:cubicBezTo>
                    <a:pt x="2249" y="4512"/>
                    <a:pt x="2696" y="4541"/>
                    <a:pt x="3155" y="4541"/>
                  </a:cubicBezTo>
                  <a:cubicBezTo>
                    <a:pt x="4728" y="4541"/>
                    <a:pt x="6447" y="4196"/>
                    <a:pt x="7506" y="4170"/>
                  </a:cubicBezTo>
                  <a:cubicBezTo>
                    <a:pt x="8240" y="4137"/>
                    <a:pt x="8744" y="4125"/>
                    <a:pt x="9155" y="4125"/>
                  </a:cubicBezTo>
                  <a:cubicBezTo>
                    <a:pt x="9978" y="4125"/>
                    <a:pt x="10430" y="4170"/>
                    <a:pt x="11609" y="4170"/>
                  </a:cubicBezTo>
                  <a:lnTo>
                    <a:pt x="11676" y="4170"/>
                  </a:lnTo>
                  <a:cubicBezTo>
                    <a:pt x="12042" y="4103"/>
                    <a:pt x="12343" y="3770"/>
                    <a:pt x="12309" y="3403"/>
                  </a:cubicBezTo>
                  <a:lnTo>
                    <a:pt x="11642" y="234"/>
                  </a:lnTo>
                  <a:cubicBezTo>
                    <a:pt x="11609" y="67"/>
                    <a:pt x="11442" y="0"/>
                    <a:pt x="112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9"/>
            <p:cNvSpPr/>
            <p:nvPr/>
          </p:nvSpPr>
          <p:spPr>
            <a:xfrm>
              <a:off x="3175775" y="2381325"/>
              <a:ext cx="837275" cy="2084000"/>
            </a:xfrm>
            <a:custGeom>
              <a:avLst/>
              <a:gdLst/>
              <a:ahLst/>
              <a:cxnLst/>
              <a:rect l="l" t="t" r="r" b="b"/>
              <a:pathLst>
                <a:path w="33491" h="83360" extrusionOk="0">
                  <a:moveTo>
                    <a:pt x="13143" y="0"/>
                  </a:moveTo>
                  <a:lnTo>
                    <a:pt x="0" y="200"/>
                  </a:lnTo>
                  <a:cubicBezTo>
                    <a:pt x="0" y="200"/>
                    <a:pt x="11442" y="26052"/>
                    <a:pt x="16279" y="39028"/>
                  </a:cubicBezTo>
                  <a:cubicBezTo>
                    <a:pt x="22250" y="55707"/>
                    <a:pt x="30155" y="83160"/>
                    <a:pt x="30155" y="83160"/>
                  </a:cubicBezTo>
                  <a:lnTo>
                    <a:pt x="33491" y="83360"/>
                  </a:lnTo>
                  <a:cubicBezTo>
                    <a:pt x="33491" y="83360"/>
                    <a:pt x="28988" y="48702"/>
                    <a:pt x="23951" y="37027"/>
                  </a:cubicBezTo>
                  <a:cubicBezTo>
                    <a:pt x="23150" y="23684"/>
                    <a:pt x="13143" y="0"/>
                    <a:pt x="13143"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9"/>
            <p:cNvSpPr/>
            <p:nvPr/>
          </p:nvSpPr>
          <p:spPr>
            <a:xfrm>
              <a:off x="3867100" y="4262650"/>
              <a:ext cx="146800" cy="196000"/>
            </a:xfrm>
            <a:custGeom>
              <a:avLst/>
              <a:gdLst/>
              <a:ahLst/>
              <a:cxnLst/>
              <a:rect l="l" t="t" r="r" b="b"/>
              <a:pathLst>
                <a:path w="5872" h="7840" extrusionOk="0">
                  <a:moveTo>
                    <a:pt x="0" y="1"/>
                  </a:moveTo>
                  <a:lnTo>
                    <a:pt x="2302" y="7840"/>
                  </a:lnTo>
                  <a:lnTo>
                    <a:pt x="5871" y="7673"/>
                  </a:lnTo>
                  <a:cubicBezTo>
                    <a:pt x="5871" y="7673"/>
                    <a:pt x="5304" y="2436"/>
                    <a:pt x="4971" y="301"/>
                  </a:cubicBezTo>
                  <a:cubicBezTo>
                    <a:pt x="3303" y="134"/>
                    <a:pt x="1668" y="1"/>
                    <a:pt x="0"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9"/>
            <p:cNvSpPr/>
            <p:nvPr/>
          </p:nvSpPr>
          <p:spPr>
            <a:xfrm>
              <a:off x="3808725" y="4447800"/>
              <a:ext cx="226025" cy="110100"/>
            </a:xfrm>
            <a:custGeom>
              <a:avLst/>
              <a:gdLst/>
              <a:ahLst/>
              <a:cxnLst/>
              <a:rect l="l" t="t" r="r" b="b"/>
              <a:pathLst>
                <a:path w="9041" h="4404" extrusionOk="0">
                  <a:moveTo>
                    <a:pt x="8040" y="0"/>
                  </a:moveTo>
                  <a:lnTo>
                    <a:pt x="4971" y="67"/>
                  </a:lnTo>
                  <a:cubicBezTo>
                    <a:pt x="4771" y="67"/>
                    <a:pt x="4504" y="167"/>
                    <a:pt x="4337" y="334"/>
                  </a:cubicBezTo>
                  <a:cubicBezTo>
                    <a:pt x="3670" y="1001"/>
                    <a:pt x="3003" y="2102"/>
                    <a:pt x="1368" y="2569"/>
                  </a:cubicBezTo>
                  <a:cubicBezTo>
                    <a:pt x="668" y="2769"/>
                    <a:pt x="0" y="4403"/>
                    <a:pt x="1668" y="4403"/>
                  </a:cubicBezTo>
                  <a:cubicBezTo>
                    <a:pt x="2969" y="4403"/>
                    <a:pt x="3470" y="4203"/>
                    <a:pt x="4704" y="4170"/>
                  </a:cubicBezTo>
                  <a:cubicBezTo>
                    <a:pt x="5371" y="4137"/>
                    <a:pt x="5827" y="4125"/>
                    <a:pt x="6196" y="4125"/>
                  </a:cubicBezTo>
                  <a:cubicBezTo>
                    <a:pt x="6935" y="4125"/>
                    <a:pt x="7328" y="4170"/>
                    <a:pt x="8373" y="4170"/>
                  </a:cubicBezTo>
                  <a:lnTo>
                    <a:pt x="8473" y="4170"/>
                  </a:lnTo>
                  <a:cubicBezTo>
                    <a:pt x="8807" y="4070"/>
                    <a:pt x="9040" y="3770"/>
                    <a:pt x="9007" y="3403"/>
                  </a:cubicBezTo>
                  <a:lnTo>
                    <a:pt x="8373" y="234"/>
                  </a:lnTo>
                  <a:cubicBezTo>
                    <a:pt x="8340" y="100"/>
                    <a:pt x="8206" y="0"/>
                    <a:pt x="80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9"/>
            <p:cNvSpPr/>
            <p:nvPr/>
          </p:nvSpPr>
          <p:spPr>
            <a:xfrm>
              <a:off x="3284175" y="1422800"/>
              <a:ext cx="23375" cy="28200"/>
            </a:xfrm>
            <a:custGeom>
              <a:avLst/>
              <a:gdLst/>
              <a:ahLst/>
              <a:cxnLst/>
              <a:rect l="l" t="t" r="r" b="b"/>
              <a:pathLst>
                <a:path w="935" h="1128" extrusionOk="0">
                  <a:moveTo>
                    <a:pt x="563" y="1"/>
                  </a:moveTo>
                  <a:cubicBezTo>
                    <a:pt x="394" y="1"/>
                    <a:pt x="159" y="186"/>
                    <a:pt x="101" y="447"/>
                  </a:cubicBezTo>
                  <a:cubicBezTo>
                    <a:pt x="1" y="747"/>
                    <a:pt x="101" y="1014"/>
                    <a:pt x="268" y="1114"/>
                  </a:cubicBezTo>
                  <a:cubicBezTo>
                    <a:pt x="289" y="1123"/>
                    <a:pt x="312" y="1127"/>
                    <a:pt x="336" y="1127"/>
                  </a:cubicBezTo>
                  <a:cubicBezTo>
                    <a:pt x="494" y="1127"/>
                    <a:pt x="685" y="942"/>
                    <a:pt x="801" y="681"/>
                  </a:cubicBezTo>
                  <a:cubicBezTo>
                    <a:pt x="935" y="414"/>
                    <a:pt x="801" y="114"/>
                    <a:pt x="635" y="14"/>
                  </a:cubicBezTo>
                  <a:cubicBezTo>
                    <a:pt x="613" y="5"/>
                    <a:pt x="589" y="1"/>
                    <a:pt x="5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9"/>
            <p:cNvSpPr/>
            <p:nvPr/>
          </p:nvSpPr>
          <p:spPr>
            <a:xfrm>
              <a:off x="3198300" y="1392775"/>
              <a:ext cx="22525" cy="28200"/>
            </a:xfrm>
            <a:custGeom>
              <a:avLst/>
              <a:gdLst/>
              <a:ahLst/>
              <a:cxnLst/>
              <a:rect l="l" t="t" r="r" b="b"/>
              <a:pathLst>
                <a:path w="901" h="1128" extrusionOk="0">
                  <a:moveTo>
                    <a:pt x="597" y="1"/>
                  </a:moveTo>
                  <a:cubicBezTo>
                    <a:pt x="433" y="1"/>
                    <a:pt x="216" y="186"/>
                    <a:pt x="100" y="447"/>
                  </a:cubicBezTo>
                  <a:cubicBezTo>
                    <a:pt x="0" y="714"/>
                    <a:pt x="100" y="1014"/>
                    <a:pt x="267" y="1115"/>
                  </a:cubicBezTo>
                  <a:cubicBezTo>
                    <a:pt x="289" y="1123"/>
                    <a:pt x="312" y="1127"/>
                    <a:pt x="337" y="1127"/>
                  </a:cubicBezTo>
                  <a:cubicBezTo>
                    <a:pt x="501" y="1127"/>
                    <a:pt x="718" y="942"/>
                    <a:pt x="834" y="681"/>
                  </a:cubicBezTo>
                  <a:cubicBezTo>
                    <a:pt x="901" y="381"/>
                    <a:pt x="834" y="114"/>
                    <a:pt x="667" y="14"/>
                  </a:cubicBezTo>
                  <a:cubicBezTo>
                    <a:pt x="645" y="5"/>
                    <a:pt x="622" y="1"/>
                    <a:pt x="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9"/>
            <p:cNvSpPr/>
            <p:nvPr/>
          </p:nvSpPr>
          <p:spPr>
            <a:xfrm>
              <a:off x="3199950" y="1383100"/>
              <a:ext cx="16700" cy="12100"/>
            </a:xfrm>
            <a:custGeom>
              <a:avLst/>
              <a:gdLst/>
              <a:ahLst/>
              <a:cxnLst/>
              <a:rect l="l" t="t" r="r" b="b"/>
              <a:pathLst>
                <a:path w="668" h="484" extrusionOk="0">
                  <a:moveTo>
                    <a:pt x="1" y="0"/>
                  </a:moveTo>
                  <a:cubicBezTo>
                    <a:pt x="1" y="1"/>
                    <a:pt x="122" y="484"/>
                    <a:pt x="466" y="484"/>
                  </a:cubicBezTo>
                  <a:cubicBezTo>
                    <a:pt x="526" y="484"/>
                    <a:pt x="593" y="469"/>
                    <a:pt x="668" y="434"/>
                  </a:cubicBez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9"/>
            <p:cNvSpPr/>
            <p:nvPr/>
          </p:nvSpPr>
          <p:spPr>
            <a:xfrm>
              <a:off x="3191625" y="1430625"/>
              <a:ext cx="45050" cy="53400"/>
            </a:xfrm>
            <a:custGeom>
              <a:avLst/>
              <a:gdLst/>
              <a:ahLst/>
              <a:cxnLst/>
              <a:rect l="l" t="t" r="r" b="b"/>
              <a:pathLst>
                <a:path w="1802" h="2136" extrusionOk="0">
                  <a:moveTo>
                    <a:pt x="1801" y="1"/>
                  </a:moveTo>
                  <a:lnTo>
                    <a:pt x="1801" y="1"/>
                  </a:lnTo>
                  <a:cubicBezTo>
                    <a:pt x="1301" y="601"/>
                    <a:pt x="667" y="1135"/>
                    <a:pt x="0" y="1535"/>
                  </a:cubicBezTo>
                  <a:cubicBezTo>
                    <a:pt x="267" y="1869"/>
                    <a:pt x="601" y="2102"/>
                    <a:pt x="1001" y="2136"/>
                  </a:cubicBezTo>
                  <a:lnTo>
                    <a:pt x="18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9"/>
            <p:cNvSpPr/>
            <p:nvPr/>
          </p:nvSpPr>
          <p:spPr>
            <a:xfrm>
              <a:off x="3231650" y="1513400"/>
              <a:ext cx="65075" cy="15250"/>
            </a:xfrm>
            <a:custGeom>
              <a:avLst/>
              <a:gdLst/>
              <a:ahLst/>
              <a:cxnLst/>
              <a:rect l="l" t="t" r="r" b="b"/>
              <a:pathLst>
                <a:path w="2603" h="610" extrusionOk="0">
                  <a:moveTo>
                    <a:pt x="2515" y="1"/>
                  </a:moveTo>
                  <a:cubicBezTo>
                    <a:pt x="2494" y="1"/>
                    <a:pt x="2469" y="9"/>
                    <a:pt x="2435" y="26"/>
                  </a:cubicBezTo>
                  <a:cubicBezTo>
                    <a:pt x="2025" y="313"/>
                    <a:pt x="1539" y="448"/>
                    <a:pt x="1055" y="448"/>
                  </a:cubicBezTo>
                  <a:cubicBezTo>
                    <a:pt x="752" y="448"/>
                    <a:pt x="450" y="395"/>
                    <a:pt x="167" y="292"/>
                  </a:cubicBezTo>
                  <a:cubicBezTo>
                    <a:pt x="146" y="272"/>
                    <a:pt x="126" y="264"/>
                    <a:pt x="107" y="264"/>
                  </a:cubicBezTo>
                  <a:cubicBezTo>
                    <a:pt x="65" y="264"/>
                    <a:pt x="34" y="303"/>
                    <a:pt x="34" y="326"/>
                  </a:cubicBezTo>
                  <a:cubicBezTo>
                    <a:pt x="0" y="359"/>
                    <a:pt x="34" y="459"/>
                    <a:pt x="67" y="459"/>
                  </a:cubicBezTo>
                  <a:cubicBezTo>
                    <a:pt x="234" y="493"/>
                    <a:pt x="434" y="526"/>
                    <a:pt x="601" y="559"/>
                  </a:cubicBezTo>
                  <a:cubicBezTo>
                    <a:pt x="768" y="593"/>
                    <a:pt x="938" y="609"/>
                    <a:pt x="1110" y="609"/>
                  </a:cubicBezTo>
                  <a:cubicBezTo>
                    <a:pt x="1624" y="609"/>
                    <a:pt x="2144" y="459"/>
                    <a:pt x="2569" y="159"/>
                  </a:cubicBezTo>
                  <a:cubicBezTo>
                    <a:pt x="2602" y="126"/>
                    <a:pt x="2602" y="59"/>
                    <a:pt x="2569" y="26"/>
                  </a:cubicBezTo>
                  <a:cubicBezTo>
                    <a:pt x="2552" y="9"/>
                    <a:pt x="2535" y="1"/>
                    <a:pt x="25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9"/>
            <p:cNvSpPr/>
            <p:nvPr/>
          </p:nvSpPr>
          <p:spPr>
            <a:xfrm>
              <a:off x="3379975" y="1471050"/>
              <a:ext cx="89375" cy="84575"/>
            </a:xfrm>
            <a:custGeom>
              <a:avLst/>
              <a:gdLst/>
              <a:ahLst/>
              <a:cxnLst/>
              <a:rect l="l" t="t" r="r" b="b"/>
              <a:pathLst>
                <a:path w="3575" h="3383" extrusionOk="0">
                  <a:moveTo>
                    <a:pt x="2204" y="1"/>
                  </a:moveTo>
                  <a:cubicBezTo>
                    <a:pt x="1320" y="1"/>
                    <a:pt x="551" y="978"/>
                    <a:pt x="272" y="1753"/>
                  </a:cubicBezTo>
                  <a:cubicBezTo>
                    <a:pt x="0" y="2568"/>
                    <a:pt x="329" y="3382"/>
                    <a:pt x="1135" y="3382"/>
                  </a:cubicBezTo>
                  <a:cubicBezTo>
                    <a:pt x="1220" y="3382"/>
                    <a:pt x="1310" y="3373"/>
                    <a:pt x="1406" y="3354"/>
                  </a:cubicBezTo>
                  <a:cubicBezTo>
                    <a:pt x="2140" y="3187"/>
                    <a:pt x="2807" y="2720"/>
                    <a:pt x="3241" y="2053"/>
                  </a:cubicBezTo>
                  <a:cubicBezTo>
                    <a:pt x="3307" y="1886"/>
                    <a:pt x="3407" y="1720"/>
                    <a:pt x="3407" y="1553"/>
                  </a:cubicBezTo>
                  <a:cubicBezTo>
                    <a:pt x="3574" y="852"/>
                    <a:pt x="3107" y="185"/>
                    <a:pt x="2407" y="18"/>
                  </a:cubicBezTo>
                  <a:cubicBezTo>
                    <a:pt x="2338" y="7"/>
                    <a:pt x="2271" y="1"/>
                    <a:pt x="2204"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9"/>
            <p:cNvSpPr/>
            <p:nvPr/>
          </p:nvSpPr>
          <p:spPr>
            <a:xfrm>
              <a:off x="3295025" y="1377250"/>
              <a:ext cx="41725" cy="31725"/>
            </a:xfrm>
            <a:custGeom>
              <a:avLst/>
              <a:gdLst/>
              <a:ahLst/>
              <a:cxnLst/>
              <a:rect l="l" t="t" r="r" b="b"/>
              <a:pathLst>
                <a:path w="1669" h="1269" extrusionOk="0">
                  <a:moveTo>
                    <a:pt x="167" y="1"/>
                  </a:moveTo>
                  <a:cubicBezTo>
                    <a:pt x="67" y="1"/>
                    <a:pt x="0" y="134"/>
                    <a:pt x="0" y="201"/>
                  </a:cubicBezTo>
                  <a:cubicBezTo>
                    <a:pt x="0" y="301"/>
                    <a:pt x="67" y="368"/>
                    <a:pt x="201" y="368"/>
                  </a:cubicBezTo>
                  <a:cubicBezTo>
                    <a:pt x="701" y="468"/>
                    <a:pt x="1135" y="768"/>
                    <a:pt x="1335" y="1168"/>
                  </a:cubicBezTo>
                  <a:cubicBezTo>
                    <a:pt x="1368" y="1235"/>
                    <a:pt x="1401" y="1269"/>
                    <a:pt x="1468" y="1269"/>
                  </a:cubicBezTo>
                  <a:lnTo>
                    <a:pt x="1535" y="1269"/>
                  </a:lnTo>
                  <a:cubicBezTo>
                    <a:pt x="1635" y="1202"/>
                    <a:pt x="1668" y="1102"/>
                    <a:pt x="1635" y="1002"/>
                  </a:cubicBezTo>
                  <a:cubicBezTo>
                    <a:pt x="1335" y="468"/>
                    <a:pt x="834" y="101"/>
                    <a:pt x="2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9"/>
            <p:cNvSpPr/>
            <p:nvPr/>
          </p:nvSpPr>
          <p:spPr>
            <a:xfrm>
              <a:off x="3189950" y="1342675"/>
              <a:ext cx="48400" cy="17650"/>
            </a:xfrm>
            <a:custGeom>
              <a:avLst/>
              <a:gdLst/>
              <a:ahLst/>
              <a:cxnLst/>
              <a:rect l="l" t="t" r="r" b="b"/>
              <a:pathLst>
                <a:path w="1936" h="706" extrusionOk="0">
                  <a:moveTo>
                    <a:pt x="759" y="0"/>
                  </a:moveTo>
                  <a:cubicBezTo>
                    <a:pt x="559" y="0"/>
                    <a:pt x="360" y="37"/>
                    <a:pt x="167" y="116"/>
                  </a:cubicBezTo>
                  <a:cubicBezTo>
                    <a:pt x="67" y="150"/>
                    <a:pt x="0" y="283"/>
                    <a:pt x="34" y="350"/>
                  </a:cubicBezTo>
                  <a:cubicBezTo>
                    <a:pt x="34" y="383"/>
                    <a:pt x="67" y="450"/>
                    <a:pt x="101" y="483"/>
                  </a:cubicBezTo>
                  <a:cubicBezTo>
                    <a:pt x="134" y="500"/>
                    <a:pt x="159" y="508"/>
                    <a:pt x="184" y="508"/>
                  </a:cubicBezTo>
                  <a:cubicBezTo>
                    <a:pt x="209" y="508"/>
                    <a:pt x="234" y="500"/>
                    <a:pt x="267" y="483"/>
                  </a:cubicBezTo>
                  <a:cubicBezTo>
                    <a:pt x="446" y="424"/>
                    <a:pt x="625" y="394"/>
                    <a:pt x="799" y="394"/>
                  </a:cubicBezTo>
                  <a:cubicBezTo>
                    <a:pt x="1112" y="394"/>
                    <a:pt x="1411" y="490"/>
                    <a:pt x="1668" y="683"/>
                  </a:cubicBezTo>
                  <a:cubicBezTo>
                    <a:pt x="1682" y="697"/>
                    <a:pt x="1713" y="705"/>
                    <a:pt x="1749" y="705"/>
                  </a:cubicBezTo>
                  <a:cubicBezTo>
                    <a:pt x="1801" y="705"/>
                    <a:pt x="1863" y="689"/>
                    <a:pt x="1902" y="650"/>
                  </a:cubicBezTo>
                  <a:cubicBezTo>
                    <a:pt x="1935" y="550"/>
                    <a:pt x="1935" y="483"/>
                    <a:pt x="1868" y="383"/>
                  </a:cubicBezTo>
                  <a:cubicBezTo>
                    <a:pt x="1538" y="141"/>
                    <a:pt x="1149"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9"/>
            <p:cNvSpPr/>
            <p:nvPr/>
          </p:nvSpPr>
          <p:spPr>
            <a:xfrm>
              <a:off x="3285850" y="1413125"/>
              <a:ext cx="16700" cy="12875"/>
            </a:xfrm>
            <a:custGeom>
              <a:avLst/>
              <a:gdLst/>
              <a:ahLst/>
              <a:cxnLst/>
              <a:rect l="l" t="t" r="r" b="b"/>
              <a:pathLst>
                <a:path w="668" h="515" extrusionOk="0">
                  <a:moveTo>
                    <a:pt x="1" y="0"/>
                  </a:moveTo>
                  <a:cubicBezTo>
                    <a:pt x="1" y="0"/>
                    <a:pt x="148" y="515"/>
                    <a:pt x="484" y="515"/>
                  </a:cubicBezTo>
                  <a:cubicBezTo>
                    <a:pt x="540" y="515"/>
                    <a:pt x="601" y="501"/>
                    <a:pt x="668" y="467"/>
                  </a:cubicBez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9"/>
            <p:cNvSpPr/>
            <p:nvPr/>
          </p:nvSpPr>
          <p:spPr>
            <a:xfrm>
              <a:off x="3089875" y="2357125"/>
              <a:ext cx="427825" cy="47575"/>
            </a:xfrm>
            <a:custGeom>
              <a:avLst/>
              <a:gdLst/>
              <a:ahLst/>
              <a:cxnLst/>
              <a:rect l="l" t="t" r="r" b="b"/>
              <a:pathLst>
                <a:path w="17113" h="1903" extrusionOk="0">
                  <a:moveTo>
                    <a:pt x="16579" y="1"/>
                  </a:moveTo>
                  <a:lnTo>
                    <a:pt x="234" y="568"/>
                  </a:lnTo>
                  <a:cubicBezTo>
                    <a:pt x="101" y="568"/>
                    <a:pt x="1" y="668"/>
                    <a:pt x="1" y="801"/>
                  </a:cubicBezTo>
                  <a:lnTo>
                    <a:pt x="34" y="1669"/>
                  </a:lnTo>
                  <a:cubicBezTo>
                    <a:pt x="67" y="1769"/>
                    <a:pt x="201" y="1902"/>
                    <a:pt x="334" y="1902"/>
                  </a:cubicBezTo>
                  <a:lnTo>
                    <a:pt x="16879" y="1335"/>
                  </a:lnTo>
                  <a:cubicBezTo>
                    <a:pt x="17013" y="1335"/>
                    <a:pt x="17113" y="1235"/>
                    <a:pt x="17079" y="1101"/>
                  </a:cubicBezTo>
                  <a:lnTo>
                    <a:pt x="17079" y="1068"/>
                  </a:lnTo>
                  <a:lnTo>
                    <a:pt x="16846" y="167"/>
                  </a:lnTo>
                  <a:cubicBezTo>
                    <a:pt x="16779" y="101"/>
                    <a:pt x="16713" y="1"/>
                    <a:pt x="16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9"/>
            <p:cNvSpPr/>
            <p:nvPr/>
          </p:nvSpPr>
          <p:spPr>
            <a:xfrm>
              <a:off x="3002325" y="2375475"/>
              <a:ext cx="438650" cy="513900"/>
            </a:xfrm>
            <a:custGeom>
              <a:avLst/>
              <a:gdLst/>
              <a:ahLst/>
              <a:cxnLst/>
              <a:rect l="l" t="t" r="r" b="b"/>
              <a:pathLst>
                <a:path w="17546" h="20556" extrusionOk="0">
                  <a:moveTo>
                    <a:pt x="17546" y="1"/>
                  </a:moveTo>
                  <a:cubicBezTo>
                    <a:pt x="17546" y="1"/>
                    <a:pt x="13033" y="432"/>
                    <a:pt x="6903" y="432"/>
                  </a:cubicBezTo>
                  <a:cubicBezTo>
                    <a:pt x="6002" y="432"/>
                    <a:pt x="5065" y="422"/>
                    <a:pt x="4103" y="401"/>
                  </a:cubicBezTo>
                  <a:cubicBezTo>
                    <a:pt x="2835" y="1935"/>
                    <a:pt x="1701" y="6672"/>
                    <a:pt x="0" y="15678"/>
                  </a:cubicBezTo>
                  <a:cubicBezTo>
                    <a:pt x="697" y="17194"/>
                    <a:pt x="6353" y="20555"/>
                    <a:pt x="9733" y="20555"/>
                  </a:cubicBezTo>
                  <a:cubicBezTo>
                    <a:pt x="10072" y="20555"/>
                    <a:pt x="10388" y="20522"/>
                    <a:pt x="10674" y="20449"/>
                  </a:cubicBezTo>
                  <a:cubicBezTo>
                    <a:pt x="14043" y="13744"/>
                    <a:pt x="17546" y="1"/>
                    <a:pt x="17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9"/>
            <p:cNvSpPr/>
            <p:nvPr/>
          </p:nvSpPr>
          <p:spPr>
            <a:xfrm>
              <a:off x="3259175" y="2538100"/>
              <a:ext cx="86750" cy="322750"/>
            </a:xfrm>
            <a:custGeom>
              <a:avLst/>
              <a:gdLst/>
              <a:ahLst/>
              <a:cxnLst/>
              <a:rect l="l" t="t" r="r" b="b"/>
              <a:pathLst>
                <a:path w="3470" h="12910" extrusionOk="0">
                  <a:moveTo>
                    <a:pt x="1468" y="0"/>
                  </a:moveTo>
                  <a:cubicBezTo>
                    <a:pt x="0" y="3202"/>
                    <a:pt x="300" y="8907"/>
                    <a:pt x="934" y="12909"/>
                  </a:cubicBezTo>
                  <a:cubicBezTo>
                    <a:pt x="1801" y="11008"/>
                    <a:pt x="2669" y="8673"/>
                    <a:pt x="3469" y="6271"/>
                  </a:cubicBezTo>
                  <a:lnTo>
                    <a:pt x="14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9"/>
            <p:cNvSpPr/>
            <p:nvPr/>
          </p:nvSpPr>
          <p:spPr>
            <a:xfrm>
              <a:off x="3157425" y="2375475"/>
              <a:ext cx="506225" cy="512900"/>
            </a:xfrm>
            <a:custGeom>
              <a:avLst/>
              <a:gdLst/>
              <a:ahLst/>
              <a:cxnLst/>
              <a:rect l="l" t="t" r="r" b="b"/>
              <a:pathLst>
                <a:path w="20249" h="20516" extrusionOk="0">
                  <a:moveTo>
                    <a:pt x="13844" y="1"/>
                  </a:moveTo>
                  <a:cubicBezTo>
                    <a:pt x="6372" y="101"/>
                    <a:pt x="1" y="334"/>
                    <a:pt x="1" y="334"/>
                  </a:cubicBezTo>
                  <a:cubicBezTo>
                    <a:pt x="1" y="334"/>
                    <a:pt x="4570" y="13777"/>
                    <a:pt x="7973" y="20515"/>
                  </a:cubicBezTo>
                  <a:cubicBezTo>
                    <a:pt x="11375" y="20348"/>
                    <a:pt x="19514" y="16712"/>
                    <a:pt x="20248" y="15045"/>
                  </a:cubicBezTo>
                  <a:cubicBezTo>
                    <a:pt x="18547" y="6038"/>
                    <a:pt x="15111" y="1535"/>
                    <a:pt x="1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9"/>
            <p:cNvSpPr/>
            <p:nvPr/>
          </p:nvSpPr>
          <p:spPr>
            <a:xfrm>
              <a:off x="3445975" y="1529750"/>
              <a:ext cx="516225" cy="393750"/>
            </a:xfrm>
            <a:custGeom>
              <a:avLst/>
              <a:gdLst/>
              <a:ahLst/>
              <a:cxnLst/>
              <a:rect l="l" t="t" r="r" b="b"/>
              <a:pathLst>
                <a:path w="20649" h="15750" extrusionOk="0">
                  <a:moveTo>
                    <a:pt x="19569" y="1"/>
                  </a:moveTo>
                  <a:cubicBezTo>
                    <a:pt x="19166" y="1"/>
                    <a:pt x="18765" y="226"/>
                    <a:pt x="18613" y="606"/>
                  </a:cubicBezTo>
                  <a:lnTo>
                    <a:pt x="16012" y="6543"/>
                  </a:lnTo>
                  <a:cubicBezTo>
                    <a:pt x="15611" y="7511"/>
                    <a:pt x="15178" y="8445"/>
                    <a:pt x="14711" y="9412"/>
                  </a:cubicBezTo>
                  <a:cubicBezTo>
                    <a:pt x="14510" y="9879"/>
                    <a:pt x="14310" y="10346"/>
                    <a:pt x="14043" y="10780"/>
                  </a:cubicBezTo>
                  <a:cubicBezTo>
                    <a:pt x="13873" y="11149"/>
                    <a:pt x="13678" y="11470"/>
                    <a:pt x="13460" y="11784"/>
                  </a:cubicBezTo>
                  <a:lnTo>
                    <a:pt x="13460" y="11784"/>
                  </a:lnTo>
                  <a:cubicBezTo>
                    <a:pt x="13357" y="11797"/>
                    <a:pt x="13292" y="11847"/>
                    <a:pt x="13176" y="11847"/>
                  </a:cubicBezTo>
                  <a:cubicBezTo>
                    <a:pt x="12993" y="11864"/>
                    <a:pt x="12793" y="11872"/>
                    <a:pt x="12588" y="11872"/>
                  </a:cubicBezTo>
                  <a:cubicBezTo>
                    <a:pt x="12384" y="11872"/>
                    <a:pt x="12175" y="11864"/>
                    <a:pt x="11975" y="11847"/>
                  </a:cubicBezTo>
                  <a:cubicBezTo>
                    <a:pt x="10975" y="11747"/>
                    <a:pt x="10007" y="11614"/>
                    <a:pt x="9040" y="11413"/>
                  </a:cubicBezTo>
                  <a:cubicBezTo>
                    <a:pt x="7038" y="11013"/>
                    <a:pt x="4970" y="10479"/>
                    <a:pt x="3002" y="9879"/>
                  </a:cubicBezTo>
                  <a:lnTo>
                    <a:pt x="2902" y="9879"/>
                  </a:lnTo>
                  <a:cubicBezTo>
                    <a:pt x="2708" y="9819"/>
                    <a:pt x="2511" y="9790"/>
                    <a:pt x="2317" y="9790"/>
                  </a:cubicBezTo>
                  <a:cubicBezTo>
                    <a:pt x="1438" y="9790"/>
                    <a:pt x="607" y="10373"/>
                    <a:pt x="334" y="11247"/>
                  </a:cubicBezTo>
                  <a:cubicBezTo>
                    <a:pt x="0" y="12347"/>
                    <a:pt x="634" y="13515"/>
                    <a:pt x="1701" y="13849"/>
                  </a:cubicBezTo>
                  <a:cubicBezTo>
                    <a:pt x="3836" y="14549"/>
                    <a:pt x="6038" y="15049"/>
                    <a:pt x="8239" y="15416"/>
                  </a:cubicBezTo>
                  <a:cubicBezTo>
                    <a:pt x="9407" y="15616"/>
                    <a:pt x="10574" y="15717"/>
                    <a:pt x="11742" y="15750"/>
                  </a:cubicBezTo>
                  <a:cubicBezTo>
                    <a:pt x="12409" y="15750"/>
                    <a:pt x="13076" y="15717"/>
                    <a:pt x="13743" y="15583"/>
                  </a:cubicBezTo>
                  <a:cubicBezTo>
                    <a:pt x="14177" y="15550"/>
                    <a:pt x="14577" y="15383"/>
                    <a:pt x="15011" y="15216"/>
                  </a:cubicBezTo>
                  <a:cubicBezTo>
                    <a:pt x="15244" y="15083"/>
                    <a:pt x="15511" y="14916"/>
                    <a:pt x="15711" y="14749"/>
                  </a:cubicBezTo>
                  <a:cubicBezTo>
                    <a:pt x="15845" y="14682"/>
                    <a:pt x="15978" y="14549"/>
                    <a:pt x="16078" y="14416"/>
                  </a:cubicBezTo>
                  <a:cubicBezTo>
                    <a:pt x="16145" y="14349"/>
                    <a:pt x="16212" y="14282"/>
                    <a:pt x="16245" y="14215"/>
                  </a:cubicBezTo>
                  <a:lnTo>
                    <a:pt x="16378" y="14049"/>
                  </a:lnTo>
                  <a:cubicBezTo>
                    <a:pt x="16712" y="13515"/>
                    <a:pt x="17012" y="12948"/>
                    <a:pt x="17246" y="12381"/>
                  </a:cubicBezTo>
                  <a:cubicBezTo>
                    <a:pt x="17479" y="11847"/>
                    <a:pt x="17679" y="11347"/>
                    <a:pt x="17880" y="10780"/>
                  </a:cubicBezTo>
                  <a:cubicBezTo>
                    <a:pt x="18246" y="9712"/>
                    <a:pt x="18580" y="8678"/>
                    <a:pt x="18914" y="7611"/>
                  </a:cubicBezTo>
                  <a:cubicBezTo>
                    <a:pt x="19547" y="5509"/>
                    <a:pt x="20048" y="3408"/>
                    <a:pt x="20515" y="1240"/>
                  </a:cubicBezTo>
                  <a:cubicBezTo>
                    <a:pt x="20648" y="739"/>
                    <a:pt x="20381" y="272"/>
                    <a:pt x="19948" y="72"/>
                  </a:cubicBezTo>
                  <a:cubicBezTo>
                    <a:pt x="19827" y="24"/>
                    <a:pt x="19698" y="1"/>
                    <a:pt x="19569"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9"/>
            <p:cNvSpPr/>
            <p:nvPr/>
          </p:nvSpPr>
          <p:spPr>
            <a:xfrm>
              <a:off x="3425125" y="1756700"/>
              <a:ext cx="174300" cy="194325"/>
            </a:xfrm>
            <a:custGeom>
              <a:avLst/>
              <a:gdLst/>
              <a:ahLst/>
              <a:cxnLst/>
              <a:rect l="l" t="t" r="r" b="b"/>
              <a:pathLst>
                <a:path w="6972" h="7773" extrusionOk="0">
                  <a:moveTo>
                    <a:pt x="2168" y="0"/>
                  </a:moveTo>
                  <a:cubicBezTo>
                    <a:pt x="2168" y="0"/>
                    <a:pt x="667" y="601"/>
                    <a:pt x="334" y="1702"/>
                  </a:cubicBezTo>
                  <a:cubicBezTo>
                    <a:pt x="0" y="2836"/>
                    <a:pt x="1234" y="5671"/>
                    <a:pt x="5171" y="7773"/>
                  </a:cubicBezTo>
                  <a:cubicBezTo>
                    <a:pt x="6772" y="4971"/>
                    <a:pt x="6972" y="1268"/>
                    <a:pt x="6972" y="1268"/>
                  </a:cubicBezTo>
                  <a:cubicBezTo>
                    <a:pt x="6972" y="1268"/>
                    <a:pt x="5337" y="467"/>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9"/>
            <p:cNvSpPr/>
            <p:nvPr/>
          </p:nvSpPr>
          <p:spPr>
            <a:xfrm>
              <a:off x="3857925" y="1476500"/>
              <a:ext cx="120950" cy="110925"/>
            </a:xfrm>
            <a:custGeom>
              <a:avLst/>
              <a:gdLst/>
              <a:ahLst/>
              <a:cxnLst/>
              <a:rect l="l" t="t" r="r" b="b"/>
              <a:pathLst>
                <a:path w="4838" h="4437" extrusionOk="0">
                  <a:moveTo>
                    <a:pt x="1" y="0"/>
                  </a:moveTo>
                  <a:lnTo>
                    <a:pt x="2135" y="3770"/>
                  </a:lnTo>
                  <a:lnTo>
                    <a:pt x="3670" y="4437"/>
                  </a:lnTo>
                  <a:cubicBezTo>
                    <a:pt x="4837" y="3169"/>
                    <a:pt x="4170" y="1368"/>
                    <a:pt x="4170" y="1368"/>
                  </a:cubicBezTo>
                  <a:lnTo>
                    <a:pt x="1"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9"/>
            <p:cNvSpPr/>
            <p:nvPr/>
          </p:nvSpPr>
          <p:spPr>
            <a:xfrm>
              <a:off x="3856250" y="1426225"/>
              <a:ext cx="104275" cy="84500"/>
            </a:xfrm>
            <a:custGeom>
              <a:avLst/>
              <a:gdLst/>
              <a:ahLst/>
              <a:cxnLst/>
              <a:rect l="l" t="t" r="r" b="b"/>
              <a:pathLst>
                <a:path w="4171" h="3380" extrusionOk="0">
                  <a:moveTo>
                    <a:pt x="1326" y="1"/>
                  </a:moveTo>
                  <a:cubicBezTo>
                    <a:pt x="893" y="1"/>
                    <a:pt x="500" y="314"/>
                    <a:pt x="334" y="811"/>
                  </a:cubicBezTo>
                  <a:lnTo>
                    <a:pt x="1" y="2011"/>
                  </a:lnTo>
                  <a:lnTo>
                    <a:pt x="4170" y="3379"/>
                  </a:lnTo>
                  <a:lnTo>
                    <a:pt x="4004" y="1378"/>
                  </a:lnTo>
                  <a:cubicBezTo>
                    <a:pt x="3970" y="911"/>
                    <a:pt x="3637" y="544"/>
                    <a:pt x="3236" y="477"/>
                  </a:cubicBezTo>
                  <a:lnTo>
                    <a:pt x="1602" y="43"/>
                  </a:lnTo>
                  <a:cubicBezTo>
                    <a:pt x="1509" y="14"/>
                    <a:pt x="1417" y="1"/>
                    <a:pt x="1326"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9"/>
            <p:cNvSpPr/>
            <p:nvPr/>
          </p:nvSpPr>
          <p:spPr>
            <a:xfrm>
              <a:off x="3703650" y="1369850"/>
              <a:ext cx="137625" cy="174075"/>
            </a:xfrm>
            <a:custGeom>
              <a:avLst/>
              <a:gdLst/>
              <a:ahLst/>
              <a:cxnLst/>
              <a:rect l="l" t="t" r="r" b="b"/>
              <a:pathLst>
                <a:path w="5505" h="6963" extrusionOk="0">
                  <a:moveTo>
                    <a:pt x="2277" y="1"/>
                  </a:moveTo>
                  <a:cubicBezTo>
                    <a:pt x="1562" y="1"/>
                    <a:pt x="948" y="529"/>
                    <a:pt x="801" y="1264"/>
                  </a:cubicBezTo>
                  <a:lnTo>
                    <a:pt x="167" y="4834"/>
                  </a:lnTo>
                  <a:cubicBezTo>
                    <a:pt x="0" y="5667"/>
                    <a:pt x="568" y="6468"/>
                    <a:pt x="1401" y="6635"/>
                  </a:cubicBezTo>
                  <a:lnTo>
                    <a:pt x="2903" y="6935"/>
                  </a:lnTo>
                  <a:cubicBezTo>
                    <a:pt x="2997" y="6954"/>
                    <a:pt x="3091" y="6963"/>
                    <a:pt x="3183" y="6963"/>
                  </a:cubicBezTo>
                  <a:cubicBezTo>
                    <a:pt x="3910" y="6963"/>
                    <a:pt x="4556" y="6407"/>
                    <a:pt x="4704" y="5667"/>
                  </a:cubicBezTo>
                  <a:lnTo>
                    <a:pt x="5338" y="2098"/>
                  </a:lnTo>
                  <a:cubicBezTo>
                    <a:pt x="5504" y="1264"/>
                    <a:pt x="4904" y="464"/>
                    <a:pt x="4070" y="297"/>
                  </a:cubicBezTo>
                  <a:lnTo>
                    <a:pt x="2569" y="30"/>
                  </a:lnTo>
                  <a:cubicBezTo>
                    <a:pt x="2471" y="10"/>
                    <a:pt x="2373" y="1"/>
                    <a:pt x="2277"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9"/>
            <p:cNvSpPr/>
            <p:nvPr/>
          </p:nvSpPr>
          <p:spPr>
            <a:xfrm>
              <a:off x="3992200" y="1421525"/>
              <a:ext cx="137600" cy="174375"/>
            </a:xfrm>
            <a:custGeom>
              <a:avLst/>
              <a:gdLst/>
              <a:ahLst/>
              <a:cxnLst/>
              <a:rect l="l" t="t" r="r" b="b"/>
              <a:pathLst>
                <a:path w="5504" h="6975" extrusionOk="0">
                  <a:moveTo>
                    <a:pt x="2298" y="1"/>
                  </a:moveTo>
                  <a:cubicBezTo>
                    <a:pt x="1581" y="1"/>
                    <a:pt x="947" y="509"/>
                    <a:pt x="801" y="1299"/>
                  </a:cubicBezTo>
                  <a:lnTo>
                    <a:pt x="167" y="4868"/>
                  </a:lnTo>
                  <a:cubicBezTo>
                    <a:pt x="0" y="5702"/>
                    <a:pt x="600" y="6503"/>
                    <a:pt x="1434" y="6669"/>
                  </a:cubicBezTo>
                  <a:lnTo>
                    <a:pt x="2935" y="6936"/>
                  </a:lnTo>
                  <a:cubicBezTo>
                    <a:pt x="3045" y="6962"/>
                    <a:pt x="3153" y="6975"/>
                    <a:pt x="3259" y="6975"/>
                  </a:cubicBezTo>
                  <a:cubicBezTo>
                    <a:pt x="3960" y="6975"/>
                    <a:pt x="4558" y="6427"/>
                    <a:pt x="4703" y="5702"/>
                  </a:cubicBezTo>
                  <a:lnTo>
                    <a:pt x="5337" y="2133"/>
                  </a:lnTo>
                  <a:cubicBezTo>
                    <a:pt x="5504" y="1299"/>
                    <a:pt x="4937" y="498"/>
                    <a:pt x="4103" y="331"/>
                  </a:cubicBezTo>
                  <a:lnTo>
                    <a:pt x="2602" y="31"/>
                  </a:lnTo>
                  <a:cubicBezTo>
                    <a:pt x="2500" y="11"/>
                    <a:pt x="2398" y="1"/>
                    <a:pt x="2298"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9"/>
            <p:cNvSpPr/>
            <p:nvPr/>
          </p:nvSpPr>
          <p:spPr>
            <a:xfrm>
              <a:off x="3771200" y="1438900"/>
              <a:ext cx="291900" cy="86050"/>
            </a:xfrm>
            <a:custGeom>
              <a:avLst/>
              <a:gdLst/>
              <a:ahLst/>
              <a:cxnLst/>
              <a:rect l="l" t="t" r="r" b="b"/>
              <a:pathLst>
                <a:path w="11676" h="3442" extrusionOk="0">
                  <a:moveTo>
                    <a:pt x="930" y="1"/>
                  </a:moveTo>
                  <a:cubicBezTo>
                    <a:pt x="494" y="1"/>
                    <a:pt x="129" y="291"/>
                    <a:pt x="34" y="671"/>
                  </a:cubicBezTo>
                  <a:cubicBezTo>
                    <a:pt x="0" y="1138"/>
                    <a:pt x="301" y="1538"/>
                    <a:pt x="701" y="1638"/>
                  </a:cubicBezTo>
                  <a:lnTo>
                    <a:pt x="10675" y="3439"/>
                  </a:lnTo>
                  <a:cubicBezTo>
                    <a:pt x="10697" y="3441"/>
                    <a:pt x="10719" y="3442"/>
                    <a:pt x="10741" y="3442"/>
                  </a:cubicBezTo>
                  <a:cubicBezTo>
                    <a:pt x="11148" y="3442"/>
                    <a:pt x="11515" y="3152"/>
                    <a:pt x="11642" y="2772"/>
                  </a:cubicBezTo>
                  <a:cubicBezTo>
                    <a:pt x="11675" y="2305"/>
                    <a:pt x="11375" y="1871"/>
                    <a:pt x="10975" y="1805"/>
                  </a:cubicBezTo>
                  <a:lnTo>
                    <a:pt x="1001" y="3"/>
                  </a:lnTo>
                  <a:cubicBezTo>
                    <a:pt x="977" y="2"/>
                    <a:pt x="954" y="1"/>
                    <a:pt x="930" y="1"/>
                  </a:cubicBezTo>
                  <a:close/>
                </a:path>
              </a:pathLst>
            </a:custGeom>
            <a:solidFill>
              <a:srgbClr val="EB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40"/>
          <p:cNvSpPr txBox="1">
            <a:spLocks noGrp="1"/>
          </p:cNvSpPr>
          <p:nvPr>
            <p:ph type="ctrTitle" idx="2"/>
          </p:nvPr>
        </p:nvSpPr>
        <p:spPr>
          <a:xfrm>
            <a:off x="721607" y="123478"/>
            <a:ext cx="7560148" cy="720080"/>
          </a:xfrm>
          <a:prstGeom prst="rect">
            <a:avLst/>
          </a:prstGeom>
        </p:spPr>
        <p:txBody>
          <a:bodyPr spcFirstLastPara="1" wrap="square" lIns="91425" tIns="91425" rIns="91425" bIns="91425" anchor="t" anchorCtr="0">
            <a:noAutofit/>
          </a:bodyPr>
          <a:lstStyle/>
          <a:p>
            <a:pPr lvl="0" algn="ctr"/>
            <a:r>
              <a:rPr lang="id-ID" sz="2800" dirty="0">
                <a:latin typeface="MV Boli" pitchFamily="2" charset="0"/>
                <a:cs typeface="MV Boli" pitchFamily="2" charset="0"/>
              </a:rPr>
              <a:t>Penyebab terjadinya </a:t>
            </a:r>
            <a:r>
              <a:rPr lang="id-ID" sz="2800" b="1" i="1" dirty="0" smtClean="0">
                <a:latin typeface="MV Boli" pitchFamily="2" charset="0"/>
                <a:cs typeface="MV Boli" pitchFamily="2" charset="0"/>
              </a:rPr>
              <a:t>overtraining</a:t>
            </a:r>
            <a:endParaRPr sz="2800" dirty="0">
              <a:latin typeface="MV Boli" pitchFamily="2" charset="0"/>
              <a:cs typeface="MV Boli" pitchFamily="2" charset="0"/>
            </a:endParaRPr>
          </a:p>
        </p:txBody>
      </p:sp>
      <p:grpSp>
        <p:nvGrpSpPr>
          <p:cNvPr id="2586" name="Google Shape;2586;p40"/>
          <p:cNvGrpSpPr/>
          <p:nvPr/>
        </p:nvGrpSpPr>
        <p:grpSpPr>
          <a:xfrm>
            <a:off x="4266717" y="4448169"/>
            <a:ext cx="3846821" cy="126000"/>
            <a:chOff x="401700" y="3990925"/>
            <a:chExt cx="4170900" cy="126000"/>
          </a:xfrm>
        </p:grpSpPr>
        <p:cxnSp>
          <p:nvCxnSpPr>
            <p:cNvPr id="2587" name="Google Shape;2587;p40"/>
            <p:cNvCxnSpPr/>
            <p:nvPr/>
          </p:nvCxnSpPr>
          <p:spPr>
            <a:xfrm>
              <a:off x="401700" y="3990925"/>
              <a:ext cx="4170900" cy="0"/>
            </a:xfrm>
            <a:prstGeom prst="straightConnector1">
              <a:avLst/>
            </a:prstGeom>
            <a:noFill/>
            <a:ln w="28575" cap="flat" cmpd="sng">
              <a:solidFill>
                <a:srgbClr val="E6E6E6"/>
              </a:solidFill>
              <a:prstDash val="solid"/>
              <a:round/>
              <a:headEnd type="none" w="med" len="med"/>
              <a:tailEnd type="none" w="med" len="med"/>
            </a:ln>
          </p:spPr>
        </p:cxnSp>
        <p:cxnSp>
          <p:nvCxnSpPr>
            <p:cNvPr id="2588" name="Google Shape;2588;p40"/>
            <p:cNvCxnSpPr/>
            <p:nvPr/>
          </p:nvCxnSpPr>
          <p:spPr>
            <a:xfrm>
              <a:off x="1055464" y="4116925"/>
              <a:ext cx="2329500" cy="0"/>
            </a:xfrm>
            <a:prstGeom prst="straightConnector1">
              <a:avLst/>
            </a:prstGeom>
            <a:noFill/>
            <a:ln w="28575" cap="flat" cmpd="sng">
              <a:solidFill>
                <a:srgbClr val="E6E6E6"/>
              </a:solidFill>
              <a:prstDash val="solid"/>
              <a:round/>
              <a:headEnd type="none" w="med" len="med"/>
              <a:tailEnd type="none" w="med" len="med"/>
            </a:ln>
          </p:spPr>
        </p:cxnSp>
      </p:grpSp>
      <p:grpSp>
        <p:nvGrpSpPr>
          <p:cNvPr id="2589" name="Google Shape;2589;p40"/>
          <p:cNvGrpSpPr/>
          <p:nvPr/>
        </p:nvGrpSpPr>
        <p:grpSpPr>
          <a:xfrm>
            <a:off x="4725977" y="1576800"/>
            <a:ext cx="3698023" cy="2862843"/>
            <a:chOff x="3763700" y="1472425"/>
            <a:chExt cx="3169100" cy="2453375"/>
          </a:xfrm>
        </p:grpSpPr>
        <p:sp>
          <p:nvSpPr>
            <p:cNvPr id="2590" name="Google Shape;2590;p40"/>
            <p:cNvSpPr/>
            <p:nvPr/>
          </p:nvSpPr>
          <p:spPr>
            <a:xfrm>
              <a:off x="5497500" y="1586475"/>
              <a:ext cx="941225" cy="1688200"/>
            </a:xfrm>
            <a:custGeom>
              <a:avLst/>
              <a:gdLst/>
              <a:ahLst/>
              <a:cxnLst/>
              <a:rect l="l" t="t" r="r" b="b"/>
              <a:pathLst>
                <a:path w="37649" h="67528" extrusionOk="0">
                  <a:moveTo>
                    <a:pt x="1" y="1"/>
                  </a:moveTo>
                  <a:lnTo>
                    <a:pt x="1" y="67527"/>
                  </a:lnTo>
                  <a:lnTo>
                    <a:pt x="37649" y="67527"/>
                  </a:lnTo>
                  <a:lnTo>
                    <a:pt x="3764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0"/>
            <p:cNvSpPr/>
            <p:nvPr/>
          </p:nvSpPr>
          <p:spPr>
            <a:xfrm>
              <a:off x="5892500" y="1627550"/>
              <a:ext cx="416525" cy="1607350"/>
            </a:xfrm>
            <a:custGeom>
              <a:avLst/>
              <a:gdLst/>
              <a:ahLst/>
              <a:cxnLst/>
              <a:rect l="l" t="t" r="r" b="b"/>
              <a:pathLst>
                <a:path w="16661" h="64294" extrusionOk="0">
                  <a:moveTo>
                    <a:pt x="8057" y="0"/>
                  </a:moveTo>
                  <a:lnTo>
                    <a:pt x="0" y="64294"/>
                  </a:lnTo>
                  <a:lnTo>
                    <a:pt x="8604" y="64294"/>
                  </a:lnTo>
                  <a:lnTo>
                    <a:pt x="166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0"/>
            <p:cNvSpPr/>
            <p:nvPr/>
          </p:nvSpPr>
          <p:spPr>
            <a:xfrm>
              <a:off x="5617425" y="1627550"/>
              <a:ext cx="275100" cy="1607350"/>
            </a:xfrm>
            <a:custGeom>
              <a:avLst/>
              <a:gdLst/>
              <a:ahLst/>
              <a:cxnLst/>
              <a:rect l="l" t="t" r="r" b="b"/>
              <a:pathLst>
                <a:path w="11004" h="64294" extrusionOk="0">
                  <a:moveTo>
                    <a:pt x="8005" y="0"/>
                  </a:moveTo>
                  <a:lnTo>
                    <a:pt x="1" y="64294"/>
                  </a:lnTo>
                  <a:lnTo>
                    <a:pt x="2947" y="64294"/>
                  </a:lnTo>
                  <a:lnTo>
                    <a:pt x="110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438700" y="1586475"/>
              <a:ext cx="16325" cy="1688200"/>
            </a:xfrm>
            <a:custGeom>
              <a:avLst/>
              <a:gdLst/>
              <a:ahLst/>
              <a:cxnLst/>
              <a:rect l="l" t="t" r="r" b="b"/>
              <a:pathLst>
                <a:path w="653" h="67528" extrusionOk="0">
                  <a:moveTo>
                    <a:pt x="1" y="1"/>
                  </a:moveTo>
                  <a:lnTo>
                    <a:pt x="1" y="67527"/>
                  </a:lnTo>
                  <a:lnTo>
                    <a:pt x="653" y="67527"/>
                  </a:lnTo>
                  <a:lnTo>
                    <a:pt x="65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3763700" y="1472425"/>
              <a:ext cx="76300" cy="2453375"/>
            </a:xfrm>
            <a:custGeom>
              <a:avLst/>
              <a:gdLst/>
              <a:ahLst/>
              <a:cxnLst/>
              <a:rect l="l" t="t" r="r" b="b"/>
              <a:pathLst>
                <a:path w="3052" h="98135" extrusionOk="0">
                  <a:moveTo>
                    <a:pt x="3051" y="0"/>
                  </a:moveTo>
                  <a:cubicBezTo>
                    <a:pt x="1357" y="0"/>
                    <a:pt x="1" y="1382"/>
                    <a:pt x="27" y="3077"/>
                  </a:cubicBezTo>
                  <a:lnTo>
                    <a:pt x="27" y="98135"/>
                  </a:lnTo>
                  <a:lnTo>
                    <a:pt x="3051" y="98135"/>
                  </a:lnTo>
                  <a:lnTo>
                    <a:pt x="305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3839325" y="1472425"/>
              <a:ext cx="41075" cy="2453375"/>
            </a:xfrm>
            <a:custGeom>
              <a:avLst/>
              <a:gdLst/>
              <a:ahLst/>
              <a:cxnLst/>
              <a:rect l="l" t="t" r="r" b="b"/>
              <a:pathLst>
                <a:path w="1643" h="98135" extrusionOk="0">
                  <a:moveTo>
                    <a:pt x="0" y="0"/>
                  </a:moveTo>
                  <a:lnTo>
                    <a:pt x="0" y="98135"/>
                  </a:lnTo>
                  <a:lnTo>
                    <a:pt x="1643" y="98135"/>
                  </a:lnTo>
                  <a:lnTo>
                    <a:pt x="164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3849750" y="1586475"/>
              <a:ext cx="1166750" cy="41100"/>
            </a:xfrm>
            <a:custGeom>
              <a:avLst/>
              <a:gdLst/>
              <a:ahLst/>
              <a:cxnLst/>
              <a:rect l="l" t="t" r="r" b="b"/>
              <a:pathLst>
                <a:path w="46670" h="1644" extrusionOk="0">
                  <a:moveTo>
                    <a:pt x="835" y="1"/>
                  </a:moveTo>
                  <a:cubicBezTo>
                    <a:pt x="365" y="1"/>
                    <a:pt x="0" y="366"/>
                    <a:pt x="0" y="835"/>
                  </a:cubicBezTo>
                  <a:cubicBezTo>
                    <a:pt x="0" y="1278"/>
                    <a:pt x="365" y="1643"/>
                    <a:pt x="835" y="1643"/>
                  </a:cubicBezTo>
                  <a:lnTo>
                    <a:pt x="46669" y="1643"/>
                  </a:lnTo>
                  <a:lnTo>
                    <a:pt x="466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3849750" y="1817875"/>
              <a:ext cx="1166750" cy="41075"/>
            </a:xfrm>
            <a:custGeom>
              <a:avLst/>
              <a:gdLst/>
              <a:ahLst/>
              <a:cxnLst/>
              <a:rect l="l" t="t" r="r" b="b"/>
              <a:pathLst>
                <a:path w="46670" h="1643" extrusionOk="0">
                  <a:moveTo>
                    <a:pt x="835" y="0"/>
                  </a:moveTo>
                  <a:cubicBezTo>
                    <a:pt x="365" y="0"/>
                    <a:pt x="0" y="365"/>
                    <a:pt x="0" y="808"/>
                  </a:cubicBezTo>
                  <a:cubicBezTo>
                    <a:pt x="0" y="1278"/>
                    <a:pt x="365" y="1643"/>
                    <a:pt x="835" y="1643"/>
                  </a:cubicBezTo>
                  <a:lnTo>
                    <a:pt x="46669" y="1643"/>
                  </a:lnTo>
                  <a:lnTo>
                    <a:pt x="4666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3849750" y="2048600"/>
              <a:ext cx="1166750" cy="41100"/>
            </a:xfrm>
            <a:custGeom>
              <a:avLst/>
              <a:gdLst/>
              <a:ahLst/>
              <a:cxnLst/>
              <a:rect l="l" t="t" r="r" b="b"/>
              <a:pathLst>
                <a:path w="46670" h="1644" extrusionOk="0">
                  <a:moveTo>
                    <a:pt x="835" y="1"/>
                  </a:moveTo>
                  <a:cubicBezTo>
                    <a:pt x="365" y="1"/>
                    <a:pt x="0" y="366"/>
                    <a:pt x="0" y="809"/>
                  </a:cubicBezTo>
                  <a:cubicBezTo>
                    <a:pt x="0" y="1278"/>
                    <a:pt x="365" y="1643"/>
                    <a:pt x="835" y="1643"/>
                  </a:cubicBezTo>
                  <a:lnTo>
                    <a:pt x="46669" y="1643"/>
                  </a:lnTo>
                  <a:lnTo>
                    <a:pt x="466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3849750" y="2280000"/>
              <a:ext cx="1166750" cy="41075"/>
            </a:xfrm>
            <a:custGeom>
              <a:avLst/>
              <a:gdLst/>
              <a:ahLst/>
              <a:cxnLst/>
              <a:rect l="l" t="t" r="r" b="b"/>
              <a:pathLst>
                <a:path w="46670" h="1643" extrusionOk="0">
                  <a:moveTo>
                    <a:pt x="835" y="0"/>
                  </a:moveTo>
                  <a:cubicBezTo>
                    <a:pt x="365" y="0"/>
                    <a:pt x="0" y="365"/>
                    <a:pt x="0" y="808"/>
                  </a:cubicBezTo>
                  <a:cubicBezTo>
                    <a:pt x="0" y="1278"/>
                    <a:pt x="365" y="1643"/>
                    <a:pt x="835" y="1643"/>
                  </a:cubicBezTo>
                  <a:lnTo>
                    <a:pt x="46669" y="1643"/>
                  </a:lnTo>
                  <a:lnTo>
                    <a:pt x="4666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3849750" y="2510725"/>
              <a:ext cx="1166750" cy="40450"/>
            </a:xfrm>
            <a:custGeom>
              <a:avLst/>
              <a:gdLst/>
              <a:ahLst/>
              <a:cxnLst/>
              <a:rect l="l" t="t" r="r" b="b"/>
              <a:pathLst>
                <a:path w="46670" h="1618" extrusionOk="0">
                  <a:moveTo>
                    <a:pt x="835" y="1"/>
                  </a:moveTo>
                  <a:cubicBezTo>
                    <a:pt x="365" y="1"/>
                    <a:pt x="0" y="366"/>
                    <a:pt x="0" y="809"/>
                  </a:cubicBezTo>
                  <a:cubicBezTo>
                    <a:pt x="0" y="1278"/>
                    <a:pt x="365" y="1617"/>
                    <a:pt x="835" y="1617"/>
                  </a:cubicBezTo>
                  <a:lnTo>
                    <a:pt x="46669" y="1617"/>
                  </a:lnTo>
                  <a:lnTo>
                    <a:pt x="466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849750" y="2742125"/>
              <a:ext cx="1166750" cy="40425"/>
            </a:xfrm>
            <a:custGeom>
              <a:avLst/>
              <a:gdLst/>
              <a:ahLst/>
              <a:cxnLst/>
              <a:rect l="l" t="t" r="r" b="b"/>
              <a:pathLst>
                <a:path w="46670" h="1617" extrusionOk="0">
                  <a:moveTo>
                    <a:pt x="835" y="0"/>
                  </a:moveTo>
                  <a:cubicBezTo>
                    <a:pt x="365" y="0"/>
                    <a:pt x="0" y="365"/>
                    <a:pt x="0" y="808"/>
                  </a:cubicBezTo>
                  <a:cubicBezTo>
                    <a:pt x="0" y="1278"/>
                    <a:pt x="365" y="1617"/>
                    <a:pt x="835" y="1617"/>
                  </a:cubicBezTo>
                  <a:lnTo>
                    <a:pt x="46669" y="1617"/>
                  </a:lnTo>
                  <a:lnTo>
                    <a:pt x="4666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3849750" y="2972200"/>
              <a:ext cx="1166750" cy="41100"/>
            </a:xfrm>
            <a:custGeom>
              <a:avLst/>
              <a:gdLst/>
              <a:ahLst/>
              <a:cxnLst/>
              <a:rect l="l" t="t" r="r" b="b"/>
              <a:pathLst>
                <a:path w="46670" h="1644" extrusionOk="0">
                  <a:moveTo>
                    <a:pt x="835" y="1"/>
                  </a:moveTo>
                  <a:cubicBezTo>
                    <a:pt x="365" y="1"/>
                    <a:pt x="0" y="366"/>
                    <a:pt x="0" y="835"/>
                  </a:cubicBezTo>
                  <a:cubicBezTo>
                    <a:pt x="0" y="1278"/>
                    <a:pt x="365" y="1643"/>
                    <a:pt x="835" y="1643"/>
                  </a:cubicBezTo>
                  <a:lnTo>
                    <a:pt x="46669" y="1643"/>
                  </a:lnTo>
                  <a:lnTo>
                    <a:pt x="466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3849750" y="3204250"/>
              <a:ext cx="1166750" cy="40425"/>
            </a:xfrm>
            <a:custGeom>
              <a:avLst/>
              <a:gdLst/>
              <a:ahLst/>
              <a:cxnLst/>
              <a:rect l="l" t="t" r="r" b="b"/>
              <a:pathLst>
                <a:path w="46670" h="1617" extrusionOk="0">
                  <a:moveTo>
                    <a:pt x="835" y="0"/>
                  </a:moveTo>
                  <a:cubicBezTo>
                    <a:pt x="365" y="0"/>
                    <a:pt x="0" y="339"/>
                    <a:pt x="0" y="809"/>
                  </a:cubicBezTo>
                  <a:cubicBezTo>
                    <a:pt x="0" y="1252"/>
                    <a:pt x="365" y="1617"/>
                    <a:pt x="835" y="1617"/>
                  </a:cubicBezTo>
                  <a:lnTo>
                    <a:pt x="46669" y="1617"/>
                  </a:lnTo>
                  <a:lnTo>
                    <a:pt x="4666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3849750" y="3434325"/>
              <a:ext cx="1166750" cy="41100"/>
            </a:xfrm>
            <a:custGeom>
              <a:avLst/>
              <a:gdLst/>
              <a:ahLst/>
              <a:cxnLst/>
              <a:rect l="l" t="t" r="r" b="b"/>
              <a:pathLst>
                <a:path w="46670" h="1644" extrusionOk="0">
                  <a:moveTo>
                    <a:pt x="835" y="1"/>
                  </a:moveTo>
                  <a:cubicBezTo>
                    <a:pt x="365" y="1"/>
                    <a:pt x="0" y="366"/>
                    <a:pt x="0" y="835"/>
                  </a:cubicBezTo>
                  <a:cubicBezTo>
                    <a:pt x="0" y="1278"/>
                    <a:pt x="365" y="1643"/>
                    <a:pt x="835" y="1643"/>
                  </a:cubicBezTo>
                  <a:lnTo>
                    <a:pt x="46669" y="1643"/>
                  </a:lnTo>
                  <a:lnTo>
                    <a:pt x="4666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3849750" y="3665725"/>
              <a:ext cx="1166750" cy="41075"/>
            </a:xfrm>
            <a:custGeom>
              <a:avLst/>
              <a:gdLst/>
              <a:ahLst/>
              <a:cxnLst/>
              <a:rect l="l" t="t" r="r" b="b"/>
              <a:pathLst>
                <a:path w="46670" h="1643" extrusionOk="0">
                  <a:moveTo>
                    <a:pt x="835" y="0"/>
                  </a:moveTo>
                  <a:cubicBezTo>
                    <a:pt x="365" y="0"/>
                    <a:pt x="0" y="365"/>
                    <a:pt x="0" y="835"/>
                  </a:cubicBezTo>
                  <a:cubicBezTo>
                    <a:pt x="0" y="1278"/>
                    <a:pt x="365" y="1643"/>
                    <a:pt x="835" y="1643"/>
                  </a:cubicBezTo>
                  <a:lnTo>
                    <a:pt x="46669" y="1643"/>
                  </a:lnTo>
                  <a:lnTo>
                    <a:pt x="4666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4979325" y="1472425"/>
              <a:ext cx="75625" cy="2452725"/>
            </a:xfrm>
            <a:custGeom>
              <a:avLst/>
              <a:gdLst/>
              <a:ahLst/>
              <a:cxnLst/>
              <a:rect l="l" t="t" r="r" b="b"/>
              <a:pathLst>
                <a:path w="3025" h="98109" extrusionOk="0">
                  <a:moveTo>
                    <a:pt x="3025" y="0"/>
                  </a:moveTo>
                  <a:cubicBezTo>
                    <a:pt x="1330" y="0"/>
                    <a:pt x="0" y="1382"/>
                    <a:pt x="0" y="3051"/>
                  </a:cubicBezTo>
                  <a:lnTo>
                    <a:pt x="0" y="98109"/>
                  </a:lnTo>
                  <a:lnTo>
                    <a:pt x="3025" y="98109"/>
                  </a:lnTo>
                  <a:lnTo>
                    <a:pt x="30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5054925" y="1472425"/>
              <a:ext cx="41100" cy="2453375"/>
            </a:xfrm>
            <a:custGeom>
              <a:avLst/>
              <a:gdLst/>
              <a:ahLst/>
              <a:cxnLst/>
              <a:rect l="l" t="t" r="r" b="b"/>
              <a:pathLst>
                <a:path w="1644" h="98135" extrusionOk="0">
                  <a:moveTo>
                    <a:pt x="1" y="0"/>
                  </a:moveTo>
                  <a:lnTo>
                    <a:pt x="1" y="98135"/>
                  </a:lnTo>
                  <a:lnTo>
                    <a:pt x="1643" y="98135"/>
                  </a:lnTo>
                  <a:lnTo>
                    <a:pt x="164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5450575" y="3449975"/>
              <a:ext cx="168850" cy="401525"/>
            </a:xfrm>
            <a:custGeom>
              <a:avLst/>
              <a:gdLst/>
              <a:ahLst/>
              <a:cxnLst/>
              <a:rect l="l" t="t" r="r" b="b"/>
              <a:pathLst>
                <a:path w="6754" h="16061" extrusionOk="0">
                  <a:moveTo>
                    <a:pt x="4902" y="0"/>
                  </a:moveTo>
                  <a:lnTo>
                    <a:pt x="4902" y="26"/>
                  </a:lnTo>
                  <a:cubicBezTo>
                    <a:pt x="2190" y="26"/>
                    <a:pt x="0" y="3624"/>
                    <a:pt x="0" y="8057"/>
                  </a:cubicBezTo>
                  <a:cubicBezTo>
                    <a:pt x="0" y="12489"/>
                    <a:pt x="2190" y="16061"/>
                    <a:pt x="4902" y="16061"/>
                  </a:cubicBezTo>
                  <a:lnTo>
                    <a:pt x="6753" y="16061"/>
                  </a:lnTo>
                  <a:lnTo>
                    <a:pt x="67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5497500" y="3450625"/>
              <a:ext cx="244450" cy="400875"/>
            </a:xfrm>
            <a:custGeom>
              <a:avLst/>
              <a:gdLst/>
              <a:ahLst/>
              <a:cxnLst/>
              <a:rect l="l" t="t" r="r" b="b"/>
              <a:pathLst>
                <a:path w="9778" h="16035" extrusionOk="0">
                  <a:moveTo>
                    <a:pt x="4876" y="0"/>
                  </a:moveTo>
                  <a:cubicBezTo>
                    <a:pt x="2191" y="0"/>
                    <a:pt x="1" y="3598"/>
                    <a:pt x="1" y="8031"/>
                  </a:cubicBezTo>
                  <a:cubicBezTo>
                    <a:pt x="1" y="12463"/>
                    <a:pt x="2191" y="16035"/>
                    <a:pt x="4876" y="16035"/>
                  </a:cubicBezTo>
                  <a:cubicBezTo>
                    <a:pt x="7588" y="16035"/>
                    <a:pt x="9778" y="12463"/>
                    <a:pt x="9778" y="8031"/>
                  </a:cubicBezTo>
                  <a:cubicBezTo>
                    <a:pt x="9778" y="3598"/>
                    <a:pt x="7588" y="0"/>
                    <a:pt x="487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5481200" y="3376975"/>
              <a:ext cx="231425" cy="548825"/>
            </a:xfrm>
            <a:custGeom>
              <a:avLst/>
              <a:gdLst/>
              <a:ahLst/>
              <a:cxnLst/>
              <a:rect l="l" t="t" r="r" b="b"/>
              <a:pathLst>
                <a:path w="9257" h="21953" extrusionOk="0">
                  <a:moveTo>
                    <a:pt x="6701" y="0"/>
                  </a:moveTo>
                  <a:cubicBezTo>
                    <a:pt x="2999" y="0"/>
                    <a:pt x="1" y="4902"/>
                    <a:pt x="1" y="10977"/>
                  </a:cubicBezTo>
                  <a:cubicBezTo>
                    <a:pt x="1" y="17025"/>
                    <a:pt x="2999" y="21953"/>
                    <a:pt x="6701" y="21953"/>
                  </a:cubicBezTo>
                  <a:lnTo>
                    <a:pt x="9256" y="21953"/>
                  </a:lnTo>
                  <a:lnTo>
                    <a:pt x="9256"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5544425" y="3376975"/>
              <a:ext cx="335700" cy="548825"/>
            </a:xfrm>
            <a:custGeom>
              <a:avLst/>
              <a:gdLst/>
              <a:ahLst/>
              <a:cxnLst/>
              <a:rect l="l" t="t" r="r" b="b"/>
              <a:pathLst>
                <a:path w="13428" h="21953" extrusionOk="0">
                  <a:moveTo>
                    <a:pt x="6727" y="0"/>
                  </a:moveTo>
                  <a:cubicBezTo>
                    <a:pt x="3025" y="0"/>
                    <a:pt x="1" y="4902"/>
                    <a:pt x="1" y="10977"/>
                  </a:cubicBezTo>
                  <a:cubicBezTo>
                    <a:pt x="1" y="17025"/>
                    <a:pt x="3025" y="21953"/>
                    <a:pt x="6727" y="21953"/>
                  </a:cubicBezTo>
                  <a:cubicBezTo>
                    <a:pt x="10430" y="21953"/>
                    <a:pt x="13428" y="17025"/>
                    <a:pt x="13428" y="10977"/>
                  </a:cubicBezTo>
                  <a:cubicBezTo>
                    <a:pt x="13428" y="4902"/>
                    <a:pt x="10430" y="0"/>
                    <a:pt x="6727"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5712600" y="3629225"/>
              <a:ext cx="1039000" cy="44350"/>
            </a:xfrm>
            <a:custGeom>
              <a:avLst/>
              <a:gdLst/>
              <a:ahLst/>
              <a:cxnLst/>
              <a:rect l="l" t="t" r="r" b="b"/>
              <a:pathLst>
                <a:path w="41560" h="1774" extrusionOk="0">
                  <a:moveTo>
                    <a:pt x="887" y="0"/>
                  </a:moveTo>
                  <a:cubicBezTo>
                    <a:pt x="391" y="0"/>
                    <a:pt x="0" y="391"/>
                    <a:pt x="0" y="887"/>
                  </a:cubicBezTo>
                  <a:cubicBezTo>
                    <a:pt x="0" y="1382"/>
                    <a:pt x="391" y="1773"/>
                    <a:pt x="887" y="1773"/>
                  </a:cubicBezTo>
                  <a:lnTo>
                    <a:pt x="41559" y="1773"/>
                  </a:lnTo>
                  <a:lnTo>
                    <a:pt x="41559"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529950" y="3376975"/>
              <a:ext cx="230775" cy="548825"/>
            </a:xfrm>
            <a:custGeom>
              <a:avLst/>
              <a:gdLst/>
              <a:ahLst/>
              <a:cxnLst/>
              <a:rect l="l" t="t" r="r" b="b"/>
              <a:pathLst>
                <a:path w="9231" h="21953" extrusionOk="0">
                  <a:moveTo>
                    <a:pt x="6701" y="0"/>
                  </a:moveTo>
                  <a:cubicBezTo>
                    <a:pt x="2999" y="0"/>
                    <a:pt x="1" y="4902"/>
                    <a:pt x="1" y="10977"/>
                  </a:cubicBezTo>
                  <a:cubicBezTo>
                    <a:pt x="1" y="17025"/>
                    <a:pt x="2999" y="21953"/>
                    <a:pt x="6701" y="21953"/>
                  </a:cubicBezTo>
                  <a:lnTo>
                    <a:pt x="9230" y="21953"/>
                  </a:lnTo>
                  <a:lnTo>
                    <a:pt x="92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6593175" y="3376975"/>
              <a:ext cx="335700" cy="548825"/>
            </a:xfrm>
            <a:custGeom>
              <a:avLst/>
              <a:gdLst/>
              <a:ahLst/>
              <a:cxnLst/>
              <a:rect l="l" t="t" r="r" b="b"/>
              <a:pathLst>
                <a:path w="13428" h="21953" extrusionOk="0">
                  <a:moveTo>
                    <a:pt x="6701" y="0"/>
                  </a:moveTo>
                  <a:cubicBezTo>
                    <a:pt x="2999" y="0"/>
                    <a:pt x="1" y="4902"/>
                    <a:pt x="1" y="10977"/>
                  </a:cubicBezTo>
                  <a:cubicBezTo>
                    <a:pt x="1" y="17025"/>
                    <a:pt x="2999" y="21953"/>
                    <a:pt x="6701" y="21953"/>
                  </a:cubicBezTo>
                  <a:cubicBezTo>
                    <a:pt x="10430" y="21953"/>
                    <a:pt x="13428" y="17025"/>
                    <a:pt x="13428" y="10977"/>
                  </a:cubicBezTo>
                  <a:cubicBezTo>
                    <a:pt x="13428" y="4902"/>
                    <a:pt x="10430" y="0"/>
                    <a:pt x="6701"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6642075" y="3449975"/>
              <a:ext cx="168825" cy="401525"/>
            </a:xfrm>
            <a:custGeom>
              <a:avLst/>
              <a:gdLst/>
              <a:ahLst/>
              <a:cxnLst/>
              <a:rect l="l" t="t" r="r" b="b"/>
              <a:pathLst>
                <a:path w="6753" h="16061" extrusionOk="0">
                  <a:moveTo>
                    <a:pt x="4902" y="0"/>
                  </a:moveTo>
                  <a:lnTo>
                    <a:pt x="4902" y="26"/>
                  </a:lnTo>
                  <a:cubicBezTo>
                    <a:pt x="2190" y="26"/>
                    <a:pt x="0" y="3624"/>
                    <a:pt x="0" y="8057"/>
                  </a:cubicBezTo>
                  <a:cubicBezTo>
                    <a:pt x="0" y="12489"/>
                    <a:pt x="2190" y="16061"/>
                    <a:pt x="4902" y="16061"/>
                  </a:cubicBezTo>
                  <a:lnTo>
                    <a:pt x="6753" y="16061"/>
                  </a:lnTo>
                  <a:lnTo>
                    <a:pt x="67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6688350" y="3450625"/>
              <a:ext cx="244450" cy="400875"/>
            </a:xfrm>
            <a:custGeom>
              <a:avLst/>
              <a:gdLst/>
              <a:ahLst/>
              <a:cxnLst/>
              <a:rect l="l" t="t" r="r" b="b"/>
              <a:pathLst>
                <a:path w="9778" h="16035" extrusionOk="0">
                  <a:moveTo>
                    <a:pt x="4902" y="0"/>
                  </a:moveTo>
                  <a:cubicBezTo>
                    <a:pt x="2190" y="0"/>
                    <a:pt x="0" y="3598"/>
                    <a:pt x="0" y="8031"/>
                  </a:cubicBezTo>
                  <a:cubicBezTo>
                    <a:pt x="0" y="12463"/>
                    <a:pt x="2190" y="16035"/>
                    <a:pt x="4902" y="16035"/>
                  </a:cubicBezTo>
                  <a:cubicBezTo>
                    <a:pt x="7587" y="16035"/>
                    <a:pt x="9777" y="12463"/>
                    <a:pt x="9777" y="8031"/>
                  </a:cubicBezTo>
                  <a:cubicBezTo>
                    <a:pt x="9777" y="3598"/>
                    <a:pt x="7587" y="0"/>
                    <a:pt x="4902"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7" name="Google Shape;2617;p40"/>
          <p:cNvGrpSpPr/>
          <p:nvPr/>
        </p:nvGrpSpPr>
        <p:grpSpPr>
          <a:xfrm>
            <a:off x="5850639" y="1455022"/>
            <a:ext cx="1063992" cy="2993163"/>
            <a:chOff x="2027950" y="1511525"/>
            <a:chExt cx="956225" cy="2690000"/>
          </a:xfrm>
        </p:grpSpPr>
        <p:sp>
          <p:nvSpPr>
            <p:cNvPr id="2618" name="Google Shape;2618;p40"/>
            <p:cNvSpPr/>
            <p:nvPr/>
          </p:nvSpPr>
          <p:spPr>
            <a:xfrm>
              <a:off x="2483575" y="1586700"/>
              <a:ext cx="228800" cy="230875"/>
            </a:xfrm>
            <a:custGeom>
              <a:avLst/>
              <a:gdLst/>
              <a:ahLst/>
              <a:cxnLst/>
              <a:rect l="l" t="t" r="r" b="b"/>
              <a:pathLst>
                <a:path w="9152" h="9235" extrusionOk="0">
                  <a:moveTo>
                    <a:pt x="1920" y="0"/>
                  </a:moveTo>
                  <a:cubicBezTo>
                    <a:pt x="1705" y="0"/>
                    <a:pt x="1491" y="14"/>
                    <a:pt x="1278" y="44"/>
                  </a:cubicBezTo>
                  <a:cubicBezTo>
                    <a:pt x="0" y="617"/>
                    <a:pt x="235" y="3564"/>
                    <a:pt x="391" y="5050"/>
                  </a:cubicBezTo>
                  <a:cubicBezTo>
                    <a:pt x="391" y="5050"/>
                    <a:pt x="5100" y="9235"/>
                    <a:pt x="7038" y="9235"/>
                  </a:cubicBezTo>
                  <a:cubicBezTo>
                    <a:pt x="7175" y="9235"/>
                    <a:pt x="7298" y="9214"/>
                    <a:pt x="7405" y="9169"/>
                  </a:cubicBezTo>
                  <a:cubicBezTo>
                    <a:pt x="8995" y="8465"/>
                    <a:pt x="9152" y="4711"/>
                    <a:pt x="8734" y="3876"/>
                  </a:cubicBezTo>
                  <a:cubicBezTo>
                    <a:pt x="8344" y="3095"/>
                    <a:pt x="5114" y="0"/>
                    <a:pt x="19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103575" y="1949700"/>
              <a:ext cx="386550" cy="617800"/>
            </a:xfrm>
            <a:custGeom>
              <a:avLst/>
              <a:gdLst/>
              <a:ahLst/>
              <a:cxnLst/>
              <a:rect l="l" t="t" r="r" b="b"/>
              <a:pathLst>
                <a:path w="15462" h="24712" extrusionOk="0">
                  <a:moveTo>
                    <a:pt x="12640" y="1"/>
                  </a:moveTo>
                  <a:cubicBezTo>
                    <a:pt x="11736" y="1"/>
                    <a:pt x="10847" y="470"/>
                    <a:pt x="10377" y="1323"/>
                  </a:cubicBezTo>
                  <a:lnTo>
                    <a:pt x="10299" y="1454"/>
                  </a:lnTo>
                  <a:cubicBezTo>
                    <a:pt x="9829" y="2366"/>
                    <a:pt x="9517" y="3357"/>
                    <a:pt x="9464" y="4400"/>
                  </a:cubicBezTo>
                  <a:cubicBezTo>
                    <a:pt x="9360" y="5417"/>
                    <a:pt x="9230" y="6460"/>
                    <a:pt x="9073" y="7450"/>
                  </a:cubicBezTo>
                  <a:cubicBezTo>
                    <a:pt x="8917" y="8415"/>
                    <a:pt x="8787" y="9432"/>
                    <a:pt x="8578" y="10370"/>
                  </a:cubicBezTo>
                  <a:cubicBezTo>
                    <a:pt x="8422" y="11283"/>
                    <a:pt x="8187" y="12169"/>
                    <a:pt x="7874" y="13030"/>
                  </a:cubicBezTo>
                  <a:lnTo>
                    <a:pt x="7770" y="13290"/>
                  </a:lnTo>
                  <a:lnTo>
                    <a:pt x="7665" y="13499"/>
                  </a:lnTo>
                  <a:lnTo>
                    <a:pt x="7353" y="14099"/>
                  </a:lnTo>
                  <a:lnTo>
                    <a:pt x="6962" y="14724"/>
                  </a:lnTo>
                  <a:lnTo>
                    <a:pt x="6518" y="15324"/>
                  </a:lnTo>
                  <a:cubicBezTo>
                    <a:pt x="5945" y="16158"/>
                    <a:pt x="5293" y="16967"/>
                    <a:pt x="4641" y="17775"/>
                  </a:cubicBezTo>
                  <a:cubicBezTo>
                    <a:pt x="3311" y="19417"/>
                    <a:pt x="1930" y="21008"/>
                    <a:pt x="522" y="22598"/>
                  </a:cubicBezTo>
                  <a:cubicBezTo>
                    <a:pt x="52" y="23067"/>
                    <a:pt x="0" y="23850"/>
                    <a:pt x="470" y="24319"/>
                  </a:cubicBezTo>
                  <a:cubicBezTo>
                    <a:pt x="704" y="24580"/>
                    <a:pt x="1032" y="24711"/>
                    <a:pt x="1363" y="24711"/>
                  </a:cubicBezTo>
                  <a:cubicBezTo>
                    <a:pt x="1659" y="24711"/>
                    <a:pt x="1956" y="24606"/>
                    <a:pt x="2190" y="24397"/>
                  </a:cubicBezTo>
                  <a:cubicBezTo>
                    <a:pt x="3911" y="23094"/>
                    <a:pt x="5580" y="21712"/>
                    <a:pt x="7248" y="20278"/>
                  </a:cubicBezTo>
                  <a:cubicBezTo>
                    <a:pt x="8057" y="19574"/>
                    <a:pt x="8865" y="18818"/>
                    <a:pt x="9699" y="18036"/>
                  </a:cubicBezTo>
                  <a:lnTo>
                    <a:pt x="10273" y="17384"/>
                  </a:lnTo>
                  <a:lnTo>
                    <a:pt x="10872" y="16732"/>
                  </a:lnTo>
                  <a:cubicBezTo>
                    <a:pt x="11081" y="16497"/>
                    <a:pt x="11290" y="16289"/>
                    <a:pt x="11472" y="16028"/>
                  </a:cubicBezTo>
                  <a:lnTo>
                    <a:pt x="11811" y="15559"/>
                  </a:lnTo>
                  <a:lnTo>
                    <a:pt x="12072" y="15142"/>
                  </a:lnTo>
                  <a:cubicBezTo>
                    <a:pt x="12645" y="14073"/>
                    <a:pt x="13167" y="12952"/>
                    <a:pt x="13610" y="11778"/>
                  </a:cubicBezTo>
                  <a:cubicBezTo>
                    <a:pt x="14001" y="10709"/>
                    <a:pt x="14314" y="9640"/>
                    <a:pt x="14601" y="8519"/>
                  </a:cubicBezTo>
                  <a:cubicBezTo>
                    <a:pt x="14861" y="7450"/>
                    <a:pt x="15096" y="6381"/>
                    <a:pt x="15305" y="5260"/>
                  </a:cubicBezTo>
                  <a:cubicBezTo>
                    <a:pt x="15409" y="4713"/>
                    <a:pt x="15461" y="4165"/>
                    <a:pt x="15461" y="3592"/>
                  </a:cubicBezTo>
                  <a:cubicBezTo>
                    <a:pt x="15461" y="3018"/>
                    <a:pt x="15409" y="2418"/>
                    <a:pt x="15226" y="1871"/>
                  </a:cubicBezTo>
                  <a:cubicBezTo>
                    <a:pt x="15018" y="1219"/>
                    <a:pt x="14575" y="672"/>
                    <a:pt x="13949" y="359"/>
                  </a:cubicBezTo>
                  <a:cubicBezTo>
                    <a:pt x="13542" y="116"/>
                    <a:pt x="13089" y="1"/>
                    <a:pt x="12640"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027950" y="2504225"/>
              <a:ext cx="151250" cy="120200"/>
            </a:xfrm>
            <a:custGeom>
              <a:avLst/>
              <a:gdLst/>
              <a:ahLst/>
              <a:cxnLst/>
              <a:rect l="l" t="t" r="r" b="b"/>
              <a:pathLst>
                <a:path w="6050" h="4808" extrusionOk="0">
                  <a:moveTo>
                    <a:pt x="4303" y="0"/>
                  </a:moveTo>
                  <a:lnTo>
                    <a:pt x="2295" y="782"/>
                  </a:lnTo>
                  <a:cubicBezTo>
                    <a:pt x="1878" y="939"/>
                    <a:pt x="1487" y="1199"/>
                    <a:pt x="1174" y="1486"/>
                  </a:cubicBezTo>
                  <a:lnTo>
                    <a:pt x="392" y="2268"/>
                  </a:lnTo>
                  <a:cubicBezTo>
                    <a:pt x="1" y="2659"/>
                    <a:pt x="1" y="3285"/>
                    <a:pt x="392" y="3650"/>
                  </a:cubicBezTo>
                  <a:lnTo>
                    <a:pt x="444" y="3676"/>
                  </a:lnTo>
                  <a:lnTo>
                    <a:pt x="1305" y="4537"/>
                  </a:lnTo>
                  <a:cubicBezTo>
                    <a:pt x="1498" y="4716"/>
                    <a:pt x="1743" y="4808"/>
                    <a:pt x="1988" y="4808"/>
                  </a:cubicBezTo>
                  <a:cubicBezTo>
                    <a:pt x="2206" y="4808"/>
                    <a:pt x="2424" y="4736"/>
                    <a:pt x="2608" y="4589"/>
                  </a:cubicBezTo>
                  <a:lnTo>
                    <a:pt x="3755" y="3728"/>
                  </a:lnTo>
                  <a:cubicBezTo>
                    <a:pt x="3755" y="3728"/>
                    <a:pt x="6050" y="2529"/>
                    <a:pt x="5606" y="1199"/>
                  </a:cubicBezTo>
                  <a:lnTo>
                    <a:pt x="4303"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350600" y="1909125"/>
              <a:ext cx="496700" cy="660950"/>
            </a:xfrm>
            <a:custGeom>
              <a:avLst/>
              <a:gdLst/>
              <a:ahLst/>
              <a:cxnLst/>
              <a:rect l="l" t="t" r="r" b="b"/>
              <a:pathLst>
                <a:path w="19868" h="26438" extrusionOk="0">
                  <a:moveTo>
                    <a:pt x="9569" y="0"/>
                  </a:moveTo>
                  <a:lnTo>
                    <a:pt x="2973" y="1095"/>
                  </a:lnTo>
                  <a:cubicBezTo>
                    <a:pt x="1617" y="1304"/>
                    <a:pt x="574" y="2477"/>
                    <a:pt x="496" y="3885"/>
                  </a:cubicBezTo>
                  <a:cubicBezTo>
                    <a:pt x="1" y="11185"/>
                    <a:pt x="1278" y="14679"/>
                    <a:pt x="1513" y="26203"/>
                  </a:cubicBezTo>
                  <a:cubicBezTo>
                    <a:pt x="2008" y="26203"/>
                    <a:pt x="16217" y="26437"/>
                    <a:pt x="16217" y="26437"/>
                  </a:cubicBezTo>
                  <a:cubicBezTo>
                    <a:pt x="15852" y="20180"/>
                    <a:pt x="19085" y="12358"/>
                    <a:pt x="19763" y="4537"/>
                  </a:cubicBezTo>
                  <a:cubicBezTo>
                    <a:pt x="19868" y="2999"/>
                    <a:pt x="18773" y="1617"/>
                    <a:pt x="17286" y="1356"/>
                  </a:cubicBezTo>
                  <a:lnTo>
                    <a:pt x="95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490100" y="1748775"/>
              <a:ext cx="192300" cy="262700"/>
            </a:xfrm>
            <a:custGeom>
              <a:avLst/>
              <a:gdLst/>
              <a:ahLst/>
              <a:cxnLst/>
              <a:rect l="l" t="t" r="r" b="b"/>
              <a:pathLst>
                <a:path w="7692" h="10508" extrusionOk="0">
                  <a:moveTo>
                    <a:pt x="7378" y="1"/>
                  </a:moveTo>
                  <a:lnTo>
                    <a:pt x="2425" y="2686"/>
                  </a:lnTo>
                  <a:cubicBezTo>
                    <a:pt x="2738" y="4276"/>
                    <a:pt x="3285" y="6545"/>
                    <a:pt x="991" y="6910"/>
                  </a:cubicBezTo>
                  <a:cubicBezTo>
                    <a:pt x="287" y="7770"/>
                    <a:pt x="0" y="9413"/>
                    <a:pt x="2190" y="10508"/>
                  </a:cubicBezTo>
                  <a:cubicBezTo>
                    <a:pt x="4954" y="9856"/>
                    <a:pt x="7378" y="8422"/>
                    <a:pt x="7691" y="7066"/>
                  </a:cubicBezTo>
                  <a:cubicBezTo>
                    <a:pt x="7144" y="4667"/>
                    <a:pt x="7196" y="2034"/>
                    <a:pt x="7378"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452275" y="1919300"/>
              <a:ext cx="236650" cy="193200"/>
            </a:xfrm>
            <a:custGeom>
              <a:avLst/>
              <a:gdLst/>
              <a:ahLst/>
              <a:cxnLst/>
              <a:rect l="l" t="t" r="r" b="b"/>
              <a:pathLst>
                <a:path w="9466" h="7728" extrusionOk="0">
                  <a:moveTo>
                    <a:pt x="2262" y="0"/>
                  </a:moveTo>
                  <a:cubicBezTo>
                    <a:pt x="2217" y="0"/>
                    <a:pt x="2179" y="20"/>
                    <a:pt x="2165" y="63"/>
                  </a:cubicBezTo>
                  <a:cubicBezTo>
                    <a:pt x="2061" y="167"/>
                    <a:pt x="1" y="2800"/>
                    <a:pt x="2817" y="7650"/>
                  </a:cubicBezTo>
                  <a:cubicBezTo>
                    <a:pt x="2843" y="7676"/>
                    <a:pt x="2869" y="7728"/>
                    <a:pt x="2921" y="7728"/>
                  </a:cubicBezTo>
                  <a:lnTo>
                    <a:pt x="2947" y="7728"/>
                  </a:lnTo>
                  <a:lnTo>
                    <a:pt x="3051" y="7702"/>
                  </a:lnTo>
                  <a:cubicBezTo>
                    <a:pt x="7223" y="4782"/>
                    <a:pt x="9283" y="1418"/>
                    <a:pt x="9439" y="323"/>
                  </a:cubicBezTo>
                  <a:cubicBezTo>
                    <a:pt x="9465" y="219"/>
                    <a:pt x="9413" y="167"/>
                    <a:pt x="9335" y="167"/>
                  </a:cubicBezTo>
                  <a:cubicBezTo>
                    <a:pt x="9310" y="155"/>
                    <a:pt x="9289" y="150"/>
                    <a:pt x="9270" y="150"/>
                  </a:cubicBezTo>
                  <a:cubicBezTo>
                    <a:pt x="9209" y="150"/>
                    <a:pt x="9178" y="205"/>
                    <a:pt x="9178" y="245"/>
                  </a:cubicBezTo>
                  <a:cubicBezTo>
                    <a:pt x="9022" y="1340"/>
                    <a:pt x="7014" y="4495"/>
                    <a:pt x="2973" y="7389"/>
                  </a:cubicBezTo>
                  <a:cubicBezTo>
                    <a:pt x="366" y="2800"/>
                    <a:pt x="2295" y="323"/>
                    <a:pt x="2399" y="219"/>
                  </a:cubicBezTo>
                  <a:cubicBezTo>
                    <a:pt x="2426" y="167"/>
                    <a:pt x="2426" y="63"/>
                    <a:pt x="2373" y="37"/>
                  </a:cubicBezTo>
                  <a:cubicBezTo>
                    <a:pt x="2338" y="13"/>
                    <a:pt x="2298" y="0"/>
                    <a:pt x="2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502475" y="2091625"/>
              <a:ext cx="33925" cy="66500"/>
            </a:xfrm>
            <a:custGeom>
              <a:avLst/>
              <a:gdLst/>
              <a:ahLst/>
              <a:cxnLst/>
              <a:rect l="l" t="t" r="r" b="b"/>
              <a:pathLst>
                <a:path w="1357" h="2660" extrusionOk="0">
                  <a:moveTo>
                    <a:pt x="678" y="0"/>
                  </a:moveTo>
                  <a:cubicBezTo>
                    <a:pt x="287" y="0"/>
                    <a:pt x="0" y="287"/>
                    <a:pt x="26" y="652"/>
                  </a:cubicBezTo>
                  <a:lnTo>
                    <a:pt x="26" y="2660"/>
                  </a:lnTo>
                  <a:lnTo>
                    <a:pt x="1356" y="2660"/>
                  </a:lnTo>
                  <a:lnTo>
                    <a:pt x="1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525275" y="2091625"/>
              <a:ext cx="32625" cy="32625"/>
            </a:xfrm>
            <a:custGeom>
              <a:avLst/>
              <a:gdLst/>
              <a:ahLst/>
              <a:cxnLst/>
              <a:rect l="l" t="t" r="r" b="b"/>
              <a:pathLst>
                <a:path w="1305" h="1305" extrusionOk="0">
                  <a:moveTo>
                    <a:pt x="1" y="0"/>
                  </a:moveTo>
                  <a:lnTo>
                    <a:pt x="1" y="652"/>
                  </a:lnTo>
                  <a:cubicBezTo>
                    <a:pt x="1" y="1017"/>
                    <a:pt x="288" y="1304"/>
                    <a:pt x="653" y="1304"/>
                  </a:cubicBezTo>
                  <a:cubicBezTo>
                    <a:pt x="1018" y="1304"/>
                    <a:pt x="1305" y="1017"/>
                    <a:pt x="1305" y="652"/>
                  </a:cubicBezTo>
                  <a:cubicBezTo>
                    <a:pt x="1305" y="313"/>
                    <a:pt x="1018"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549400" y="1804825"/>
              <a:ext cx="99750" cy="61300"/>
            </a:xfrm>
            <a:custGeom>
              <a:avLst/>
              <a:gdLst/>
              <a:ahLst/>
              <a:cxnLst/>
              <a:rect l="l" t="t" r="r" b="b"/>
              <a:pathLst>
                <a:path w="3990" h="2452" extrusionOk="0">
                  <a:moveTo>
                    <a:pt x="3990" y="1"/>
                  </a:moveTo>
                  <a:lnTo>
                    <a:pt x="235" y="314"/>
                  </a:lnTo>
                  <a:lnTo>
                    <a:pt x="1" y="392"/>
                  </a:lnTo>
                  <a:cubicBezTo>
                    <a:pt x="183" y="1096"/>
                    <a:pt x="261" y="1774"/>
                    <a:pt x="340" y="2452"/>
                  </a:cubicBezTo>
                  <a:cubicBezTo>
                    <a:pt x="1382" y="2452"/>
                    <a:pt x="2451" y="2165"/>
                    <a:pt x="3051" y="1513"/>
                  </a:cubicBezTo>
                  <a:cubicBezTo>
                    <a:pt x="3442" y="1096"/>
                    <a:pt x="3755" y="548"/>
                    <a:pt x="3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765800" y="2008850"/>
              <a:ext cx="73675" cy="209900"/>
            </a:xfrm>
            <a:custGeom>
              <a:avLst/>
              <a:gdLst/>
              <a:ahLst/>
              <a:cxnLst/>
              <a:rect l="l" t="t" r="r" b="b"/>
              <a:pathLst>
                <a:path w="2947" h="8396" extrusionOk="0">
                  <a:moveTo>
                    <a:pt x="1591" y="0"/>
                  </a:moveTo>
                  <a:cubicBezTo>
                    <a:pt x="991" y="261"/>
                    <a:pt x="1" y="1851"/>
                    <a:pt x="79" y="3546"/>
                  </a:cubicBezTo>
                  <a:cubicBezTo>
                    <a:pt x="157" y="5319"/>
                    <a:pt x="731" y="7014"/>
                    <a:pt x="1773" y="8395"/>
                  </a:cubicBezTo>
                  <a:cubicBezTo>
                    <a:pt x="2243" y="6284"/>
                    <a:pt x="2686" y="4146"/>
                    <a:pt x="2947" y="1982"/>
                  </a:cubicBezTo>
                  <a:lnTo>
                    <a:pt x="1591" y="0"/>
                  </a:lnTo>
                  <a:close/>
                </a:path>
              </a:pathLst>
            </a:custGeom>
            <a:solidFill>
              <a:srgbClr val="CC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480975" y="1576325"/>
              <a:ext cx="213800" cy="274075"/>
            </a:xfrm>
            <a:custGeom>
              <a:avLst/>
              <a:gdLst/>
              <a:ahLst/>
              <a:cxnLst/>
              <a:rect l="l" t="t" r="r" b="b"/>
              <a:pathLst>
                <a:path w="8552" h="10963" extrusionOk="0">
                  <a:moveTo>
                    <a:pt x="4680" y="1"/>
                  </a:moveTo>
                  <a:cubicBezTo>
                    <a:pt x="4332" y="1"/>
                    <a:pt x="3977" y="48"/>
                    <a:pt x="3624" y="146"/>
                  </a:cubicBezTo>
                  <a:cubicBezTo>
                    <a:pt x="782" y="980"/>
                    <a:pt x="0" y="5048"/>
                    <a:pt x="365" y="7576"/>
                  </a:cubicBezTo>
                  <a:cubicBezTo>
                    <a:pt x="639" y="9552"/>
                    <a:pt x="2338" y="10963"/>
                    <a:pt x="4129" y="10963"/>
                  </a:cubicBezTo>
                  <a:cubicBezTo>
                    <a:pt x="4891" y="10963"/>
                    <a:pt x="5669" y="10707"/>
                    <a:pt x="6362" y="10132"/>
                  </a:cubicBezTo>
                  <a:cubicBezTo>
                    <a:pt x="7900" y="8854"/>
                    <a:pt x="8004" y="7185"/>
                    <a:pt x="8447" y="4448"/>
                  </a:cubicBezTo>
                  <a:cubicBezTo>
                    <a:pt x="8552" y="3900"/>
                    <a:pt x="8500" y="3327"/>
                    <a:pt x="8395" y="2805"/>
                  </a:cubicBezTo>
                  <a:cubicBezTo>
                    <a:pt x="7898" y="1099"/>
                    <a:pt x="6363" y="1"/>
                    <a:pt x="4680"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470525" y="1511525"/>
              <a:ext cx="341575" cy="230750"/>
            </a:xfrm>
            <a:custGeom>
              <a:avLst/>
              <a:gdLst/>
              <a:ahLst/>
              <a:cxnLst/>
              <a:rect l="l" t="t" r="r" b="b"/>
              <a:pathLst>
                <a:path w="13663" h="9230" extrusionOk="0">
                  <a:moveTo>
                    <a:pt x="2035" y="0"/>
                  </a:moveTo>
                  <a:cubicBezTo>
                    <a:pt x="418" y="235"/>
                    <a:pt x="1" y="1747"/>
                    <a:pt x="679" y="3103"/>
                  </a:cubicBezTo>
                  <a:cubicBezTo>
                    <a:pt x="1306" y="4342"/>
                    <a:pt x="2939" y="4723"/>
                    <a:pt x="4581" y="4723"/>
                  </a:cubicBezTo>
                  <a:cubicBezTo>
                    <a:pt x="5531" y="4723"/>
                    <a:pt x="6485" y="4595"/>
                    <a:pt x="7249" y="4433"/>
                  </a:cubicBezTo>
                  <a:lnTo>
                    <a:pt x="7249" y="4433"/>
                  </a:lnTo>
                  <a:cubicBezTo>
                    <a:pt x="6415" y="6179"/>
                    <a:pt x="7405" y="8291"/>
                    <a:pt x="8553" y="9230"/>
                  </a:cubicBezTo>
                  <a:cubicBezTo>
                    <a:pt x="13663" y="7014"/>
                    <a:pt x="12750" y="3077"/>
                    <a:pt x="10977" y="2868"/>
                  </a:cubicBezTo>
                  <a:cubicBezTo>
                    <a:pt x="11215" y="1001"/>
                    <a:pt x="9684" y="593"/>
                    <a:pt x="8176" y="593"/>
                  </a:cubicBezTo>
                  <a:cubicBezTo>
                    <a:pt x="7369" y="593"/>
                    <a:pt x="6568" y="710"/>
                    <a:pt x="6050" y="783"/>
                  </a:cubicBezTo>
                  <a:cubicBezTo>
                    <a:pt x="5449" y="879"/>
                    <a:pt x="4801" y="984"/>
                    <a:pt x="4189" y="984"/>
                  </a:cubicBezTo>
                  <a:cubicBezTo>
                    <a:pt x="3312" y="984"/>
                    <a:pt x="2511" y="768"/>
                    <a:pt x="20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643950" y="1711400"/>
              <a:ext cx="86675" cy="76325"/>
            </a:xfrm>
            <a:custGeom>
              <a:avLst/>
              <a:gdLst/>
              <a:ahLst/>
              <a:cxnLst/>
              <a:rect l="l" t="t" r="r" b="b"/>
              <a:pathLst>
                <a:path w="3467" h="3053" extrusionOk="0">
                  <a:moveTo>
                    <a:pt x="2025" y="0"/>
                  </a:moveTo>
                  <a:cubicBezTo>
                    <a:pt x="1247" y="0"/>
                    <a:pt x="569" y="866"/>
                    <a:pt x="312" y="1522"/>
                  </a:cubicBezTo>
                  <a:cubicBezTo>
                    <a:pt x="1" y="2287"/>
                    <a:pt x="305" y="3053"/>
                    <a:pt x="1062" y="3053"/>
                  </a:cubicBezTo>
                  <a:cubicBezTo>
                    <a:pt x="1130" y="3053"/>
                    <a:pt x="1201" y="3047"/>
                    <a:pt x="1277" y="3034"/>
                  </a:cubicBezTo>
                  <a:cubicBezTo>
                    <a:pt x="1954" y="2903"/>
                    <a:pt x="2580" y="2512"/>
                    <a:pt x="2971" y="1913"/>
                  </a:cubicBezTo>
                  <a:cubicBezTo>
                    <a:pt x="3467" y="1209"/>
                    <a:pt x="3180" y="270"/>
                    <a:pt x="2293" y="36"/>
                  </a:cubicBezTo>
                  <a:cubicBezTo>
                    <a:pt x="2203" y="12"/>
                    <a:pt x="2113" y="0"/>
                    <a:pt x="2025"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394275" y="2564175"/>
              <a:ext cx="273775" cy="1564350"/>
            </a:xfrm>
            <a:custGeom>
              <a:avLst/>
              <a:gdLst/>
              <a:ahLst/>
              <a:cxnLst/>
              <a:rect l="l" t="t" r="r" b="b"/>
              <a:pathLst>
                <a:path w="10951" h="62574" extrusionOk="0">
                  <a:moveTo>
                    <a:pt x="0" y="1"/>
                  </a:moveTo>
                  <a:cubicBezTo>
                    <a:pt x="0" y="1"/>
                    <a:pt x="548" y="20519"/>
                    <a:pt x="1695" y="28993"/>
                  </a:cubicBezTo>
                  <a:cubicBezTo>
                    <a:pt x="3207" y="40386"/>
                    <a:pt x="3077" y="62573"/>
                    <a:pt x="3077" y="62573"/>
                  </a:cubicBezTo>
                  <a:lnTo>
                    <a:pt x="6336" y="62573"/>
                  </a:lnTo>
                  <a:cubicBezTo>
                    <a:pt x="6336" y="62573"/>
                    <a:pt x="10090" y="40934"/>
                    <a:pt x="8135" y="27898"/>
                  </a:cubicBezTo>
                  <a:cubicBezTo>
                    <a:pt x="8031" y="13767"/>
                    <a:pt x="10951" y="209"/>
                    <a:pt x="10951" y="209"/>
                  </a:cubicBezTo>
                  <a:lnTo>
                    <a:pt x="0"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328450" y="4120675"/>
              <a:ext cx="243150" cy="80850"/>
            </a:xfrm>
            <a:custGeom>
              <a:avLst/>
              <a:gdLst/>
              <a:ahLst/>
              <a:cxnLst/>
              <a:rect l="l" t="t" r="r" b="b"/>
              <a:pathLst>
                <a:path w="9726" h="3234" extrusionOk="0">
                  <a:moveTo>
                    <a:pt x="5710" y="0"/>
                  </a:moveTo>
                  <a:cubicBezTo>
                    <a:pt x="5475" y="0"/>
                    <a:pt x="5241" y="53"/>
                    <a:pt x="5006" y="157"/>
                  </a:cubicBezTo>
                  <a:cubicBezTo>
                    <a:pt x="2972" y="1304"/>
                    <a:pt x="2738" y="1304"/>
                    <a:pt x="496" y="1747"/>
                  </a:cubicBezTo>
                  <a:cubicBezTo>
                    <a:pt x="0" y="1878"/>
                    <a:pt x="209" y="3051"/>
                    <a:pt x="1356" y="3051"/>
                  </a:cubicBezTo>
                  <a:cubicBezTo>
                    <a:pt x="1854" y="3065"/>
                    <a:pt x="2211" y="3069"/>
                    <a:pt x="2496" y="3069"/>
                  </a:cubicBezTo>
                  <a:cubicBezTo>
                    <a:pt x="3136" y="3069"/>
                    <a:pt x="3414" y="3045"/>
                    <a:pt x="4113" y="3045"/>
                  </a:cubicBezTo>
                  <a:cubicBezTo>
                    <a:pt x="4292" y="3045"/>
                    <a:pt x="4498" y="3047"/>
                    <a:pt x="4745" y="3051"/>
                  </a:cubicBezTo>
                  <a:cubicBezTo>
                    <a:pt x="6101" y="3103"/>
                    <a:pt x="8135" y="3181"/>
                    <a:pt x="9230" y="3233"/>
                  </a:cubicBezTo>
                  <a:lnTo>
                    <a:pt x="9282" y="3233"/>
                  </a:lnTo>
                  <a:cubicBezTo>
                    <a:pt x="9543" y="3233"/>
                    <a:pt x="9725" y="2999"/>
                    <a:pt x="9699" y="2738"/>
                  </a:cubicBezTo>
                  <a:lnTo>
                    <a:pt x="9438" y="235"/>
                  </a:lnTo>
                  <a:cubicBezTo>
                    <a:pt x="9412" y="131"/>
                    <a:pt x="9308" y="27"/>
                    <a:pt x="9204" y="27"/>
                  </a:cubicBezTo>
                  <a:lnTo>
                    <a:pt x="571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415775" y="4110225"/>
              <a:ext cx="44350" cy="18375"/>
            </a:xfrm>
            <a:custGeom>
              <a:avLst/>
              <a:gdLst/>
              <a:ahLst/>
              <a:cxnLst/>
              <a:rect l="l" t="t" r="r" b="b"/>
              <a:pathLst>
                <a:path w="1774" h="735" extrusionOk="0">
                  <a:moveTo>
                    <a:pt x="339" y="142"/>
                  </a:moveTo>
                  <a:cubicBezTo>
                    <a:pt x="602" y="142"/>
                    <a:pt x="1107" y="346"/>
                    <a:pt x="1513" y="549"/>
                  </a:cubicBezTo>
                  <a:cubicBezTo>
                    <a:pt x="1291" y="586"/>
                    <a:pt x="1089" y="603"/>
                    <a:pt x="913" y="603"/>
                  </a:cubicBezTo>
                  <a:cubicBezTo>
                    <a:pt x="591" y="603"/>
                    <a:pt x="353" y="546"/>
                    <a:pt x="235" y="445"/>
                  </a:cubicBezTo>
                  <a:cubicBezTo>
                    <a:pt x="183" y="392"/>
                    <a:pt x="131" y="314"/>
                    <a:pt x="183" y="210"/>
                  </a:cubicBezTo>
                  <a:cubicBezTo>
                    <a:pt x="183" y="210"/>
                    <a:pt x="183" y="184"/>
                    <a:pt x="235" y="158"/>
                  </a:cubicBezTo>
                  <a:cubicBezTo>
                    <a:pt x="263" y="147"/>
                    <a:pt x="298" y="142"/>
                    <a:pt x="339" y="142"/>
                  </a:cubicBezTo>
                  <a:close/>
                  <a:moveTo>
                    <a:pt x="291" y="0"/>
                  </a:moveTo>
                  <a:cubicBezTo>
                    <a:pt x="229" y="0"/>
                    <a:pt x="175" y="9"/>
                    <a:pt x="131" y="27"/>
                  </a:cubicBezTo>
                  <a:cubicBezTo>
                    <a:pt x="79" y="53"/>
                    <a:pt x="53" y="132"/>
                    <a:pt x="1" y="184"/>
                  </a:cubicBezTo>
                  <a:cubicBezTo>
                    <a:pt x="1" y="314"/>
                    <a:pt x="53" y="418"/>
                    <a:pt x="131" y="523"/>
                  </a:cubicBezTo>
                  <a:cubicBezTo>
                    <a:pt x="306" y="684"/>
                    <a:pt x="600" y="735"/>
                    <a:pt x="911" y="735"/>
                  </a:cubicBezTo>
                  <a:cubicBezTo>
                    <a:pt x="1202" y="735"/>
                    <a:pt x="1508" y="691"/>
                    <a:pt x="1748" y="653"/>
                  </a:cubicBezTo>
                  <a:cubicBezTo>
                    <a:pt x="1774" y="653"/>
                    <a:pt x="1774" y="601"/>
                    <a:pt x="1774" y="575"/>
                  </a:cubicBezTo>
                  <a:cubicBezTo>
                    <a:pt x="1774" y="549"/>
                    <a:pt x="1774" y="523"/>
                    <a:pt x="1748" y="523"/>
                  </a:cubicBezTo>
                  <a:cubicBezTo>
                    <a:pt x="1633" y="454"/>
                    <a:pt x="749" y="0"/>
                    <a:pt x="291" y="0"/>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432075" y="4094600"/>
              <a:ext cx="28050" cy="32625"/>
            </a:xfrm>
            <a:custGeom>
              <a:avLst/>
              <a:gdLst/>
              <a:ahLst/>
              <a:cxnLst/>
              <a:rect l="l" t="t" r="r" b="b"/>
              <a:pathLst>
                <a:path w="1122" h="1305" extrusionOk="0">
                  <a:moveTo>
                    <a:pt x="340" y="131"/>
                  </a:moveTo>
                  <a:cubicBezTo>
                    <a:pt x="444" y="131"/>
                    <a:pt x="522" y="157"/>
                    <a:pt x="600" y="235"/>
                  </a:cubicBezTo>
                  <a:cubicBezTo>
                    <a:pt x="783" y="496"/>
                    <a:pt x="913" y="783"/>
                    <a:pt x="965" y="1096"/>
                  </a:cubicBezTo>
                  <a:cubicBezTo>
                    <a:pt x="600" y="887"/>
                    <a:pt x="183" y="418"/>
                    <a:pt x="209" y="235"/>
                  </a:cubicBezTo>
                  <a:cubicBezTo>
                    <a:pt x="209" y="183"/>
                    <a:pt x="209" y="157"/>
                    <a:pt x="261" y="131"/>
                  </a:cubicBezTo>
                  <a:close/>
                  <a:moveTo>
                    <a:pt x="340" y="1"/>
                  </a:moveTo>
                  <a:cubicBezTo>
                    <a:pt x="131" y="1"/>
                    <a:pt x="105" y="105"/>
                    <a:pt x="79" y="183"/>
                  </a:cubicBezTo>
                  <a:cubicBezTo>
                    <a:pt x="1" y="522"/>
                    <a:pt x="679" y="1148"/>
                    <a:pt x="1017" y="1304"/>
                  </a:cubicBezTo>
                  <a:cubicBezTo>
                    <a:pt x="1044" y="1278"/>
                    <a:pt x="1044" y="1278"/>
                    <a:pt x="1096" y="1278"/>
                  </a:cubicBezTo>
                  <a:cubicBezTo>
                    <a:pt x="1122" y="1278"/>
                    <a:pt x="1122" y="1226"/>
                    <a:pt x="1122" y="1200"/>
                  </a:cubicBezTo>
                  <a:cubicBezTo>
                    <a:pt x="1122" y="1174"/>
                    <a:pt x="1044" y="418"/>
                    <a:pt x="705" y="131"/>
                  </a:cubicBezTo>
                  <a:cubicBezTo>
                    <a:pt x="600" y="27"/>
                    <a:pt x="470" y="1"/>
                    <a:pt x="340"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570900" y="2865950"/>
              <a:ext cx="43050" cy="162975"/>
            </a:xfrm>
            <a:custGeom>
              <a:avLst/>
              <a:gdLst/>
              <a:ahLst/>
              <a:cxnLst/>
              <a:rect l="l" t="t" r="r" b="b"/>
              <a:pathLst>
                <a:path w="1722" h="6519" extrusionOk="0">
                  <a:moveTo>
                    <a:pt x="835" y="1"/>
                  </a:moveTo>
                  <a:lnTo>
                    <a:pt x="835" y="1"/>
                  </a:lnTo>
                  <a:cubicBezTo>
                    <a:pt x="27" y="1018"/>
                    <a:pt x="1" y="3677"/>
                    <a:pt x="1383" y="6519"/>
                  </a:cubicBezTo>
                  <a:cubicBezTo>
                    <a:pt x="1487" y="5241"/>
                    <a:pt x="1591" y="4016"/>
                    <a:pt x="1722" y="2791"/>
                  </a:cubicBezTo>
                  <a:lnTo>
                    <a:pt x="835" y="1"/>
                  </a:lnTo>
                  <a:close/>
                </a:path>
              </a:pathLst>
            </a:custGeom>
            <a:solidFill>
              <a:srgbClr val="000000">
                <a:alpha val="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572225" y="1685550"/>
              <a:ext cx="15650" cy="20225"/>
            </a:xfrm>
            <a:custGeom>
              <a:avLst/>
              <a:gdLst/>
              <a:ahLst/>
              <a:cxnLst/>
              <a:rect l="l" t="t" r="r" b="b"/>
              <a:pathLst>
                <a:path w="626" h="809" extrusionOk="0">
                  <a:moveTo>
                    <a:pt x="339" y="1"/>
                  </a:moveTo>
                  <a:cubicBezTo>
                    <a:pt x="209" y="1"/>
                    <a:pt x="78" y="183"/>
                    <a:pt x="52" y="392"/>
                  </a:cubicBezTo>
                  <a:cubicBezTo>
                    <a:pt x="0" y="574"/>
                    <a:pt x="104" y="809"/>
                    <a:pt x="261" y="809"/>
                  </a:cubicBezTo>
                  <a:cubicBezTo>
                    <a:pt x="443" y="809"/>
                    <a:pt x="574" y="652"/>
                    <a:pt x="600" y="418"/>
                  </a:cubicBezTo>
                  <a:cubicBezTo>
                    <a:pt x="626" y="183"/>
                    <a:pt x="469" y="1"/>
                    <a:pt x="3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2494000" y="1677725"/>
              <a:ext cx="15675" cy="20900"/>
            </a:xfrm>
            <a:custGeom>
              <a:avLst/>
              <a:gdLst/>
              <a:ahLst/>
              <a:cxnLst/>
              <a:rect l="l" t="t" r="r" b="b"/>
              <a:pathLst>
                <a:path w="627" h="836" extrusionOk="0">
                  <a:moveTo>
                    <a:pt x="339" y="1"/>
                  </a:moveTo>
                  <a:cubicBezTo>
                    <a:pt x="209" y="1"/>
                    <a:pt x="79" y="209"/>
                    <a:pt x="53" y="392"/>
                  </a:cubicBezTo>
                  <a:cubicBezTo>
                    <a:pt x="0" y="600"/>
                    <a:pt x="105" y="835"/>
                    <a:pt x="261" y="835"/>
                  </a:cubicBezTo>
                  <a:cubicBezTo>
                    <a:pt x="444" y="835"/>
                    <a:pt x="548" y="653"/>
                    <a:pt x="600" y="444"/>
                  </a:cubicBezTo>
                  <a:cubicBezTo>
                    <a:pt x="626" y="235"/>
                    <a:pt x="470" y="1"/>
                    <a:pt x="3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2509650" y="1694025"/>
              <a:ext cx="31950" cy="54400"/>
            </a:xfrm>
            <a:custGeom>
              <a:avLst/>
              <a:gdLst/>
              <a:ahLst/>
              <a:cxnLst/>
              <a:rect l="l" t="t" r="r" b="b"/>
              <a:pathLst>
                <a:path w="1278" h="2176" extrusionOk="0">
                  <a:moveTo>
                    <a:pt x="1278" y="1"/>
                  </a:moveTo>
                  <a:lnTo>
                    <a:pt x="1278" y="1"/>
                  </a:lnTo>
                  <a:cubicBezTo>
                    <a:pt x="939" y="652"/>
                    <a:pt x="522" y="1278"/>
                    <a:pt x="0" y="1826"/>
                  </a:cubicBezTo>
                  <a:cubicBezTo>
                    <a:pt x="245" y="2048"/>
                    <a:pt x="566" y="2176"/>
                    <a:pt x="898" y="2176"/>
                  </a:cubicBezTo>
                  <a:cubicBezTo>
                    <a:pt x="955" y="2176"/>
                    <a:pt x="1012" y="2172"/>
                    <a:pt x="1069" y="2165"/>
                  </a:cubicBezTo>
                  <a:lnTo>
                    <a:pt x="1278"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2549400" y="1747625"/>
              <a:ext cx="43700" cy="17475"/>
            </a:xfrm>
            <a:custGeom>
              <a:avLst/>
              <a:gdLst/>
              <a:ahLst/>
              <a:cxnLst/>
              <a:rect l="l" t="t" r="r" b="b"/>
              <a:pathLst>
                <a:path w="1748" h="699" extrusionOk="0">
                  <a:moveTo>
                    <a:pt x="1656" y="1"/>
                  </a:moveTo>
                  <a:cubicBezTo>
                    <a:pt x="1643" y="1"/>
                    <a:pt x="1630" y="8"/>
                    <a:pt x="1617" y="21"/>
                  </a:cubicBezTo>
                  <a:cubicBezTo>
                    <a:pt x="1280" y="380"/>
                    <a:pt x="808" y="584"/>
                    <a:pt x="318" y="584"/>
                  </a:cubicBezTo>
                  <a:cubicBezTo>
                    <a:pt x="238" y="584"/>
                    <a:pt x="159" y="579"/>
                    <a:pt x="79" y="568"/>
                  </a:cubicBezTo>
                  <a:cubicBezTo>
                    <a:pt x="53" y="568"/>
                    <a:pt x="1" y="594"/>
                    <a:pt x="1" y="646"/>
                  </a:cubicBezTo>
                  <a:cubicBezTo>
                    <a:pt x="1" y="672"/>
                    <a:pt x="53" y="698"/>
                    <a:pt x="79" y="698"/>
                  </a:cubicBezTo>
                  <a:lnTo>
                    <a:pt x="366" y="698"/>
                  </a:lnTo>
                  <a:cubicBezTo>
                    <a:pt x="887" y="698"/>
                    <a:pt x="1382" y="464"/>
                    <a:pt x="1695" y="125"/>
                  </a:cubicBezTo>
                  <a:cubicBezTo>
                    <a:pt x="1747" y="73"/>
                    <a:pt x="1747" y="47"/>
                    <a:pt x="1695" y="21"/>
                  </a:cubicBezTo>
                  <a:cubicBezTo>
                    <a:pt x="1682" y="8"/>
                    <a:pt x="1669" y="1"/>
                    <a:pt x="16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2574825" y="1637975"/>
              <a:ext cx="30000" cy="22175"/>
            </a:xfrm>
            <a:custGeom>
              <a:avLst/>
              <a:gdLst/>
              <a:ahLst/>
              <a:cxnLst/>
              <a:rect l="l" t="t" r="r" b="b"/>
              <a:pathLst>
                <a:path w="1200" h="887" extrusionOk="0">
                  <a:moveTo>
                    <a:pt x="157" y="0"/>
                  </a:moveTo>
                  <a:cubicBezTo>
                    <a:pt x="105" y="0"/>
                    <a:pt x="26" y="26"/>
                    <a:pt x="0" y="105"/>
                  </a:cubicBezTo>
                  <a:cubicBezTo>
                    <a:pt x="0" y="157"/>
                    <a:pt x="26" y="235"/>
                    <a:pt x="105" y="261"/>
                  </a:cubicBezTo>
                  <a:lnTo>
                    <a:pt x="131" y="261"/>
                  </a:lnTo>
                  <a:cubicBezTo>
                    <a:pt x="470" y="287"/>
                    <a:pt x="783" y="496"/>
                    <a:pt x="939" y="783"/>
                  </a:cubicBezTo>
                  <a:cubicBezTo>
                    <a:pt x="1017" y="861"/>
                    <a:pt x="1043" y="887"/>
                    <a:pt x="1069" y="887"/>
                  </a:cubicBezTo>
                  <a:cubicBezTo>
                    <a:pt x="1122" y="887"/>
                    <a:pt x="1122" y="887"/>
                    <a:pt x="1148" y="861"/>
                  </a:cubicBezTo>
                  <a:cubicBezTo>
                    <a:pt x="1200" y="809"/>
                    <a:pt x="1200" y="730"/>
                    <a:pt x="1174" y="652"/>
                  </a:cubicBezTo>
                  <a:cubicBezTo>
                    <a:pt x="939" y="287"/>
                    <a:pt x="600" y="26"/>
                    <a:pt x="1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2488775" y="1650350"/>
              <a:ext cx="31325" cy="17625"/>
            </a:xfrm>
            <a:custGeom>
              <a:avLst/>
              <a:gdLst/>
              <a:ahLst/>
              <a:cxnLst/>
              <a:rect l="l" t="t" r="r" b="b"/>
              <a:pathLst>
                <a:path w="1253" h="705" extrusionOk="0">
                  <a:moveTo>
                    <a:pt x="1122" y="1"/>
                  </a:moveTo>
                  <a:cubicBezTo>
                    <a:pt x="705" y="1"/>
                    <a:pt x="288" y="157"/>
                    <a:pt x="27" y="522"/>
                  </a:cubicBezTo>
                  <a:cubicBezTo>
                    <a:pt x="1" y="574"/>
                    <a:pt x="1" y="653"/>
                    <a:pt x="53" y="705"/>
                  </a:cubicBezTo>
                  <a:cubicBezTo>
                    <a:pt x="92" y="692"/>
                    <a:pt x="112" y="685"/>
                    <a:pt x="125" y="685"/>
                  </a:cubicBezTo>
                  <a:cubicBezTo>
                    <a:pt x="138" y="685"/>
                    <a:pt x="144" y="692"/>
                    <a:pt x="157" y="705"/>
                  </a:cubicBezTo>
                  <a:cubicBezTo>
                    <a:pt x="183" y="705"/>
                    <a:pt x="262" y="679"/>
                    <a:pt x="288" y="653"/>
                  </a:cubicBezTo>
                  <a:cubicBezTo>
                    <a:pt x="470" y="392"/>
                    <a:pt x="809" y="235"/>
                    <a:pt x="1122" y="235"/>
                  </a:cubicBezTo>
                  <a:cubicBezTo>
                    <a:pt x="1200" y="235"/>
                    <a:pt x="1252" y="183"/>
                    <a:pt x="1252" y="131"/>
                  </a:cubicBezTo>
                  <a:cubicBezTo>
                    <a:pt x="1252" y="53"/>
                    <a:pt x="1226" y="1"/>
                    <a:pt x="1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2512900" y="2566125"/>
              <a:ext cx="454975" cy="1563700"/>
            </a:xfrm>
            <a:custGeom>
              <a:avLst/>
              <a:gdLst/>
              <a:ahLst/>
              <a:cxnLst/>
              <a:rect l="l" t="t" r="r" b="b"/>
              <a:pathLst>
                <a:path w="18199" h="62548" extrusionOk="0">
                  <a:moveTo>
                    <a:pt x="1" y="1"/>
                  </a:moveTo>
                  <a:cubicBezTo>
                    <a:pt x="1" y="1"/>
                    <a:pt x="5476" y="19972"/>
                    <a:pt x="7588" y="28393"/>
                  </a:cubicBezTo>
                  <a:cubicBezTo>
                    <a:pt x="9804" y="37153"/>
                    <a:pt x="15201" y="62469"/>
                    <a:pt x="15201" y="62469"/>
                  </a:cubicBezTo>
                  <a:lnTo>
                    <a:pt x="18147" y="62547"/>
                  </a:lnTo>
                  <a:cubicBezTo>
                    <a:pt x="18199" y="62547"/>
                    <a:pt x="17808" y="37388"/>
                    <a:pt x="13532" y="27481"/>
                  </a:cubicBezTo>
                  <a:cubicBezTo>
                    <a:pt x="11577" y="14836"/>
                    <a:pt x="11133" y="2999"/>
                    <a:pt x="9282" y="157"/>
                  </a:cubicBezTo>
                  <a:lnTo>
                    <a:pt x="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2787950" y="4120500"/>
              <a:ext cx="196225" cy="81025"/>
            </a:xfrm>
            <a:custGeom>
              <a:avLst/>
              <a:gdLst/>
              <a:ahLst/>
              <a:cxnLst/>
              <a:rect l="l" t="t" r="r" b="b"/>
              <a:pathLst>
                <a:path w="7849" h="3241" extrusionOk="0">
                  <a:moveTo>
                    <a:pt x="3819" y="1"/>
                  </a:moveTo>
                  <a:cubicBezTo>
                    <a:pt x="3618" y="1"/>
                    <a:pt x="3412" y="55"/>
                    <a:pt x="3260" y="164"/>
                  </a:cubicBezTo>
                  <a:cubicBezTo>
                    <a:pt x="2556" y="816"/>
                    <a:pt x="2035" y="1441"/>
                    <a:pt x="496" y="1859"/>
                  </a:cubicBezTo>
                  <a:cubicBezTo>
                    <a:pt x="1" y="1989"/>
                    <a:pt x="262" y="3058"/>
                    <a:pt x="1409" y="3058"/>
                  </a:cubicBezTo>
                  <a:cubicBezTo>
                    <a:pt x="1907" y="3072"/>
                    <a:pt x="2223" y="3076"/>
                    <a:pt x="2447" y="3076"/>
                  </a:cubicBezTo>
                  <a:cubicBezTo>
                    <a:pt x="2950" y="3076"/>
                    <a:pt x="2989" y="3052"/>
                    <a:pt x="3587" y="3052"/>
                  </a:cubicBezTo>
                  <a:cubicBezTo>
                    <a:pt x="3740" y="3052"/>
                    <a:pt x="3929" y="3054"/>
                    <a:pt x="4173" y="3058"/>
                  </a:cubicBezTo>
                  <a:cubicBezTo>
                    <a:pt x="5554" y="3110"/>
                    <a:pt x="6232" y="3188"/>
                    <a:pt x="7353" y="3240"/>
                  </a:cubicBezTo>
                  <a:lnTo>
                    <a:pt x="7379" y="3240"/>
                  </a:lnTo>
                  <a:cubicBezTo>
                    <a:pt x="7640" y="3240"/>
                    <a:pt x="7849" y="3006"/>
                    <a:pt x="7797" y="2745"/>
                  </a:cubicBezTo>
                  <a:lnTo>
                    <a:pt x="7536" y="242"/>
                  </a:lnTo>
                  <a:cubicBezTo>
                    <a:pt x="7510" y="138"/>
                    <a:pt x="7405" y="34"/>
                    <a:pt x="7327" y="34"/>
                  </a:cubicBezTo>
                  <a:lnTo>
                    <a:pt x="3938" y="7"/>
                  </a:lnTo>
                  <a:cubicBezTo>
                    <a:pt x="3899" y="3"/>
                    <a:pt x="3859" y="1"/>
                    <a:pt x="38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2854450" y="4098450"/>
              <a:ext cx="39125" cy="26800"/>
            </a:xfrm>
            <a:custGeom>
              <a:avLst/>
              <a:gdLst/>
              <a:ahLst/>
              <a:cxnLst/>
              <a:rect l="l" t="t" r="r" b="b"/>
              <a:pathLst>
                <a:path w="1565" h="1072" extrusionOk="0">
                  <a:moveTo>
                    <a:pt x="261" y="107"/>
                  </a:moveTo>
                  <a:cubicBezTo>
                    <a:pt x="470" y="107"/>
                    <a:pt x="965" y="551"/>
                    <a:pt x="1304" y="916"/>
                  </a:cubicBezTo>
                  <a:cubicBezTo>
                    <a:pt x="678" y="785"/>
                    <a:pt x="261" y="603"/>
                    <a:pt x="157" y="394"/>
                  </a:cubicBezTo>
                  <a:cubicBezTo>
                    <a:pt x="131" y="342"/>
                    <a:pt x="131" y="238"/>
                    <a:pt x="157" y="159"/>
                  </a:cubicBezTo>
                  <a:cubicBezTo>
                    <a:pt x="157" y="133"/>
                    <a:pt x="183" y="107"/>
                    <a:pt x="261" y="107"/>
                  </a:cubicBezTo>
                  <a:close/>
                  <a:moveTo>
                    <a:pt x="244" y="1"/>
                  </a:moveTo>
                  <a:cubicBezTo>
                    <a:pt x="232" y="1"/>
                    <a:pt x="220" y="2"/>
                    <a:pt x="209" y="3"/>
                  </a:cubicBezTo>
                  <a:cubicBezTo>
                    <a:pt x="157" y="3"/>
                    <a:pt x="79" y="55"/>
                    <a:pt x="52" y="133"/>
                  </a:cubicBezTo>
                  <a:cubicBezTo>
                    <a:pt x="0" y="238"/>
                    <a:pt x="0" y="368"/>
                    <a:pt x="52" y="498"/>
                  </a:cubicBezTo>
                  <a:cubicBezTo>
                    <a:pt x="235" y="863"/>
                    <a:pt x="1017" y="1020"/>
                    <a:pt x="1486" y="1072"/>
                  </a:cubicBezTo>
                  <a:cubicBezTo>
                    <a:pt x="1539" y="1072"/>
                    <a:pt x="1565" y="1072"/>
                    <a:pt x="1565" y="1046"/>
                  </a:cubicBezTo>
                  <a:lnTo>
                    <a:pt x="1565" y="994"/>
                  </a:lnTo>
                  <a:cubicBezTo>
                    <a:pt x="1463" y="892"/>
                    <a:pt x="671" y="1"/>
                    <a:pt x="244"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2874650" y="4089150"/>
              <a:ext cx="23500" cy="36100"/>
            </a:xfrm>
            <a:custGeom>
              <a:avLst/>
              <a:gdLst/>
              <a:ahLst/>
              <a:cxnLst/>
              <a:rect l="l" t="t" r="r" b="b"/>
              <a:pathLst>
                <a:path w="940" h="1444" extrusionOk="0">
                  <a:moveTo>
                    <a:pt x="392" y="114"/>
                  </a:moveTo>
                  <a:cubicBezTo>
                    <a:pt x="496" y="140"/>
                    <a:pt x="548" y="219"/>
                    <a:pt x="626" y="271"/>
                  </a:cubicBezTo>
                  <a:cubicBezTo>
                    <a:pt x="731" y="584"/>
                    <a:pt x="757" y="896"/>
                    <a:pt x="652" y="1235"/>
                  </a:cubicBezTo>
                  <a:cubicBezTo>
                    <a:pt x="392" y="896"/>
                    <a:pt x="157" y="271"/>
                    <a:pt x="235" y="114"/>
                  </a:cubicBezTo>
                  <a:lnTo>
                    <a:pt x="235" y="114"/>
                  </a:lnTo>
                  <a:cubicBezTo>
                    <a:pt x="244" y="123"/>
                    <a:pt x="250" y="126"/>
                    <a:pt x="256" y="126"/>
                  </a:cubicBezTo>
                  <a:cubicBezTo>
                    <a:pt x="270" y="126"/>
                    <a:pt x="287" y="114"/>
                    <a:pt x="340" y="114"/>
                  </a:cubicBezTo>
                  <a:close/>
                  <a:moveTo>
                    <a:pt x="357" y="1"/>
                  </a:moveTo>
                  <a:cubicBezTo>
                    <a:pt x="252" y="1"/>
                    <a:pt x="197" y="35"/>
                    <a:pt x="157" y="114"/>
                  </a:cubicBezTo>
                  <a:cubicBezTo>
                    <a:pt x="1" y="401"/>
                    <a:pt x="418" y="1183"/>
                    <a:pt x="678" y="1444"/>
                  </a:cubicBezTo>
                  <a:cubicBezTo>
                    <a:pt x="731" y="1444"/>
                    <a:pt x="757" y="1418"/>
                    <a:pt x="757" y="1418"/>
                  </a:cubicBezTo>
                  <a:cubicBezTo>
                    <a:pt x="757" y="1392"/>
                    <a:pt x="939" y="636"/>
                    <a:pt x="757" y="245"/>
                  </a:cubicBezTo>
                  <a:cubicBezTo>
                    <a:pt x="678" y="114"/>
                    <a:pt x="574" y="36"/>
                    <a:pt x="470" y="10"/>
                  </a:cubicBezTo>
                  <a:cubicBezTo>
                    <a:pt x="427" y="4"/>
                    <a:pt x="390" y="1"/>
                    <a:pt x="35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0"/>
            <p:cNvSpPr/>
            <p:nvPr/>
          </p:nvSpPr>
          <p:spPr>
            <a:xfrm>
              <a:off x="2500525" y="2559625"/>
              <a:ext cx="342225" cy="385225"/>
            </a:xfrm>
            <a:custGeom>
              <a:avLst/>
              <a:gdLst/>
              <a:ahLst/>
              <a:cxnLst/>
              <a:rect l="l" t="t" r="r" b="b"/>
              <a:pathLst>
                <a:path w="13689" h="15409" extrusionOk="0">
                  <a:moveTo>
                    <a:pt x="0" y="0"/>
                  </a:moveTo>
                  <a:cubicBezTo>
                    <a:pt x="0" y="0"/>
                    <a:pt x="2399" y="11524"/>
                    <a:pt x="2660" y="15409"/>
                  </a:cubicBezTo>
                  <a:cubicBezTo>
                    <a:pt x="6049" y="15252"/>
                    <a:pt x="9360" y="14783"/>
                    <a:pt x="12645" y="14001"/>
                  </a:cubicBezTo>
                  <a:cubicBezTo>
                    <a:pt x="12645" y="14001"/>
                    <a:pt x="13688" y="5918"/>
                    <a:pt x="10168" y="261"/>
                  </a:cubicBezTo>
                  <a:cubicBezTo>
                    <a:pt x="6623" y="52"/>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0"/>
            <p:cNvSpPr/>
            <p:nvPr/>
          </p:nvSpPr>
          <p:spPr>
            <a:xfrm>
              <a:off x="2714950" y="2570700"/>
              <a:ext cx="70425" cy="351350"/>
            </a:xfrm>
            <a:custGeom>
              <a:avLst/>
              <a:gdLst/>
              <a:ahLst/>
              <a:cxnLst/>
              <a:rect l="l" t="t" r="r" b="b"/>
              <a:pathLst>
                <a:path w="2817" h="14054" extrusionOk="0">
                  <a:moveTo>
                    <a:pt x="157" y="0"/>
                  </a:moveTo>
                  <a:cubicBezTo>
                    <a:pt x="79" y="0"/>
                    <a:pt x="1" y="105"/>
                    <a:pt x="1" y="209"/>
                  </a:cubicBezTo>
                  <a:cubicBezTo>
                    <a:pt x="27" y="261"/>
                    <a:pt x="2452" y="7770"/>
                    <a:pt x="2347" y="13897"/>
                  </a:cubicBezTo>
                  <a:cubicBezTo>
                    <a:pt x="2347" y="13949"/>
                    <a:pt x="2400" y="14053"/>
                    <a:pt x="2504" y="14053"/>
                  </a:cubicBezTo>
                  <a:cubicBezTo>
                    <a:pt x="2608" y="14053"/>
                    <a:pt x="2686" y="13949"/>
                    <a:pt x="2686" y="13897"/>
                  </a:cubicBezTo>
                  <a:cubicBezTo>
                    <a:pt x="2817" y="7692"/>
                    <a:pt x="366" y="183"/>
                    <a:pt x="340" y="105"/>
                  </a:cubicBezTo>
                  <a:cubicBezTo>
                    <a:pt x="288" y="52"/>
                    <a:pt x="236"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0"/>
            <p:cNvSpPr/>
            <p:nvPr/>
          </p:nvSpPr>
          <p:spPr>
            <a:xfrm>
              <a:off x="2684975" y="2569875"/>
              <a:ext cx="72375" cy="357375"/>
            </a:xfrm>
            <a:custGeom>
              <a:avLst/>
              <a:gdLst/>
              <a:ahLst/>
              <a:cxnLst/>
              <a:rect l="l" t="t" r="r" b="b"/>
              <a:pathLst>
                <a:path w="2895" h="14295" extrusionOk="0">
                  <a:moveTo>
                    <a:pt x="182" y="1"/>
                  </a:moveTo>
                  <a:cubicBezTo>
                    <a:pt x="166" y="1"/>
                    <a:pt x="149" y="3"/>
                    <a:pt x="131" y="7"/>
                  </a:cubicBezTo>
                  <a:cubicBezTo>
                    <a:pt x="53" y="33"/>
                    <a:pt x="1" y="138"/>
                    <a:pt x="27" y="242"/>
                  </a:cubicBezTo>
                  <a:cubicBezTo>
                    <a:pt x="53" y="346"/>
                    <a:pt x="2530" y="7985"/>
                    <a:pt x="2451" y="14112"/>
                  </a:cubicBezTo>
                  <a:cubicBezTo>
                    <a:pt x="2451" y="14190"/>
                    <a:pt x="2504" y="14295"/>
                    <a:pt x="2608" y="14295"/>
                  </a:cubicBezTo>
                  <a:cubicBezTo>
                    <a:pt x="2712" y="14295"/>
                    <a:pt x="2790" y="14190"/>
                    <a:pt x="2764" y="14112"/>
                  </a:cubicBezTo>
                  <a:cubicBezTo>
                    <a:pt x="2895" y="7933"/>
                    <a:pt x="392" y="216"/>
                    <a:pt x="366" y="138"/>
                  </a:cubicBezTo>
                  <a:cubicBezTo>
                    <a:pt x="322" y="51"/>
                    <a:pt x="261"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0"/>
            <p:cNvSpPr/>
            <p:nvPr/>
          </p:nvSpPr>
          <p:spPr>
            <a:xfrm>
              <a:off x="2381900" y="2534200"/>
              <a:ext cx="379375" cy="41075"/>
            </a:xfrm>
            <a:custGeom>
              <a:avLst/>
              <a:gdLst/>
              <a:ahLst/>
              <a:cxnLst/>
              <a:rect l="l" t="t" r="r" b="b"/>
              <a:pathLst>
                <a:path w="15175" h="1643" extrusionOk="0">
                  <a:moveTo>
                    <a:pt x="183" y="0"/>
                  </a:moveTo>
                  <a:cubicBezTo>
                    <a:pt x="52" y="0"/>
                    <a:pt x="0" y="79"/>
                    <a:pt x="26" y="157"/>
                  </a:cubicBezTo>
                  <a:lnTo>
                    <a:pt x="78" y="1382"/>
                  </a:lnTo>
                  <a:cubicBezTo>
                    <a:pt x="78" y="1460"/>
                    <a:pt x="157" y="1539"/>
                    <a:pt x="261" y="1539"/>
                  </a:cubicBezTo>
                  <a:lnTo>
                    <a:pt x="15018" y="1643"/>
                  </a:lnTo>
                  <a:cubicBezTo>
                    <a:pt x="15122" y="1643"/>
                    <a:pt x="15174" y="1565"/>
                    <a:pt x="15174" y="1460"/>
                  </a:cubicBezTo>
                  <a:lnTo>
                    <a:pt x="15174" y="496"/>
                  </a:lnTo>
                  <a:cubicBezTo>
                    <a:pt x="15174" y="391"/>
                    <a:pt x="15122" y="339"/>
                    <a:pt x="15018" y="339"/>
                  </a:cubicBezTo>
                  <a:lnTo>
                    <a:pt x="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0"/>
            <p:cNvSpPr/>
            <p:nvPr/>
          </p:nvSpPr>
          <p:spPr>
            <a:xfrm>
              <a:off x="2385150" y="2559625"/>
              <a:ext cx="368300" cy="370000"/>
            </a:xfrm>
            <a:custGeom>
              <a:avLst/>
              <a:gdLst/>
              <a:ahLst/>
              <a:cxnLst/>
              <a:rect l="l" t="t" r="r" b="b"/>
              <a:pathLst>
                <a:path w="14732" h="14800" extrusionOk="0">
                  <a:moveTo>
                    <a:pt x="0" y="0"/>
                  </a:moveTo>
                  <a:cubicBezTo>
                    <a:pt x="0" y="0"/>
                    <a:pt x="365" y="10690"/>
                    <a:pt x="365" y="14261"/>
                  </a:cubicBezTo>
                  <a:cubicBezTo>
                    <a:pt x="2548" y="14684"/>
                    <a:pt x="4931" y="14800"/>
                    <a:pt x="6892" y="14800"/>
                  </a:cubicBezTo>
                  <a:cubicBezTo>
                    <a:pt x="9288" y="14800"/>
                    <a:pt x="11055" y="14626"/>
                    <a:pt x="11055" y="14626"/>
                  </a:cubicBezTo>
                  <a:cubicBezTo>
                    <a:pt x="11055" y="14626"/>
                    <a:pt x="14731" y="5971"/>
                    <a:pt x="11394" y="261"/>
                  </a:cubicBezTo>
                  <a:cubicBezTo>
                    <a:pt x="7874" y="52"/>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0"/>
            <p:cNvSpPr/>
            <p:nvPr/>
          </p:nvSpPr>
          <p:spPr>
            <a:xfrm>
              <a:off x="2585250" y="2315425"/>
              <a:ext cx="377425" cy="355425"/>
            </a:xfrm>
            <a:custGeom>
              <a:avLst/>
              <a:gdLst/>
              <a:ahLst/>
              <a:cxnLst/>
              <a:rect l="l" t="t" r="r" b="b"/>
              <a:pathLst>
                <a:path w="15097" h="14217" extrusionOk="0">
                  <a:moveTo>
                    <a:pt x="5177" y="1"/>
                  </a:moveTo>
                  <a:cubicBezTo>
                    <a:pt x="5067" y="1"/>
                    <a:pt x="4952" y="47"/>
                    <a:pt x="4902" y="148"/>
                  </a:cubicBezTo>
                  <a:lnTo>
                    <a:pt x="105" y="7422"/>
                  </a:lnTo>
                  <a:cubicBezTo>
                    <a:pt x="1" y="7578"/>
                    <a:pt x="79" y="7787"/>
                    <a:pt x="209" y="7865"/>
                  </a:cubicBezTo>
                  <a:lnTo>
                    <a:pt x="9752" y="14174"/>
                  </a:lnTo>
                  <a:cubicBezTo>
                    <a:pt x="9798" y="14202"/>
                    <a:pt x="9859" y="14217"/>
                    <a:pt x="9920" y="14217"/>
                  </a:cubicBezTo>
                  <a:cubicBezTo>
                    <a:pt x="10030" y="14217"/>
                    <a:pt x="10145" y="14170"/>
                    <a:pt x="10195" y="14070"/>
                  </a:cubicBezTo>
                  <a:lnTo>
                    <a:pt x="14992" y="6796"/>
                  </a:lnTo>
                  <a:cubicBezTo>
                    <a:pt x="15096" y="6666"/>
                    <a:pt x="15070" y="6431"/>
                    <a:pt x="14888" y="6353"/>
                  </a:cubicBezTo>
                  <a:lnTo>
                    <a:pt x="5345" y="43"/>
                  </a:lnTo>
                  <a:cubicBezTo>
                    <a:pt x="5299" y="15"/>
                    <a:pt x="5238" y="1"/>
                    <a:pt x="5177"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0"/>
            <p:cNvSpPr/>
            <p:nvPr/>
          </p:nvSpPr>
          <p:spPr>
            <a:xfrm>
              <a:off x="2588500" y="2311225"/>
              <a:ext cx="377425" cy="355575"/>
            </a:xfrm>
            <a:custGeom>
              <a:avLst/>
              <a:gdLst/>
              <a:ahLst/>
              <a:cxnLst/>
              <a:rect l="l" t="t" r="r" b="b"/>
              <a:pathLst>
                <a:path w="15097" h="14223" extrusionOk="0">
                  <a:moveTo>
                    <a:pt x="5186" y="1"/>
                  </a:moveTo>
                  <a:cubicBezTo>
                    <a:pt x="5081" y="1"/>
                    <a:pt x="4970" y="58"/>
                    <a:pt x="4902" y="159"/>
                  </a:cubicBezTo>
                  <a:lnTo>
                    <a:pt x="105" y="7433"/>
                  </a:lnTo>
                  <a:cubicBezTo>
                    <a:pt x="1" y="7590"/>
                    <a:pt x="53" y="7772"/>
                    <a:pt x="210" y="7876"/>
                  </a:cubicBezTo>
                  <a:lnTo>
                    <a:pt x="9752" y="14160"/>
                  </a:lnTo>
                  <a:cubicBezTo>
                    <a:pt x="9804" y="14201"/>
                    <a:pt x="9873" y="14222"/>
                    <a:pt x="9943" y="14222"/>
                  </a:cubicBezTo>
                  <a:cubicBezTo>
                    <a:pt x="10049" y="14222"/>
                    <a:pt x="10159" y="14175"/>
                    <a:pt x="10221" y="14082"/>
                  </a:cubicBezTo>
                  <a:lnTo>
                    <a:pt x="14992" y="6807"/>
                  </a:lnTo>
                  <a:cubicBezTo>
                    <a:pt x="15097" y="6677"/>
                    <a:pt x="15071" y="6442"/>
                    <a:pt x="14914" y="6338"/>
                  </a:cubicBezTo>
                  <a:lnTo>
                    <a:pt x="5346" y="55"/>
                  </a:lnTo>
                  <a:cubicBezTo>
                    <a:pt x="5300" y="18"/>
                    <a:pt x="5244" y="1"/>
                    <a:pt x="5186" y="1"/>
                  </a:cubicBezTo>
                  <a:close/>
                </a:path>
              </a:pathLst>
            </a:custGeom>
            <a:solidFill>
              <a:srgbClr val="13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0"/>
            <p:cNvSpPr/>
            <p:nvPr/>
          </p:nvSpPr>
          <p:spPr>
            <a:xfrm>
              <a:off x="2588500" y="2311225"/>
              <a:ext cx="377425" cy="355575"/>
            </a:xfrm>
            <a:custGeom>
              <a:avLst/>
              <a:gdLst/>
              <a:ahLst/>
              <a:cxnLst/>
              <a:rect l="l" t="t" r="r" b="b"/>
              <a:pathLst>
                <a:path w="15097" h="14223" extrusionOk="0">
                  <a:moveTo>
                    <a:pt x="5186" y="1"/>
                  </a:moveTo>
                  <a:cubicBezTo>
                    <a:pt x="5081" y="1"/>
                    <a:pt x="4970" y="58"/>
                    <a:pt x="4902" y="159"/>
                  </a:cubicBezTo>
                  <a:lnTo>
                    <a:pt x="105" y="7433"/>
                  </a:lnTo>
                  <a:cubicBezTo>
                    <a:pt x="1" y="7590"/>
                    <a:pt x="53" y="7772"/>
                    <a:pt x="210" y="7876"/>
                  </a:cubicBezTo>
                  <a:lnTo>
                    <a:pt x="9752" y="14160"/>
                  </a:lnTo>
                  <a:cubicBezTo>
                    <a:pt x="9804" y="14201"/>
                    <a:pt x="9873" y="14222"/>
                    <a:pt x="9943" y="14222"/>
                  </a:cubicBezTo>
                  <a:cubicBezTo>
                    <a:pt x="10049" y="14222"/>
                    <a:pt x="10159" y="14175"/>
                    <a:pt x="10221" y="14082"/>
                  </a:cubicBezTo>
                  <a:lnTo>
                    <a:pt x="14992" y="6807"/>
                  </a:lnTo>
                  <a:cubicBezTo>
                    <a:pt x="15097" y="6677"/>
                    <a:pt x="15071" y="6442"/>
                    <a:pt x="14914" y="6338"/>
                  </a:cubicBezTo>
                  <a:lnTo>
                    <a:pt x="5346" y="55"/>
                  </a:lnTo>
                  <a:cubicBezTo>
                    <a:pt x="5300" y="18"/>
                    <a:pt x="5244" y="1"/>
                    <a:pt x="5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0"/>
            <p:cNvSpPr/>
            <p:nvPr/>
          </p:nvSpPr>
          <p:spPr>
            <a:xfrm>
              <a:off x="2603500" y="2324975"/>
              <a:ext cx="345475" cy="329175"/>
            </a:xfrm>
            <a:custGeom>
              <a:avLst/>
              <a:gdLst/>
              <a:ahLst/>
              <a:cxnLst/>
              <a:rect l="l" t="t" r="r" b="b"/>
              <a:pathLst>
                <a:path w="13819" h="13167" extrusionOk="0">
                  <a:moveTo>
                    <a:pt x="4667" y="0"/>
                  </a:moveTo>
                  <a:lnTo>
                    <a:pt x="1" y="7066"/>
                  </a:lnTo>
                  <a:lnTo>
                    <a:pt x="9256" y="13167"/>
                  </a:lnTo>
                  <a:lnTo>
                    <a:pt x="13819" y="6023"/>
                  </a:lnTo>
                  <a:lnTo>
                    <a:pt x="4667" y="0"/>
                  </a:lnTo>
                  <a:close/>
                </a:path>
              </a:pathLst>
            </a:custGeom>
            <a:solidFill>
              <a:srgbClr val="000000">
                <a:alpha val="3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0"/>
            <p:cNvSpPr/>
            <p:nvPr/>
          </p:nvSpPr>
          <p:spPr>
            <a:xfrm>
              <a:off x="2602850" y="2317800"/>
              <a:ext cx="347425" cy="329825"/>
            </a:xfrm>
            <a:custGeom>
              <a:avLst/>
              <a:gdLst/>
              <a:ahLst/>
              <a:cxnLst/>
              <a:rect l="l" t="t" r="r" b="b"/>
              <a:pathLst>
                <a:path w="13897" h="13193" extrusionOk="0">
                  <a:moveTo>
                    <a:pt x="4720" y="0"/>
                  </a:moveTo>
                  <a:cubicBezTo>
                    <a:pt x="3129" y="2373"/>
                    <a:pt x="1565" y="4772"/>
                    <a:pt x="1" y="7170"/>
                  </a:cubicBezTo>
                  <a:cubicBezTo>
                    <a:pt x="2921" y="9334"/>
                    <a:pt x="6023" y="11368"/>
                    <a:pt x="9178" y="13193"/>
                  </a:cubicBezTo>
                  <a:lnTo>
                    <a:pt x="13897" y="6023"/>
                  </a:lnTo>
                  <a:cubicBezTo>
                    <a:pt x="10716" y="4198"/>
                    <a:pt x="7640" y="2164"/>
                    <a:pt x="4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0"/>
            <p:cNvSpPr/>
            <p:nvPr/>
          </p:nvSpPr>
          <p:spPr>
            <a:xfrm>
              <a:off x="2630225" y="2429250"/>
              <a:ext cx="19575" cy="14925"/>
            </a:xfrm>
            <a:custGeom>
              <a:avLst/>
              <a:gdLst/>
              <a:ahLst/>
              <a:cxnLst/>
              <a:rect l="l" t="t" r="r" b="b"/>
              <a:pathLst>
                <a:path w="783" h="597" extrusionOk="0">
                  <a:moveTo>
                    <a:pt x="261" y="1"/>
                  </a:moveTo>
                  <a:lnTo>
                    <a:pt x="1" y="366"/>
                  </a:lnTo>
                  <a:lnTo>
                    <a:pt x="1" y="392"/>
                  </a:lnTo>
                  <a:lnTo>
                    <a:pt x="235" y="548"/>
                  </a:lnTo>
                  <a:lnTo>
                    <a:pt x="261" y="548"/>
                  </a:lnTo>
                  <a:cubicBezTo>
                    <a:pt x="312" y="582"/>
                    <a:pt x="362" y="597"/>
                    <a:pt x="411" y="597"/>
                  </a:cubicBezTo>
                  <a:cubicBezTo>
                    <a:pt x="513" y="597"/>
                    <a:pt x="608" y="532"/>
                    <a:pt x="678" y="444"/>
                  </a:cubicBezTo>
                  <a:lnTo>
                    <a:pt x="783" y="314"/>
                  </a:lnTo>
                  <a:cubicBezTo>
                    <a:pt x="783" y="301"/>
                    <a:pt x="783" y="294"/>
                    <a:pt x="779" y="294"/>
                  </a:cubicBezTo>
                  <a:cubicBezTo>
                    <a:pt x="776" y="294"/>
                    <a:pt x="770" y="301"/>
                    <a:pt x="757" y="314"/>
                  </a:cubicBezTo>
                  <a:lnTo>
                    <a:pt x="2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0"/>
            <p:cNvSpPr/>
            <p:nvPr/>
          </p:nvSpPr>
          <p:spPr>
            <a:xfrm>
              <a:off x="2620450" y="2364825"/>
              <a:ext cx="68475" cy="78700"/>
            </a:xfrm>
            <a:custGeom>
              <a:avLst/>
              <a:gdLst/>
              <a:ahLst/>
              <a:cxnLst/>
              <a:rect l="l" t="t" r="r" b="b"/>
              <a:pathLst>
                <a:path w="2739" h="3148" extrusionOk="0">
                  <a:moveTo>
                    <a:pt x="1813" y="1"/>
                  </a:moveTo>
                  <a:cubicBezTo>
                    <a:pt x="1721" y="1"/>
                    <a:pt x="1628" y="58"/>
                    <a:pt x="1565" y="153"/>
                  </a:cubicBezTo>
                  <a:lnTo>
                    <a:pt x="105" y="2421"/>
                  </a:lnTo>
                  <a:cubicBezTo>
                    <a:pt x="0" y="2552"/>
                    <a:pt x="27" y="2708"/>
                    <a:pt x="157" y="2812"/>
                  </a:cubicBezTo>
                  <a:lnTo>
                    <a:pt x="209" y="2812"/>
                  </a:lnTo>
                  <a:lnTo>
                    <a:pt x="730" y="3099"/>
                  </a:lnTo>
                  <a:cubicBezTo>
                    <a:pt x="781" y="3133"/>
                    <a:pt x="832" y="3147"/>
                    <a:pt x="880" y="3147"/>
                  </a:cubicBezTo>
                  <a:cubicBezTo>
                    <a:pt x="983" y="3147"/>
                    <a:pt x="1077" y="3083"/>
                    <a:pt x="1148" y="2995"/>
                  </a:cubicBezTo>
                  <a:lnTo>
                    <a:pt x="2634" y="753"/>
                  </a:lnTo>
                  <a:cubicBezTo>
                    <a:pt x="2738" y="622"/>
                    <a:pt x="2712" y="466"/>
                    <a:pt x="2556" y="362"/>
                  </a:cubicBezTo>
                  <a:lnTo>
                    <a:pt x="2503" y="362"/>
                  </a:lnTo>
                  <a:lnTo>
                    <a:pt x="1982" y="75"/>
                  </a:lnTo>
                  <a:cubicBezTo>
                    <a:pt x="1931" y="24"/>
                    <a:pt x="1872" y="1"/>
                    <a:pt x="18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0"/>
            <p:cNvSpPr/>
            <p:nvPr/>
          </p:nvSpPr>
          <p:spPr>
            <a:xfrm>
              <a:off x="2707150" y="2507475"/>
              <a:ext cx="146675" cy="128600"/>
            </a:xfrm>
            <a:custGeom>
              <a:avLst/>
              <a:gdLst/>
              <a:ahLst/>
              <a:cxnLst/>
              <a:rect l="l" t="t" r="r" b="b"/>
              <a:pathLst>
                <a:path w="5867" h="5144" extrusionOk="0">
                  <a:moveTo>
                    <a:pt x="3728" y="0"/>
                  </a:moveTo>
                  <a:lnTo>
                    <a:pt x="1877" y="1095"/>
                  </a:lnTo>
                  <a:cubicBezTo>
                    <a:pt x="1486" y="1330"/>
                    <a:pt x="1173" y="1669"/>
                    <a:pt x="913" y="2008"/>
                  </a:cubicBezTo>
                  <a:lnTo>
                    <a:pt x="287" y="2920"/>
                  </a:lnTo>
                  <a:cubicBezTo>
                    <a:pt x="0" y="3390"/>
                    <a:pt x="78" y="3963"/>
                    <a:pt x="521" y="4302"/>
                  </a:cubicBezTo>
                  <a:cubicBezTo>
                    <a:pt x="521" y="4302"/>
                    <a:pt x="548" y="4302"/>
                    <a:pt x="548" y="4328"/>
                  </a:cubicBezTo>
                  <a:lnTo>
                    <a:pt x="1564" y="4980"/>
                  </a:lnTo>
                  <a:cubicBezTo>
                    <a:pt x="1727" y="5089"/>
                    <a:pt x="1917" y="5143"/>
                    <a:pt x="2106" y="5143"/>
                  </a:cubicBezTo>
                  <a:cubicBezTo>
                    <a:pt x="2371" y="5143"/>
                    <a:pt x="2633" y="5037"/>
                    <a:pt x="2816" y="4824"/>
                  </a:cubicBezTo>
                  <a:lnTo>
                    <a:pt x="3807" y="3781"/>
                  </a:lnTo>
                  <a:cubicBezTo>
                    <a:pt x="3807" y="3781"/>
                    <a:pt x="5866" y="2190"/>
                    <a:pt x="5162" y="965"/>
                  </a:cubicBezTo>
                  <a:lnTo>
                    <a:pt x="3728"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0"/>
            <p:cNvSpPr/>
            <p:nvPr/>
          </p:nvSpPr>
          <p:spPr>
            <a:xfrm>
              <a:off x="2718225" y="1953600"/>
              <a:ext cx="260750" cy="622775"/>
            </a:xfrm>
            <a:custGeom>
              <a:avLst/>
              <a:gdLst/>
              <a:ahLst/>
              <a:cxnLst/>
              <a:rect l="l" t="t" r="r" b="b"/>
              <a:pathLst>
                <a:path w="10430" h="24911" extrusionOk="0">
                  <a:moveTo>
                    <a:pt x="2748" y="0"/>
                  </a:moveTo>
                  <a:cubicBezTo>
                    <a:pt x="2649" y="0"/>
                    <a:pt x="2549" y="7"/>
                    <a:pt x="2451" y="20"/>
                  </a:cubicBezTo>
                  <a:cubicBezTo>
                    <a:pt x="965" y="203"/>
                    <a:pt x="0" y="1585"/>
                    <a:pt x="235" y="3019"/>
                  </a:cubicBezTo>
                  <a:lnTo>
                    <a:pt x="261" y="3331"/>
                  </a:lnTo>
                  <a:cubicBezTo>
                    <a:pt x="365" y="3827"/>
                    <a:pt x="548" y="4322"/>
                    <a:pt x="782" y="4739"/>
                  </a:cubicBezTo>
                  <a:cubicBezTo>
                    <a:pt x="1017" y="5209"/>
                    <a:pt x="1278" y="5600"/>
                    <a:pt x="1565" y="5991"/>
                  </a:cubicBezTo>
                  <a:cubicBezTo>
                    <a:pt x="2112" y="6773"/>
                    <a:pt x="2660" y="7581"/>
                    <a:pt x="3207" y="8363"/>
                  </a:cubicBezTo>
                  <a:cubicBezTo>
                    <a:pt x="3729" y="9145"/>
                    <a:pt x="4250" y="9954"/>
                    <a:pt x="4693" y="10736"/>
                  </a:cubicBezTo>
                  <a:cubicBezTo>
                    <a:pt x="5163" y="11466"/>
                    <a:pt x="5501" y="12248"/>
                    <a:pt x="5762" y="13030"/>
                  </a:cubicBezTo>
                  <a:cubicBezTo>
                    <a:pt x="5814" y="13134"/>
                    <a:pt x="5814" y="13213"/>
                    <a:pt x="5840" y="13291"/>
                  </a:cubicBezTo>
                  <a:lnTo>
                    <a:pt x="5893" y="13473"/>
                  </a:lnTo>
                  <a:cubicBezTo>
                    <a:pt x="5945" y="13552"/>
                    <a:pt x="5945" y="13578"/>
                    <a:pt x="5945" y="13656"/>
                  </a:cubicBezTo>
                  <a:lnTo>
                    <a:pt x="5945" y="13864"/>
                  </a:lnTo>
                  <a:cubicBezTo>
                    <a:pt x="5945" y="14256"/>
                    <a:pt x="5893" y="14621"/>
                    <a:pt x="5814" y="15012"/>
                  </a:cubicBezTo>
                  <a:cubicBezTo>
                    <a:pt x="5606" y="15898"/>
                    <a:pt x="5319" y="16811"/>
                    <a:pt x="4980" y="17645"/>
                  </a:cubicBezTo>
                  <a:cubicBezTo>
                    <a:pt x="4641" y="18557"/>
                    <a:pt x="4250" y="19444"/>
                    <a:pt x="3807" y="20356"/>
                  </a:cubicBezTo>
                  <a:cubicBezTo>
                    <a:pt x="3390" y="21269"/>
                    <a:pt x="2920" y="22181"/>
                    <a:pt x="2477" y="23042"/>
                  </a:cubicBezTo>
                  <a:lnTo>
                    <a:pt x="2477" y="23120"/>
                  </a:lnTo>
                  <a:cubicBezTo>
                    <a:pt x="2216" y="23615"/>
                    <a:pt x="2321" y="24267"/>
                    <a:pt x="2764" y="24632"/>
                  </a:cubicBezTo>
                  <a:cubicBezTo>
                    <a:pt x="2996" y="24818"/>
                    <a:pt x="3279" y="24910"/>
                    <a:pt x="3561" y="24910"/>
                  </a:cubicBezTo>
                  <a:cubicBezTo>
                    <a:pt x="3914" y="24910"/>
                    <a:pt x="4265" y="24765"/>
                    <a:pt x="4511" y="24476"/>
                  </a:cubicBezTo>
                  <a:cubicBezTo>
                    <a:pt x="5893" y="22833"/>
                    <a:pt x="7144" y="21112"/>
                    <a:pt x="8239" y="19287"/>
                  </a:cubicBezTo>
                  <a:cubicBezTo>
                    <a:pt x="8839" y="18297"/>
                    <a:pt x="9360" y="17306"/>
                    <a:pt x="9777" y="16263"/>
                  </a:cubicBezTo>
                  <a:cubicBezTo>
                    <a:pt x="10038" y="15663"/>
                    <a:pt x="10194" y="15038"/>
                    <a:pt x="10325" y="14438"/>
                  </a:cubicBezTo>
                  <a:cubicBezTo>
                    <a:pt x="10351" y="14229"/>
                    <a:pt x="10403" y="14073"/>
                    <a:pt x="10403" y="13864"/>
                  </a:cubicBezTo>
                  <a:cubicBezTo>
                    <a:pt x="10429" y="13682"/>
                    <a:pt x="10429" y="13473"/>
                    <a:pt x="10429" y="13291"/>
                  </a:cubicBezTo>
                  <a:lnTo>
                    <a:pt x="10429" y="12952"/>
                  </a:lnTo>
                  <a:lnTo>
                    <a:pt x="10403" y="12691"/>
                  </a:lnTo>
                  <a:cubicBezTo>
                    <a:pt x="10377" y="12509"/>
                    <a:pt x="10377" y="12352"/>
                    <a:pt x="10325" y="12170"/>
                  </a:cubicBezTo>
                  <a:cubicBezTo>
                    <a:pt x="10142" y="10970"/>
                    <a:pt x="9803" y="9797"/>
                    <a:pt x="9386" y="8650"/>
                  </a:cubicBezTo>
                  <a:cubicBezTo>
                    <a:pt x="8995" y="7607"/>
                    <a:pt x="8552" y="6564"/>
                    <a:pt x="8030" y="5600"/>
                  </a:cubicBezTo>
                  <a:cubicBezTo>
                    <a:pt x="7483" y="4609"/>
                    <a:pt x="6988" y="3696"/>
                    <a:pt x="6388" y="2784"/>
                  </a:cubicBezTo>
                  <a:cubicBezTo>
                    <a:pt x="6127" y="2341"/>
                    <a:pt x="5814" y="1871"/>
                    <a:pt x="5449" y="1480"/>
                  </a:cubicBezTo>
                  <a:cubicBezTo>
                    <a:pt x="5058" y="1063"/>
                    <a:pt x="4641" y="698"/>
                    <a:pt x="4146" y="411"/>
                  </a:cubicBezTo>
                  <a:cubicBezTo>
                    <a:pt x="3714" y="152"/>
                    <a:pt x="3228" y="0"/>
                    <a:pt x="2748"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p:cNvGraphicFramePr/>
          <p:nvPr>
            <p:extLst>
              <p:ext uri="{D42A27DB-BD31-4B8C-83A1-F6EECF244321}">
                <p14:modId xmlns:p14="http://schemas.microsoft.com/office/powerpoint/2010/main" val="2949084332"/>
              </p:ext>
            </p:extLst>
          </p:nvPr>
        </p:nvGraphicFramePr>
        <p:xfrm>
          <a:off x="0" y="1059583"/>
          <a:ext cx="9078861" cy="398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3"/>
        <p:cNvGrpSpPr/>
        <p:nvPr/>
      </p:nvGrpSpPr>
      <p:grpSpPr>
        <a:xfrm>
          <a:off x="0" y="0"/>
          <a:ext cx="0" cy="0"/>
          <a:chOff x="0" y="0"/>
          <a:chExt cx="0" cy="0"/>
        </a:xfrm>
      </p:grpSpPr>
      <p:sp>
        <p:nvSpPr>
          <p:cNvPr id="2664" name="Google Shape;2664;p41"/>
          <p:cNvSpPr txBox="1">
            <a:spLocks noGrp="1"/>
          </p:cNvSpPr>
          <p:nvPr>
            <p:ph type="ctrTitle"/>
          </p:nvPr>
        </p:nvSpPr>
        <p:spPr>
          <a:xfrm>
            <a:off x="721794" y="195486"/>
            <a:ext cx="5299760" cy="10791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800" i="1" dirty="0" smtClean="0"/>
              <a:t>Progression</a:t>
            </a:r>
            <a:r>
              <a:rPr lang="id-ID" sz="2800" dirty="0" smtClean="0"/>
              <a:t> (Peningkatan Beban Latihan)</a:t>
            </a:r>
            <a:endParaRPr sz="2800" dirty="0"/>
          </a:p>
        </p:txBody>
      </p:sp>
      <p:sp>
        <p:nvSpPr>
          <p:cNvPr id="2665" name="Google Shape;2665;p41"/>
          <p:cNvSpPr txBox="1">
            <a:spLocks noGrp="1"/>
          </p:cNvSpPr>
          <p:nvPr>
            <p:ph type="title" idx="2"/>
          </p:nvPr>
        </p:nvSpPr>
        <p:spPr>
          <a:xfrm>
            <a:off x="172800" y="414000"/>
            <a:ext cx="927600" cy="62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2675" name="Google Shape;2675;p41"/>
          <p:cNvSpPr txBox="1"/>
          <p:nvPr/>
        </p:nvSpPr>
        <p:spPr>
          <a:xfrm>
            <a:off x="251520" y="1613358"/>
            <a:ext cx="4032447" cy="3125532"/>
          </a:xfrm>
          <a:prstGeom prst="rect">
            <a:avLst/>
          </a:prstGeom>
          <a:noFill/>
          <a:ln>
            <a:noFill/>
          </a:ln>
        </p:spPr>
        <p:txBody>
          <a:bodyPr spcFirstLastPara="1" wrap="square" lIns="91425" tIns="91425" rIns="91425" bIns="91425" anchor="t" anchorCtr="0">
            <a:noAutofit/>
          </a:bodyPr>
          <a:lstStyle/>
          <a:p>
            <a:pPr lvl="0"/>
            <a:r>
              <a:rPr lang="id-ID" sz="1800" dirty="0"/>
              <a:t>Bompa (1994) menjelaskan bahwa dalam melaksanakan latihan, pemberian beban latihan harus ditingkatkan secara bertahap, teratur dan ajeg hingga mencapai beban maksimum. Menurut pendapat Hazeldine (1989) program latihan harus direncanakan, beban ditingkatkan secara pelan bertahap, yang akan menjamin memperoleh adaptasi secara </a:t>
            </a:r>
            <a:r>
              <a:rPr lang="id-ID" sz="1800" dirty="0" smtClean="0"/>
              <a:t>benar. </a:t>
            </a:r>
            <a:endParaRPr sz="1800" dirty="0">
              <a:solidFill>
                <a:srgbClr val="132356"/>
              </a:solidFill>
              <a:latin typeface="Montserrat Medium"/>
              <a:ea typeface="Montserrat Medium"/>
              <a:cs typeface="Montserrat Medium"/>
              <a:sym typeface="Montserrat Medium"/>
            </a:endParaRPr>
          </a:p>
        </p:txBody>
      </p:sp>
      <p:pic>
        <p:nvPicPr>
          <p:cNvPr id="1026" name="Picture 2" descr="SFIDN FITS | Blog | Penggunaan Power Belt untuk Latihan Beban, Perluk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77928"/>
            <a:ext cx="4520284" cy="3596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 Kesalahan yang Harus Dihindari Saat Latihan Angkat Beban Halaman all -  Komp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triped Right Arrow 4"/>
          <p:cNvSpPr/>
          <p:nvPr/>
        </p:nvSpPr>
        <p:spPr>
          <a:xfrm>
            <a:off x="0" y="1203598"/>
            <a:ext cx="2699792" cy="22848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Prinsip Menambah Beban Latihan secara Progresif </a:t>
            </a:r>
            <a:endParaRPr lang="id-ID" dirty="0"/>
          </a:p>
        </p:txBody>
      </p:sp>
      <p:sp>
        <p:nvSpPr>
          <p:cNvPr id="4" name="Rectangle 3"/>
          <p:cNvSpPr/>
          <p:nvPr/>
        </p:nvSpPr>
        <p:spPr>
          <a:xfrm>
            <a:off x="2722672" y="760964"/>
            <a:ext cx="6120680" cy="3170099"/>
          </a:xfrm>
          <a:prstGeom prst="rect">
            <a:avLst/>
          </a:prstGeom>
          <a:solidFill>
            <a:srgbClr val="FFFF00"/>
          </a:solidFill>
        </p:spPr>
        <p:txBody>
          <a:bodyPr wrap="square">
            <a:spAutoFit/>
          </a:bodyPr>
          <a:lstStyle/>
          <a:p>
            <a:r>
              <a:rPr lang="id-ID" sz="2000" dirty="0">
                <a:solidFill>
                  <a:schemeClr val="accent1"/>
                </a:solidFill>
                <a:latin typeface="MV Boli" pitchFamily="2" charset="0"/>
                <a:cs typeface="MV Boli" pitchFamily="2" charset="0"/>
              </a:rPr>
              <a:t>Contoh penerapan prinsip latihan secara progresif adalah jika seorang atlet telah terbiasa berlatih dengan beban latihan antara 60%–70% dari kemampuannya dengan waktu selama antara 25–30 menit, maka atlet tersebut harus menambah waktu latihannya antara 40–50 menit dengan beban latihan yang sama. Atau jika jenis latihan berupa latihan lari, disarankan menambah jarak lari lebih jauh dibanding jarak lari pada latihan sebelumnya. </a:t>
            </a:r>
          </a:p>
        </p:txBody>
      </p:sp>
    </p:spTree>
    <p:extLst>
      <p:ext uri="{BB962C8B-B14F-4D97-AF65-F5344CB8AC3E}">
        <p14:creationId xmlns:p14="http://schemas.microsoft.com/office/powerpoint/2010/main" val="218963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7" name="Google Shape;2707;p43"/>
          <p:cNvSpPr txBox="1">
            <a:spLocks noGrp="1"/>
          </p:cNvSpPr>
          <p:nvPr>
            <p:ph type="ctrTitle"/>
          </p:nvPr>
        </p:nvSpPr>
        <p:spPr>
          <a:xfrm>
            <a:off x="1347318" y="339502"/>
            <a:ext cx="6264696" cy="770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sz="3600" b="1" dirty="0" smtClean="0">
                <a:solidFill>
                  <a:srgbClr val="FF0000"/>
                </a:solidFill>
              </a:rPr>
              <a:t>Spesificity (Kehususan)</a:t>
            </a:r>
            <a:endParaRPr sz="3600" b="1" dirty="0">
              <a:solidFill>
                <a:srgbClr val="FF0000"/>
              </a:solidFill>
            </a:endParaRPr>
          </a:p>
        </p:txBody>
      </p:sp>
      <p:grpSp>
        <p:nvGrpSpPr>
          <p:cNvPr id="2710" name="Google Shape;2710;p43"/>
          <p:cNvGrpSpPr/>
          <p:nvPr/>
        </p:nvGrpSpPr>
        <p:grpSpPr>
          <a:xfrm>
            <a:off x="719979" y="3449779"/>
            <a:ext cx="1698771" cy="1154487"/>
            <a:chOff x="720000" y="3298275"/>
            <a:chExt cx="1921904" cy="1306128"/>
          </a:xfrm>
        </p:grpSpPr>
        <p:sp>
          <p:nvSpPr>
            <p:cNvPr id="2711" name="Google Shape;2711;p43"/>
            <p:cNvSpPr/>
            <p:nvPr/>
          </p:nvSpPr>
          <p:spPr>
            <a:xfrm>
              <a:off x="1222425" y="3298275"/>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3"/>
            <p:cNvSpPr/>
            <p:nvPr/>
          </p:nvSpPr>
          <p:spPr>
            <a:xfrm>
              <a:off x="720000" y="3482350"/>
              <a:ext cx="1419479" cy="1122053"/>
            </a:xfrm>
            <a:custGeom>
              <a:avLst/>
              <a:gdLst/>
              <a:ahLst/>
              <a:cxnLst/>
              <a:rect l="l" t="t" r="r" b="b"/>
              <a:pathLst>
                <a:path w="250349" h="197893" extrusionOk="0">
                  <a:moveTo>
                    <a:pt x="246463" y="0"/>
                  </a:moveTo>
                  <a:lnTo>
                    <a:pt x="0" y="192897"/>
                  </a:lnTo>
                  <a:lnTo>
                    <a:pt x="3886" y="197893"/>
                  </a:lnTo>
                  <a:lnTo>
                    <a:pt x="250349" y="4996"/>
                  </a:lnTo>
                  <a:lnTo>
                    <a:pt x="24646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Diagram 5"/>
          <p:cNvGraphicFramePr/>
          <p:nvPr>
            <p:extLst>
              <p:ext uri="{D42A27DB-BD31-4B8C-83A1-F6EECF244321}">
                <p14:modId xmlns:p14="http://schemas.microsoft.com/office/powerpoint/2010/main" val="1011128867"/>
              </p:ext>
            </p:extLst>
          </p:nvPr>
        </p:nvGraphicFramePr>
        <p:xfrm>
          <a:off x="179513" y="1563638"/>
          <a:ext cx="8568952" cy="332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t day dalam Rutinitas Latihan: Manfaat, Tips, dan Cara Melakukannya |  SFIDN - Science From Indonesia 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24"/>
            <a:ext cx="9144000" cy="5232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6909" y="119152"/>
            <a:ext cx="4410182"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lvl="0"/>
            <a:r>
              <a:rPr lang="id-ID" sz="3200" b="1" dirty="0">
                <a:solidFill>
                  <a:srgbClr val="FF0000"/>
                </a:solidFill>
                <a:latin typeface="MV Boli" pitchFamily="2" charset="0"/>
                <a:cs typeface="MV Boli" pitchFamily="2" charset="0"/>
              </a:rPr>
              <a:t>Recovery (Pemulihan)</a:t>
            </a:r>
          </a:p>
        </p:txBody>
      </p:sp>
      <p:sp>
        <p:nvSpPr>
          <p:cNvPr id="5" name="Rectangle 4"/>
          <p:cNvSpPr/>
          <p:nvPr/>
        </p:nvSpPr>
        <p:spPr>
          <a:xfrm>
            <a:off x="179512" y="1203598"/>
            <a:ext cx="8856984" cy="3108543"/>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id-ID" sz="2800" b="1" dirty="0">
                <a:solidFill>
                  <a:srgbClr val="FFFF00"/>
                </a:solidFill>
                <a:latin typeface="MV Boli" pitchFamily="2" charset="0"/>
                <a:cs typeface="MV Boli" pitchFamily="2" charset="0"/>
              </a:rPr>
              <a:t>Komponen latihan yang juga sangat penting dan harus diperhatikan adalah recovery dan interval. Recovery dan interval mempunyai arti yang sama, yaitu pemberian istirahat. Hal yang membedakanya recovery adalah waktu istirahat antar repetisi atau set, sedangkan interval adalah waktu istirahat antar seri atau sirkuit.</a:t>
            </a:r>
          </a:p>
        </p:txBody>
      </p:sp>
    </p:spTree>
    <p:extLst>
      <p:ext uri="{BB962C8B-B14F-4D97-AF65-F5344CB8AC3E}">
        <p14:creationId xmlns:p14="http://schemas.microsoft.com/office/powerpoint/2010/main" val="69856265"/>
      </p:ext>
    </p:extLst>
  </p:cSld>
  <p:clrMapOvr>
    <a:masterClrMapping/>
  </p:clrMapOvr>
</p:sld>
</file>

<file path=ppt/theme/theme1.xml><?xml version="1.0" encoding="utf-8"?>
<a:theme xmlns:a="http://schemas.openxmlformats.org/drawingml/2006/main" name="Personal Trainer CV by Slidesgo">
  <a:themeElements>
    <a:clrScheme name="Simple Light">
      <a:dk1>
        <a:srgbClr val="132356"/>
      </a:dk1>
      <a:lt1>
        <a:srgbClr val="FFFFFF"/>
      </a:lt1>
      <a:dk2>
        <a:srgbClr val="132356"/>
      </a:dk2>
      <a:lt2>
        <a:srgbClr val="2B3C82"/>
      </a:lt2>
      <a:accent1>
        <a:srgbClr val="2B3C82"/>
      </a:accent1>
      <a:accent2>
        <a:srgbClr val="E6E6E6"/>
      </a:accent2>
      <a:accent3>
        <a:srgbClr val="E6E6E6"/>
      </a:accent3>
      <a:accent4>
        <a:srgbClr val="EBBE31"/>
      </a:accent4>
      <a:accent5>
        <a:srgbClr val="EBBE31"/>
      </a:accent5>
      <a:accent6>
        <a:srgbClr val="EBBE31"/>
      </a:accent6>
      <a:hlink>
        <a:srgbClr val="1323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459</Words>
  <Application>Microsoft Office PowerPoint</Application>
  <PresentationFormat>On-screen Show (16:9)</PresentationFormat>
  <Paragraphs>57</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MV Boli</vt:lpstr>
      <vt:lpstr>Monotype Corsiva</vt:lpstr>
      <vt:lpstr>Montserrat Black</vt:lpstr>
      <vt:lpstr>Montserrat Medium</vt:lpstr>
      <vt:lpstr>Personal Trainer CV by Slidesgo</vt:lpstr>
      <vt:lpstr>Membuat Program aktivitas kebugaran personal</vt:lpstr>
      <vt:lpstr>Latihan menurut para ahli</vt:lpstr>
      <vt:lpstr>Prinsip-Prinsip dasar program aktivitas kebugaran</vt:lpstr>
      <vt:lpstr>overtraining</vt:lpstr>
      <vt:lpstr>Penyebab terjadinya overtraining</vt:lpstr>
      <vt:lpstr>Progression (Peningkatan Beban Latihan)</vt:lpstr>
      <vt:lpstr>PowerPoint Presentation</vt:lpstr>
      <vt:lpstr>Spesificity (Kehususan)</vt:lpstr>
      <vt:lpstr>PowerPoint Presentation</vt:lpstr>
      <vt:lpstr>KOMPONEN LATIHAN ATAU FORMULA DALAM AKTIFITAS KEBUGARAN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program aktivitas kebugaran personal</dc:title>
  <dc:creator>HIKMAT</dc:creator>
  <cp:lastModifiedBy>HIKMAT</cp:lastModifiedBy>
  <cp:revision>18</cp:revision>
  <dcterms:modified xsi:type="dcterms:W3CDTF">2020-10-21T06:27:57Z</dcterms:modified>
</cp:coreProperties>
</file>