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258" r:id="rId3"/>
    <p:sldId id="286" r:id="rId4"/>
    <p:sldId id="260" r:id="rId5"/>
    <p:sldId id="300" r:id="rId6"/>
    <p:sldId id="264" r:id="rId7"/>
    <p:sldId id="299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285" r:id="rId21"/>
  </p:sldIdLst>
  <p:sldSz cx="9144000" cy="5143500" type="screen16x9"/>
  <p:notesSz cx="6858000" cy="9144000"/>
  <p:embeddedFontLst>
    <p:embeddedFont>
      <p:font typeface="Dosis" panose="020B0604020202020204" charset="0"/>
      <p:regular r:id="rId23"/>
      <p:bold r:id="rId24"/>
    </p:embeddedFont>
    <p:embeddedFont>
      <p:font typeface="Dosis Light" panose="020B0604020202020204" charset="0"/>
      <p:regular r:id="rId25"/>
      <p:bold r:id="rId26"/>
    </p:embeddedFont>
    <p:embeddedFont>
      <p:font typeface="Stencil" panose="040409050D0802020404" pitchFamily="82" charset="0"/>
      <p:regular r:id="rId27"/>
    </p:embeddedFont>
    <p:embeddedFont>
      <p:font typeface="Titillium Web Light" panose="020B0604020202020204" charset="0"/>
      <p:regular r:id="rId28"/>
      <p:bold r:id="rId29"/>
      <p:italic r:id="rId30"/>
      <p:boldItalic r:id="rId3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070FC58-3EC0-4AA3-A810-090B918E3A9F}">
  <a:tblStyle styleId="{E070FC58-3EC0-4AA3-A810-090B918E3A9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82" y="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5.fntdata"/><Relationship Id="rId30" Type="http://schemas.openxmlformats.org/officeDocument/2006/relationships/font" Target="fonts/font8.fntdata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9638768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3" name="Shape 38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4" name="Shape 38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1742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7" name="Shape 38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48" name="Shape 38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23862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1" name="Shape 38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62" name="Shape 38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65927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2" name="Shape 39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03" name="Shape 39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14572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3" name="Shape 38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4" name="Shape 38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6723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2" name="Shape 39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03" name="Shape 39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189086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1" name="Shape 38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62" name="Shape 38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109573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1" name="Shape 38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62" name="Shape 38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60037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003B55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762000" y="696425"/>
            <a:ext cx="53967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9pPr>
          </a:lstStyle>
          <a:p>
            <a:endParaRPr/>
          </a:p>
        </p:txBody>
      </p:sp>
      <p:grpSp>
        <p:nvGrpSpPr>
          <p:cNvPr id="11" name="Shape 11"/>
          <p:cNvGrpSpPr/>
          <p:nvPr/>
        </p:nvGrpSpPr>
        <p:grpSpPr>
          <a:xfrm rot="10800000">
            <a:off x="8705367" y="28698"/>
            <a:ext cx="410132" cy="5086302"/>
            <a:chOff x="836200" y="238125"/>
            <a:chExt cx="422425" cy="5238750"/>
          </a:xfrm>
        </p:grpSpPr>
        <p:sp>
          <p:nvSpPr>
            <p:cNvPr id="12" name="Shape 12"/>
            <p:cNvSpPr/>
            <p:nvPr/>
          </p:nvSpPr>
          <p:spPr>
            <a:xfrm>
              <a:off x="836200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83620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836200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83620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836200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83620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836200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83620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836200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836200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836200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836200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83620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836200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836200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836200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83620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83620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836200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836200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836200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836200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836200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83620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836200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836200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836200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836200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83620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83620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836200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83620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836200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836200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836200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98670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986700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986700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986700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98670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986700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986700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986700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986700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986700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98670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>
              <a:off x="986700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>
              <a:off x="986700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Shape 60"/>
            <p:cNvSpPr/>
            <p:nvPr/>
          </p:nvSpPr>
          <p:spPr>
            <a:xfrm>
              <a:off x="986700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Shape 61"/>
            <p:cNvSpPr/>
            <p:nvPr/>
          </p:nvSpPr>
          <p:spPr>
            <a:xfrm>
              <a:off x="98670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>
              <a:off x="986700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Shape 63"/>
            <p:cNvSpPr/>
            <p:nvPr/>
          </p:nvSpPr>
          <p:spPr>
            <a:xfrm>
              <a:off x="986700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986700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>
              <a:off x="98670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Shape 66"/>
            <p:cNvSpPr/>
            <p:nvPr/>
          </p:nvSpPr>
          <p:spPr>
            <a:xfrm>
              <a:off x="98670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x="98670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Shape 68"/>
            <p:cNvSpPr/>
            <p:nvPr/>
          </p:nvSpPr>
          <p:spPr>
            <a:xfrm>
              <a:off x="986700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Shape 69"/>
            <p:cNvSpPr/>
            <p:nvPr/>
          </p:nvSpPr>
          <p:spPr>
            <a:xfrm>
              <a:off x="986700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>
              <a:off x="1137200" y="2381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1137200" y="53912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1137200" y="9906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1137200" y="11411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1137200" y="14422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>
              <a:off x="1137200" y="15927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1137200" y="21947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1137200" y="23452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1137200" y="24957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1137200" y="26462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1137200" y="29473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1137200" y="32483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1137200" y="33988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1137200" y="36998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1137200" y="38503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1137200" y="40008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1137200" y="41514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1137200" y="46029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1137200" y="47534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1137200" y="505445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1137200" y="52049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1137200" y="53554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" name="Shape 92"/>
          <p:cNvGrpSpPr/>
          <p:nvPr/>
        </p:nvGrpSpPr>
        <p:grpSpPr>
          <a:xfrm rot="10800000">
            <a:off x="6659535" y="28698"/>
            <a:ext cx="2309844" cy="5086302"/>
            <a:chOff x="986700" y="238125"/>
            <a:chExt cx="2379075" cy="5238750"/>
          </a:xfrm>
        </p:grpSpPr>
        <p:sp>
          <p:nvSpPr>
            <p:cNvPr id="93" name="Shape 93"/>
            <p:cNvSpPr/>
            <p:nvPr/>
          </p:nvSpPr>
          <p:spPr>
            <a:xfrm>
              <a:off x="986700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98670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98670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986700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986700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98670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98670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986700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986700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986700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986700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986700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1137200" y="3886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1137200" y="6896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Shape 107"/>
            <p:cNvSpPr/>
            <p:nvPr/>
          </p:nvSpPr>
          <p:spPr>
            <a:xfrm>
              <a:off x="1137200" y="8401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>
              <a:off x="1137200" y="12917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Shape 109"/>
            <p:cNvSpPr/>
            <p:nvPr/>
          </p:nvSpPr>
          <p:spPr>
            <a:xfrm>
              <a:off x="1137200" y="17432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>
              <a:off x="1137200" y="18937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>
              <a:off x="1137200" y="20442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>
              <a:off x="1137200" y="27968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1137200" y="30978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1137200" y="35493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1137200" y="43019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1137200" y="44524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1137200" y="49039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128772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>
              <a:off x="128772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>
              <a:off x="128772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>
              <a:off x="128772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1287725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>
              <a:off x="128772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>
              <a:off x="128772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Shape 125"/>
            <p:cNvSpPr/>
            <p:nvPr/>
          </p:nvSpPr>
          <p:spPr>
            <a:xfrm>
              <a:off x="128772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Shape 126"/>
            <p:cNvSpPr/>
            <p:nvPr/>
          </p:nvSpPr>
          <p:spPr>
            <a:xfrm>
              <a:off x="128772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Shape 127"/>
            <p:cNvSpPr/>
            <p:nvPr/>
          </p:nvSpPr>
          <p:spPr>
            <a:xfrm>
              <a:off x="128772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Shape 128"/>
            <p:cNvSpPr/>
            <p:nvPr/>
          </p:nvSpPr>
          <p:spPr>
            <a:xfrm>
              <a:off x="128772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Shape 129"/>
            <p:cNvSpPr/>
            <p:nvPr/>
          </p:nvSpPr>
          <p:spPr>
            <a:xfrm>
              <a:off x="128772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>
              <a:off x="128772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Shape 131"/>
            <p:cNvSpPr/>
            <p:nvPr/>
          </p:nvSpPr>
          <p:spPr>
            <a:xfrm>
              <a:off x="128772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Shape 132"/>
            <p:cNvSpPr/>
            <p:nvPr/>
          </p:nvSpPr>
          <p:spPr>
            <a:xfrm>
              <a:off x="128772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Shape 133"/>
            <p:cNvSpPr/>
            <p:nvPr/>
          </p:nvSpPr>
          <p:spPr>
            <a:xfrm>
              <a:off x="128772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Shape 134"/>
            <p:cNvSpPr/>
            <p:nvPr/>
          </p:nvSpPr>
          <p:spPr>
            <a:xfrm>
              <a:off x="128772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Shape 135"/>
            <p:cNvSpPr/>
            <p:nvPr/>
          </p:nvSpPr>
          <p:spPr>
            <a:xfrm>
              <a:off x="128772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>
              <a:off x="128772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Shape 137"/>
            <p:cNvSpPr/>
            <p:nvPr/>
          </p:nvSpPr>
          <p:spPr>
            <a:xfrm>
              <a:off x="1287725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>
              <a:off x="143822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Shape 139"/>
            <p:cNvSpPr/>
            <p:nvPr/>
          </p:nvSpPr>
          <p:spPr>
            <a:xfrm>
              <a:off x="143822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Shape 140"/>
            <p:cNvSpPr/>
            <p:nvPr/>
          </p:nvSpPr>
          <p:spPr>
            <a:xfrm>
              <a:off x="143822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Shape 141"/>
            <p:cNvSpPr/>
            <p:nvPr/>
          </p:nvSpPr>
          <p:spPr>
            <a:xfrm>
              <a:off x="1438225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Shape 142"/>
            <p:cNvSpPr/>
            <p:nvPr/>
          </p:nvSpPr>
          <p:spPr>
            <a:xfrm>
              <a:off x="143822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Shape 143"/>
            <p:cNvSpPr/>
            <p:nvPr/>
          </p:nvSpPr>
          <p:spPr>
            <a:xfrm>
              <a:off x="143822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Shape 144"/>
            <p:cNvSpPr/>
            <p:nvPr/>
          </p:nvSpPr>
          <p:spPr>
            <a:xfrm>
              <a:off x="143822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Shape 145"/>
            <p:cNvSpPr/>
            <p:nvPr/>
          </p:nvSpPr>
          <p:spPr>
            <a:xfrm>
              <a:off x="1438225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Shape 146"/>
            <p:cNvSpPr/>
            <p:nvPr/>
          </p:nvSpPr>
          <p:spPr>
            <a:xfrm>
              <a:off x="143822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Shape 147"/>
            <p:cNvSpPr/>
            <p:nvPr/>
          </p:nvSpPr>
          <p:spPr>
            <a:xfrm>
              <a:off x="1438225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Shape 148"/>
            <p:cNvSpPr/>
            <p:nvPr/>
          </p:nvSpPr>
          <p:spPr>
            <a:xfrm>
              <a:off x="143822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Shape 149"/>
            <p:cNvSpPr/>
            <p:nvPr/>
          </p:nvSpPr>
          <p:spPr>
            <a:xfrm>
              <a:off x="143822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Shape 150"/>
            <p:cNvSpPr/>
            <p:nvPr/>
          </p:nvSpPr>
          <p:spPr>
            <a:xfrm>
              <a:off x="143822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Shape 151"/>
            <p:cNvSpPr/>
            <p:nvPr/>
          </p:nvSpPr>
          <p:spPr>
            <a:xfrm>
              <a:off x="143822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Shape 152"/>
            <p:cNvSpPr/>
            <p:nvPr/>
          </p:nvSpPr>
          <p:spPr>
            <a:xfrm>
              <a:off x="143822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Shape 153"/>
            <p:cNvSpPr/>
            <p:nvPr/>
          </p:nvSpPr>
          <p:spPr>
            <a:xfrm>
              <a:off x="1438225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Shape 154"/>
            <p:cNvSpPr/>
            <p:nvPr/>
          </p:nvSpPr>
          <p:spPr>
            <a:xfrm>
              <a:off x="143822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Shape 155"/>
            <p:cNvSpPr/>
            <p:nvPr/>
          </p:nvSpPr>
          <p:spPr>
            <a:xfrm>
              <a:off x="143822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Shape 156"/>
            <p:cNvSpPr/>
            <p:nvPr/>
          </p:nvSpPr>
          <p:spPr>
            <a:xfrm>
              <a:off x="143822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Shape 157"/>
            <p:cNvSpPr/>
            <p:nvPr/>
          </p:nvSpPr>
          <p:spPr>
            <a:xfrm>
              <a:off x="143822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Shape 158"/>
            <p:cNvSpPr/>
            <p:nvPr/>
          </p:nvSpPr>
          <p:spPr>
            <a:xfrm>
              <a:off x="143822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Shape 159"/>
            <p:cNvSpPr/>
            <p:nvPr/>
          </p:nvSpPr>
          <p:spPr>
            <a:xfrm>
              <a:off x="1438225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Shape 160"/>
            <p:cNvSpPr/>
            <p:nvPr/>
          </p:nvSpPr>
          <p:spPr>
            <a:xfrm>
              <a:off x="143822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Shape 161"/>
            <p:cNvSpPr/>
            <p:nvPr/>
          </p:nvSpPr>
          <p:spPr>
            <a:xfrm>
              <a:off x="143822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Shape 162"/>
            <p:cNvSpPr/>
            <p:nvPr/>
          </p:nvSpPr>
          <p:spPr>
            <a:xfrm>
              <a:off x="143822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Shape 163"/>
            <p:cNvSpPr/>
            <p:nvPr/>
          </p:nvSpPr>
          <p:spPr>
            <a:xfrm>
              <a:off x="143822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Shape 164"/>
            <p:cNvSpPr/>
            <p:nvPr/>
          </p:nvSpPr>
          <p:spPr>
            <a:xfrm>
              <a:off x="1438225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Shape 165"/>
            <p:cNvSpPr/>
            <p:nvPr/>
          </p:nvSpPr>
          <p:spPr>
            <a:xfrm>
              <a:off x="143822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Shape 166"/>
            <p:cNvSpPr/>
            <p:nvPr/>
          </p:nvSpPr>
          <p:spPr>
            <a:xfrm>
              <a:off x="143822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Shape 167"/>
            <p:cNvSpPr/>
            <p:nvPr/>
          </p:nvSpPr>
          <p:spPr>
            <a:xfrm>
              <a:off x="143822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Shape 168"/>
            <p:cNvSpPr/>
            <p:nvPr/>
          </p:nvSpPr>
          <p:spPr>
            <a:xfrm>
              <a:off x="1438225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Shape 169"/>
            <p:cNvSpPr/>
            <p:nvPr/>
          </p:nvSpPr>
          <p:spPr>
            <a:xfrm>
              <a:off x="1588750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Shape 170"/>
            <p:cNvSpPr/>
            <p:nvPr/>
          </p:nvSpPr>
          <p:spPr>
            <a:xfrm>
              <a:off x="1588750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Shape 171"/>
            <p:cNvSpPr/>
            <p:nvPr/>
          </p:nvSpPr>
          <p:spPr>
            <a:xfrm>
              <a:off x="158875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Shape 172"/>
            <p:cNvSpPr/>
            <p:nvPr/>
          </p:nvSpPr>
          <p:spPr>
            <a:xfrm>
              <a:off x="1588750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Shape 173"/>
            <p:cNvSpPr/>
            <p:nvPr/>
          </p:nvSpPr>
          <p:spPr>
            <a:xfrm>
              <a:off x="1588750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Shape 174"/>
            <p:cNvSpPr/>
            <p:nvPr/>
          </p:nvSpPr>
          <p:spPr>
            <a:xfrm>
              <a:off x="1588750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Shape 175"/>
            <p:cNvSpPr/>
            <p:nvPr/>
          </p:nvSpPr>
          <p:spPr>
            <a:xfrm>
              <a:off x="1588750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Shape 176"/>
            <p:cNvSpPr/>
            <p:nvPr/>
          </p:nvSpPr>
          <p:spPr>
            <a:xfrm>
              <a:off x="158875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Shape 177"/>
            <p:cNvSpPr/>
            <p:nvPr/>
          </p:nvSpPr>
          <p:spPr>
            <a:xfrm>
              <a:off x="1588750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Shape 178"/>
            <p:cNvSpPr/>
            <p:nvPr/>
          </p:nvSpPr>
          <p:spPr>
            <a:xfrm>
              <a:off x="1588750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Shape 179"/>
            <p:cNvSpPr/>
            <p:nvPr/>
          </p:nvSpPr>
          <p:spPr>
            <a:xfrm>
              <a:off x="1588750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Shape 180"/>
            <p:cNvSpPr/>
            <p:nvPr/>
          </p:nvSpPr>
          <p:spPr>
            <a:xfrm>
              <a:off x="158875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Shape 181"/>
            <p:cNvSpPr/>
            <p:nvPr/>
          </p:nvSpPr>
          <p:spPr>
            <a:xfrm>
              <a:off x="1588750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Shape 182"/>
            <p:cNvSpPr/>
            <p:nvPr/>
          </p:nvSpPr>
          <p:spPr>
            <a:xfrm>
              <a:off x="1588750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Shape 183"/>
            <p:cNvSpPr/>
            <p:nvPr/>
          </p:nvSpPr>
          <p:spPr>
            <a:xfrm>
              <a:off x="1588750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Shape 184"/>
            <p:cNvSpPr/>
            <p:nvPr/>
          </p:nvSpPr>
          <p:spPr>
            <a:xfrm>
              <a:off x="158875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Shape 185"/>
            <p:cNvSpPr/>
            <p:nvPr/>
          </p:nvSpPr>
          <p:spPr>
            <a:xfrm>
              <a:off x="158875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Shape 186"/>
            <p:cNvSpPr/>
            <p:nvPr/>
          </p:nvSpPr>
          <p:spPr>
            <a:xfrm>
              <a:off x="158875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Shape 187"/>
            <p:cNvSpPr/>
            <p:nvPr/>
          </p:nvSpPr>
          <p:spPr>
            <a:xfrm>
              <a:off x="1588750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Shape 188"/>
            <p:cNvSpPr/>
            <p:nvPr/>
          </p:nvSpPr>
          <p:spPr>
            <a:xfrm>
              <a:off x="1739250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Shape 189"/>
            <p:cNvSpPr/>
            <p:nvPr/>
          </p:nvSpPr>
          <p:spPr>
            <a:xfrm>
              <a:off x="1739250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Shape 190"/>
            <p:cNvSpPr/>
            <p:nvPr/>
          </p:nvSpPr>
          <p:spPr>
            <a:xfrm>
              <a:off x="1739250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Shape 191"/>
            <p:cNvSpPr/>
            <p:nvPr/>
          </p:nvSpPr>
          <p:spPr>
            <a:xfrm>
              <a:off x="1739250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Shape 192"/>
            <p:cNvSpPr/>
            <p:nvPr/>
          </p:nvSpPr>
          <p:spPr>
            <a:xfrm>
              <a:off x="1739250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Shape 193"/>
            <p:cNvSpPr/>
            <p:nvPr/>
          </p:nvSpPr>
          <p:spPr>
            <a:xfrm>
              <a:off x="1739250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Shape 194"/>
            <p:cNvSpPr/>
            <p:nvPr/>
          </p:nvSpPr>
          <p:spPr>
            <a:xfrm>
              <a:off x="173925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Shape 195"/>
            <p:cNvSpPr/>
            <p:nvPr/>
          </p:nvSpPr>
          <p:spPr>
            <a:xfrm>
              <a:off x="173925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Shape 196"/>
            <p:cNvSpPr/>
            <p:nvPr/>
          </p:nvSpPr>
          <p:spPr>
            <a:xfrm>
              <a:off x="1739250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Shape 197"/>
            <p:cNvSpPr/>
            <p:nvPr/>
          </p:nvSpPr>
          <p:spPr>
            <a:xfrm>
              <a:off x="173925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Shape 198"/>
            <p:cNvSpPr/>
            <p:nvPr/>
          </p:nvSpPr>
          <p:spPr>
            <a:xfrm>
              <a:off x="1739250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Shape 199"/>
            <p:cNvSpPr/>
            <p:nvPr/>
          </p:nvSpPr>
          <p:spPr>
            <a:xfrm>
              <a:off x="1889750" y="3886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Shape 200"/>
            <p:cNvSpPr/>
            <p:nvPr/>
          </p:nvSpPr>
          <p:spPr>
            <a:xfrm>
              <a:off x="1889750" y="8401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Shape 201"/>
            <p:cNvSpPr/>
            <p:nvPr/>
          </p:nvSpPr>
          <p:spPr>
            <a:xfrm>
              <a:off x="1889750" y="33988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Shape 202"/>
            <p:cNvSpPr/>
            <p:nvPr/>
          </p:nvSpPr>
          <p:spPr>
            <a:xfrm>
              <a:off x="1889750" y="46029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Shape 203"/>
            <p:cNvSpPr/>
            <p:nvPr/>
          </p:nvSpPr>
          <p:spPr>
            <a:xfrm>
              <a:off x="1889750" y="52049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Shape 204"/>
            <p:cNvSpPr/>
            <p:nvPr/>
          </p:nvSpPr>
          <p:spPr>
            <a:xfrm>
              <a:off x="204027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Shape 205"/>
            <p:cNvSpPr/>
            <p:nvPr/>
          </p:nvSpPr>
          <p:spPr>
            <a:xfrm>
              <a:off x="204027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Shape 206"/>
            <p:cNvSpPr/>
            <p:nvPr/>
          </p:nvSpPr>
          <p:spPr>
            <a:xfrm>
              <a:off x="204027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Shape 207"/>
            <p:cNvSpPr/>
            <p:nvPr/>
          </p:nvSpPr>
          <p:spPr>
            <a:xfrm>
              <a:off x="2190775" y="505445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Shape 208"/>
            <p:cNvSpPr/>
            <p:nvPr/>
          </p:nvSpPr>
          <p:spPr>
            <a:xfrm>
              <a:off x="2341300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Shape 209"/>
            <p:cNvSpPr/>
            <p:nvPr/>
          </p:nvSpPr>
          <p:spPr>
            <a:xfrm>
              <a:off x="264232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Shape 210"/>
            <p:cNvSpPr/>
            <p:nvPr/>
          </p:nvSpPr>
          <p:spPr>
            <a:xfrm>
              <a:off x="264232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Shape 211"/>
            <p:cNvSpPr/>
            <p:nvPr/>
          </p:nvSpPr>
          <p:spPr>
            <a:xfrm>
              <a:off x="3244350" y="9906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2" name="Shape 212"/>
          <p:cNvGrpSpPr/>
          <p:nvPr/>
        </p:nvGrpSpPr>
        <p:grpSpPr>
          <a:xfrm rot="10800000">
            <a:off x="6367294" y="28698"/>
            <a:ext cx="2017554" cy="5086302"/>
            <a:chOff x="1588750" y="238125"/>
            <a:chExt cx="2078025" cy="5238750"/>
          </a:xfrm>
        </p:grpSpPr>
        <p:sp>
          <p:nvSpPr>
            <p:cNvPr id="213" name="Shape 213"/>
            <p:cNvSpPr/>
            <p:nvPr/>
          </p:nvSpPr>
          <p:spPr>
            <a:xfrm>
              <a:off x="158875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Shape 214"/>
            <p:cNvSpPr/>
            <p:nvPr/>
          </p:nvSpPr>
          <p:spPr>
            <a:xfrm>
              <a:off x="1588750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Shape 215"/>
            <p:cNvSpPr/>
            <p:nvPr/>
          </p:nvSpPr>
          <p:spPr>
            <a:xfrm>
              <a:off x="158875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Shape 216"/>
            <p:cNvSpPr/>
            <p:nvPr/>
          </p:nvSpPr>
          <p:spPr>
            <a:xfrm>
              <a:off x="1588750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Shape 217"/>
            <p:cNvSpPr/>
            <p:nvPr/>
          </p:nvSpPr>
          <p:spPr>
            <a:xfrm>
              <a:off x="1588750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Shape 218"/>
            <p:cNvSpPr/>
            <p:nvPr/>
          </p:nvSpPr>
          <p:spPr>
            <a:xfrm>
              <a:off x="1588750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Shape 219"/>
            <p:cNvSpPr/>
            <p:nvPr/>
          </p:nvSpPr>
          <p:spPr>
            <a:xfrm>
              <a:off x="1739250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Shape 220"/>
            <p:cNvSpPr/>
            <p:nvPr/>
          </p:nvSpPr>
          <p:spPr>
            <a:xfrm>
              <a:off x="173925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Shape 221"/>
            <p:cNvSpPr/>
            <p:nvPr/>
          </p:nvSpPr>
          <p:spPr>
            <a:xfrm>
              <a:off x="173925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Shape 222"/>
            <p:cNvSpPr/>
            <p:nvPr/>
          </p:nvSpPr>
          <p:spPr>
            <a:xfrm>
              <a:off x="1739250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Shape 223"/>
            <p:cNvSpPr/>
            <p:nvPr/>
          </p:nvSpPr>
          <p:spPr>
            <a:xfrm>
              <a:off x="1739250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Shape 224"/>
            <p:cNvSpPr/>
            <p:nvPr/>
          </p:nvSpPr>
          <p:spPr>
            <a:xfrm>
              <a:off x="1739250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Shape 225"/>
            <p:cNvSpPr/>
            <p:nvPr/>
          </p:nvSpPr>
          <p:spPr>
            <a:xfrm>
              <a:off x="1739250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Shape 226"/>
            <p:cNvSpPr/>
            <p:nvPr/>
          </p:nvSpPr>
          <p:spPr>
            <a:xfrm>
              <a:off x="1889750" y="2381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Shape 227"/>
            <p:cNvSpPr/>
            <p:nvPr/>
          </p:nvSpPr>
          <p:spPr>
            <a:xfrm>
              <a:off x="1889750" y="14422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Shape 228"/>
            <p:cNvSpPr/>
            <p:nvPr/>
          </p:nvSpPr>
          <p:spPr>
            <a:xfrm>
              <a:off x="1889750" y="17432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Shape 229"/>
            <p:cNvSpPr/>
            <p:nvPr/>
          </p:nvSpPr>
          <p:spPr>
            <a:xfrm>
              <a:off x="1889750" y="18937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Shape 230"/>
            <p:cNvSpPr/>
            <p:nvPr/>
          </p:nvSpPr>
          <p:spPr>
            <a:xfrm>
              <a:off x="1889750" y="20442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Shape 231"/>
            <p:cNvSpPr/>
            <p:nvPr/>
          </p:nvSpPr>
          <p:spPr>
            <a:xfrm>
              <a:off x="1889750" y="21947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Shape 232"/>
            <p:cNvSpPr/>
            <p:nvPr/>
          </p:nvSpPr>
          <p:spPr>
            <a:xfrm>
              <a:off x="1889750" y="23452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Shape 233"/>
            <p:cNvSpPr/>
            <p:nvPr/>
          </p:nvSpPr>
          <p:spPr>
            <a:xfrm>
              <a:off x="1889750" y="24957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Shape 234"/>
            <p:cNvSpPr/>
            <p:nvPr/>
          </p:nvSpPr>
          <p:spPr>
            <a:xfrm>
              <a:off x="1889750" y="26462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Shape 235"/>
            <p:cNvSpPr/>
            <p:nvPr/>
          </p:nvSpPr>
          <p:spPr>
            <a:xfrm>
              <a:off x="1889750" y="27968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Shape 236"/>
            <p:cNvSpPr/>
            <p:nvPr/>
          </p:nvSpPr>
          <p:spPr>
            <a:xfrm>
              <a:off x="1889750" y="29473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Shape 237"/>
            <p:cNvSpPr/>
            <p:nvPr/>
          </p:nvSpPr>
          <p:spPr>
            <a:xfrm>
              <a:off x="1889750" y="30978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Shape 238"/>
            <p:cNvSpPr/>
            <p:nvPr/>
          </p:nvSpPr>
          <p:spPr>
            <a:xfrm>
              <a:off x="1889750" y="38503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Shape 239"/>
            <p:cNvSpPr/>
            <p:nvPr/>
          </p:nvSpPr>
          <p:spPr>
            <a:xfrm>
              <a:off x="1889750" y="40008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Shape 240"/>
            <p:cNvSpPr/>
            <p:nvPr/>
          </p:nvSpPr>
          <p:spPr>
            <a:xfrm>
              <a:off x="1889750" y="41514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Shape 241"/>
            <p:cNvSpPr/>
            <p:nvPr/>
          </p:nvSpPr>
          <p:spPr>
            <a:xfrm>
              <a:off x="1889750" y="43019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Shape 242"/>
            <p:cNvSpPr/>
            <p:nvPr/>
          </p:nvSpPr>
          <p:spPr>
            <a:xfrm>
              <a:off x="1889750" y="44524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Shape 243"/>
            <p:cNvSpPr/>
            <p:nvPr/>
          </p:nvSpPr>
          <p:spPr>
            <a:xfrm>
              <a:off x="1889750" y="47534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Shape 244"/>
            <p:cNvSpPr/>
            <p:nvPr/>
          </p:nvSpPr>
          <p:spPr>
            <a:xfrm>
              <a:off x="1889750" y="49039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Shape 245"/>
            <p:cNvSpPr/>
            <p:nvPr/>
          </p:nvSpPr>
          <p:spPr>
            <a:xfrm>
              <a:off x="2040275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Shape 246"/>
            <p:cNvSpPr/>
            <p:nvPr/>
          </p:nvSpPr>
          <p:spPr>
            <a:xfrm>
              <a:off x="204027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Shape 247"/>
            <p:cNvSpPr/>
            <p:nvPr/>
          </p:nvSpPr>
          <p:spPr>
            <a:xfrm>
              <a:off x="204027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Shape 248"/>
            <p:cNvSpPr/>
            <p:nvPr/>
          </p:nvSpPr>
          <p:spPr>
            <a:xfrm>
              <a:off x="2040275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Shape 249"/>
            <p:cNvSpPr/>
            <p:nvPr/>
          </p:nvSpPr>
          <p:spPr>
            <a:xfrm>
              <a:off x="2040275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Shape 250"/>
            <p:cNvSpPr/>
            <p:nvPr/>
          </p:nvSpPr>
          <p:spPr>
            <a:xfrm>
              <a:off x="204027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Shape 251"/>
            <p:cNvSpPr/>
            <p:nvPr/>
          </p:nvSpPr>
          <p:spPr>
            <a:xfrm>
              <a:off x="204027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Shape 252"/>
            <p:cNvSpPr/>
            <p:nvPr/>
          </p:nvSpPr>
          <p:spPr>
            <a:xfrm>
              <a:off x="2040275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Shape 253"/>
            <p:cNvSpPr/>
            <p:nvPr/>
          </p:nvSpPr>
          <p:spPr>
            <a:xfrm>
              <a:off x="204027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Shape 254"/>
            <p:cNvSpPr/>
            <p:nvPr/>
          </p:nvSpPr>
          <p:spPr>
            <a:xfrm>
              <a:off x="204027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Shape 255"/>
            <p:cNvSpPr/>
            <p:nvPr/>
          </p:nvSpPr>
          <p:spPr>
            <a:xfrm>
              <a:off x="204027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Shape 256"/>
            <p:cNvSpPr/>
            <p:nvPr/>
          </p:nvSpPr>
          <p:spPr>
            <a:xfrm>
              <a:off x="204027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Shape 257"/>
            <p:cNvSpPr/>
            <p:nvPr/>
          </p:nvSpPr>
          <p:spPr>
            <a:xfrm>
              <a:off x="2040275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Shape 258"/>
            <p:cNvSpPr/>
            <p:nvPr/>
          </p:nvSpPr>
          <p:spPr>
            <a:xfrm>
              <a:off x="204027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Shape 259"/>
            <p:cNvSpPr/>
            <p:nvPr/>
          </p:nvSpPr>
          <p:spPr>
            <a:xfrm>
              <a:off x="204027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Shape 260"/>
            <p:cNvSpPr/>
            <p:nvPr/>
          </p:nvSpPr>
          <p:spPr>
            <a:xfrm>
              <a:off x="204027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Shape 261"/>
            <p:cNvSpPr/>
            <p:nvPr/>
          </p:nvSpPr>
          <p:spPr>
            <a:xfrm>
              <a:off x="204027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Shape 262"/>
            <p:cNvSpPr/>
            <p:nvPr/>
          </p:nvSpPr>
          <p:spPr>
            <a:xfrm>
              <a:off x="204027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Shape 263"/>
            <p:cNvSpPr/>
            <p:nvPr/>
          </p:nvSpPr>
          <p:spPr>
            <a:xfrm>
              <a:off x="204027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Shape 264"/>
            <p:cNvSpPr/>
            <p:nvPr/>
          </p:nvSpPr>
          <p:spPr>
            <a:xfrm>
              <a:off x="2190775" y="2381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Shape 265"/>
            <p:cNvSpPr/>
            <p:nvPr/>
          </p:nvSpPr>
          <p:spPr>
            <a:xfrm>
              <a:off x="2190775" y="6896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Shape 266"/>
            <p:cNvSpPr/>
            <p:nvPr/>
          </p:nvSpPr>
          <p:spPr>
            <a:xfrm>
              <a:off x="2190775" y="8401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Shape 267"/>
            <p:cNvSpPr/>
            <p:nvPr/>
          </p:nvSpPr>
          <p:spPr>
            <a:xfrm>
              <a:off x="2190775" y="11411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Shape 268"/>
            <p:cNvSpPr/>
            <p:nvPr/>
          </p:nvSpPr>
          <p:spPr>
            <a:xfrm>
              <a:off x="2190775" y="12917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Shape 269"/>
            <p:cNvSpPr/>
            <p:nvPr/>
          </p:nvSpPr>
          <p:spPr>
            <a:xfrm>
              <a:off x="2190775" y="15927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Shape 270"/>
            <p:cNvSpPr/>
            <p:nvPr/>
          </p:nvSpPr>
          <p:spPr>
            <a:xfrm>
              <a:off x="2190775" y="17432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Shape 271"/>
            <p:cNvSpPr/>
            <p:nvPr/>
          </p:nvSpPr>
          <p:spPr>
            <a:xfrm>
              <a:off x="2190775" y="18937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Shape 272"/>
            <p:cNvSpPr/>
            <p:nvPr/>
          </p:nvSpPr>
          <p:spPr>
            <a:xfrm>
              <a:off x="2190775" y="20442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Shape 273"/>
            <p:cNvSpPr/>
            <p:nvPr/>
          </p:nvSpPr>
          <p:spPr>
            <a:xfrm>
              <a:off x="2190775" y="21947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Shape 274"/>
            <p:cNvSpPr/>
            <p:nvPr/>
          </p:nvSpPr>
          <p:spPr>
            <a:xfrm>
              <a:off x="2190775" y="23452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Shape 275"/>
            <p:cNvSpPr/>
            <p:nvPr/>
          </p:nvSpPr>
          <p:spPr>
            <a:xfrm>
              <a:off x="2190775" y="24957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Shape 276"/>
            <p:cNvSpPr/>
            <p:nvPr/>
          </p:nvSpPr>
          <p:spPr>
            <a:xfrm>
              <a:off x="2190775" y="27968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Shape 277"/>
            <p:cNvSpPr/>
            <p:nvPr/>
          </p:nvSpPr>
          <p:spPr>
            <a:xfrm>
              <a:off x="2190775" y="30978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Shape 278"/>
            <p:cNvSpPr/>
            <p:nvPr/>
          </p:nvSpPr>
          <p:spPr>
            <a:xfrm>
              <a:off x="2190775" y="32483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Shape 279"/>
            <p:cNvSpPr/>
            <p:nvPr/>
          </p:nvSpPr>
          <p:spPr>
            <a:xfrm>
              <a:off x="2190775" y="33988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Shape 280"/>
            <p:cNvSpPr/>
            <p:nvPr/>
          </p:nvSpPr>
          <p:spPr>
            <a:xfrm>
              <a:off x="2190775" y="35493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Shape 281"/>
            <p:cNvSpPr/>
            <p:nvPr/>
          </p:nvSpPr>
          <p:spPr>
            <a:xfrm>
              <a:off x="2190775" y="36998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Shape 282"/>
            <p:cNvSpPr/>
            <p:nvPr/>
          </p:nvSpPr>
          <p:spPr>
            <a:xfrm>
              <a:off x="2190775" y="40008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Shape 283"/>
            <p:cNvSpPr/>
            <p:nvPr/>
          </p:nvSpPr>
          <p:spPr>
            <a:xfrm>
              <a:off x="2190775" y="41514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Shape 284"/>
            <p:cNvSpPr/>
            <p:nvPr/>
          </p:nvSpPr>
          <p:spPr>
            <a:xfrm>
              <a:off x="2190775" y="44524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Shape 285"/>
            <p:cNvSpPr/>
            <p:nvPr/>
          </p:nvSpPr>
          <p:spPr>
            <a:xfrm>
              <a:off x="2190775" y="46029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Shape 286"/>
            <p:cNvSpPr/>
            <p:nvPr/>
          </p:nvSpPr>
          <p:spPr>
            <a:xfrm>
              <a:off x="2190775" y="47534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Shape 287"/>
            <p:cNvSpPr/>
            <p:nvPr/>
          </p:nvSpPr>
          <p:spPr>
            <a:xfrm>
              <a:off x="2190775" y="52049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Shape 288"/>
            <p:cNvSpPr/>
            <p:nvPr/>
          </p:nvSpPr>
          <p:spPr>
            <a:xfrm>
              <a:off x="2190775" y="53554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Shape 289"/>
            <p:cNvSpPr/>
            <p:nvPr/>
          </p:nvSpPr>
          <p:spPr>
            <a:xfrm>
              <a:off x="2341300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Shape 290"/>
            <p:cNvSpPr/>
            <p:nvPr/>
          </p:nvSpPr>
          <p:spPr>
            <a:xfrm>
              <a:off x="234130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Shape 291"/>
            <p:cNvSpPr/>
            <p:nvPr/>
          </p:nvSpPr>
          <p:spPr>
            <a:xfrm>
              <a:off x="234130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Shape 292"/>
            <p:cNvSpPr/>
            <p:nvPr/>
          </p:nvSpPr>
          <p:spPr>
            <a:xfrm>
              <a:off x="234130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Shape 293"/>
            <p:cNvSpPr/>
            <p:nvPr/>
          </p:nvSpPr>
          <p:spPr>
            <a:xfrm>
              <a:off x="2341300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Shape 294"/>
            <p:cNvSpPr/>
            <p:nvPr/>
          </p:nvSpPr>
          <p:spPr>
            <a:xfrm>
              <a:off x="2341300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Shape 295"/>
            <p:cNvSpPr/>
            <p:nvPr/>
          </p:nvSpPr>
          <p:spPr>
            <a:xfrm>
              <a:off x="2341300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Shape 296"/>
            <p:cNvSpPr/>
            <p:nvPr/>
          </p:nvSpPr>
          <p:spPr>
            <a:xfrm>
              <a:off x="2341300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Shape 297"/>
            <p:cNvSpPr/>
            <p:nvPr/>
          </p:nvSpPr>
          <p:spPr>
            <a:xfrm>
              <a:off x="2341300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Shape 298"/>
            <p:cNvSpPr/>
            <p:nvPr/>
          </p:nvSpPr>
          <p:spPr>
            <a:xfrm>
              <a:off x="2341300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Shape 299"/>
            <p:cNvSpPr/>
            <p:nvPr/>
          </p:nvSpPr>
          <p:spPr>
            <a:xfrm>
              <a:off x="234130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Shape 300"/>
            <p:cNvSpPr/>
            <p:nvPr/>
          </p:nvSpPr>
          <p:spPr>
            <a:xfrm>
              <a:off x="234130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Shape 301"/>
            <p:cNvSpPr/>
            <p:nvPr/>
          </p:nvSpPr>
          <p:spPr>
            <a:xfrm>
              <a:off x="2341300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Shape 302"/>
            <p:cNvSpPr/>
            <p:nvPr/>
          </p:nvSpPr>
          <p:spPr>
            <a:xfrm>
              <a:off x="2341300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Shape 303"/>
            <p:cNvSpPr/>
            <p:nvPr/>
          </p:nvSpPr>
          <p:spPr>
            <a:xfrm>
              <a:off x="2341300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Shape 304"/>
            <p:cNvSpPr/>
            <p:nvPr/>
          </p:nvSpPr>
          <p:spPr>
            <a:xfrm>
              <a:off x="2341300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Shape 305"/>
            <p:cNvSpPr/>
            <p:nvPr/>
          </p:nvSpPr>
          <p:spPr>
            <a:xfrm>
              <a:off x="2341300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Shape 306"/>
            <p:cNvSpPr/>
            <p:nvPr/>
          </p:nvSpPr>
          <p:spPr>
            <a:xfrm>
              <a:off x="2341300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Shape 307"/>
            <p:cNvSpPr/>
            <p:nvPr/>
          </p:nvSpPr>
          <p:spPr>
            <a:xfrm>
              <a:off x="2341300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Shape 308"/>
            <p:cNvSpPr/>
            <p:nvPr/>
          </p:nvSpPr>
          <p:spPr>
            <a:xfrm>
              <a:off x="2341300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Shape 309"/>
            <p:cNvSpPr/>
            <p:nvPr/>
          </p:nvSpPr>
          <p:spPr>
            <a:xfrm>
              <a:off x="234130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Shape 310"/>
            <p:cNvSpPr/>
            <p:nvPr/>
          </p:nvSpPr>
          <p:spPr>
            <a:xfrm>
              <a:off x="234130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Shape 311"/>
            <p:cNvSpPr/>
            <p:nvPr/>
          </p:nvSpPr>
          <p:spPr>
            <a:xfrm>
              <a:off x="234130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Shape 312"/>
            <p:cNvSpPr/>
            <p:nvPr/>
          </p:nvSpPr>
          <p:spPr>
            <a:xfrm>
              <a:off x="2341300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Shape 313"/>
            <p:cNvSpPr/>
            <p:nvPr/>
          </p:nvSpPr>
          <p:spPr>
            <a:xfrm>
              <a:off x="2341300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Shape 314"/>
            <p:cNvSpPr/>
            <p:nvPr/>
          </p:nvSpPr>
          <p:spPr>
            <a:xfrm>
              <a:off x="2341300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Shape 315"/>
            <p:cNvSpPr/>
            <p:nvPr/>
          </p:nvSpPr>
          <p:spPr>
            <a:xfrm>
              <a:off x="249180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Shape 316"/>
            <p:cNvSpPr/>
            <p:nvPr/>
          </p:nvSpPr>
          <p:spPr>
            <a:xfrm>
              <a:off x="249180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Shape 317"/>
            <p:cNvSpPr/>
            <p:nvPr/>
          </p:nvSpPr>
          <p:spPr>
            <a:xfrm>
              <a:off x="2491800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Shape 318"/>
            <p:cNvSpPr/>
            <p:nvPr/>
          </p:nvSpPr>
          <p:spPr>
            <a:xfrm>
              <a:off x="249180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Shape 319"/>
            <p:cNvSpPr/>
            <p:nvPr/>
          </p:nvSpPr>
          <p:spPr>
            <a:xfrm>
              <a:off x="2491800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Shape 320"/>
            <p:cNvSpPr/>
            <p:nvPr/>
          </p:nvSpPr>
          <p:spPr>
            <a:xfrm>
              <a:off x="2491800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Shape 321"/>
            <p:cNvSpPr/>
            <p:nvPr/>
          </p:nvSpPr>
          <p:spPr>
            <a:xfrm>
              <a:off x="2491800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Shape 322"/>
            <p:cNvSpPr/>
            <p:nvPr/>
          </p:nvSpPr>
          <p:spPr>
            <a:xfrm>
              <a:off x="2491800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Shape 323"/>
            <p:cNvSpPr/>
            <p:nvPr/>
          </p:nvSpPr>
          <p:spPr>
            <a:xfrm>
              <a:off x="249180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Shape 324"/>
            <p:cNvSpPr/>
            <p:nvPr/>
          </p:nvSpPr>
          <p:spPr>
            <a:xfrm>
              <a:off x="2491800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Shape 325"/>
            <p:cNvSpPr/>
            <p:nvPr/>
          </p:nvSpPr>
          <p:spPr>
            <a:xfrm>
              <a:off x="2491800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Shape 326"/>
            <p:cNvSpPr/>
            <p:nvPr/>
          </p:nvSpPr>
          <p:spPr>
            <a:xfrm>
              <a:off x="249180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Shape 327"/>
            <p:cNvSpPr/>
            <p:nvPr/>
          </p:nvSpPr>
          <p:spPr>
            <a:xfrm>
              <a:off x="249180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Shape 328"/>
            <p:cNvSpPr/>
            <p:nvPr/>
          </p:nvSpPr>
          <p:spPr>
            <a:xfrm>
              <a:off x="2491800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Shape 329"/>
            <p:cNvSpPr/>
            <p:nvPr/>
          </p:nvSpPr>
          <p:spPr>
            <a:xfrm>
              <a:off x="2491800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Shape 330"/>
            <p:cNvSpPr/>
            <p:nvPr/>
          </p:nvSpPr>
          <p:spPr>
            <a:xfrm>
              <a:off x="2491800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Shape 331"/>
            <p:cNvSpPr/>
            <p:nvPr/>
          </p:nvSpPr>
          <p:spPr>
            <a:xfrm>
              <a:off x="2491800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Shape 332"/>
            <p:cNvSpPr/>
            <p:nvPr/>
          </p:nvSpPr>
          <p:spPr>
            <a:xfrm>
              <a:off x="2491800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Shape 333"/>
            <p:cNvSpPr/>
            <p:nvPr/>
          </p:nvSpPr>
          <p:spPr>
            <a:xfrm>
              <a:off x="2491800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Shape 334"/>
            <p:cNvSpPr/>
            <p:nvPr/>
          </p:nvSpPr>
          <p:spPr>
            <a:xfrm>
              <a:off x="2491800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Shape 335"/>
            <p:cNvSpPr/>
            <p:nvPr/>
          </p:nvSpPr>
          <p:spPr>
            <a:xfrm>
              <a:off x="2491800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Shape 336"/>
            <p:cNvSpPr/>
            <p:nvPr/>
          </p:nvSpPr>
          <p:spPr>
            <a:xfrm>
              <a:off x="249180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Shape 337"/>
            <p:cNvSpPr/>
            <p:nvPr/>
          </p:nvSpPr>
          <p:spPr>
            <a:xfrm>
              <a:off x="2491800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Shape 338"/>
            <p:cNvSpPr/>
            <p:nvPr/>
          </p:nvSpPr>
          <p:spPr>
            <a:xfrm>
              <a:off x="2491800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Shape 339"/>
            <p:cNvSpPr/>
            <p:nvPr/>
          </p:nvSpPr>
          <p:spPr>
            <a:xfrm>
              <a:off x="2491800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Shape 340"/>
            <p:cNvSpPr/>
            <p:nvPr/>
          </p:nvSpPr>
          <p:spPr>
            <a:xfrm>
              <a:off x="264232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Shape 341"/>
            <p:cNvSpPr/>
            <p:nvPr/>
          </p:nvSpPr>
          <p:spPr>
            <a:xfrm>
              <a:off x="264232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Shape 342"/>
            <p:cNvSpPr/>
            <p:nvPr/>
          </p:nvSpPr>
          <p:spPr>
            <a:xfrm>
              <a:off x="264232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Shape 343"/>
            <p:cNvSpPr/>
            <p:nvPr/>
          </p:nvSpPr>
          <p:spPr>
            <a:xfrm>
              <a:off x="264232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Shape 344"/>
            <p:cNvSpPr/>
            <p:nvPr/>
          </p:nvSpPr>
          <p:spPr>
            <a:xfrm>
              <a:off x="264232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Shape 345"/>
            <p:cNvSpPr/>
            <p:nvPr/>
          </p:nvSpPr>
          <p:spPr>
            <a:xfrm>
              <a:off x="264232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Shape 346"/>
            <p:cNvSpPr/>
            <p:nvPr/>
          </p:nvSpPr>
          <p:spPr>
            <a:xfrm>
              <a:off x="264232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Shape 347"/>
            <p:cNvSpPr/>
            <p:nvPr/>
          </p:nvSpPr>
          <p:spPr>
            <a:xfrm>
              <a:off x="264232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Shape 348"/>
            <p:cNvSpPr/>
            <p:nvPr/>
          </p:nvSpPr>
          <p:spPr>
            <a:xfrm>
              <a:off x="264232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Shape 349"/>
            <p:cNvSpPr/>
            <p:nvPr/>
          </p:nvSpPr>
          <p:spPr>
            <a:xfrm>
              <a:off x="264232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Shape 350"/>
            <p:cNvSpPr/>
            <p:nvPr/>
          </p:nvSpPr>
          <p:spPr>
            <a:xfrm>
              <a:off x="264232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Shape 351"/>
            <p:cNvSpPr/>
            <p:nvPr/>
          </p:nvSpPr>
          <p:spPr>
            <a:xfrm>
              <a:off x="264232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Shape 352"/>
            <p:cNvSpPr/>
            <p:nvPr/>
          </p:nvSpPr>
          <p:spPr>
            <a:xfrm>
              <a:off x="264232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Shape 353"/>
            <p:cNvSpPr/>
            <p:nvPr/>
          </p:nvSpPr>
          <p:spPr>
            <a:xfrm>
              <a:off x="264232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Shape 354"/>
            <p:cNvSpPr/>
            <p:nvPr/>
          </p:nvSpPr>
          <p:spPr>
            <a:xfrm>
              <a:off x="264232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Shape 355"/>
            <p:cNvSpPr/>
            <p:nvPr/>
          </p:nvSpPr>
          <p:spPr>
            <a:xfrm>
              <a:off x="264232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Shape 356"/>
            <p:cNvSpPr/>
            <p:nvPr/>
          </p:nvSpPr>
          <p:spPr>
            <a:xfrm>
              <a:off x="264232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Shape 357"/>
            <p:cNvSpPr/>
            <p:nvPr/>
          </p:nvSpPr>
          <p:spPr>
            <a:xfrm>
              <a:off x="264232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Shape 358"/>
            <p:cNvSpPr/>
            <p:nvPr/>
          </p:nvSpPr>
          <p:spPr>
            <a:xfrm>
              <a:off x="264232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Shape 359"/>
            <p:cNvSpPr/>
            <p:nvPr/>
          </p:nvSpPr>
          <p:spPr>
            <a:xfrm>
              <a:off x="264232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Shape 360"/>
            <p:cNvSpPr/>
            <p:nvPr/>
          </p:nvSpPr>
          <p:spPr>
            <a:xfrm>
              <a:off x="279282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Shape 361"/>
            <p:cNvSpPr/>
            <p:nvPr/>
          </p:nvSpPr>
          <p:spPr>
            <a:xfrm>
              <a:off x="279282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Shape 362"/>
            <p:cNvSpPr/>
            <p:nvPr/>
          </p:nvSpPr>
          <p:spPr>
            <a:xfrm>
              <a:off x="279282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Shape 363"/>
            <p:cNvSpPr/>
            <p:nvPr/>
          </p:nvSpPr>
          <p:spPr>
            <a:xfrm>
              <a:off x="2792825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Shape 364"/>
            <p:cNvSpPr/>
            <p:nvPr/>
          </p:nvSpPr>
          <p:spPr>
            <a:xfrm>
              <a:off x="279282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Shape 365"/>
            <p:cNvSpPr/>
            <p:nvPr/>
          </p:nvSpPr>
          <p:spPr>
            <a:xfrm>
              <a:off x="279282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Shape 366"/>
            <p:cNvSpPr/>
            <p:nvPr/>
          </p:nvSpPr>
          <p:spPr>
            <a:xfrm>
              <a:off x="279282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Shape 367"/>
            <p:cNvSpPr/>
            <p:nvPr/>
          </p:nvSpPr>
          <p:spPr>
            <a:xfrm>
              <a:off x="279282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Shape 368"/>
            <p:cNvSpPr/>
            <p:nvPr/>
          </p:nvSpPr>
          <p:spPr>
            <a:xfrm>
              <a:off x="279282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Shape 369"/>
            <p:cNvSpPr/>
            <p:nvPr/>
          </p:nvSpPr>
          <p:spPr>
            <a:xfrm>
              <a:off x="2792825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Shape 370"/>
            <p:cNvSpPr/>
            <p:nvPr/>
          </p:nvSpPr>
          <p:spPr>
            <a:xfrm>
              <a:off x="279282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Shape 371"/>
            <p:cNvSpPr/>
            <p:nvPr/>
          </p:nvSpPr>
          <p:spPr>
            <a:xfrm>
              <a:off x="279282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Shape 372"/>
            <p:cNvSpPr/>
            <p:nvPr/>
          </p:nvSpPr>
          <p:spPr>
            <a:xfrm>
              <a:off x="279282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Shape 373"/>
            <p:cNvSpPr/>
            <p:nvPr/>
          </p:nvSpPr>
          <p:spPr>
            <a:xfrm>
              <a:off x="2792825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Shape 374"/>
            <p:cNvSpPr/>
            <p:nvPr/>
          </p:nvSpPr>
          <p:spPr>
            <a:xfrm>
              <a:off x="279282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Shape 375"/>
            <p:cNvSpPr/>
            <p:nvPr/>
          </p:nvSpPr>
          <p:spPr>
            <a:xfrm>
              <a:off x="279282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Shape 376"/>
            <p:cNvSpPr/>
            <p:nvPr/>
          </p:nvSpPr>
          <p:spPr>
            <a:xfrm>
              <a:off x="279282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Shape 377"/>
            <p:cNvSpPr/>
            <p:nvPr/>
          </p:nvSpPr>
          <p:spPr>
            <a:xfrm>
              <a:off x="2792825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Shape 378"/>
            <p:cNvSpPr/>
            <p:nvPr/>
          </p:nvSpPr>
          <p:spPr>
            <a:xfrm>
              <a:off x="2943325" y="3886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Shape 379"/>
            <p:cNvSpPr/>
            <p:nvPr/>
          </p:nvSpPr>
          <p:spPr>
            <a:xfrm>
              <a:off x="2943325" y="53912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Shape 380"/>
            <p:cNvSpPr/>
            <p:nvPr/>
          </p:nvSpPr>
          <p:spPr>
            <a:xfrm>
              <a:off x="2943325" y="9906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Shape 381"/>
            <p:cNvSpPr/>
            <p:nvPr/>
          </p:nvSpPr>
          <p:spPr>
            <a:xfrm>
              <a:off x="2943325" y="12917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Shape 382"/>
            <p:cNvSpPr/>
            <p:nvPr/>
          </p:nvSpPr>
          <p:spPr>
            <a:xfrm>
              <a:off x="2943325" y="15927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Shape 383"/>
            <p:cNvSpPr/>
            <p:nvPr/>
          </p:nvSpPr>
          <p:spPr>
            <a:xfrm>
              <a:off x="2943325" y="20442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Shape 384"/>
            <p:cNvSpPr/>
            <p:nvPr/>
          </p:nvSpPr>
          <p:spPr>
            <a:xfrm>
              <a:off x="2943325" y="23452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Shape 385"/>
            <p:cNvSpPr/>
            <p:nvPr/>
          </p:nvSpPr>
          <p:spPr>
            <a:xfrm>
              <a:off x="2943325" y="27968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Shape 386"/>
            <p:cNvSpPr/>
            <p:nvPr/>
          </p:nvSpPr>
          <p:spPr>
            <a:xfrm>
              <a:off x="2943325" y="30978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Shape 387"/>
            <p:cNvSpPr/>
            <p:nvPr/>
          </p:nvSpPr>
          <p:spPr>
            <a:xfrm>
              <a:off x="2943325" y="32483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Shape 388"/>
            <p:cNvSpPr/>
            <p:nvPr/>
          </p:nvSpPr>
          <p:spPr>
            <a:xfrm>
              <a:off x="2943325" y="35493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Shape 389"/>
            <p:cNvSpPr/>
            <p:nvPr/>
          </p:nvSpPr>
          <p:spPr>
            <a:xfrm>
              <a:off x="2943325" y="36998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Shape 390"/>
            <p:cNvSpPr/>
            <p:nvPr/>
          </p:nvSpPr>
          <p:spPr>
            <a:xfrm>
              <a:off x="2943325" y="38503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Shape 391"/>
            <p:cNvSpPr/>
            <p:nvPr/>
          </p:nvSpPr>
          <p:spPr>
            <a:xfrm>
              <a:off x="2943325" y="41514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Shape 392"/>
            <p:cNvSpPr/>
            <p:nvPr/>
          </p:nvSpPr>
          <p:spPr>
            <a:xfrm>
              <a:off x="2943325" y="43019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Shape 393"/>
            <p:cNvSpPr/>
            <p:nvPr/>
          </p:nvSpPr>
          <p:spPr>
            <a:xfrm>
              <a:off x="2943325" y="47534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Shape 394"/>
            <p:cNvSpPr/>
            <p:nvPr/>
          </p:nvSpPr>
          <p:spPr>
            <a:xfrm>
              <a:off x="2943325" y="505445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Shape 395"/>
            <p:cNvSpPr/>
            <p:nvPr/>
          </p:nvSpPr>
          <p:spPr>
            <a:xfrm>
              <a:off x="2943325" y="52049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Shape 396"/>
            <p:cNvSpPr/>
            <p:nvPr/>
          </p:nvSpPr>
          <p:spPr>
            <a:xfrm>
              <a:off x="3093850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Shape 397"/>
            <p:cNvSpPr/>
            <p:nvPr/>
          </p:nvSpPr>
          <p:spPr>
            <a:xfrm>
              <a:off x="309385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Shape 398"/>
            <p:cNvSpPr/>
            <p:nvPr/>
          </p:nvSpPr>
          <p:spPr>
            <a:xfrm>
              <a:off x="3093850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Shape 399"/>
            <p:cNvSpPr/>
            <p:nvPr/>
          </p:nvSpPr>
          <p:spPr>
            <a:xfrm>
              <a:off x="3093850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Shape 400"/>
            <p:cNvSpPr/>
            <p:nvPr/>
          </p:nvSpPr>
          <p:spPr>
            <a:xfrm>
              <a:off x="3093850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Shape 401"/>
            <p:cNvSpPr/>
            <p:nvPr/>
          </p:nvSpPr>
          <p:spPr>
            <a:xfrm>
              <a:off x="3093850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Shape 402"/>
            <p:cNvSpPr/>
            <p:nvPr/>
          </p:nvSpPr>
          <p:spPr>
            <a:xfrm>
              <a:off x="3093850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Shape 403"/>
            <p:cNvSpPr/>
            <p:nvPr/>
          </p:nvSpPr>
          <p:spPr>
            <a:xfrm>
              <a:off x="309385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Shape 404"/>
            <p:cNvSpPr/>
            <p:nvPr/>
          </p:nvSpPr>
          <p:spPr>
            <a:xfrm>
              <a:off x="3093850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Shape 405"/>
            <p:cNvSpPr/>
            <p:nvPr/>
          </p:nvSpPr>
          <p:spPr>
            <a:xfrm>
              <a:off x="3244350" y="3886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Shape 406"/>
            <p:cNvSpPr/>
            <p:nvPr/>
          </p:nvSpPr>
          <p:spPr>
            <a:xfrm>
              <a:off x="3244350" y="12917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Shape 407"/>
            <p:cNvSpPr/>
            <p:nvPr/>
          </p:nvSpPr>
          <p:spPr>
            <a:xfrm>
              <a:off x="3244350" y="20442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Shape 408"/>
            <p:cNvSpPr/>
            <p:nvPr/>
          </p:nvSpPr>
          <p:spPr>
            <a:xfrm>
              <a:off x="3244350" y="27968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Shape 409"/>
            <p:cNvSpPr/>
            <p:nvPr/>
          </p:nvSpPr>
          <p:spPr>
            <a:xfrm>
              <a:off x="3244350" y="36998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Shape 410"/>
            <p:cNvSpPr/>
            <p:nvPr/>
          </p:nvSpPr>
          <p:spPr>
            <a:xfrm>
              <a:off x="3244350" y="44524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Shape 411"/>
            <p:cNvSpPr/>
            <p:nvPr/>
          </p:nvSpPr>
          <p:spPr>
            <a:xfrm>
              <a:off x="3244350" y="46029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Shape 412"/>
            <p:cNvSpPr/>
            <p:nvPr/>
          </p:nvSpPr>
          <p:spPr>
            <a:xfrm>
              <a:off x="3244350" y="52049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Shape 413"/>
            <p:cNvSpPr/>
            <p:nvPr/>
          </p:nvSpPr>
          <p:spPr>
            <a:xfrm>
              <a:off x="339487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Shape 414"/>
            <p:cNvSpPr/>
            <p:nvPr/>
          </p:nvSpPr>
          <p:spPr>
            <a:xfrm>
              <a:off x="339487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Shape 415"/>
            <p:cNvSpPr/>
            <p:nvPr/>
          </p:nvSpPr>
          <p:spPr>
            <a:xfrm>
              <a:off x="339487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Shape 416"/>
            <p:cNvSpPr/>
            <p:nvPr/>
          </p:nvSpPr>
          <p:spPr>
            <a:xfrm>
              <a:off x="3394875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Shape 417"/>
            <p:cNvSpPr/>
            <p:nvPr/>
          </p:nvSpPr>
          <p:spPr>
            <a:xfrm>
              <a:off x="339487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Shape 418"/>
            <p:cNvSpPr/>
            <p:nvPr/>
          </p:nvSpPr>
          <p:spPr>
            <a:xfrm>
              <a:off x="339487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Shape 419"/>
            <p:cNvSpPr/>
            <p:nvPr/>
          </p:nvSpPr>
          <p:spPr>
            <a:xfrm>
              <a:off x="354537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Shape 420"/>
            <p:cNvSpPr/>
            <p:nvPr/>
          </p:nvSpPr>
          <p:spPr>
            <a:xfrm>
              <a:off x="354537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Shape 421"/>
            <p:cNvSpPr/>
            <p:nvPr/>
          </p:nvSpPr>
          <p:spPr>
            <a:xfrm>
              <a:off x="354537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2" name="Shape 422"/>
          <p:cNvGrpSpPr/>
          <p:nvPr/>
        </p:nvGrpSpPr>
        <p:grpSpPr>
          <a:xfrm rot="10800000">
            <a:off x="6367294" y="28698"/>
            <a:ext cx="2309820" cy="5086302"/>
            <a:chOff x="1287725" y="238125"/>
            <a:chExt cx="2379050" cy="5238750"/>
          </a:xfrm>
        </p:grpSpPr>
        <p:sp>
          <p:nvSpPr>
            <p:cNvPr id="423" name="Shape 423"/>
            <p:cNvSpPr/>
            <p:nvPr/>
          </p:nvSpPr>
          <p:spPr>
            <a:xfrm>
              <a:off x="1287725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Shape 424"/>
            <p:cNvSpPr/>
            <p:nvPr/>
          </p:nvSpPr>
          <p:spPr>
            <a:xfrm>
              <a:off x="128772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Shape 425"/>
            <p:cNvSpPr/>
            <p:nvPr/>
          </p:nvSpPr>
          <p:spPr>
            <a:xfrm>
              <a:off x="1287725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Shape 426"/>
            <p:cNvSpPr/>
            <p:nvPr/>
          </p:nvSpPr>
          <p:spPr>
            <a:xfrm>
              <a:off x="128772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Shape 427"/>
            <p:cNvSpPr/>
            <p:nvPr/>
          </p:nvSpPr>
          <p:spPr>
            <a:xfrm>
              <a:off x="1287725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Shape 428"/>
            <p:cNvSpPr/>
            <p:nvPr/>
          </p:nvSpPr>
          <p:spPr>
            <a:xfrm>
              <a:off x="128772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Shape 429"/>
            <p:cNvSpPr/>
            <p:nvPr/>
          </p:nvSpPr>
          <p:spPr>
            <a:xfrm>
              <a:off x="128772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Shape 430"/>
            <p:cNvSpPr/>
            <p:nvPr/>
          </p:nvSpPr>
          <p:spPr>
            <a:xfrm>
              <a:off x="128772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Shape 431"/>
            <p:cNvSpPr/>
            <p:nvPr/>
          </p:nvSpPr>
          <p:spPr>
            <a:xfrm>
              <a:off x="1287725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Shape 432"/>
            <p:cNvSpPr/>
            <p:nvPr/>
          </p:nvSpPr>
          <p:spPr>
            <a:xfrm>
              <a:off x="128772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Shape 433"/>
            <p:cNvSpPr/>
            <p:nvPr/>
          </p:nvSpPr>
          <p:spPr>
            <a:xfrm>
              <a:off x="1287725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Shape 434"/>
            <p:cNvSpPr/>
            <p:nvPr/>
          </p:nvSpPr>
          <p:spPr>
            <a:xfrm>
              <a:off x="128772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Shape 435"/>
            <p:cNvSpPr/>
            <p:nvPr/>
          </p:nvSpPr>
          <p:spPr>
            <a:xfrm>
              <a:off x="1287725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Shape 436"/>
            <p:cNvSpPr/>
            <p:nvPr/>
          </p:nvSpPr>
          <p:spPr>
            <a:xfrm>
              <a:off x="128772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Shape 437"/>
            <p:cNvSpPr/>
            <p:nvPr/>
          </p:nvSpPr>
          <p:spPr>
            <a:xfrm>
              <a:off x="128772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Shape 438"/>
            <p:cNvSpPr/>
            <p:nvPr/>
          </p:nvSpPr>
          <p:spPr>
            <a:xfrm>
              <a:off x="1438225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Shape 439"/>
            <p:cNvSpPr/>
            <p:nvPr/>
          </p:nvSpPr>
          <p:spPr>
            <a:xfrm>
              <a:off x="143822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Shape 440"/>
            <p:cNvSpPr/>
            <p:nvPr/>
          </p:nvSpPr>
          <p:spPr>
            <a:xfrm>
              <a:off x="143822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Shape 441"/>
            <p:cNvSpPr/>
            <p:nvPr/>
          </p:nvSpPr>
          <p:spPr>
            <a:xfrm>
              <a:off x="143822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Shape 442"/>
            <p:cNvSpPr/>
            <p:nvPr/>
          </p:nvSpPr>
          <p:spPr>
            <a:xfrm>
              <a:off x="158875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Shape 443"/>
            <p:cNvSpPr/>
            <p:nvPr/>
          </p:nvSpPr>
          <p:spPr>
            <a:xfrm>
              <a:off x="1588750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Shape 444"/>
            <p:cNvSpPr/>
            <p:nvPr/>
          </p:nvSpPr>
          <p:spPr>
            <a:xfrm>
              <a:off x="158875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Shape 445"/>
            <p:cNvSpPr/>
            <p:nvPr/>
          </p:nvSpPr>
          <p:spPr>
            <a:xfrm>
              <a:off x="1588750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Shape 446"/>
            <p:cNvSpPr/>
            <p:nvPr/>
          </p:nvSpPr>
          <p:spPr>
            <a:xfrm>
              <a:off x="1588750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Shape 447"/>
            <p:cNvSpPr/>
            <p:nvPr/>
          </p:nvSpPr>
          <p:spPr>
            <a:xfrm>
              <a:off x="158875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Shape 448"/>
            <p:cNvSpPr/>
            <p:nvPr/>
          </p:nvSpPr>
          <p:spPr>
            <a:xfrm>
              <a:off x="1588750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Shape 449"/>
            <p:cNvSpPr/>
            <p:nvPr/>
          </p:nvSpPr>
          <p:spPr>
            <a:xfrm>
              <a:off x="1588750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Shape 450"/>
            <p:cNvSpPr/>
            <p:nvPr/>
          </p:nvSpPr>
          <p:spPr>
            <a:xfrm>
              <a:off x="1588750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Shape 451"/>
            <p:cNvSpPr/>
            <p:nvPr/>
          </p:nvSpPr>
          <p:spPr>
            <a:xfrm>
              <a:off x="1588750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Shape 452"/>
            <p:cNvSpPr/>
            <p:nvPr/>
          </p:nvSpPr>
          <p:spPr>
            <a:xfrm>
              <a:off x="173925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Shape 453"/>
            <p:cNvSpPr/>
            <p:nvPr/>
          </p:nvSpPr>
          <p:spPr>
            <a:xfrm>
              <a:off x="173925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Shape 454"/>
            <p:cNvSpPr/>
            <p:nvPr/>
          </p:nvSpPr>
          <p:spPr>
            <a:xfrm>
              <a:off x="173925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Shape 455"/>
            <p:cNvSpPr/>
            <p:nvPr/>
          </p:nvSpPr>
          <p:spPr>
            <a:xfrm>
              <a:off x="1739250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Shape 456"/>
            <p:cNvSpPr/>
            <p:nvPr/>
          </p:nvSpPr>
          <p:spPr>
            <a:xfrm>
              <a:off x="1739250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Shape 457"/>
            <p:cNvSpPr/>
            <p:nvPr/>
          </p:nvSpPr>
          <p:spPr>
            <a:xfrm>
              <a:off x="173925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Shape 458"/>
            <p:cNvSpPr/>
            <p:nvPr/>
          </p:nvSpPr>
          <p:spPr>
            <a:xfrm>
              <a:off x="1739250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Shape 459"/>
            <p:cNvSpPr/>
            <p:nvPr/>
          </p:nvSpPr>
          <p:spPr>
            <a:xfrm>
              <a:off x="1739250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Shape 460"/>
            <p:cNvSpPr/>
            <p:nvPr/>
          </p:nvSpPr>
          <p:spPr>
            <a:xfrm>
              <a:off x="1739250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Shape 461"/>
            <p:cNvSpPr/>
            <p:nvPr/>
          </p:nvSpPr>
          <p:spPr>
            <a:xfrm>
              <a:off x="1739250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Shape 462"/>
            <p:cNvSpPr/>
            <p:nvPr/>
          </p:nvSpPr>
          <p:spPr>
            <a:xfrm>
              <a:off x="1739250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Shape 463"/>
            <p:cNvSpPr/>
            <p:nvPr/>
          </p:nvSpPr>
          <p:spPr>
            <a:xfrm>
              <a:off x="1739250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Shape 464"/>
            <p:cNvSpPr/>
            <p:nvPr/>
          </p:nvSpPr>
          <p:spPr>
            <a:xfrm>
              <a:off x="1739250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Shape 465"/>
            <p:cNvSpPr/>
            <p:nvPr/>
          </p:nvSpPr>
          <p:spPr>
            <a:xfrm>
              <a:off x="173925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Shape 466"/>
            <p:cNvSpPr/>
            <p:nvPr/>
          </p:nvSpPr>
          <p:spPr>
            <a:xfrm>
              <a:off x="173925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Shape 467"/>
            <p:cNvSpPr/>
            <p:nvPr/>
          </p:nvSpPr>
          <p:spPr>
            <a:xfrm>
              <a:off x="1739250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Shape 468"/>
            <p:cNvSpPr/>
            <p:nvPr/>
          </p:nvSpPr>
          <p:spPr>
            <a:xfrm>
              <a:off x="1739250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Shape 469"/>
            <p:cNvSpPr/>
            <p:nvPr/>
          </p:nvSpPr>
          <p:spPr>
            <a:xfrm>
              <a:off x="1889750" y="53912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Shape 470"/>
            <p:cNvSpPr/>
            <p:nvPr/>
          </p:nvSpPr>
          <p:spPr>
            <a:xfrm>
              <a:off x="1889750" y="6896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Shape 471"/>
            <p:cNvSpPr/>
            <p:nvPr/>
          </p:nvSpPr>
          <p:spPr>
            <a:xfrm>
              <a:off x="1889750" y="9906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Shape 472"/>
            <p:cNvSpPr/>
            <p:nvPr/>
          </p:nvSpPr>
          <p:spPr>
            <a:xfrm>
              <a:off x="1889750" y="11411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Shape 473"/>
            <p:cNvSpPr/>
            <p:nvPr/>
          </p:nvSpPr>
          <p:spPr>
            <a:xfrm>
              <a:off x="1889750" y="12917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Shape 474"/>
            <p:cNvSpPr/>
            <p:nvPr/>
          </p:nvSpPr>
          <p:spPr>
            <a:xfrm>
              <a:off x="1889750" y="15927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Shape 475"/>
            <p:cNvSpPr/>
            <p:nvPr/>
          </p:nvSpPr>
          <p:spPr>
            <a:xfrm>
              <a:off x="1889750" y="32483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Shape 476"/>
            <p:cNvSpPr/>
            <p:nvPr/>
          </p:nvSpPr>
          <p:spPr>
            <a:xfrm>
              <a:off x="1889750" y="35493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Shape 477"/>
            <p:cNvSpPr/>
            <p:nvPr/>
          </p:nvSpPr>
          <p:spPr>
            <a:xfrm>
              <a:off x="1889750" y="36998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Shape 478"/>
            <p:cNvSpPr/>
            <p:nvPr/>
          </p:nvSpPr>
          <p:spPr>
            <a:xfrm>
              <a:off x="1889750" y="505445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Shape 479"/>
            <p:cNvSpPr/>
            <p:nvPr/>
          </p:nvSpPr>
          <p:spPr>
            <a:xfrm>
              <a:off x="1889750" y="53554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Shape 480"/>
            <p:cNvSpPr/>
            <p:nvPr/>
          </p:nvSpPr>
          <p:spPr>
            <a:xfrm>
              <a:off x="204027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Shape 481"/>
            <p:cNvSpPr/>
            <p:nvPr/>
          </p:nvSpPr>
          <p:spPr>
            <a:xfrm>
              <a:off x="204027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Shape 482"/>
            <p:cNvSpPr/>
            <p:nvPr/>
          </p:nvSpPr>
          <p:spPr>
            <a:xfrm>
              <a:off x="2040275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Shape 483"/>
            <p:cNvSpPr/>
            <p:nvPr/>
          </p:nvSpPr>
          <p:spPr>
            <a:xfrm>
              <a:off x="204027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Shape 484"/>
            <p:cNvSpPr/>
            <p:nvPr/>
          </p:nvSpPr>
          <p:spPr>
            <a:xfrm>
              <a:off x="204027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Shape 485"/>
            <p:cNvSpPr/>
            <p:nvPr/>
          </p:nvSpPr>
          <p:spPr>
            <a:xfrm>
              <a:off x="204027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Shape 486"/>
            <p:cNvSpPr/>
            <p:nvPr/>
          </p:nvSpPr>
          <p:spPr>
            <a:xfrm>
              <a:off x="204027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Shape 487"/>
            <p:cNvSpPr/>
            <p:nvPr/>
          </p:nvSpPr>
          <p:spPr>
            <a:xfrm>
              <a:off x="204027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Shape 488"/>
            <p:cNvSpPr/>
            <p:nvPr/>
          </p:nvSpPr>
          <p:spPr>
            <a:xfrm>
              <a:off x="204027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Shape 489"/>
            <p:cNvSpPr/>
            <p:nvPr/>
          </p:nvSpPr>
          <p:spPr>
            <a:xfrm>
              <a:off x="204027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Shape 490"/>
            <p:cNvSpPr/>
            <p:nvPr/>
          </p:nvSpPr>
          <p:spPr>
            <a:xfrm>
              <a:off x="204027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Shape 491"/>
            <p:cNvSpPr/>
            <p:nvPr/>
          </p:nvSpPr>
          <p:spPr>
            <a:xfrm>
              <a:off x="2040275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Shape 492"/>
            <p:cNvSpPr/>
            <p:nvPr/>
          </p:nvSpPr>
          <p:spPr>
            <a:xfrm>
              <a:off x="2040275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Shape 493"/>
            <p:cNvSpPr/>
            <p:nvPr/>
          </p:nvSpPr>
          <p:spPr>
            <a:xfrm>
              <a:off x="2190775" y="3886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Shape 494"/>
            <p:cNvSpPr/>
            <p:nvPr/>
          </p:nvSpPr>
          <p:spPr>
            <a:xfrm>
              <a:off x="2190775" y="53912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Shape 495"/>
            <p:cNvSpPr/>
            <p:nvPr/>
          </p:nvSpPr>
          <p:spPr>
            <a:xfrm>
              <a:off x="2190775" y="9906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Shape 496"/>
            <p:cNvSpPr/>
            <p:nvPr/>
          </p:nvSpPr>
          <p:spPr>
            <a:xfrm>
              <a:off x="2190775" y="14422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Shape 497"/>
            <p:cNvSpPr/>
            <p:nvPr/>
          </p:nvSpPr>
          <p:spPr>
            <a:xfrm>
              <a:off x="2190775" y="26462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Shape 498"/>
            <p:cNvSpPr/>
            <p:nvPr/>
          </p:nvSpPr>
          <p:spPr>
            <a:xfrm>
              <a:off x="2190775" y="29473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Shape 499"/>
            <p:cNvSpPr/>
            <p:nvPr/>
          </p:nvSpPr>
          <p:spPr>
            <a:xfrm>
              <a:off x="2190775" y="38503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Shape 500"/>
            <p:cNvSpPr/>
            <p:nvPr/>
          </p:nvSpPr>
          <p:spPr>
            <a:xfrm>
              <a:off x="2190775" y="43019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Shape 501"/>
            <p:cNvSpPr/>
            <p:nvPr/>
          </p:nvSpPr>
          <p:spPr>
            <a:xfrm>
              <a:off x="2190775" y="49039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Shape 502"/>
            <p:cNvSpPr/>
            <p:nvPr/>
          </p:nvSpPr>
          <p:spPr>
            <a:xfrm>
              <a:off x="2341300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Shape 503"/>
            <p:cNvSpPr/>
            <p:nvPr/>
          </p:nvSpPr>
          <p:spPr>
            <a:xfrm>
              <a:off x="234130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Shape 504"/>
            <p:cNvSpPr/>
            <p:nvPr/>
          </p:nvSpPr>
          <p:spPr>
            <a:xfrm>
              <a:off x="2341300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Shape 505"/>
            <p:cNvSpPr/>
            <p:nvPr/>
          </p:nvSpPr>
          <p:spPr>
            <a:xfrm>
              <a:off x="2341300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Shape 506"/>
            <p:cNvSpPr/>
            <p:nvPr/>
          </p:nvSpPr>
          <p:spPr>
            <a:xfrm>
              <a:off x="2341300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Shape 507"/>
            <p:cNvSpPr/>
            <p:nvPr/>
          </p:nvSpPr>
          <p:spPr>
            <a:xfrm>
              <a:off x="234130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Shape 508"/>
            <p:cNvSpPr/>
            <p:nvPr/>
          </p:nvSpPr>
          <p:spPr>
            <a:xfrm>
              <a:off x="234130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Shape 509"/>
            <p:cNvSpPr/>
            <p:nvPr/>
          </p:nvSpPr>
          <p:spPr>
            <a:xfrm>
              <a:off x="2341300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Shape 510"/>
            <p:cNvSpPr/>
            <p:nvPr/>
          </p:nvSpPr>
          <p:spPr>
            <a:xfrm>
              <a:off x="2491800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Shape 511"/>
            <p:cNvSpPr/>
            <p:nvPr/>
          </p:nvSpPr>
          <p:spPr>
            <a:xfrm>
              <a:off x="249180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Shape 512"/>
            <p:cNvSpPr/>
            <p:nvPr/>
          </p:nvSpPr>
          <p:spPr>
            <a:xfrm>
              <a:off x="2491800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Shape 513"/>
            <p:cNvSpPr/>
            <p:nvPr/>
          </p:nvSpPr>
          <p:spPr>
            <a:xfrm>
              <a:off x="249180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Shape 514"/>
            <p:cNvSpPr/>
            <p:nvPr/>
          </p:nvSpPr>
          <p:spPr>
            <a:xfrm>
              <a:off x="249180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Shape 515"/>
            <p:cNvSpPr/>
            <p:nvPr/>
          </p:nvSpPr>
          <p:spPr>
            <a:xfrm>
              <a:off x="264232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Shape 516"/>
            <p:cNvSpPr/>
            <p:nvPr/>
          </p:nvSpPr>
          <p:spPr>
            <a:xfrm>
              <a:off x="264232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Shape 517"/>
            <p:cNvSpPr/>
            <p:nvPr/>
          </p:nvSpPr>
          <p:spPr>
            <a:xfrm>
              <a:off x="264232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Shape 518"/>
            <p:cNvSpPr/>
            <p:nvPr/>
          </p:nvSpPr>
          <p:spPr>
            <a:xfrm>
              <a:off x="264232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Shape 519"/>
            <p:cNvSpPr/>
            <p:nvPr/>
          </p:nvSpPr>
          <p:spPr>
            <a:xfrm>
              <a:off x="264232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Shape 520"/>
            <p:cNvSpPr/>
            <p:nvPr/>
          </p:nvSpPr>
          <p:spPr>
            <a:xfrm>
              <a:off x="279282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Shape 521"/>
            <p:cNvSpPr/>
            <p:nvPr/>
          </p:nvSpPr>
          <p:spPr>
            <a:xfrm>
              <a:off x="2943325" y="14422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Shape 522"/>
            <p:cNvSpPr/>
            <p:nvPr/>
          </p:nvSpPr>
          <p:spPr>
            <a:xfrm>
              <a:off x="2943325" y="26462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Shape 523"/>
            <p:cNvSpPr/>
            <p:nvPr/>
          </p:nvSpPr>
          <p:spPr>
            <a:xfrm>
              <a:off x="3093850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Shape 524"/>
            <p:cNvSpPr/>
            <p:nvPr/>
          </p:nvSpPr>
          <p:spPr>
            <a:xfrm>
              <a:off x="339487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Shape 525"/>
            <p:cNvSpPr/>
            <p:nvPr/>
          </p:nvSpPr>
          <p:spPr>
            <a:xfrm>
              <a:off x="354537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bg>
      <p:bgPr>
        <a:solidFill>
          <a:srgbClr val="0B87A1"/>
        </a:solidFill>
        <a:effectLst/>
      </p:bgPr>
    </p:bg>
    <p:spTree>
      <p:nvGrpSpPr>
        <p:cNvPr id="1" name="Shape 10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Shape 1045"/>
          <p:cNvSpPr txBox="1">
            <a:spLocks noGrp="1"/>
          </p:cNvSpPr>
          <p:nvPr>
            <p:ph type="body" idx="1"/>
          </p:nvPr>
        </p:nvSpPr>
        <p:spPr>
          <a:xfrm>
            <a:off x="1278575" y="739550"/>
            <a:ext cx="4281000" cy="369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Char char="▪"/>
              <a:defRPr sz="3000" i="1">
                <a:solidFill>
                  <a:srgbClr val="FFFFFF"/>
                </a:solidFill>
              </a:defRPr>
            </a:lvl1pPr>
            <a:lvl2pPr marL="914400" lvl="1" indent="-4191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▫"/>
              <a:defRPr sz="3000" i="1">
                <a:solidFill>
                  <a:srgbClr val="FFFFFF"/>
                </a:solidFill>
              </a:defRPr>
            </a:lvl2pPr>
            <a:lvl3pPr marL="1371600" lvl="2" indent="-4191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▫"/>
              <a:defRPr sz="3000" i="1">
                <a:solidFill>
                  <a:srgbClr val="FFFFFF"/>
                </a:solidFill>
              </a:defRPr>
            </a:lvl3pPr>
            <a:lvl4pPr marL="1828800" lvl="3" indent="-4191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▫"/>
              <a:defRPr sz="3000" i="1">
                <a:solidFill>
                  <a:srgbClr val="FFFFFF"/>
                </a:solidFill>
              </a:defRPr>
            </a:lvl4pPr>
            <a:lvl5pPr marL="2286000" lvl="4" indent="-4191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▫"/>
              <a:defRPr sz="3000" i="1">
                <a:solidFill>
                  <a:srgbClr val="FFFFFF"/>
                </a:solidFill>
              </a:defRPr>
            </a:lvl5pPr>
            <a:lvl6pPr marL="2743200" lvl="5" indent="-4191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▫"/>
              <a:defRPr sz="3000" i="1">
                <a:solidFill>
                  <a:srgbClr val="FFFFFF"/>
                </a:solidFill>
              </a:defRPr>
            </a:lvl6pPr>
            <a:lvl7pPr marL="3200400" lvl="6" indent="-4191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●"/>
              <a:defRPr sz="3000" i="1">
                <a:solidFill>
                  <a:srgbClr val="FFFFFF"/>
                </a:solidFill>
              </a:defRPr>
            </a:lvl7pPr>
            <a:lvl8pPr marL="3657600" lvl="7" indent="-4191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○"/>
              <a:defRPr sz="3000" i="1">
                <a:solidFill>
                  <a:srgbClr val="FFFFFF"/>
                </a:solidFill>
              </a:defRPr>
            </a:lvl8pPr>
            <a:lvl9pPr marL="4114800" lvl="8" indent="-4191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■"/>
              <a:defRPr sz="3000" i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046" name="Shape 1046"/>
          <p:cNvSpPr txBox="1"/>
          <p:nvPr/>
        </p:nvSpPr>
        <p:spPr>
          <a:xfrm>
            <a:off x="659925" y="414075"/>
            <a:ext cx="7524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0">
                <a:solidFill>
                  <a:srgbClr val="D3EBD5"/>
                </a:solidFill>
                <a:latin typeface="Dosis"/>
                <a:ea typeface="Dosis"/>
                <a:cs typeface="Dosis"/>
                <a:sym typeface="Dosis"/>
              </a:rPr>
              <a:t>“</a:t>
            </a:r>
            <a:endParaRPr sz="12000">
              <a:solidFill>
                <a:srgbClr val="D3EBD5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grpSp>
        <p:nvGrpSpPr>
          <p:cNvPr id="1047" name="Shape 1047"/>
          <p:cNvGrpSpPr/>
          <p:nvPr/>
        </p:nvGrpSpPr>
        <p:grpSpPr>
          <a:xfrm rot="10800000">
            <a:off x="8705367" y="28698"/>
            <a:ext cx="410132" cy="5086302"/>
            <a:chOff x="836200" y="238125"/>
            <a:chExt cx="422425" cy="5238750"/>
          </a:xfrm>
        </p:grpSpPr>
        <p:sp>
          <p:nvSpPr>
            <p:cNvPr id="1048" name="Shape 1048"/>
            <p:cNvSpPr/>
            <p:nvPr/>
          </p:nvSpPr>
          <p:spPr>
            <a:xfrm>
              <a:off x="836200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Shape 1049"/>
            <p:cNvSpPr/>
            <p:nvPr/>
          </p:nvSpPr>
          <p:spPr>
            <a:xfrm>
              <a:off x="83620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Shape 1050"/>
            <p:cNvSpPr/>
            <p:nvPr/>
          </p:nvSpPr>
          <p:spPr>
            <a:xfrm>
              <a:off x="836200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Shape 1051"/>
            <p:cNvSpPr/>
            <p:nvPr/>
          </p:nvSpPr>
          <p:spPr>
            <a:xfrm>
              <a:off x="83620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Shape 1052"/>
            <p:cNvSpPr/>
            <p:nvPr/>
          </p:nvSpPr>
          <p:spPr>
            <a:xfrm>
              <a:off x="836200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Shape 1053"/>
            <p:cNvSpPr/>
            <p:nvPr/>
          </p:nvSpPr>
          <p:spPr>
            <a:xfrm>
              <a:off x="83620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Shape 1054"/>
            <p:cNvSpPr/>
            <p:nvPr/>
          </p:nvSpPr>
          <p:spPr>
            <a:xfrm>
              <a:off x="836200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Shape 1055"/>
            <p:cNvSpPr/>
            <p:nvPr/>
          </p:nvSpPr>
          <p:spPr>
            <a:xfrm>
              <a:off x="83620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Shape 1056"/>
            <p:cNvSpPr/>
            <p:nvPr/>
          </p:nvSpPr>
          <p:spPr>
            <a:xfrm>
              <a:off x="836200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Shape 1057"/>
            <p:cNvSpPr/>
            <p:nvPr/>
          </p:nvSpPr>
          <p:spPr>
            <a:xfrm>
              <a:off x="836200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Shape 1058"/>
            <p:cNvSpPr/>
            <p:nvPr/>
          </p:nvSpPr>
          <p:spPr>
            <a:xfrm>
              <a:off x="836200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Shape 1059"/>
            <p:cNvSpPr/>
            <p:nvPr/>
          </p:nvSpPr>
          <p:spPr>
            <a:xfrm>
              <a:off x="836200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Shape 1060"/>
            <p:cNvSpPr/>
            <p:nvPr/>
          </p:nvSpPr>
          <p:spPr>
            <a:xfrm>
              <a:off x="83620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Shape 1061"/>
            <p:cNvSpPr/>
            <p:nvPr/>
          </p:nvSpPr>
          <p:spPr>
            <a:xfrm>
              <a:off x="836200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Shape 1062"/>
            <p:cNvSpPr/>
            <p:nvPr/>
          </p:nvSpPr>
          <p:spPr>
            <a:xfrm>
              <a:off x="836200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Shape 1063"/>
            <p:cNvSpPr/>
            <p:nvPr/>
          </p:nvSpPr>
          <p:spPr>
            <a:xfrm>
              <a:off x="836200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Shape 1064"/>
            <p:cNvSpPr/>
            <p:nvPr/>
          </p:nvSpPr>
          <p:spPr>
            <a:xfrm>
              <a:off x="83620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Shape 1065"/>
            <p:cNvSpPr/>
            <p:nvPr/>
          </p:nvSpPr>
          <p:spPr>
            <a:xfrm>
              <a:off x="83620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Shape 1066"/>
            <p:cNvSpPr/>
            <p:nvPr/>
          </p:nvSpPr>
          <p:spPr>
            <a:xfrm>
              <a:off x="836200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Shape 1067"/>
            <p:cNvSpPr/>
            <p:nvPr/>
          </p:nvSpPr>
          <p:spPr>
            <a:xfrm>
              <a:off x="836200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Shape 1068"/>
            <p:cNvSpPr/>
            <p:nvPr/>
          </p:nvSpPr>
          <p:spPr>
            <a:xfrm>
              <a:off x="836200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Shape 1069"/>
            <p:cNvSpPr/>
            <p:nvPr/>
          </p:nvSpPr>
          <p:spPr>
            <a:xfrm>
              <a:off x="836200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Shape 1070"/>
            <p:cNvSpPr/>
            <p:nvPr/>
          </p:nvSpPr>
          <p:spPr>
            <a:xfrm>
              <a:off x="836200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Shape 1071"/>
            <p:cNvSpPr/>
            <p:nvPr/>
          </p:nvSpPr>
          <p:spPr>
            <a:xfrm>
              <a:off x="83620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Shape 1072"/>
            <p:cNvSpPr/>
            <p:nvPr/>
          </p:nvSpPr>
          <p:spPr>
            <a:xfrm>
              <a:off x="836200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Shape 1073"/>
            <p:cNvSpPr/>
            <p:nvPr/>
          </p:nvSpPr>
          <p:spPr>
            <a:xfrm>
              <a:off x="836200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Shape 1074"/>
            <p:cNvSpPr/>
            <p:nvPr/>
          </p:nvSpPr>
          <p:spPr>
            <a:xfrm>
              <a:off x="836200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Shape 1075"/>
            <p:cNvSpPr/>
            <p:nvPr/>
          </p:nvSpPr>
          <p:spPr>
            <a:xfrm>
              <a:off x="836200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Shape 1076"/>
            <p:cNvSpPr/>
            <p:nvPr/>
          </p:nvSpPr>
          <p:spPr>
            <a:xfrm>
              <a:off x="83620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Shape 1077"/>
            <p:cNvSpPr/>
            <p:nvPr/>
          </p:nvSpPr>
          <p:spPr>
            <a:xfrm>
              <a:off x="83620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Shape 1078"/>
            <p:cNvSpPr/>
            <p:nvPr/>
          </p:nvSpPr>
          <p:spPr>
            <a:xfrm>
              <a:off x="836200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Shape 1079"/>
            <p:cNvSpPr/>
            <p:nvPr/>
          </p:nvSpPr>
          <p:spPr>
            <a:xfrm>
              <a:off x="83620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Shape 1080"/>
            <p:cNvSpPr/>
            <p:nvPr/>
          </p:nvSpPr>
          <p:spPr>
            <a:xfrm>
              <a:off x="836200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Shape 1081"/>
            <p:cNvSpPr/>
            <p:nvPr/>
          </p:nvSpPr>
          <p:spPr>
            <a:xfrm>
              <a:off x="836200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Shape 1082"/>
            <p:cNvSpPr/>
            <p:nvPr/>
          </p:nvSpPr>
          <p:spPr>
            <a:xfrm>
              <a:off x="836200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Shape 1083"/>
            <p:cNvSpPr/>
            <p:nvPr/>
          </p:nvSpPr>
          <p:spPr>
            <a:xfrm>
              <a:off x="98670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Shape 1084"/>
            <p:cNvSpPr/>
            <p:nvPr/>
          </p:nvSpPr>
          <p:spPr>
            <a:xfrm>
              <a:off x="986700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Shape 1085"/>
            <p:cNvSpPr/>
            <p:nvPr/>
          </p:nvSpPr>
          <p:spPr>
            <a:xfrm>
              <a:off x="986700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Shape 1086"/>
            <p:cNvSpPr/>
            <p:nvPr/>
          </p:nvSpPr>
          <p:spPr>
            <a:xfrm>
              <a:off x="986700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Shape 1087"/>
            <p:cNvSpPr/>
            <p:nvPr/>
          </p:nvSpPr>
          <p:spPr>
            <a:xfrm>
              <a:off x="98670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Shape 1088"/>
            <p:cNvSpPr/>
            <p:nvPr/>
          </p:nvSpPr>
          <p:spPr>
            <a:xfrm>
              <a:off x="986700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Shape 1089"/>
            <p:cNvSpPr/>
            <p:nvPr/>
          </p:nvSpPr>
          <p:spPr>
            <a:xfrm>
              <a:off x="986700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Shape 1090"/>
            <p:cNvSpPr/>
            <p:nvPr/>
          </p:nvSpPr>
          <p:spPr>
            <a:xfrm>
              <a:off x="986700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Shape 1091"/>
            <p:cNvSpPr/>
            <p:nvPr/>
          </p:nvSpPr>
          <p:spPr>
            <a:xfrm>
              <a:off x="986700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Shape 1092"/>
            <p:cNvSpPr/>
            <p:nvPr/>
          </p:nvSpPr>
          <p:spPr>
            <a:xfrm>
              <a:off x="986700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Shape 1093"/>
            <p:cNvSpPr/>
            <p:nvPr/>
          </p:nvSpPr>
          <p:spPr>
            <a:xfrm>
              <a:off x="98670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Shape 1094"/>
            <p:cNvSpPr/>
            <p:nvPr/>
          </p:nvSpPr>
          <p:spPr>
            <a:xfrm>
              <a:off x="986700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Shape 1095"/>
            <p:cNvSpPr/>
            <p:nvPr/>
          </p:nvSpPr>
          <p:spPr>
            <a:xfrm>
              <a:off x="986700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Shape 1096"/>
            <p:cNvSpPr/>
            <p:nvPr/>
          </p:nvSpPr>
          <p:spPr>
            <a:xfrm>
              <a:off x="986700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Shape 1097"/>
            <p:cNvSpPr/>
            <p:nvPr/>
          </p:nvSpPr>
          <p:spPr>
            <a:xfrm>
              <a:off x="98670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Shape 1098"/>
            <p:cNvSpPr/>
            <p:nvPr/>
          </p:nvSpPr>
          <p:spPr>
            <a:xfrm>
              <a:off x="986700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Shape 1099"/>
            <p:cNvSpPr/>
            <p:nvPr/>
          </p:nvSpPr>
          <p:spPr>
            <a:xfrm>
              <a:off x="986700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Shape 1100"/>
            <p:cNvSpPr/>
            <p:nvPr/>
          </p:nvSpPr>
          <p:spPr>
            <a:xfrm>
              <a:off x="986700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Shape 1101"/>
            <p:cNvSpPr/>
            <p:nvPr/>
          </p:nvSpPr>
          <p:spPr>
            <a:xfrm>
              <a:off x="98670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Shape 1102"/>
            <p:cNvSpPr/>
            <p:nvPr/>
          </p:nvSpPr>
          <p:spPr>
            <a:xfrm>
              <a:off x="98670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Shape 1103"/>
            <p:cNvSpPr/>
            <p:nvPr/>
          </p:nvSpPr>
          <p:spPr>
            <a:xfrm>
              <a:off x="98670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Shape 1104"/>
            <p:cNvSpPr/>
            <p:nvPr/>
          </p:nvSpPr>
          <p:spPr>
            <a:xfrm>
              <a:off x="986700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Shape 1105"/>
            <p:cNvSpPr/>
            <p:nvPr/>
          </p:nvSpPr>
          <p:spPr>
            <a:xfrm>
              <a:off x="986700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Shape 1106"/>
            <p:cNvSpPr/>
            <p:nvPr/>
          </p:nvSpPr>
          <p:spPr>
            <a:xfrm>
              <a:off x="1137200" y="2381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Shape 1107"/>
            <p:cNvSpPr/>
            <p:nvPr/>
          </p:nvSpPr>
          <p:spPr>
            <a:xfrm>
              <a:off x="1137200" y="53912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Shape 1108"/>
            <p:cNvSpPr/>
            <p:nvPr/>
          </p:nvSpPr>
          <p:spPr>
            <a:xfrm>
              <a:off x="1137200" y="9906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Shape 1109"/>
            <p:cNvSpPr/>
            <p:nvPr/>
          </p:nvSpPr>
          <p:spPr>
            <a:xfrm>
              <a:off x="1137200" y="11411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Shape 1110"/>
            <p:cNvSpPr/>
            <p:nvPr/>
          </p:nvSpPr>
          <p:spPr>
            <a:xfrm>
              <a:off x="1137200" y="14422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Shape 1111"/>
            <p:cNvSpPr/>
            <p:nvPr/>
          </p:nvSpPr>
          <p:spPr>
            <a:xfrm>
              <a:off x="1137200" y="15927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Shape 1112"/>
            <p:cNvSpPr/>
            <p:nvPr/>
          </p:nvSpPr>
          <p:spPr>
            <a:xfrm>
              <a:off x="1137200" y="21947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Shape 1113"/>
            <p:cNvSpPr/>
            <p:nvPr/>
          </p:nvSpPr>
          <p:spPr>
            <a:xfrm>
              <a:off x="1137200" y="23452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Shape 1114"/>
            <p:cNvSpPr/>
            <p:nvPr/>
          </p:nvSpPr>
          <p:spPr>
            <a:xfrm>
              <a:off x="1137200" y="24957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5" name="Shape 1115"/>
            <p:cNvSpPr/>
            <p:nvPr/>
          </p:nvSpPr>
          <p:spPr>
            <a:xfrm>
              <a:off x="1137200" y="26462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Shape 1116"/>
            <p:cNvSpPr/>
            <p:nvPr/>
          </p:nvSpPr>
          <p:spPr>
            <a:xfrm>
              <a:off x="1137200" y="29473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Shape 1117"/>
            <p:cNvSpPr/>
            <p:nvPr/>
          </p:nvSpPr>
          <p:spPr>
            <a:xfrm>
              <a:off x="1137200" y="32483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Shape 1118"/>
            <p:cNvSpPr/>
            <p:nvPr/>
          </p:nvSpPr>
          <p:spPr>
            <a:xfrm>
              <a:off x="1137200" y="33988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Shape 1119"/>
            <p:cNvSpPr/>
            <p:nvPr/>
          </p:nvSpPr>
          <p:spPr>
            <a:xfrm>
              <a:off x="1137200" y="36998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Shape 1120"/>
            <p:cNvSpPr/>
            <p:nvPr/>
          </p:nvSpPr>
          <p:spPr>
            <a:xfrm>
              <a:off x="1137200" y="38503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Shape 1121"/>
            <p:cNvSpPr/>
            <p:nvPr/>
          </p:nvSpPr>
          <p:spPr>
            <a:xfrm>
              <a:off x="1137200" y="40008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Shape 1122"/>
            <p:cNvSpPr/>
            <p:nvPr/>
          </p:nvSpPr>
          <p:spPr>
            <a:xfrm>
              <a:off x="1137200" y="41514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Shape 1123"/>
            <p:cNvSpPr/>
            <p:nvPr/>
          </p:nvSpPr>
          <p:spPr>
            <a:xfrm>
              <a:off x="1137200" y="46029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Shape 1124"/>
            <p:cNvSpPr/>
            <p:nvPr/>
          </p:nvSpPr>
          <p:spPr>
            <a:xfrm>
              <a:off x="1137200" y="47534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Shape 1125"/>
            <p:cNvSpPr/>
            <p:nvPr/>
          </p:nvSpPr>
          <p:spPr>
            <a:xfrm>
              <a:off x="1137200" y="505445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Shape 1126"/>
            <p:cNvSpPr/>
            <p:nvPr/>
          </p:nvSpPr>
          <p:spPr>
            <a:xfrm>
              <a:off x="1137200" y="52049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Shape 1127"/>
            <p:cNvSpPr/>
            <p:nvPr/>
          </p:nvSpPr>
          <p:spPr>
            <a:xfrm>
              <a:off x="1137200" y="53554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28" name="Shape 1128"/>
          <p:cNvGrpSpPr/>
          <p:nvPr/>
        </p:nvGrpSpPr>
        <p:grpSpPr>
          <a:xfrm rot="10800000">
            <a:off x="6659535" y="28698"/>
            <a:ext cx="2309844" cy="5086302"/>
            <a:chOff x="986700" y="238125"/>
            <a:chExt cx="2379075" cy="5238750"/>
          </a:xfrm>
        </p:grpSpPr>
        <p:sp>
          <p:nvSpPr>
            <p:cNvPr id="1129" name="Shape 1129"/>
            <p:cNvSpPr/>
            <p:nvPr/>
          </p:nvSpPr>
          <p:spPr>
            <a:xfrm>
              <a:off x="986700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Shape 1130"/>
            <p:cNvSpPr/>
            <p:nvPr/>
          </p:nvSpPr>
          <p:spPr>
            <a:xfrm>
              <a:off x="98670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Shape 1131"/>
            <p:cNvSpPr/>
            <p:nvPr/>
          </p:nvSpPr>
          <p:spPr>
            <a:xfrm>
              <a:off x="98670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Shape 1132"/>
            <p:cNvSpPr/>
            <p:nvPr/>
          </p:nvSpPr>
          <p:spPr>
            <a:xfrm>
              <a:off x="986700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Shape 1133"/>
            <p:cNvSpPr/>
            <p:nvPr/>
          </p:nvSpPr>
          <p:spPr>
            <a:xfrm>
              <a:off x="986700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4" name="Shape 1134"/>
            <p:cNvSpPr/>
            <p:nvPr/>
          </p:nvSpPr>
          <p:spPr>
            <a:xfrm>
              <a:off x="98670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Shape 1135"/>
            <p:cNvSpPr/>
            <p:nvPr/>
          </p:nvSpPr>
          <p:spPr>
            <a:xfrm>
              <a:off x="98670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Shape 1136"/>
            <p:cNvSpPr/>
            <p:nvPr/>
          </p:nvSpPr>
          <p:spPr>
            <a:xfrm>
              <a:off x="986700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Shape 1137"/>
            <p:cNvSpPr/>
            <p:nvPr/>
          </p:nvSpPr>
          <p:spPr>
            <a:xfrm>
              <a:off x="986700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Shape 1138"/>
            <p:cNvSpPr/>
            <p:nvPr/>
          </p:nvSpPr>
          <p:spPr>
            <a:xfrm>
              <a:off x="986700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Shape 1139"/>
            <p:cNvSpPr/>
            <p:nvPr/>
          </p:nvSpPr>
          <p:spPr>
            <a:xfrm>
              <a:off x="986700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Shape 1140"/>
            <p:cNvSpPr/>
            <p:nvPr/>
          </p:nvSpPr>
          <p:spPr>
            <a:xfrm>
              <a:off x="986700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Shape 1141"/>
            <p:cNvSpPr/>
            <p:nvPr/>
          </p:nvSpPr>
          <p:spPr>
            <a:xfrm>
              <a:off x="1137200" y="3886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Shape 1142"/>
            <p:cNvSpPr/>
            <p:nvPr/>
          </p:nvSpPr>
          <p:spPr>
            <a:xfrm>
              <a:off x="1137200" y="6896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3" name="Shape 1143"/>
            <p:cNvSpPr/>
            <p:nvPr/>
          </p:nvSpPr>
          <p:spPr>
            <a:xfrm>
              <a:off x="1137200" y="8401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4" name="Shape 1144"/>
            <p:cNvSpPr/>
            <p:nvPr/>
          </p:nvSpPr>
          <p:spPr>
            <a:xfrm>
              <a:off x="1137200" y="12917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5" name="Shape 1145"/>
            <p:cNvSpPr/>
            <p:nvPr/>
          </p:nvSpPr>
          <p:spPr>
            <a:xfrm>
              <a:off x="1137200" y="17432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6" name="Shape 1146"/>
            <p:cNvSpPr/>
            <p:nvPr/>
          </p:nvSpPr>
          <p:spPr>
            <a:xfrm>
              <a:off x="1137200" y="18937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7" name="Shape 1147"/>
            <p:cNvSpPr/>
            <p:nvPr/>
          </p:nvSpPr>
          <p:spPr>
            <a:xfrm>
              <a:off x="1137200" y="20442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8" name="Shape 1148"/>
            <p:cNvSpPr/>
            <p:nvPr/>
          </p:nvSpPr>
          <p:spPr>
            <a:xfrm>
              <a:off x="1137200" y="27968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9" name="Shape 1149"/>
            <p:cNvSpPr/>
            <p:nvPr/>
          </p:nvSpPr>
          <p:spPr>
            <a:xfrm>
              <a:off x="1137200" y="30978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0" name="Shape 1150"/>
            <p:cNvSpPr/>
            <p:nvPr/>
          </p:nvSpPr>
          <p:spPr>
            <a:xfrm>
              <a:off x="1137200" y="35493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1" name="Shape 1151"/>
            <p:cNvSpPr/>
            <p:nvPr/>
          </p:nvSpPr>
          <p:spPr>
            <a:xfrm>
              <a:off x="1137200" y="43019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2" name="Shape 1152"/>
            <p:cNvSpPr/>
            <p:nvPr/>
          </p:nvSpPr>
          <p:spPr>
            <a:xfrm>
              <a:off x="1137200" y="44524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3" name="Shape 1153"/>
            <p:cNvSpPr/>
            <p:nvPr/>
          </p:nvSpPr>
          <p:spPr>
            <a:xfrm>
              <a:off x="1137200" y="49039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4" name="Shape 1154"/>
            <p:cNvSpPr/>
            <p:nvPr/>
          </p:nvSpPr>
          <p:spPr>
            <a:xfrm>
              <a:off x="128772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Shape 1155"/>
            <p:cNvSpPr/>
            <p:nvPr/>
          </p:nvSpPr>
          <p:spPr>
            <a:xfrm>
              <a:off x="128772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Shape 1156"/>
            <p:cNvSpPr/>
            <p:nvPr/>
          </p:nvSpPr>
          <p:spPr>
            <a:xfrm>
              <a:off x="128772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Shape 1157"/>
            <p:cNvSpPr/>
            <p:nvPr/>
          </p:nvSpPr>
          <p:spPr>
            <a:xfrm>
              <a:off x="128772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Shape 1158"/>
            <p:cNvSpPr/>
            <p:nvPr/>
          </p:nvSpPr>
          <p:spPr>
            <a:xfrm>
              <a:off x="1287725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Shape 1159"/>
            <p:cNvSpPr/>
            <p:nvPr/>
          </p:nvSpPr>
          <p:spPr>
            <a:xfrm>
              <a:off x="128772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Shape 1160"/>
            <p:cNvSpPr/>
            <p:nvPr/>
          </p:nvSpPr>
          <p:spPr>
            <a:xfrm>
              <a:off x="128772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Shape 1161"/>
            <p:cNvSpPr/>
            <p:nvPr/>
          </p:nvSpPr>
          <p:spPr>
            <a:xfrm>
              <a:off x="128772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Shape 1162"/>
            <p:cNvSpPr/>
            <p:nvPr/>
          </p:nvSpPr>
          <p:spPr>
            <a:xfrm>
              <a:off x="128772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3" name="Shape 1163"/>
            <p:cNvSpPr/>
            <p:nvPr/>
          </p:nvSpPr>
          <p:spPr>
            <a:xfrm>
              <a:off x="128772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Shape 1164"/>
            <p:cNvSpPr/>
            <p:nvPr/>
          </p:nvSpPr>
          <p:spPr>
            <a:xfrm>
              <a:off x="128772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5" name="Shape 1165"/>
            <p:cNvSpPr/>
            <p:nvPr/>
          </p:nvSpPr>
          <p:spPr>
            <a:xfrm>
              <a:off x="128772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Shape 1166"/>
            <p:cNvSpPr/>
            <p:nvPr/>
          </p:nvSpPr>
          <p:spPr>
            <a:xfrm>
              <a:off x="128772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Shape 1167"/>
            <p:cNvSpPr/>
            <p:nvPr/>
          </p:nvSpPr>
          <p:spPr>
            <a:xfrm>
              <a:off x="128772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8" name="Shape 1168"/>
            <p:cNvSpPr/>
            <p:nvPr/>
          </p:nvSpPr>
          <p:spPr>
            <a:xfrm>
              <a:off x="128772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9" name="Shape 1169"/>
            <p:cNvSpPr/>
            <p:nvPr/>
          </p:nvSpPr>
          <p:spPr>
            <a:xfrm>
              <a:off x="128772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Shape 1170"/>
            <p:cNvSpPr/>
            <p:nvPr/>
          </p:nvSpPr>
          <p:spPr>
            <a:xfrm>
              <a:off x="128772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Shape 1171"/>
            <p:cNvSpPr/>
            <p:nvPr/>
          </p:nvSpPr>
          <p:spPr>
            <a:xfrm>
              <a:off x="128772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Shape 1172"/>
            <p:cNvSpPr/>
            <p:nvPr/>
          </p:nvSpPr>
          <p:spPr>
            <a:xfrm>
              <a:off x="128772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Shape 1173"/>
            <p:cNvSpPr/>
            <p:nvPr/>
          </p:nvSpPr>
          <p:spPr>
            <a:xfrm>
              <a:off x="1287725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Shape 1174"/>
            <p:cNvSpPr/>
            <p:nvPr/>
          </p:nvSpPr>
          <p:spPr>
            <a:xfrm>
              <a:off x="143822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Shape 1175"/>
            <p:cNvSpPr/>
            <p:nvPr/>
          </p:nvSpPr>
          <p:spPr>
            <a:xfrm>
              <a:off x="143822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Shape 1176"/>
            <p:cNvSpPr/>
            <p:nvPr/>
          </p:nvSpPr>
          <p:spPr>
            <a:xfrm>
              <a:off x="143822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Shape 1177"/>
            <p:cNvSpPr/>
            <p:nvPr/>
          </p:nvSpPr>
          <p:spPr>
            <a:xfrm>
              <a:off x="1438225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Shape 1178"/>
            <p:cNvSpPr/>
            <p:nvPr/>
          </p:nvSpPr>
          <p:spPr>
            <a:xfrm>
              <a:off x="143822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Shape 1179"/>
            <p:cNvSpPr/>
            <p:nvPr/>
          </p:nvSpPr>
          <p:spPr>
            <a:xfrm>
              <a:off x="143822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Shape 1180"/>
            <p:cNvSpPr/>
            <p:nvPr/>
          </p:nvSpPr>
          <p:spPr>
            <a:xfrm>
              <a:off x="143822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Shape 1181"/>
            <p:cNvSpPr/>
            <p:nvPr/>
          </p:nvSpPr>
          <p:spPr>
            <a:xfrm>
              <a:off x="1438225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Shape 1182"/>
            <p:cNvSpPr/>
            <p:nvPr/>
          </p:nvSpPr>
          <p:spPr>
            <a:xfrm>
              <a:off x="143822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Shape 1183"/>
            <p:cNvSpPr/>
            <p:nvPr/>
          </p:nvSpPr>
          <p:spPr>
            <a:xfrm>
              <a:off x="1438225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Shape 1184"/>
            <p:cNvSpPr/>
            <p:nvPr/>
          </p:nvSpPr>
          <p:spPr>
            <a:xfrm>
              <a:off x="143822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Shape 1185"/>
            <p:cNvSpPr/>
            <p:nvPr/>
          </p:nvSpPr>
          <p:spPr>
            <a:xfrm>
              <a:off x="143822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Shape 1186"/>
            <p:cNvSpPr/>
            <p:nvPr/>
          </p:nvSpPr>
          <p:spPr>
            <a:xfrm>
              <a:off x="143822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Shape 1187"/>
            <p:cNvSpPr/>
            <p:nvPr/>
          </p:nvSpPr>
          <p:spPr>
            <a:xfrm>
              <a:off x="143822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Shape 1188"/>
            <p:cNvSpPr/>
            <p:nvPr/>
          </p:nvSpPr>
          <p:spPr>
            <a:xfrm>
              <a:off x="143822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Shape 1189"/>
            <p:cNvSpPr/>
            <p:nvPr/>
          </p:nvSpPr>
          <p:spPr>
            <a:xfrm>
              <a:off x="1438225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Shape 1190"/>
            <p:cNvSpPr/>
            <p:nvPr/>
          </p:nvSpPr>
          <p:spPr>
            <a:xfrm>
              <a:off x="143822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Shape 1191"/>
            <p:cNvSpPr/>
            <p:nvPr/>
          </p:nvSpPr>
          <p:spPr>
            <a:xfrm>
              <a:off x="143822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Shape 1192"/>
            <p:cNvSpPr/>
            <p:nvPr/>
          </p:nvSpPr>
          <p:spPr>
            <a:xfrm>
              <a:off x="143822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Shape 1193"/>
            <p:cNvSpPr/>
            <p:nvPr/>
          </p:nvSpPr>
          <p:spPr>
            <a:xfrm>
              <a:off x="143822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Shape 1194"/>
            <p:cNvSpPr/>
            <p:nvPr/>
          </p:nvSpPr>
          <p:spPr>
            <a:xfrm>
              <a:off x="143822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Shape 1195"/>
            <p:cNvSpPr/>
            <p:nvPr/>
          </p:nvSpPr>
          <p:spPr>
            <a:xfrm>
              <a:off x="1438225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Shape 1196"/>
            <p:cNvSpPr/>
            <p:nvPr/>
          </p:nvSpPr>
          <p:spPr>
            <a:xfrm>
              <a:off x="143822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Shape 1197"/>
            <p:cNvSpPr/>
            <p:nvPr/>
          </p:nvSpPr>
          <p:spPr>
            <a:xfrm>
              <a:off x="143822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8" name="Shape 1198"/>
            <p:cNvSpPr/>
            <p:nvPr/>
          </p:nvSpPr>
          <p:spPr>
            <a:xfrm>
              <a:off x="143822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9" name="Shape 1199"/>
            <p:cNvSpPr/>
            <p:nvPr/>
          </p:nvSpPr>
          <p:spPr>
            <a:xfrm>
              <a:off x="143822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0" name="Shape 1200"/>
            <p:cNvSpPr/>
            <p:nvPr/>
          </p:nvSpPr>
          <p:spPr>
            <a:xfrm>
              <a:off x="1438225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1" name="Shape 1201"/>
            <p:cNvSpPr/>
            <p:nvPr/>
          </p:nvSpPr>
          <p:spPr>
            <a:xfrm>
              <a:off x="143822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2" name="Shape 1202"/>
            <p:cNvSpPr/>
            <p:nvPr/>
          </p:nvSpPr>
          <p:spPr>
            <a:xfrm>
              <a:off x="143822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Shape 1203"/>
            <p:cNvSpPr/>
            <p:nvPr/>
          </p:nvSpPr>
          <p:spPr>
            <a:xfrm>
              <a:off x="143822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Shape 1204"/>
            <p:cNvSpPr/>
            <p:nvPr/>
          </p:nvSpPr>
          <p:spPr>
            <a:xfrm>
              <a:off x="1438225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Shape 1205"/>
            <p:cNvSpPr/>
            <p:nvPr/>
          </p:nvSpPr>
          <p:spPr>
            <a:xfrm>
              <a:off x="1588750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Shape 1206"/>
            <p:cNvSpPr/>
            <p:nvPr/>
          </p:nvSpPr>
          <p:spPr>
            <a:xfrm>
              <a:off x="1588750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Shape 1207"/>
            <p:cNvSpPr/>
            <p:nvPr/>
          </p:nvSpPr>
          <p:spPr>
            <a:xfrm>
              <a:off x="158875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Shape 1208"/>
            <p:cNvSpPr/>
            <p:nvPr/>
          </p:nvSpPr>
          <p:spPr>
            <a:xfrm>
              <a:off x="1588750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Shape 1209"/>
            <p:cNvSpPr/>
            <p:nvPr/>
          </p:nvSpPr>
          <p:spPr>
            <a:xfrm>
              <a:off x="1588750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Shape 1210"/>
            <p:cNvSpPr/>
            <p:nvPr/>
          </p:nvSpPr>
          <p:spPr>
            <a:xfrm>
              <a:off x="1588750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Shape 1211"/>
            <p:cNvSpPr/>
            <p:nvPr/>
          </p:nvSpPr>
          <p:spPr>
            <a:xfrm>
              <a:off x="1588750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Shape 1212"/>
            <p:cNvSpPr/>
            <p:nvPr/>
          </p:nvSpPr>
          <p:spPr>
            <a:xfrm>
              <a:off x="158875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Shape 1213"/>
            <p:cNvSpPr/>
            <p:nvPr/>
          </p:nvSpPr>
          <p:spPr>
            <a:xfrm>
              <a:off x="1588750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Shape 1214"/>
            <p:cNvSpPr/>
            <p:nvPr/>
          </p:nvSpPr>
          <p:spPr>
            <a:xfrm>
              <a:off x="1588750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Shape 1215"/>
            <p:cNvSpPr/>
            <p:nvPr/>
          </p:nvSpPr>
          <p:spPr>
            <a:xfrm>
              <a:off x="1588750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Shape 1216"/>
            <p:cNvSpPr/>
            <p:nvPr/>
          </p:nvSpPr>
          <p:spPr>
            <a:xfrm>
              <a:off x="158875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Shape 1217"/>
            <p:cNvSpPr/>
            <p:nvPr/>
          </p:nvSpPr>
          <p:spPr>
            <a:xfrm>
              <a:off x="1588750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Shape 1218"/>
            <p:cNvSpPr/>
            <p:nvPr/>
          </p:nvSpPr>
          <p:spPr>
            <a:xfrm>
              <a:off x="1588750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Shape 1219"/>
            <p:cNvSpPr/>
            <p:nvPr/>
          </p:nvSpPr>
          <p:spPr>
            <a:xfrm>
              <a:off x="1588750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Shape 1220"/>
            <p:cNvSpPr/>
            <p:nvPr/>
          </p:nvSpPr>
          <p:spPr>
            <a:xfrm>
              <a:off x="158875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Shape 1221"/>
            <p:cNvSpPr/>
            <p:nvPr/>
          </p:nvSpPr>
          <p:spPr>
            <a:xfrm>
              <a:off x="158875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Shape 1222"/>
            <p:cNvSpPr/>
            <p:nvPr/>
          </p:nvSpPr>
          <p:spPr>
            <a:xfrm>
              <a:off x="158875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Shape 1223"/>
            <p:cNvSpPr/>
            <p:nvPr/>
          </p:nvSpPr>
          <p:spPr>
            <a:xfrm>
              <a:off x="1588750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Shape 1224"/>
            <p:cNvSpPr/>
            <p:nvPr/>
          </p:nvSpPr>
          <p:spPr>
            <a:xfrm>
              <a:off x="1739250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Shape 1225"/>
            <p:cNvSpPr/>
            <p:nvPr/>
          </p:nvSpPr>
          <p:spPr>
            <a:xfrm>
              <a:off x="1739250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Shape 1226"/>
            <p:cNvSpPr/>
            <p:nvPr/>
          </p:nvSpPr>
          <p:spPr>
            <a:xfrm>
              <a:off x="1739250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7" name="Shape 1227"/>
            <p:cNvSpPr/>
            <p:nvPr/>
          </p:nvSpPr>
          <p:spPr>
            <a:xfrm>
              <a:off x="1739250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Shape 1228"/>
            <p:cNvSpPr/>
            <p:nvPr/>
          </p:nvSpPr>
          <p:spPr>
            <a:xfrm>
              <a:off x="1739250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Shape 1229"/>
            <p:cNvSpPr/>
            <p:nvPr/>
          </p:nvSpPr>
          <p:spPr>
            <a:xfrm>
              <a:off x="1739250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Shape 1230"/>
            <p:cNvSpPr/>
            <p:nvPr/>
          </p:nvSpPr>
          <p:spPr>
            <a:xfrm>
              <a:off x="173925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1" name="Shape 1231"/>
            <p:cNvSpPr/>
            <p:nvPr/>
          </p:nvSpPr>
          <p:spPr>
            <a:xfrm>
              <a:off x="173925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Shape 1232"/>
            <p:cNvSpPr/>
            <p:nvPr/>
          </p:nvSpPr>
          <p:spPr>
            <a:xfrm>
              <a:off x="1739250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Shape 1233"/>
            <p:cNvSpPr/>
            <p:nvPr/>
          </p:nvSpPr>
          <p:spPr>
            <a:xfrm>
              <a:off x="173925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Shape 1234"/>
            <p:cNvSpPr/>
            <p:nvPr/>
          </p:nvSpPr>
          <p:spPr>
            <a:xfrm>
              <a:off x="1739250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Shape 1235"/>
            <p:cNvSpPr/>
            <p:nvPr/>
          </p:nvSpPr>
          <p:spPr>
            <a:xfrm>
              <a:off x="1889750" y="3886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Shape 1236"/>
            <p:cNvSpPr/>
            <p:nvPr/>
          </p:nvSpPr>
          <p:spPr>
            <a:xfrm>
              <a:off x="1889750" y="8401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7" name="Shape 1237"/>
            <p:cNvSpPr/>
            <p:nvPr/>
          </p:nvSpPr>
          <p:spPr>
            <a:xfrm>
              <a:off x="1889750" y="33988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Shape 1238"/>
            <p:cNvSpPr/>
            <p:nvPr/>
          </p:nvSpPr>
          <p:spPr>
            <a:xfrm>
              <a:off x="1889750" y="46029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Shape 1239"/>
            <p:cNvSpPr/>
            <p:nvPr/>
          </p:nvSpPr>
          <p:spPr>
            <a:xfrm>
              <a:off x="1889750" y="52049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Shape 1240"/>
            <p:cNvSpPr/>
            <p:nvPr/>
          </p:nvSpPr>
          <p:spPr>
            <a:xfrm>
              <a:off x="204027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Shape 1241"/>
            <p:cNvSpPr/>
            <p:nvPr/>
          </p:nvSpPr>
          <p:spPr>
            <a:xfrm>
              <a:off x="204027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Shape 1242"/>
            <p:cNvSpPr/>
            <p:nvPr/>
          </p:nvSpPr>
          <p:spPr>
            <a:xfrm>
              <a:off x="204027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Shape 1243"/>
            <p:cNvSpPr/>
            <p:nvPr/>
          </p:nvSpPr>
          <p:spPr>
            <a:xfrm>
              <a:off x="2190775" y="505445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Shape 1244"/>
            <p:cNvSpPr/>
            <p:nvPr/>
          </p:nvSpPr>
          <p:spPr>
            <a:xfrm>
              <a:off x="2341300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Shape 1245"/>
            <p:cNvSpPr/>
            <p:nvPr/>
          </p:nvSpPr>
          <p:spPr>
            <a:xfrm>
              <a:off x="264232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Shape 1246"/>
            <p:cNvSpPr/>
            <p:nvPr/>
          </p:nvSpPr>
          <p:spPr>
            <a:xfrm>
              <a:off x="264232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Shape 1247"/>
            <p:cNvSpPr/>
            <p:nvPr/>
          </p:nvSpPr>
          <p:spPr>
            <a:xfrm>
              <a:off x="3244350" y="9906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48" name="Shape 1248"/>
          <p:cNvGrpSpPr/>
          <p:nvPr/>
        </p:nvGrpSpPr>
        <p:grpSpPr>
          <a:xfrm rot="10800000">
            <a:off x="6367294" y="28698"/>
            <a:ext cx="2017554" cy="5086302"/>
            <a:chOff x="1588750" y="238125"/>
            <a:chExt cx="2078025" cy="5238750"/>
          </a:xfrm>
        </p:grpSpPr>
        <p:sp>
          <p:nvSpPr>
            <p:cNvPr id="1249" name="Shape 1249"/>
            <p:cNvSpPr/>
            <p:nvPr/>
          </p:nvSpPr>
          <p:spPr>
            <a:xfrm>
              <a:off x="158875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Shape 1250"/>
            <p:cNvSpPr/>
            <p:nvPr/>
          </p:nvSpPr>
          <p:spPr>
            <a:xfrm>
              <a:off x="1588750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Shape 1251"/>
            <p:cNvSpPr/>
            <p:nvPr/>
          </p:nvSpPr>
          <p:spPr>
            <a:xfrm>
              <a:off x="158875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Shape 1252"/>
            <p:cNvSpPr/>
            <p:nvPr/>
          </p:nvSpPr>
          <p:spPr>
            <a:xfrm>
              <a:off x="1588750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" name="Shape 1253"/>
            <p:cNvSpPr/>
            <p:nvPr/>
          </p:nvSpPr>
          <p:spPr>
            <a:xfrm>
              <a:off x="1588750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" name="Shape 1254"/>
            <p:cNvSpPr/>
            <p:nvPr/>
          </p:nvSpPr>
          <p:spPr>
            <a:xfrm>
              <a:off x="1588750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Shape 1255"/>
            <p:cNvSpPr/>
            <p:nvPr/>
          </p:nvSpPr>
          <p:spPr>
            <a:xfrm>
              <a:off x="1739250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" name="Shape 1256"/>
            <p:cNvSpPr/>
            <p:nvPr/>
          </p:nvSpPr>
          <p:spPr>
            <a:xfrm>
              <a:off x="173925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" name="Shape 1257"/>
            <p:cNvSpPr/>
            <p:nvPr/>
          </p:nvSpPr>
          <p:spPr>
            <a:xfrm>
              <a:off x="173925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" name="Shape 1258"/>
            <p:cNvSpPr/>
            <p:nvPr/>
          </p:nvSpPr>
          <p:spPr>
            <a:xfrm>
              <a:off x="1739250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" name="Shape 1259"/>
            <p:cNvSpPr/>
            <p:nvPr/>
          </p:nvSpPr>
          <p:spPr>
            <a:xfrm>
              <a:off x="1739250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" name="Shape 1260"/>
            <p:cNvSpPr/>
            <p:nvPr/>
          </p:nvSpPr>
          <p:spPr>
            <a:xfrm>
              <a:off x="1739250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Shape 1261"/>
            <p:cNvSpPr/>
            <p:nvPr/>
          </p:nvSpPr>
          <p:spPr>
            <a:xfrm>
              <a:off x="1739250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" name="Shape 1262"/>
            <p:cNvSpPr/>
            <p:nvPr/>
          </p:nvSpPr>
          <p:spPr>
            <a:xfrm>
              <a:off x="1889750" y="2381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" name="Shape 1263"/>
            <p:cNvSpPr/>
            <p:nvPr/>
          </p:nvSpPr>
          <p:spPr>
            <a:xfrm>
              <a:off x="1889750" y="14422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Shape 1264"/>
            <p:cNvSpPr/>
            <p:nvPr/>
          </p:nvSpPr>
          <p:spPr>
            <a:xfrm>
              <a:off x="1889750" y="17432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Shape 1265"/>
            <p:cNvSpPr/>
            <p:nvPr/>
          </p:nvSpPr>
          <p:spPr>
            <a:xfrm>
              <a:off x="1889750" y="18937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" name="Shape 1266"/>
            <p:cNvSpPr/>
            <p:nvPr/>
          </p:nvSpPr>
          <p:spPr>
            <a:xfrm>
              <a:off x="1889750" y="20442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" name="Shape 1267"/>
            <p:cNvSpPr/>
            <p:nvPr/>
          </p:nvSpPr>
          <p:spPr>
            <a:xfrm>
              <a:off x="1889750" y="21947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" name="Shape 1268"/>
            <p:cNvSpPr/>
            <p:nvPr/>
          </p:nvSpPr>
          <p:spPr>
            <a:xfrm>
              <a:off x="1889750" y="23452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" name="Shape 1269"/>
            <p:cNvSpPr/>
            <p:nvPr/>
          </p:nvSpPr>
          <p:spPr>
            <a:xfrm>
              <a:off x="1889750" y="24957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" name="Shape 1270"/>
            <p:cNvSpPr/>
            <p:nvPr/>
          </p:nvSpPr>
          <p:spPr>
            <a:xfrm>
              <a:off x="1889750" y="26462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" name="Shape 1271"/>
            <p:cNvSpPr/>
            <p:nvPr/>
          </p:nvSpPr>
          <p:spPr>
            <a:xfrm>
              <a:off x="1889750" y="27968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" name="Shape 1272"/>
            <p:cNvSpPr/>
            <p:nvPr/>
          </p:nvSpPr>
          <p:spPr>
            <a:xfrm>
              <a:off x="1889750" y="29473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Shape 1273"/>
            <p:cNvSpPr/>
            <p:nvPr/>
          </p:nvSpPr>
          <p:spPr>
            <a:xfrm>
              <a:off x="1889750" y="30978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" name="Shape 1274"/>
            <p:cNvSpPr/>
            <p:nvPr/>
          </p:nvSpPr>
          <p:spPr>
            <a:xfrm>
              <a:off x="1889750" y="38503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5" name="Shape 1275"/>
            <p:cNvSpPr/>
            <p:nvPr/>
          </p:nvSpPr>
          <p:spPr>
            <a:xfrm>
              <a:off x="1889750" y="40008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" name="Shape 1276"/>
            <p:cNvSpPr/>
            <p:nvPr/>
          </p:nvSpPr>
          <p:spPr>
            <a:xfrm>
              <a:off x="1889750" y="41514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" name="Shape 1277"/>
            <p:cNvSpPr/>
            <p:nvPr/>
          </p:nvSpPr>
          <p:spPr>
            <a:xfrm>
              <a:off x="1889750" y="43019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" name="Shape 1278"/>
            <p:cNvSpPr/>
            <p:nvPr/>
          </p:nvSpPr>
          <p:spPr>
            <a:xfrm>
              <a:off x="1889750" y="44524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9" name="Shape 1279"/>
            <p:cNvSpPr/>
            <p:nvPr/>
          </p:nvSpPr>
          <p:spPr>
            <a:xfrm>
              <a:off x="1889750" y="47534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" name="Shape 1280"/>
            <p:cNvSpPr/>
            <p:nvPr/>
          </p:nvSpPr>
          <p:spPr>
            <a:xfrm>
              <a:off x="1889750" y="49039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Shape 1281"/>
            <p:cNvSpPr/>
            <p:nvPr/>
          </p:nvSpPr>
          <p:spPr>
            <a:xfrm>
              <a:off x="2040275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Shape 1282"/>
            <p:cNvSpPr/>
            <p:nvPr/>
          </p:nvSpPr>
          <p:spPr>
            <a:xfrm>
              <a:off x="204027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" name="Shape 1283"/>
            <p:cNvSpPr/>
            <p:nvPr/>
          </p:nvSpPr>
          <p:spPr>
            <a:xfrm>
              <a:off x="204027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" name="Shape 1284"/>
            <p:cNvSpPr/>
            <p:nvPr/>
          </p:nvSpPr>
          <p:spPr>
            <a:xfrm>
              <a:off x="2040275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" name="Shape 1285"/>
            <p:cNvSpPr/>
            <p:nvPr/>
          </p:nvSpPr>
          <p:spPr>
            <a:xfrm>
              <a:off x="2040275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Shape 1286"/>
            <p:cNvSpPr/>
            <p:nvPr/>
          </p:nvSpPr>
          <p:spPr>
            <a:xfrm>
              <a:off x="204027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Shape 1287"/>
            <p:cNvSpPr/>
            <p:nvPr/>
          </p:nvSpPr>
          <p:spPr>
            <a:xfrm>
              <a:off x="204027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Shape 1288"/>
            <p:cNvSpPr/>
            <p:nvPr/>
          </p:nvSpPr>
          <p:spPr>
            <a:xfrm>
              <a:off x="2040275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Shape 1289"/>
            <p:cNvSpPr/>
            <p:nvPr/>
          </p:nvSpPr>
          <p:spPr>
            <a:xfrm>
              <a:off x="204027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" name="Shape 1290"/>
            <p:cNvSpPr/>
            <p:nvPr/>
          </p:nvSpPr>
          <p:spPr>
            <a:xfrm>
              <a:off x="204027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" name="Shape 1291"/>
            <p:cNvSpPr/>
            <p:nvPr/>
          </p:nvSpPr>
          <p:spPr>
            <a:xfrm>
              <a:off x="204027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Shape 1292"/>
            <p:cNvSpPr/>
            <p:nvPr/>
          </p:nvSpPr>
          <p:spPr>
            <a:xfrm>
              <a:off x="204027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Shape 1293"/>
            <p:cNvSpPr/>
            <p:nvPr/>
          </p:nvSpPr>
          <p:spPr>
            <a:xfrm>
              <a:off x="2040275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Shape 1294"/>
            <p:cNvSpPr/>
            <p:nvPr/>
          </p:nvSpPr>
          <p:spPr>
            <a:xfrm>
              <a:off x="204027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Shape 1295"/>
            <p:cNvSpPr/>
            <p:nvPr/>
          </p:nvSpPr>
          <p:spPr>
            <a:xfrm>
              <a:off x="204027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Shape 1296"/>
            <p:cNvSpPr/>
            <p:nvPr/>
          </p:nvSpPr>
          <p:spPr>
            <a:xfrm>
              <a:off x="204027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Shape 1297"/>
            <p:cNvSpPr/>
            <p:nvPr/>
          </p:nvSpPr>
          <p:spPr>
            <a:xfrm>
              <a:off x="204027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Shape 1298"/>
            <p:cNvSpPr/>
            <p:nvPr/>
          </p:nvSpPr>
          <p:spPr>
            <a:xfrm>
              <a:off x="204027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Shape 1299"/>
            <p:cNvSpPr/>
            <p:nvPr/>
          </p:nvSpPr>
          <p:spPr>
            <a:xfrm>
              <a:off x="204027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Shape 1300"/>
            <p:cNvSpPr/>
            <p:nvPr/>
          </p:nvSpPr>
          <p:spPr>
            <a:xfrm>
              <a:off x="2190775" y="2381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Shape 1301"/>
            <p:cNvSpPr/>
            <p:nvPr/>
          </p:nvSpPr>
          <p:spPr>
            <a:xfrm>
              <a:off x="2190775" y="6896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Shape 1302"/>
            <p:cNvSpPr/>
            <p:nvPr/>
          </p:nvSpPr>
          <p:spPr>
            <a:xfrm>
              <a:off x="2190775" y="8401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Shape 1303"/>
            <p:cNvSpPr/>
            <p:nvPr/>
          </p:nvSpPr>
          <p:spPr>
            <a:xfrm>
              <a:off x="2190775" y="11411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Shape 1304"/>
            <p:cNvSpPr/>
            <p:nvPr/>
          </p:nvSpPr>
          <p:spPr>
            <a:xfrm>
              <a:off x="2190775" y="12917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Shape 1305"/>
            <p:cNvSpPr/>
            <p:nvPr/>
          </p:nvSpPr>
          <p:spPr>
            <a:xfrm>
              <a:off x="2190775" y="15927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Shape 1306"/>
            <p:cNvSpPr/>
            <p:nvPr/>
          </p:nvSpPr>
          <p:spPr>
            <a:xfrm>
              <a:off x="2190775" y="17432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Shape 1307"/>
            <p:cNvSpPr/>
            <p:nvPr/>
          </p:nvSpPr>
          <p:spPr>
            <a:xfrm>
              <a:off x="2190775" y="18937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Shape 1308"/>
            <p:cNvSpPr/>
            <p:nvPr/>
          </p:nvSpPr>
          <p:spPr>
            <a:xfrm>
              <a:off x="2190775" y="20442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Shape 1309"/>
            <p:cNvSpPr/>
            <p:nvPr/>
          </p:nvSpPr>
          <p:spPr>
            <a:xfrm>
              <a:off x="2190775" y="21947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Shape 1310"/>
            <p:cNvSpPr/>
            <p:nvPr/>
          </p:nvSpPr>
          <p:spPr>
            <a:xfrm>
              <a:off x="2190775" y="23452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Shape 1311"/>
            <p:cNvSpPr/>
            <p:nvPr/>
          </p:nvSpPr>
          <p:spPr>
            <a:xfrm>
              <a:off x="2190775" y="24957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Shape 1312"/>
            <p:cNvSpPr/>
            <p:nvPr/>
          </p:nvSpPr>
          <p:spPr>
            <a:xfrm>
              <a:off x="2190775" y="27968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Shape 1313"/>
            <p:cNvSpPr/>
            <p:nvPr/>
          </p:nvSpPr>
          <p:spPr>
            <a:xfrm>
              <a:off x="2190775" y="30978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Shape 1314"/>
            <p:cNvSpPr/>
            <p:nvPr/>
          </p:nvSpPr>
          <p:spPr>
            <a:xfrm>
              <a:off x="2190775" y="32483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Shape 1315"/>
            <p:cNvSpPr/>
            <p:nvPr/>
          </p:nvSpPr>
          <p:spPr>
            <a:xfrm>
              <a:off x="2190775" y="33988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Shape 1316"/>
            <p:cNvSpPr/>
            <p:nvPr/>
          </p:nvSpPr>
          <p:spPr>
            <a:xfrm>
              <a:off x="2190775" y="35493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Shape 1317"/>
            <p:cNvSpPr/>
            <p:nvPr/>
          </p:nvSpPr>
          <p:spPr>
            <a:xfrm>
              <a:off x="2190775" y="36998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8" name="Shape 1318"/>
            <p:cNvSpPr/>
            <p:nvPr/>
          </p:nvSpPr>
          <p:spPr>
            <a:xfrm>
              <a:off x="2190775" y="40008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9" name="Shape 1319"/>
            <p:cNvSpPr/>
            <p:nvPr/>
          </p:nvSpPr>
          <p:spPr>
            <a:xfrm>
              <a:off x="2190775" y="41514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Shape 1320"/>
            <p:cNvSpPr/>
            <p:nvPr/>
          </p:nvSpPr>
          <p:spPr>
            <a:xfrm>
              <a:off x="2190775" y="44524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Shape 1321"/>
            <p:cNvSpPr/>
            <p:nvPr/>
          </p:nvSpPr>
          <p:spPr>
            <a:xfrm>
              <a:off x="2190775" y="46029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Shape 1322"/>
            <p:cNvSpPr/>
            <p:nvPr/>
          </p:nvSpPr>
          <p:spPr>
            <a:xfrm>
              <a:off x="2190775" y="47534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3" name="Shape 1323"/>
            <p:cNvSpPr/>
            <p:nvPr/>
          </p:nvSpPr>
          <p:spPr>
            <a:xfrm>
              <a:off x="2190775" y="52049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4" name="Shape 1324"/>
            <p:cNvSpPr/>
            <p:nvPr/>
          </p:nvSpPr>
          <p:spPr>
            <a:xfrm>
              <a:off x="2190775" y="53554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5" name="Shape 1325"/>
            <p:cNvSpPr/>
            <p:nvPr/>
          </p:nvSpPr>
          <p:spPr>
            <a:xfrm>
              <a:off x="2341300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6" name="Shape 1326"/>
            <p:cNvSpPr/>
            <p:nvPr/>
          </p:nvSpPr>
          <p:spPr>
            <a:xfrm>
              <a:off x="234130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7" name="Shape 1327"/>
            <p:cNvSpPr/>
            <p:nvPr/>
          </p:nvSpPr>
          <p:spPr>
            <a:xfrm>
              <a:off x="234130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8" name="Shape 1328"/>
            <p:cNvSpPr/>
            <p:nvPr/>
          </p:nvSpPr>
          <p:spPr>
            <a:xfrm>
              <a:off x="234130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9" name="Shape 1329"/>
            <p:cNvSpPr/>
            <p:nvPr/>
          </p:nvSpPr>
          <p:spPr>
            <a:xfrm>
              <a:off x="2341300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0" name="Shape 1330"/>
            <p:cNvSpPr/>
            <p:nvPr/>
          </p:nvSpPr>
          <p:spPr>
            <a:xfrm>
              <a:off x="2341300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1" name="Shape 1331"/>
            <p:cNvSpPr/>
            <p:nvPr/>
          </p:nvSpPr>
          <p:spPr>
            <a:xfrm>
              <a:off x="2341300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2" name="Shape 1332"/>
            <p:cNvSpPr/>
            <p:nvPr/>
          </p:nvSpPr>
          <p:spPr>
            <a:xfrm>
              <a:off x="2341300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3" name="Shape 1333"/>
            <p:cNvSpPr/>
            <p:nvPr/>
          </p:nvSpPr>
          <p:spPr>
            <a:xfrm>
              <a:off x="2341300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4" name="Shape 1334"/>
            <p:cNvSpPr/>
            <p:nvPr/>
          </p:nvSpPr>
          <p:spPr>
            <a:xfrm>
              <a:off x="2341300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5" name="Shape 1335"/>
            <p:cNvSpPr/>
            <p:nvPr/>
          </p:nvSpPr>
          <p:spPr>
            <a:xfrm>
              <a:off x="234130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6" name="Shape 1336"/>
            <p:cNvSpPr/>
            <p:nvPr/>
          </p:nvSpPr>
          <p:spPr>
            <a:xfrm>
              <a:off x="234130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7" name="Shape 1337"/>
            <p:cNvSpPr/>
            <p:nvPr/>
          </p:nvSpPr>
          <p:spPr>
            <a:xfrm>
              <a:off x="2341300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8" name="Shape 1338"/>
            <p:cNvSpPr/>
            <p:nvPr/>
          </p:nvSpPr>
          <p:spPr>
            <a:xfrm>
              <a:off x="2341300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9" name="Shape 1339"/>
            <p:cNvSpPr/>
            <p:nvPr/>
          </p:nvSpPr>
          <p:spPr>
            <a:xfrm>
              <a:off x="2341300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0" name="Shape 1340"/>
            <p:cNvSpPr/>
            <p:nvPr/>
          </p:nvSpPr>
          <p:spPr>
            <a:xfrm>
              <a:off x="2341300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1" name="Shape 1341"/>
            <p:cNvSpPr/>
            <p:nvPr/>
          </p:nvSpPr>
          <p:spPr>
            <a:xfrm>
              <a:off x="2341300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2" name="Shape 1342"/>
            <p:cNvSpPr/>
            <p:nvPr/>
          </p:nvSpPr>
          <p:spPr>
            <a:xfrm>
              <a:off x="2341300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3" name="Shape 1343"/>
            <p:cNvSpPr/>
            <p:nvPr/>
          </p:nvSpPr>
          <p:spPr>
            <a:xfrm>
              <a:off x="2341300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Shape 1344"/>
            <p:cNvSpPr/>
            <p:nvPr/>
          </p:nvSpPr>
          <p:spPr>
            <a:xfrm>
              <a:off x="2341300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Shape 1345"/>
            <p:cNvSpPr/>
            <p:nvPr/>
          </p:nvSpPr>
          <p:spPr>
            <a:xfrm>
              <a:off x="234130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Shape 1346"/>
            <p:cNvSpPr/>
            <p:nvPr/>
          </p:nvSpPr>
          <p:spPr>
            <a:xfrm>
              <a:off x="234130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Shape 1347"/>
            <p:cNvSpPr/>
            <p:nvPr/>
          </p:nvSpPr>
          <p:spPr>
            <a:xfrm>
              <a:off x="234130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Shape 1348"/>
            <p:cNvSpPr/>
            <p:nvPr/>
          </p:nvSpPr>
          <p:spPr>
            <a:xfrm>
              <a:off x="2341300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9" name="Shape 1349"/>
            <p:cNvSpPr/>
            <p:nvPr/>
          </p:nvSpPr>
          <p:spPr>
            <a:xfrm>
              <a:off x="2341300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Shape 1350"/>
            <p:cNvSpPr/>
            <p:nvPr/>
          </p:nvSpPr>
          <p:spPr>
            <a:xfrm>
              <a:off x="2341300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Shape 1351"/>
            <p:cNvSpPr/>
            <p:nvPr/>
          </p:nvSpPr>
          <p:spPr>
            <a:xfrm>
              <a:off x="249180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Shape 1352"/>
            <p:cNvSpPr/>
            <p:nvPr/>
          </p:nvSpPr>
          <p:spPr>
            <a:xfrm>
              <a:off x="249180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Shape 1353"/>
            <p:cNvSpPr/>
            <p:nvPr/>
          </p:nvSpPr>
          <p:spPr>
            <a:xfrm>
              <a:off x="2491800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Shape 1354"/>
            <p:cNvSpPr/>
            <p:nvPr/>
          </p:nvSpPr>
          <p:spPr>
            <a:xfrm>
              <a:off x="249180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Shape 1355"/>
            <p:cNvSpPr/>
            <p:nvPr/>
          </p:nvSpPr>
          <p:spPr>
            <a:xfrm>
              <a:off x="2491800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Shape 1356"/>
            <p:cNvSpPr/>
            <p:nvPr/>
          </p:nvSpPr>
          <p:spPr>
            <a:xfrm>
              <a:off x="2491800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Shape 1357"/>
            <p:cNvSpPr/>
            <p:nvPr/>
          </p:nvSpPr>
          <p:spPr>
            <a:xfrm>
              <a:off x="2491800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Shape 1358"/>
            <p:cNvSpPr/>
            <p:nvPr/>
          </p:nvSpPr>
          <p:spPr>
            <a:xfrm>
              <a:off x="2491800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Shape 1359"/>
            <p:cNvSpPr/>
            <p:nvPr/>
          </p:nvSpPr>
          <p:spPr>
            <a:xfrm>
              <a:off x="249180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Shape 1360"/>
            <p:cNvSpPr/>
            <p:nvPr/>
          </p:nvSpPr>
          <p:spPr>
            <a:xfrm>
              <a:off x="2491800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Shape 1361"/>
            <p:cNvSpPr/>
            <p:nvPr/>
          </p:nvSpPr>
          <p:spPr>
            <a:xfrm>
              <a:off x="2491800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2" name="Shape 1362"/>
            <p:cNvSpPr/>
            <p:nvPr/>
          </p:nvSpPr>
          <p:spPr>
            <a:xfrm>
              <a:off x="249180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3" name="Shape 1363"/>
            <p:cNvSpPr/>
            <p:nvPr/>
          </p:nvSpPr>
          <p:spPr>
            <a:xfrm>
              <a:off x="249180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4" name="Shape 1364"/>
            <p:cNvSpPr/>
            <p:nvPr/>
          </p:nvSpPr>
          <p:spPr>
            <a:xfrm>
              <a:off x="2491800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5" name="Shape 1365"/>
            <p:cNvSpPr/>
            <p:nvPr/>
          </p:nvSpPr>
          <p:spPr>
            <a:xfrm>
              <a:off x="2491800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6" name="Shape 1366"/>
            <p:cNvSpPr/>
            <p:nvPr/>
          </p:nvSpPr>
          <p:spPr>
            <a:xfrm>
              <a:off x="2491800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7" name="Shape 1367"/>
            <p:cNvSpPr/>
            <p:nvPr/>
          </p:nvSpPr>
          <p:spPr>
            <a:xfrm>
              <a:off x="2491800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8" name="Shape 1368"/>
            <p:cNvSpPr/>
            <p:nvPr/>
          </p:nvSpPr>
          <p:spPr>
            <a:xfrm>
              <a:off x="2491800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9" name="Shape 1369"/>
            <p:cNvSpPr/>
            <p:nvPr/>
          </p:nvSpPr>
          <p:spPr>
            <a:xfrm>
              <a:off x="2491800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0" name="Shape 1370"/>
            <p:cNvSpPr/>
            <p:nvPr/>
          </p:nvSpPr>
          <p:spPr>
            <a:xfrm>
              <a:off x="2491800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1" name="Shape 1371"/>
            <p:cNvSpPr/>
            <p:nvPr/>
          </p:nvSpPr>
          <p:spPr>
            <a:xfrm>
              <a:off x="2491800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2" name="Shape 1372"/>
            <p:cNvSpPr/>
            <p:nvPr/>
          </p:nvSpPr>
          <p:spPr>
            <a:xfrm>
              <a:off x="249180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3" name="Shape 1373"/>
            <p:cNvSpPr/>
            <p:nvPr/>
          </p:nvSpPr>
          <p:spPr>
            <a:xfrm>
              <a:off x="2491800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4" name="Shape 1374"/>
            <p:cNvSpPr/>
            <p:nvPr/>
          </p:nvSpPr>
          <p:spPr>
            <a:xfrm>
              <a:off x="2491800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5" name="Shape 1375"/>
            <p:cNvSpPr/>
            <p:nvPr/>
          </p:nvSpPr>
          <p:spPr>
            <a:xfrm>
              <a:off x="2491800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6" name="Shape 1376"/>
            <p:cNvSpPr/>
            <p:nvPr/>
          </p:nvSpPr>
          <p:spPr>
            <a:xfrm>
              <a:off x="264232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7" name="Shape 1377"/>
            <p:cNvSpPr/>
            <p:nvPr/>
          </p:nvSpPr>
          <p:spPr>
            <a:xfrm>
              <a:off x="264232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8" name="Shape 1378"/>
            <p:cNvSpPr/>
            <p:nvPr/>
          </p:nvSpPr>
          <p:spPr>
            <a:xfrm>
              <a:off x="264232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9" name="Shape 1379"/>
            <p:cNvSpPr/>
            <p:nvPr/>
          </p:nvSpPr>
          <p:spPr>
            <a:xfrm>
              <a:off x="264232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0" name="Shape 1380"/>
            <p:cNvSpPr/>
            <p:nvPr/>
          </p:nvSpPr>
          <p:spPr>
            <a:xfrm>
              <a:off x="264232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1" name="Shape 1381"/>
            <p:cNvSpPr/>
            <p:nvPr/>
          </p:nvSpPr>
          <p:spPr>
            <a:xfrm>
              <a:off x="264232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2" name="Shape 1382"/>
            <p:cNvSpPr/>
            <p:nvPr/>
          </p:nvSpPr>
          <p:spPr>
            <a:xfrm>
              <a:off x="264232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3" name="Shape 1383"/>
            <p:cNvSpPr/>
            <p:nvPr/>
          </p:nvSpPr>
          <p:spPr>
            <a:xfrm>
              <a:off x="264232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4" name="Shape 1384"/>
            <p:cNvSpPr/>
            <p:nvPr/>
          </p:nvSpPr>
          <p:spPr>
            <a:xfrm>
              <a:off x="264232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5" name="Shape 1385"/>
            <p:cNvSpPr/>
            <p:nvPr/>
          </p:nvSpPr>
          <p:spPr>
            <a:xfrm>
              <a:off x="264232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6" name="Shape 1386"/>
            <p:cNvSpPr/>
            <p:nvPr/>
          </p:nvSpPr>
          <p:spPr>
            <a:xfrm>
              <a:off x="264232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7" name="Shape 1387"/>
            <p:cNvSpPr/>
            <p:nvPr/>
          </p:nvSpPr>
          <p:spPr>
            <a:xfrm>
              <a:off x="264232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8" name="Shape 1388"/>
            <p:cNvSpPr/>
            <p:nvPr/>
          </p:nvSpPr>
          <p:spPr>
            <a:xfrm>
              <a:off x="264232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9" name="Shape 1389"/>
            <p:cNvSpPr/>
            <p:nvPr/>
          </p:nvSpPr>
          <p:spPr>
            <a:xfrm>
              <a:off x="264232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0" name="Shape 1390"/>
            <p:cNvSpPr/>
            <p:nvPr/>
          </p:nvSpPr>
          <p:spPr>
            <a:xfrm>
              <a:off x="264232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1" name="Shape 1391"/>
            <p:cNvSpPr/>
            <p:nvPr/>
          </p:nvSpPr>
          <p:spPr>
            <a:xfrm>
              <a:off x="264232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2" name="Shape 1392"/>
            <p:cNvSpPr/>
            <p:nvPr/>
          </p:nvSpPr>
          <p:spPr>
            <a:xfrm>
              <a:off x="264232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3" name="Shape 1393"/>
            <p:cNvSpPr/>
            <p:nvPr/>
          </p:nvSpPr>
          <p:spPr>
            <a:xfrm>
              <a:off x="264232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Shape 1394"/>
            <p:cNvSpPr/>
            <p:nvPr/>
          </p:nvSpPr>
          <p:spPr>
            <a:xfrm>
              <a:off x="264232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5" name="Shape 1395"/>
            <p:cNvSpPr/>
            <p:nvPr/>
          </p:nvSpPr>
          <p:spPr>
            <a:xfrm>
              <a:off x="264232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6" name="Shape 1396"/>
            <p:cNvSpPr/>
            <p:nvPr/>
          </p:nvSpPr>
          <p:spPr>
            <a:xfrm>
              <a:off x="279282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7" name="Shape 1397"/>
            <p:cNvSpPr/>
            <p:nvPr/>
          </p:nvSpPr>
          <p:spPr>
            <a:xfrm>
              <a:off x="279282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8" name="Shape 1398"/>
            <p:cNvSpPr/>
            <p:nvPr/>
          </p:nvSpPr>
          <p:spPr>
            <a:xfrm>
              <a:off x="279282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9" name="Shape 1399"/>
            <p:cNvSpPr/>
            <p:nvPr/>
          </p:nvSpPr>
          <p:spPr>
            <a:xfrm>
              <a:off x="2792825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0" name="Shape 1400"/>
            <p:cNvSpPr/>
            <p:nvPr/>
          </p:nvSpPr>
          <p:spPr>
            <a:xfrm>
              <a:off x="279282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1" name="Shape 1401"/>
            <p:cNvSpPr/>
            <p:nvPr/>
          </p:nvSpPr>
          <p:spPr>
            <a:xfrm>
              <a:off x="279282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Shape 1402"/>
            <p:cNvSpPr/>
            <p:nvPr/>
          </p:nvSpPr>
          <p:spPr>
            <a:xfrm>
              <a:off x="279282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Shape 1403"/>
            <p:cNvSpPr/>
            <p:nvPr/>
          </p:nvSpPr>
          <p:spPr>
            <a:xfrm>
              <a:off x="279282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Shape 1404"/>
            <p:cNvSpPr/>
            <p:nvPr/>
          </p:nvSpPr>
          <p:spPr>
            <a:xfrm>
              <a:off x="279282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Shape 1405"/>
            <p:cNvSpPr/>
            <p:nvPr/>
          </p:nvSpPr>
          <p:spPr>
            <a:xfrm>
              <a:off x="2792825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Shape 1406"/>
            <p:cNvSpPr/>
            <p:nvPr/>
          </p:nvSpPr>
          <p:spPr>
            <a:xfrm>
              <a:off x="279282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7" name="Shape 1407"/>
            <p:cNvSpPr/>
            <p:nvPr/>
          </p:nvSpPr>
          <p:spPr>
            <a:xfrm>
              <a:off x="279282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8" name="Shape 1408"/>
            <p:cNvSpPr/>
            <p:nvPr/>
          </p:nvSpPr>
          <p:spPr>
            <a:xfrm>
              <a:off x="279282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9" name="Shape 1409"/>
            <p:cNvSpPr/>
            <p:nvPr/>
          </p:nvSpPr>
          <p:spPr>
            <a:xfrm>
              <a:off x="2792825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0" name="Shape 1410"/>
            <p:cNvSpPr/>
            <p:nvPr/>
          </p:nvSpPr>
          <p:spPr>
            <a:xfrm>
              <a:off x="279282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1" name="Shape 1411"/>
            <p:cNvSpPr/>
            <p:nvPr/>
          </p:nvSpPr>
          <p:spPr>
            <a:xfrm>
              <a:off x="279282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Shape 1412"/>
            <p:cNvSpPr/>
            <p:nvPr/>
          </p:nvSpPr>
          <p:spPr>
            <a:xfrm>
              <a:off x="279282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Shape 1413"/>
            <p:cNvSpPr/>
            <p:nvPr/>
          </p:nvSpPr>
          <p:spPr>
            <a:xfrm>
              <a:off x="2792825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4" name="Shape 1414"/>
            <p:cNvSpPr/>
            <p:nvPr/>
          </p:nvSpPr>
          <p:spPr>
            <a:xfrm>
              <a:off x="2943325" y="3886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5" name="Shape 1415"/>
            <p:cNvSpPr/>
            <p:nvPr/>
          </p:nvSpPr>
          <p:spPr>
            <a:xfrm>
              <a:off x="2943325" y="53912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6" name="Shape 1416"/>
            <p:cNvSpPr/>
            <p:nvPr/>
          </p:nvSpPr>
          <p:spPr>
            <a:xfrm>
              <a:off x="2943325" y="9906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7" name="Shape 1417"/>
            <p:cNvSpPr/>
            <p:nvPr/>
          </p:nvSpPr>
          <p:spPr>
            <a:xfrm>
              <a:off x="2943325" y="12917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8" name="Shape 1418"/>
            <p:cNvSpPr/>
            <p:nvPr/>
          </p:nvSpPr>
          <p:spPr>
            <a:xfrm>
              <a:off x="2943325" y="15927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9" name="Shape 1419"/>
            <p:cNvSpPr/>
            <p:nvPr/>
          </p:nvSpPr>
          <p:spPr>
            <a:xfrm>
              <a:off x="2943325" y="20442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0" name="Shape 1420"/>
            <p:cNvSpPr/>
            <p:nvPr/>
          </p:nvSpPr>
          <p:spPr>
            <a:xfrm>
              <a:off x="2943325" y="23452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1" name="Shape 1421"/>
            <p:cNvSpPr/>
            <p:nvPr/>
          </p:nvSpPr>
          <p:spPr>
            <a:xfrm>
              <a:off x="2943325" y="27968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2" name="Shape 1422"/>
            <p:cNvSpPr/>
            <p:nvPr/>
          </p:nvSpPr>
          <p:spPr>
            <a:xfrm>
              <a:off x="2943325" y="30978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3" name="Shape 1423"/>
            <p:cNvSpPr/>
            <p:nvPr/>
          </p:nvSpPr>
          <p:spPr>
            <a:xfrm>
              <a:off x="2943325" y="32483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" name="Shape 1424"/>
            <p:cNvSpPr/>
            <p:nvPr/>
          </p:nvSpPr>
          <p:spPr>
            <a:xfrm>
              <a:off x="2943325" y="35493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Shape 1425"/>
            <p:cNvSpPr/>
            <p:nvPr/>
          </p:nvSpPr>
          <p:spPr>
            <a:xfrm>
              <a:off x="2943325" y="36998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Shape 1426"/>
            <p:cNvSpPr/>
            <p:nvPr/>
          </p:nvSpPr>
          <p:spPr>
            <a:xfrm>
              <a:off x="2943325" y="38503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" name="Shape 1427"/>
            <p:cNvSpPr/>
            <p:nvPr/>
          </p:nvSpPr>
          <p:spPr>
            <a:xfrm>
              <a:off x="2943325" y="41514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" name="Shape 1428"/>
            <p:cNvSpPr/>
            <p:nvPr/>
          </p:nvSpPr>
          <p:spPr>
            <a:xfrm>
              <a:off x="2943325" y="43019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" name="Shape 1429"/>
            <p:cNvSpPr/>
            <p:nvPr/>
          </p:nvSpPr>
          <p:spPr>
            <a:xfrm>
              <a:off x="2943325" y="47534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" name="Shape 1430"/>
            <p:cNvSpPr/>
            <p:nvPr/>
          </p:nvSpPr>
          <p:spPr>
            <a:xfrm>
              <a:off x="2943325" y="505445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Shape 1431"/>
            <p:cNvSpPr/>
            <p:nvPr/>
          </p:nvSpPr>
          <p:spPr>
            <a:xfrm>
              <a:off x="2943325" y="52049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" name="Shape 1432"/>
            <p:cNvSpPr/>
            <p:nvPr/>
          </p:nvSpPr>
          <p:spPr>
            <a:xfrm>
              <a:off x="3093850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3" name="Shape 1433"/>
            <p:cNvSpPr/>
            <p:nvPr/>
          </p:nvSpPr>
          <p:spPr>
            <a:xfrm>
              <a:off x="309385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4" name="Shape 1434"/>
            <p:cNvSpPr/>
            <p:nvPr/>
          </p:nvSpPr>
          <p:spPr>
            <a:xfrm>
              <a:off x="3093850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5" name="Shape 1435"/>
            <p:cNvSpPr/>
            <p:nvPr/>
          </p:nvSpPr>
          <p:spPr>
            <a:xfrm>
              <a:off x="3093850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6" name="Shape 1436"/>
            <p:cNvSpPr/>
            <p:nvPr/>
          </p:nvSpPr>
          <p:spPr>
            <a:xfrm>
              <a:off x="3093850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Shape 1437"/>
            <p:cNvSpPr/>
            <p:nvPr/>
          </p:nvSpPr>
          <p:spPr>
            <a:xfrm>
              <a:off x="3093850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" name="Shape 1438"/>
            <p:cNvSpPr/>
            <p:nvPr/>
          </p:nvSpPr>
          <p:spPr>
            <a:xfrm>
              <a:off x="3093850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" name="Shape 1439"/>
            <p:cNvSpPr/>
            <p:nvPr/>
          </p:nvSpPr>
          <p:spPr>
            <a:xfrm>
              <a:off x="309385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" name="Shape 1440"/>
            <p:cNvSpPr/>
            <p:nvPr/>
          </p:nvSpPr>
          <p:spPr>
            <a:xfrm>
              <a:off x="3093850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" name="Shape 1441"/>
            <p:cNvSpPr/>
            <p:nvPr/>
          </p:nvSpPr>
          <p:spPr>
            <a:xfrm>
              <a:off x="3244350" y="3886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Shape 1442"/>
            <p:cNvSpPr/>
            <p:nvPr/>
          </p:nvSpPr>
          <p:spPr>
            <a:xfrm>
              <a:off x="3244350" y="12917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Shape 1443"/>
            <p:cNvSpPr/>
            <p:nvPr/>
          </p:nvSpPr>
          <p:spPr>
            <a:xfrm>
              <a:off x="3244350" y="20442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" name="Shape 1444"/>
            <p:cNvSpPr/>
            <p:nvPr/>
          </p:nvSpPr>
          <p:spPr>
            <a:xfrm>
              <a:off x="3244350" y="27968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" name="Shape 1445"/>
            <p:cNvSpPr/>
            <p:nvPr/>
          </p:nvSpPr>
          <p:spPr>
            <a:xfrm>
              <a:off x="3244350" y="36998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" name="Shape 1446"/>
            <p:cNvSpPr/>
            <p:nvPr/>
          </p:nvSpPr>
          <p:spPr>
            <a:xfrm>
              <a:off x="3244350" y="44524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" name="Shape 1447"/>
            <p:cNvSpPr/>
            <p:nvPr/>
          </p:nvSpPr>
          <p:spPr>
            <a:xfrm>
              <a:off x="3244350" y="46029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Shape 1448"/>
            <p:cNvSpPr/>
            <p:nvPr/>
          </p:nvSpPr>
          <p:spPr>
            <a:xfrm>
              <a:off x="3244350" y="52049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Shape 1449"/>
            <p:cNvSpPr/>
            <p:nvPr/>
          </p:nvSpPr>
          <p:spPr>
            <a:xfrm>
              <a:off x="339487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0" name="Shape 1450"/>
            <p:cNvSpPr/>
            <p:nvPr/>
          </p:nvSpPr>
          <p:spPr>
            <a:xfrm>
              <a:off x="339487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1" name="Shape 1451"/>
            <p:cNvSpPr/>
            <p:nvPr/>
          </p:nvSpPr>
          <p:spPr>
            <a:xfrm>
              <a:off x="339487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2" name="Shape 1452"/>
            <p:cNvSpPr/>
            <p:nvPr/>
          </p:nvSpPr>
          <p:spPr>
            <a:xfrm>
              <a:off x="3394875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3" name="Shape 1453"/>
            <p:cNvSpPr/>
            <p:nvPr/>
          </p:nvSpPr>
          <p:spPr>
            <a:xfrm>
              <a:off x="339487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4" name="Shape 1454"/>
            <p:cNvSpPr/>
            <p:nvPr/>
          </p:nvSpPr>
          <p:spPr>
            <a:xfrm>
              <a:off x="339487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5" name="Shape 1455"/>
            <p:cNvSpPr/>
            <p:nvPr/>
          </p:nvSpPr>
          <p:spPr>
            <a:xfrm>
              <a:off x="354537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6" name="Shape 1456"/>
            <p:cNvSpPr/>
            <p:nvPr/>
          </p:nvSpPr>
          <p:spPr>
            <a:xfrm>
              <a:off x="354537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7" name="Shape 1457"/>
            <p:cNvSpPr/>
            <p:nvPr/>
          </p:nvSpPr>
          <p:spPr>
            <a:xfrm>
              <a:off x="354537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58" name="Shape 1458"/>
          <p:cNvGrpSpPr/>
          <p:nvPr/>
        </p:nvGrpSpPr>
        <p:grpSpPr>
          <a:xfrm rot="10800000">
            <a:off x="6367294" y="28698"/>
            <a:ext cx="2309820" cy="5086302"/>
            <a:chOff x="1287725" y="238125"/>
            <a:chExt cx="2379050" cy="5238750"/>
          </a:xfrm>
        </p:grpSpPr>
        <p:sp>
          <p:nvSpPr>
            <p:cNvPr id="1459" name="Shape 1459"/>
            <p:cNvSpPr/>
            <p:nvPr/>
          </p:nvSpPr>
          <p:spPr>
            <a:xfrm>
              <a:off x="1287725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0" name="Shape 1460"/>
            <p:cNvSpPr/>
            <p:nvPr/>
          </p:nvSpPr>
          <p:spPr>
            <a:xfrm>
              <a:off x="128772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1" name="Shape 1461"/>
            <p:cNvSpPr/>
            <p:nvPr/>
          </p:nvSpPr>
          <p:spPr>
            <a:xfrm>
              <a:off x="1287725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2" name="Shape 1462"/>
            <p:cNvSpPr/>
            <p:nvPr/>
          </p:nvSpPr>
          <p:spPr>
            <a:xfrm>
              <a:off x="128772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3" name="Shape 1463"/>
            <p:cNvSpPr/>
            <p:nvPr/>
          </p:nvSpPr>
          <p:spPr>
            <a:xfrm>
              <a:off x="1287725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4" name="Shape 1464"/>
            <p:cNvSpPr/>
            <p:nvPr/>
          </p:nvSpPr>
          <p:spPr>
            <a:xfrm>
              <a:off x="128772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5" name="Shape 1465"/>
            <p:cNvSpPr/>
            <p:nvPr/>
          </p:nvSpPr>
          <p:spPr>
            <a:xfrm>
              <a:off x="128772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6" name="Shape 1466"/>
            <p:cNvSpPr/>
            <p:nvPr/>
          </p:nvSpPr>
          <p:spPr>
            <a:xfrm>
              <a:off x="128772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7" name="Shape 1467"/>
            <p:cNvSpPr/>
            <p:nvPr/>
          </p:nvSpPr>
          <p:spPr>
            <a:xfrm>
              <a:off x="1287725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8" name="Shape 1468"/>
            <p:cNvSpPr/>
            <p:nvPr/>
          </p:nvSpPr>
          <p:spPr>
            <a:xfrm>
              <a:off x="128772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9" name="Shape 1469"/>
            <p:cNvSpPr/>
            <p:nvPr/>
          </p:nvSpPr>
          <p:spPr>
            <a:xfrm>
              <a:off x="1287725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0" name="Shape 1470"/>
            <p:cNvSpPr/>
            <p:nvPr/>
          </p:nvSpPr>
          <p:spPr>
            <a:xfrm>
              <a:off x="128772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1" name="Shape 1471"/>
            <p:cNvSpPr/>
            <p:nvPr/>
          </p:nvSpPr>
          <p:spPr>
            <a:xfrm>
              <a:off x="1287725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2" name="Shape 1472"/>
            <p:cNvSpPr/>
            <p:nvPr/>
          </p:nvSpPr>
          <p:spPr>
            <a:xfrm>
              <a:off x="128772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3" name="Shape 1473"/>
            <p:cNvSpPr/>
            <p:nvPr/>
          </p:nvSpPr>
          <p:spPr>
            <a:xfrm>
              <a:off x="128772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4" name="Shape 1474"/>
            <p:cNvSpPr/>
            <p:nvPr/>
          </p:nvSpPr>
          <p:spPr>
            <a:xfrm>
              <a:off x="1438225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5" name="Shape 1475"/>
            <p:cNvSpPr/>
            <p:nvPr/>
          </p:nvSpPr>
          <p:spPr>
            <a:xfrm>
              <a:off x="143822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6" name="Shape 1476"/>
            <p:cNvSpPr/>
            <p:nvPr/>
          </p:nvSpPr>
          <p:spPr>
            <a:xfrm>
              <a:off x="143822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7" name="Shape 1477"/>
            <p:cNvSpPr/>
            <p:nvPr/>
          </p:nvSpPr>
          <p:spPr>
            <a:xfrm>
              <a:off x="143822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8" name="Shape 1478"/>
            <p:cNvSpPr/>
            <p:nvPr/>
          </p:nvSpPr>
          <p:spPr>
            <a:xfrm>
              <a:off x="158875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Shape 1479"/>
            <p:cNvSpPr/>
            <p:nvPr/>
          </p:nvSpPr>
          <p:spPr>
            <a:xfrm>
              <a:off x="1588750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0" name="Shape 1480"/>
            <p:cNvSpPr/>
            <p:nvPr/>
          </p:nvSpPr>
          <p:spPr>
            <a:xfrm>
              <a:off x="158875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Shape 1481"/>
            <p:cNvSpPr/>
            <p:nvPr/>
          </p:nvSpPr>
          <p:spPr>
            <a:xfrm>
              <a:off x="1588750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2" name="Shape 1482"/>
            <p:cNvSpPr/>
            <p:nvPr/>
          </p:nvSpPr>
          <p:spPr>
            <a:xfrm>
              <a:off x="1588750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3" name="Shape 1483"/>
            <p:cNvSpPr/>
            <p:nvPr/>
          </p:nvSpPr>
          <p:spPr>
            <a:xfrm>
              <a:off x="158875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4" name="Shape 1484"/>
            <p:cNvSpPr/>
            <p:nvPr/>
          </p:nvSpPr>
          <p:spPr>
            <a:xfrm>
              <a:off x="1588750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5" name="Shape 1485"/>
            <p:cNvSpPr/>
            <p:nvPr/>
          </p:nvSpPr>
          <p:spPr>
            <a:xfrm>
              <a:off x="1588750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Shape 1486"/>
            <p:cNvSpPr/>
            <p:nvPr/>
          </p:nvSpPr>
          <p:spPr>
            <a:xfrm>
              <a:off x="1588750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Shape 1487"/>
            <p:cNvSpPr/>
            <p:nvPr/>
          </p:nvSpPr>
          <p:spPr>
            <a:xfrm>
              <a:off x="1588750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Shape 1488"/>
            <p:cNvSpPr/>
            <p:nvPr/>
          </p:nvSpPr>
          <p:spPr>
            <a:xfrm>
              <a:off x="173925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9" name="Shape 1489"/>
            <p:cNvSpPr/>
            <p:nvPr/>
          </p:nvSpPr>
          <p:spPr>
            <a:xfrm>
              <a:off x="173925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0" name="Shape 1490"/>
            <p:cNvSpPr/>
            <p:nvPr/>
          </p:nvSpPr>
          <p:spPr>
            <a:xfrm>
              <a:off x="173925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1" name="Shape 1491"/>
            <p:cNvSpPr/>
            <p:nvPr/>
          </p:nvSpPr>
          <p:spPr>
            <a:xfrm>
              <a:off x="1739250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2" name="Shape 1492"/>
            <p:cNvSpPr/>
            <p:nvPr/>
          </p:nvSpPr>
          <p:spPr>
            <a:xfrm>
              <a:off x="1739250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3" name="Shape 1493"/>
            <p:cNvSpPr/>
            <p:nvPr/>
          </p:nvSpPr>
          <p:spPr>
            <a:xfrm>
              <a:off x="173925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4" name="Shape 1494"/>
            <p:cNvSpPr/>
            <p:nvPr/>
          </p:nvSpPr>
          <p:spPr>
            <a:xfrm>
              <a:off x="1739250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5" name="Shape 1495"/>
            <p:cNvSpPr/>
            <p:nvPr/>
          </p:nvSpPr>
          <p:spPr>
            <a:xfrm>
              <a:off x="1739250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6" name="Shape 1496"/>
            <p:cNvSpPr/>
            <p:nvPr/>
          </p:nvSpPr>
          <p:spPr>
            <a:xfrm>
              <a:off x="1739250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7" name="Shape 1497"/>
            <p:cNvSpPr/>
            <p:nvPr/>
          </p:nvSpPr>
          <p:spPr>
            <a:xfrm>
              <a:off x="1739250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8" name="Shape 1498"/>
            <p:cNvSpPr/>
            <p:nvPr/>
          </p:nvSpPr>
          <p:spPr>
            <a:xfrm>
              <a:off x="1739250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9" name="Shape 1499"/>
            <p:cNvSpPr/>
            <p:nvPr/>
          </p:nvSpPr>
          <p:spPr>
            <a:xfrm>
              <a:off x="1739250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0" name="Shape 1500"/>
            <p:cNvSpPr/>
            <p:nvPr/>
          </p:nvSpPr>
          <p:spPr>
            <a:xfrm>
              <a:off x="1739250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1" name="Shape 1501"/>
            <p:cNvSpPr/>
            <p:nvPr/>
          </p:nvSpPr>
          <p:spPr>
            <a:xfrm>
              <a:off x="173925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2" name="Shape 1502"/>
            <p:cNvSpPr/>
            <p:nvPr/>
          </p:nvSpPr>
          <p:spPr>
            <a:xfrm>
              <a:off x="173925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3" name="Shape 1503"/>
            <p:cNvSpPr/>
            <p:nvPr/>
          </p:nvSpPr>
          <p:spPr>
            <a:xfrm>
              <a:off x="1739250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4" name="Shape 1504"/>
            <p:cNvSpPr/>
            <p:nvPr/>
          </p:nvSpPr>
          <p:spPr>
            <a:xfrm>
              <a:off x="1739250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5" name="Shape 1505"/>
            <p:cNvSpPr/>
            <p:nvPr/>
          </p:nvSpPr>
          <p:spPr>
            <a:xfrm>
              <a:off x="1889750" y="53912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6" name="Shape 1506"/>
            <p:cNvSpPr/>
            <p:nvPr/>
          </p:nvSpPr>
          <p:spPr>
            <a:xfrm>
              <a:off x="1889750" y="6896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7" name="Shape 1507"/>
            <p:cNvSpPr/>
            <p:nvPr/>
          </p:nvSpPr>
          <p:spPr>
            <a:xfrm>
              <a:off x="1889750" y="9906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8" name="Shape 1508"/>
            <p:cNvSpPr/>
            <p:nvPr/>
          </p:nvSpPr>
          <p:spPr>
            <a:xfrm>
              <a:off x="1889750" y="11411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9" name="Shape 1509"/>
            <p:cNvSpPr/>
            <p:nvPr/>
          </p:nvSpPr>
          <p:spPr>
            <a:xfrm>
              <a:off x="1889750" y="12917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0" name="Shape 1510"/>
            <p:cNvSpPr/>
            <p:nvPr/>
          </p:nvSpPr>
          <p:spPr>
            <a:xfrm>
              <a:off x="1889750" y="15927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1" name="Shape 1511"/>
            <p:cNvSpPr/>
            <p:nvPr/>
          </p:nvSpPr>
          <p:spPr>
            <a:xfrm>
              <a:off x="1889750" y="32483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2" name="Shape 1512"/>
            <p:cNvSpPr/>
            <p:nvPr/>
          </p:nvSpPr>
          <p:spPr>
            <a:xfrm>
              <a:off x="1889750" y="35493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3" name="Shape 1513"/>
            <p:cNvSpPr/>
            <p:nvPr/>
          </p:nvSpPr>
          <p:spPr>
            <a:xfrm>
              <a:off x="1889750" y="36998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4" name="Shape 1514"/>
            <p:cNvSpPr/>
            <p:nvPr/>
          </p:nvSpPr>
          <p:spPr>
            <a:xfrm>
              <a:off x="1889750" y="505445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5" name="Shape 1515"/>
            <p:cNvSpPr/>
            <p:nvPr/>
          </p:nvSpPr>
          <p:spPr>
            <a:xfrm>
              <a:off x="1889750" y="53554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6" name="Shape 1516"/>
            <p:cNvSpPr/>
            <p:nvPr/>
          </p:nvSpPr>
          <p:spPr>
            <a:xfrm>
              <a:off x="204027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7" name="Shape 1517"/>
            <p:cNvSpPr/>
            <p:nvPr/>
          </p:nvSpPr>
          <p:spPr>
            <a:xfrm>
              <a:off x="204027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8" name="Shape 1518"/>
            <p:cNvSpPr/>
            <p:nvPr/>
          </p:nvSpPr>
          <p:spPr>
            <a:xfrm>
              <a:off x="2040275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" name="Shape 1519"/>
            <p:cNvSpPr/>
            <p:nvPr/>
          </p:nvSpPr>
          <p:spPr>
            <a:xfrm>
              <a:off x="204027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" name="Shape 1520"/>
            <p:cNvSpPr/>
            <p:nvPr/>
          </p:nvSpPr>
          <p:spPr>
            <a:xfrm>
              <a:off x="204027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1" name="Shape 1521"/>
            <p:cNvSpPr/>
            <p:nvPr/>
          </p:nvSpPr>
          <p:spPr>
            <a:xfrm>
              <a:off x="204027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2" name="Shape 1522"/>
            <p:cNvSpPr/>
            <p:nvPr/>
          </p:nvSpPr>
          <p:spPr>
            <a:xfrm>
              <a:off x="204027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3" name="Shape 1523"/>
            <p:cNvSpPr/>
            <p:nvPr/>
          </p:nvSpPr>
          <p:spPr>
            <a:xfrm>
              <a:off x="204027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4" name="Shape 1524"/>
            <p:cNvSpPr/>
            <p:nvPr/>
          </p:nvSpPr>
          <p:spPr>
            <a:xfrm>
              <a:off x="204027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5" name="Shape 1525"/>
            <p:cNvSpPr/>
            <p:nvPr/>
          </p:nvSpPr>
          <p:spPr>
            <a:xfrm>
              <a:off x="204027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6" name="Shape 1526"/>
            <p:cNvSpPr/>
            <p:nvPr/>
          </p:nvSpPr>
          <p:spPr>
            <a:xfrm>
              <a:off x="204027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7" name="Shape 1527"/>
            <p:cNvSpPr/>
            <p:nvPr/>
          </p:nvSpPr>
          <p:spPr>
            <a:xfrm>
              <a:off x="2040275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8" name="Shape 1528"/>
            <p:cNvSpPr/>
            <p:nvPr/>
          </p:nvSpPr>
          <p:spPr>
            <a:xfrm>
              <a:off x="2040275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9" name="Shape 1529"/>
            <p:cNvSpPr/>
            <p:nvPr/>
          </p:nvSpPr>
          <p:spPr>
            <a:xfrm>
              <a:off x="2190775" y="3886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0" name="Shape 1530"/>
            <p:cNvSpPr/>
            <p:nvPr/>
          </p:nvSpPr>
          <p:spPr>
            <a:xfrm>
              <a:off x="2190775" y="53912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1" name="Shape 1531"/>
            <p:cNvSpPr/>
            <p:nvPr/>
          </p:nvSpPr>
          <p:spPr>
            <a:xfrm>
              <a:off x="2190775" y="9906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2" name="Shape 1532"/>
            <p:cNvSpPr/>
            <p:nvPr/>
          </p:nvSpPr>
          <p:spPr>
            <a:xfrm>
              <a:off x="2190775" y="14422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3" name="Shape 1533"/>
            <p:cNvSpPr/>
            <p:nvPr/>
          </p:nvSpPr>
          <p:spPr>
            <a:xfrm>
              <a:off x="2190775" y="26462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4" name="Shape 1534"/>
            <p:cNvSpPr/>
            <p:nvPr/>
          </p:nvSpPr>
          <p:spPr>
            <a:xfrm>
              <a:off x="2190775" y="29473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5" name="Shape 1535"/>
            <p:cNvSpPr/>
            <p:nvPr/>
          </p:nvSpPr>
          <p:spPr>
            <a:xfrm>
              <a:off x="2190775" y="38503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6" name="Shape 1536"/>
            <p:cNvSpPr/>
            <p:nvPr/>
          </p:nvSpPr>
          <p:spPr>
            <a:xfrm>
              <a:off x="2190775" y="43019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7" name="Shape 1537"/>
            <p:cNvSpPr/>
            <p:nvPr/>
          </p:nvSpPr>
          <p:spPr>
            <a:xfrm>
              <a:off x="2190775" y="49039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8" name="Shape 1538"/>
            <p:cNvSpPr/>
            <p:nvPr/>
          </p:nvSpPr>
          <p:spPr>
            <a:xfrm>
              <a:off x="2341300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9" name="Shape 1539"/>
            <p:cNvSpPr/>
            <p:nvPr/>
          </p:nvSpPr>
          <p:spPr>
            <a:xfrm>
              <a:off x="234130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0" name="Shape 1540"/>
            <p:cNvSpPr/>
            <p:nvPr/>
          </p:nvSpPr>
          <p:spPr>
            <a:xfrm>
              <a:off x="2341300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1" name="Shape 1541"/>
            <p:cNvSpPr/>
            <p:nvPr/>
          </p:nvSpPr>
          <p:spPr>
            <a:xfrm>
              <a:off x="2341300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2" name="Shape 1542"/>
            <p:cNvSpPr/>
            <p:nvPr/>
          </p:nvSpPr>
          <p:spPr>
            <a:xfrm>
              <a:off x="2341300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3" name="Shape 1543"/>
            <p:cNvSpPr/>
            <p:nvPr/>
          </p:nvSpPr>
          <p:spPr>
            <a:xfrm>
              <a:off x="234130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4" name="Shape 1544"/>
            <p:cNvSpPr/>
            <p:nvPr/>
          </p:nvSpPr>
          <p:spPr>
            <a:xfrm>
              <a:off x="234130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5" name="Shape 1545"/>
            <p:cNvSpPr/>
            <p:nvPr/>
          </p:nvSpPr>
          <p:spPr>
            <a:xfrm>
              <a:off x="2341300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6" name="Shape 1546"/>
            <p:cNvSpPr/>
            <p:nvPr/>
          </p:nvSpPr>
          <p:spPr>
            <a:xfrm>
              <a:off x="2491800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7" name="Shape 1547"/>
            <p:cNvSpPr/>
            <p:nvPr/>
          </p:nvSpPr>
          <p:spPr>
            <a:xfrm>
              <a:off x="249180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8" name="Shape 1548"/>
            <p:cNvSpPr/>
            <p:nvPr/>
          </p:nvSpPr>
          <p:spPr>
            <a:xfrm>
              <a:off x="2491800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9" name="Shape 1549"/>
            <p:cNvSpPr/>
            <p:nvPr/>
          </p:nvSpPr>
          <p:spPr>
            <a:xfrm>
              <a:off x="249180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0" name="Shape 1550"/>
            <p:cNvSpPr/>
            <p:nvPr/>
          </p:nvSpPr>
          <p:spPr>
            <a:xfrm>
              <a:off x="249180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1" name="Shape 1551"/>
            <p:cNvSpPr/>
            <p:nvPr/>
          </p:nvSpPr>
          <p:spPr>
            <a:xfrm>
              <a:off x="264232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2" name="Shape 1552"/>
            <p:cNvSpPr/>
            <p:nvPr/>
          </p:nvSpPr>
          <p:spPr>
            <a:xfrm>
              <a:off x="264232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3" name="Shape 1553"/>
            <p:cNvSpPr/>
            <p:nvPr/>
          </p:nvSpPr>
          <p:spPr>
            <a:xfrm>
              <a:off x="264232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4" name="Shape 1554"/>
            <p:cNvSpPr/>
            <p:nvPr/>
          </p:nvSpPr>
          <p:spPr>
            <a:xfrm>
              <a:off x="264232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5" name="Shape 1555"/>
            <p:cNvSpPr/>
            <p:nvPr/>
          </p:nvSpPr>
          <p:spPr>
            <a:xfrm>
              <a:off x="264232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6" name="Shape 1556"/>
            <p:cNvSpPr/>
            <p:nvPr/>
          </p:nvSpPr>
          <p:spPr>
            <a:xfrm>
              <a:off x="279282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7" name="Shape 1557"/>
            <p:cNvSpPr/>
            <p:nvPr/>
          </p:nvSpPr>
          <p:spPr>
            <a:xfrm>
              <a:off x="2943325" y="14422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8" name="Shape 1558"/>
            <p:cNvSpPr/>
            <p:nvPr/>
          </p:nvSpPr>
          <p:spPr>
            <a:xfrm>
              <a:off x="2943325" y="26462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9" name="Shape 1559"/>
            <p:cNvSpPr/>
            <p:nvPr/>
          </p:nvSpPr>
          <p:spPr>
            <a:xfrm>
              <a:off x="3093850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0" name="Shape 1560"/>
            <p:cNvSpPr/>
            <p:nvPr/>
          </p:nvSpPr>
          <p:spPr>
            <a:xfrm>
              <a:off x="339487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1" name="Shape 1561"/>
            <p:cNvSpPr/>
            <p:nvPr/>
          </p:nvSpPr>
          <p:spPr>
            <a:xfrm>
              <a:off x="354537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62" name="Shape 1562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2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1" name="Shape 2121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122" name="Shape 2122"/>
          <p:cNvSpPr txBox="1">
            <a:spLocks noGrp="1"/>
          </p:cNvSpPr>
          <p:nvPr>
            <p:ph type="body" idx="1"/>
          </p:nvPr>
        </p:nvSpPr>
        <p:spPr>
          <a:xfrm>
            <a:off x="718300" y="1755475"/>
            <a:ext cx="2179200" cy="3094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123" name="Shape 2123"/>
          <p:cNvSpPr txBox="1">
            <a:spLocks noGrp="1"/>
          </p:cNvSpPr>
          <p:nvPr>
            <p:ph type="body" idx="2"/>
          </p:nvPr>
        </p:nvSpPr>
        <p:spPr>
          <a:xfrm>
            <a:off x="3009263" y="1755475"/>
            <a:ext cx="2179200" cy="3094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124" name="Shape 2124"/>
          <p:cNvSpPr txBox="1">
            <a:spLocks noGrp="1"/>
          </p:cNvSpPr>
          <p:nvPr>
            <p:ph type="body" idx="3"/>
          </p:nvPr>
        </p:nvSpPr>
        <p:spPr>
          <a:xfrm>
            <a:off x="5300226" y="1755475"/>
            <a:ext cx="2179200" cy="3094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grpSp>
        <p:nvGrpSpPr>
          <p:cNvPr id="2125" name="Shape 2125"/>
          <p:cNvGrpSpPr/>
          <p:nvPr/>
        </p:nvGrpSpPr>
        <p:grpSpPr>
          <a:xfrm rot="10800000">
            <a:off x="8851487" y="28707"/>
            <a:ext cx="264012" cy="5086302"/>
            <a:chOff x="5307800" y="238125"/>
            <a:chExt cx="271925" cy="5238750"/>
          </a:xfrm>
        </p:grpSpPr>
        <p:sp>
          <p:nvSpPr>
            <p:cNvPr id="2126" name="Shape 2126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7" name="Shape 2127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8" name="Shape 2128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9" name="Shape 2129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0" name="Shape 2130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1" name="Shape 2131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2" name="Shape 2132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3" name="Shape 2133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4" name="Shape 2134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5" name="Shape 2135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6" name="Shape 2136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7" name="Shape 2137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8" name="Shape 2138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9" name="Shape 2139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0" name="Shape 2140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1" name="Shape 2141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2" name="Shape 2142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3" name="Shape 2143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4" name="Shape 2144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5" name="Shape 2145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6" name="Shape 2146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7" name="Shape 2147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8" name="Shape 2148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9" name="Shape 2149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0" name="Shape 2150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1" name="Shape 2151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2" name="Shape 2152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3" name="Shape 2153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4" name="Shape 2154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5" name="Shape 2155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6" name="Shape 2156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7" name="Shape 2157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8" name="Shape 2158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9" name="Shape 2159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0" name="Shape 2160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1" name="Shape 2161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2" name="Shape 2162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3" name="Shape 2163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4" name="Shape 2164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5" name="Shape 2165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6" name="Shape 2166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7" name="Shape 2167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8" name="Shape 2168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9" name="Shape 2169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0" name="Shape 2170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1" name="Shape 2171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2" name="Shape 2172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3" name="Shape 2173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4" name="Shape 2174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5" name="Shape 2175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6" name="Shape 2176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7" name="Shape 2177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8" name="Shape 2178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9" name="Shape 2179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0" name="Shape 2180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1" name="Shape 2181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2" name="Shape 2182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83" name="Shape 2183"/>
          <p:cNvGrpSpPr/>
          <p:nvPr/>
        </p:nvGrpSpPr>
        <p:grpSpPr>
          <a:xfrm rot="10800000">
            <a:off x="7828571" y="28707"/>
            <a:ext cx="1140783" cy="5086302"/>
            <a:chOff x="5458325" y="238125"/>
            <a:chExt cx="1174975" cy="5238750"/>
          </a:xfrm>
        </p:grpSpPr>
        <p:sp>
          <p:nvSpPr>
            <p:cNvPr id="2184" name="Shape 2184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5" name="Shape 2185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6" name="Shape 2186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7" name="Shape 2187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8" name="Shape 2188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9" name="Shape 2189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0" name="Shape 2190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1" name="Shape 2191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2" name="Shape 2192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3" name="Shape 2193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4" name="Shape 2194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5" name="Shape 2195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6" name="Shape 2196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7" name="Shape 2197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8" name="Shape 2198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9" name="Shape 2199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0" name="Shape 2200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1" name="Shape 2201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2" name="Shape 2202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3" name="Shape 2203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4" name="Shape 2204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5" name="Shape 2205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6" name="Shape 2206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7" name="Shape 2207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8" name="Shape 2208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9" name="Shape 2209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0" name="Shape 2210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1" name="Shape 2211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2" name="Shape 2212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3" name="Shape 2213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4" name="Shape 2214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5" name="Shape 2215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6" name="Shape 2216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7" name="Shape 2217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8" name="Shape 2218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9" name="Shape 2219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0" name="Shape 2220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1" name="Shape 2221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2" name="Shape 2222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3" name="Shape 2223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4" name="Shape 2224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5" name="Shape 2225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6" name="Shape 2226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7" name="Shape 2227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8" name="Shape 2228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9" name="Shape 2229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0" name="Shape 2230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1" name="Shape 2231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2" name="Shape 2232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3" name="Shape 2233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4" name="Shape 2234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5" name="Shape 2235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6" name="Shape 2236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7" name="Shape 2237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8" name="Shape 2238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9" name="Shape 2239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0" name="Shape 2240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1" name="Shape 2241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2" name="Shape 2242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3" name="Shape 2243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4" name="Shape 2244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5" name="Shape 2245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46" name="Shape 2246"/>
          <p:cNvGrpSpPr/>
          <p:nvPr/>
        </p:nvGrpSpPr>
        <p:grpSpPr>
          <a:xfrm rot="10800000">
            <a:off x="7682451" y="28707"/>
            <a:ext cx="994639" cy="4940182"/>
            <a:chOff x="5759350" y="388625"/>
            <a:chExt cx="1024450" cy="5088250"/>
          </a:xfrm>
        </p:grpSpPr>
        <p:sp>
          <p:nvSpPr>
            <p:cNvPr id="2247" name="Shape 2247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8" name="Shape 2248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9" name="Shape 2249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0" name="Shape 2250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1" name="Shape 2251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2" name="Shape 2252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3" name="Shape 2253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4" name="Shape 2254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5" name="Shape 2255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6" name="Shape 2256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7" name="Shape 2257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8" name="Shape 2258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9" name="Shape 2259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0" name="Shape 2260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1" name="Shape 2261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2" name="Shape 2262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3" name="Shape 2263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4" name="Shape 2264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5" name="Shape 2265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6" name="Shape 2266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7" name="Shape 2267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8" name="Shape 2268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9" name="Shape 2269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0" name="Shape 2270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1" name="Shape 2271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2" name="Shape 2272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3" name="Shape 2273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4" name="Shape 2274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5" name="Shape 2275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6" name="Shape 2276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7" name="Shape 2277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8" name="Shape 2278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9" name="Shape 2279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0" name="Shape 2280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1" name="Shape 2281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2" name="Shape 2282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3" name="Shape 2283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4" name="Shape 2284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5" name="Shape 2285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6" name="Shape 2286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7" name="Shape 2287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8" name="Shape 2288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9" name="Shape 2289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0" name="Shape 2290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1" name="Shape 2291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2" name="Shape 2292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3" name="Shape 2293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4" name="Shape 2294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5" name="Shape 2295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6" name="Shape 2296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7" name="Shape 2297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8" name="Shape 2298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9" name="Shape 2299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0" name="Shape 2300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1" name="Shape 2301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2" name="Shape 2302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3" name="Shape 2303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4" name="Shape 2304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5" name="Shape 2305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6" name="Shape 2306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7" name="Shape 2307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8" name="Shape 2308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9" name="Shape 2309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0" name="Shape 2310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1" name="Shape 2311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2" name="Shape 2312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3" name="Shape 2313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4" name="Shape 2314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5" name="Shape 2315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6" name="Shape 2316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7" name="Shape 2317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8" name="Shape 2318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9" name="Shape 2319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0" name="Shape 2320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1" name="Shape 2321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2" name="Shape 2322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3" name="Shape 2323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4" name="Shape 2324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5" name="Shape 2325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6" name="Shape 2326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7" name="Shape 2327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8" name="Shape 2328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9" name="Shape 2329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0" name="Shape 2330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1" name="Shape 2331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2" name="Shape 2332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3" name="Shape 2333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4" name="Shape 2334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5" name="Shape 2335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6" name="Shape 2336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7" name="Shape 2337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8" name="Shape 2338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9" name="Shape 2339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0" name="Shape 2340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1" name="Shape 2341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2" name="Shape 2342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3" name="Shape 2343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4" name="Shape 2344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5" name="Shape 2345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6" name="Shape 2346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7" name="Shape 2347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48" name="Shape 2348"/>
          <p:cNvGrpSpPr/>
          <p:nvPr/>
        </p:nvGrpSpPr>
        <p:grpSpPr>
          <a:xfrm rot="10800000">
            <a:off x="7682451" y="28707"/>
            <a:ext cx="1140783" cy="5086302"/>
            <a:chOff x="5608825" y="238125"/>
            <a:chExt cx="1174975" cy="5238750"/>
          </a:xfrm>
        </p:grpSpPr>
        <p:sp>
          <p:nvSpPr>
            <p:cNvPr id="2349" name="Shape 2349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0" name="Shape 2350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1" name="Shape 2351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2" name="Shape 2352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3" name="Shape 2353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4" name="Shape 2354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5" name="Shape 2355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6" name="Shape 2356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7" name="Shape 2357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8" name="Shape 2358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9" name="Shape 2359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0" name="Shape 2360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1" name="Shape 2361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2" name="Shape 2362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3" name="Shape 2363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4" name="Shape 2364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5" name="Shape 2365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6" name="Shape 2366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7" name="Shape 2367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8" name="Shape 2368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9" name="Shape 2369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0" name="Shape 2370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1" name="Shape 2371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2" name="Shape 2372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3" name="Shape 2373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4" name="Shape 2374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5" name="Shape 2375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6" name="Shape 2376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7" name="Shape 2377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8" name="Shape 2378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9" name="Shape 2379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0" name="Shape 2380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1" name="Shape 2381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2" name="Shape 2382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3" name="Shape 2383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4" name="Shape 2384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5" name="Shape 2385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6" name="Shape 2386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7" name="Shape 2387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8" name="Shape 2388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9" name="Shape 2389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0" name="Shape 2390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1" name="Shape 2391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2" name="Shape 2392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3" name="Shape 2393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4" name="Shape 2394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5" name="Shape 2395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6" name="Shape 2396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7" name="Shape 2397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8" name="Shape 2398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99" name="Shape 2399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8" name="Shape 2678"/>
          <p:cNvSpPr txBox="1">
            <a:spLocks noGrp="1"/>
          </p:cNvSpPr>
          <p:nvPr>
            <p:ph type="body" idx="1"/>
          </p:nvPr>
        </p:nvSpPr>
        <p:spPr>
          <a:xfrm>
            <a:off x="624925" y="4177700"/>
            <a:ext cx="6759300" cy="519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228600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>
            <a:endParaRPr/>
          </a:p>
        </p:txBody>
      </p:sp>
      <p:grpSp>
        <p:nvGrpSpPr>
          <p:cNvPr id="2679" name="Shape 2679"/>
          <p:cNvGrpSpPr/>
          <p:nvPr/>
        </p:nvGrpSpPr>
        <p:grpSpPr>
          <a:xfrm rot="10800000">
            <a:off x="8851487" y="28707"/>
            <a:ext cx="264012" cy="5086302"/>
            <a:chOff x="5307800" y="238125"/>
            <a:chExt cx="271925" cy="5238750"/>
          </a:xfrm>
        </p:grpSpPr>
        <p:sp>
          <p:nvSpPr>
            <p:cNvPr id="2680" name="Shape 2680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1" name="Shape 2681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2" name="Shape 2682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3" name="Shape 2683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4" name="Shape 2684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5" name="Shape 2685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6" name="Shape 2686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7" name="Shape 2687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8" name="Shape 2688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9" name="Shape 2689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0" name="Shape 2690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1" name="Shape 2691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2" name="Shape 2692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3" name="Shape 2693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4" name="Shape 2694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5" name="Shape 2695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6" name="Shape 2696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7" name="Shape 2697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8" name="Shape 2698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9" name="Shape 2699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0" name="Shape 2700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1" name="Shape 2701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2" name="Shape 2702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3" name="Shape 2703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4" name="Shape 2704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5" name="Shape 2705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6" name="Shape 2706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7" name="Shape 2707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8" name="Shape 2708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9" name="Shape 2709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0" name="Shape 2710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1" name="Shape 2711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2" name="Shape 2712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3" name="Shape 2713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4" name="Shape 2714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5" name="Shape 2715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6" name="Shape 2716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7" name="Shape 2717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8" name="Shape 2718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9" name="Shape 2719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0" name="Shape 2720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1" name="Shape 2721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2" name="Shape 2722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3" name="Shape 2723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4" name="Shape 2724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5" name="Shape 2725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6" name="Shape 2726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7" name="Shape 2727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8" name="Shape 2728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9" name="Shape 2729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0" name="Shape 2730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1" name="Shape 2731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2" name="Shape 2732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3" name="Shape 2733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4" name="Shape 2734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5" name="Shape 2735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6" name="Shape 2736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37" name="Shape 2737"/>
          <p:cNvGrpSpPr/>
          <p:nvPr/>
        </p:nvGrpSpPr>
        <p:grpSpPr>
          <a:xfrm rot="10800000">
            <a:off x="7828571" y="28707"/>
            <a:ext cx="1140783" cy="5086302"/>
            <a:chOff x="5458325" y="238125"/>
            <a:chExt cx="1174975" cy="5238750"/>
          </a:xfrm>
        </p:grpSpPr>
        <p:sp>
          <p:nvSpPr>
            <p:cNvPr id="2738" name="Shape 2738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9" name="Shape 2739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0" name="Shape 2740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1" name="Shape 2741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2" name="Shape 2742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3" name="Shape 2743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4" name="Shape 2744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5" name="Shape 2745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6" name="Shape 2746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7" name="Shape 2747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8" name="Shape 2748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9" name="Shape 2749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0" name="Shape 2750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1" name="Shape 2751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2" name="Shape 2752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3" name="Shape 2753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4" name="Shape 2754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5" name="Shape 2755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6" name="Shape 2756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7" name="Shape 2757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8" name="Shape 2758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9" name="Shape 2759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0" name="Shape 2760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1" name="Shape 2761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2" name="Shape 2762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3" name="Shape 2763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4" name="Shape 2764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5" name="Shape 2765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6" name="Shape 2766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7" name="Shape 2767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8" name="Shape 2768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9" name="Shape 2769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0" name="Shape 2770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1" name="Shape 2771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2" name="Shape 2772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3" name="Shape 2773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4" name="Shape 2774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5" name="Shape 2775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6" name="Shape 2776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7" name="Shape 2777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8" name="Shape 2778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9" name="Shape 2779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0" name="Shape 2780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1" name="Shape 2781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2" name="Shape 2782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3" name="Shape 2783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4" name="Shape 2784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5" name="Shape 2785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6" name="Shape 2786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7" name="Shape 2787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8" name="Shape 2788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9" name="Shape 2789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0" name="Shape 2790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1" name="Shape 2791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2" name="Shape 2792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3" name="Shape 2793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4" name="Shape 2794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5" name="Shape 2795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6" name="Shape 2796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7" name="Shape 2797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8" name="Shape 2798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9" name="Shape 2799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00" name="Shape 2800"/>
          <p:cNvGrpSpPr/>
          <p:nvPr/>
        </p:nvGrpSpPr>
        <p:grpSpPr>
          <a:xfrm rot="10800000">
            <a:off x="7682451" y="28707"/>
            <a:ext cx="994639" cy="4940182"/>
            <a:chOff x="5759350" y="388625"/>
            <a:chExt cx="1024450" cy="5088250"/>
          </a:xfrm>
        </p:grpSpPr>
        <p:sp>
          <p:nvSpPr>
            <p:cNvPr id="2801" name="Shape 2801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2" name="Shape 2802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3" name="Shape 2803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4" name="Shape 2804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5" name="Shape 2805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6" name="Shape 2806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7" name="Shape 2807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8" name="Shape 2808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9" name="Shape 2809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0" name="Shape 2810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1" name="Shape 2811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2" name="Shape 2812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3" name="Shape 2813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4" name="Shape 2814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5" name="Shape 2815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6" name="Shape 2816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7" name="Shape 2817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8" name="Shape 2818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9" name="Shape 2819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0" name="Shape 2820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1" name="Shape 2821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2" name="Shape 2822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3" name="Shape 2823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4" name="Shape 2824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5" name="Shape 2825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6" name="Shape 2826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7" name="Shape 2827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8" name="Shape 2828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9" name="Shape 2829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0" name="Shape 2830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1" name="Shape 2831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2" name="Shape 2832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3" name="Shape 2833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4" name="Shape 2834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5" name="Shape 2835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6" name="Shape 2836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7" name="Shape 2837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8" name="Shape 2838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9" name="Shape 2839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0" name="Shape 2840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1" name="Shape 2841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2" name="Shape 2842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3" name="Shape 2843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4" name="Shape 2844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5" name="Shape 2845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6" name="Shape 2846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7" name="Shape 2847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8" name="Shape 2848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9" name="Shape 2849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0" name="Shape 2850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1" name="Shape 2851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2" name="Shape 2852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3" name="Shape 2853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4" name="Shape 2854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5" name="Shape 2855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6" name="Shape 2856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7" name="Shape 2857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8" name="Shape 2858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9" name="Shape 2859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0" name="Shape 2860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1" name="Shape 2861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2" name="Shape 2862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3" name="Shape 2863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4" name="Shape 2864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5" name="Shape 2865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6" name="Shape 2866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7" name="Shape 2867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8" name="Shape 2868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9" name="Shape 2869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0" name="Shape 2870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1" name="Shape 2871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2" name="Shape 2872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3" name="Shape 2873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4" name="Shape 2874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5" name="Shape 2875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6" name="Shape 2876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7" name="Shape 2877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8" name="Shape 2878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9" name="Shape 2879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0" name="Shape 2880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1" name="Shape 2881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2" name="Shape 2882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3" name="Shape 2883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4" name="Shape 2884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5" name="Shape 2885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6" name="Shape 2886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7" name="Shape 2887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8" name="Shape 2888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9" name="Shape 2889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0" name="Shape 2890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1" name="Shape 2891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2" name="Shape 2892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3" name="Shape 2893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4" name="Shape 2894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5" name="Shape 2895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6" name="Shape 2896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7" name="Shape 2897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8" name="Shape 2898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9" name="Shape 2899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0" name="Shape 2900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1" name="Shape 2901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02" name="Shape 2902"/>
          <p:cNvGrpSpPr/>
          <p:nvPr/>
        </p:nvGrpSpPr>
        <p:grpSpPr>
          <a:xfrm rot="10800000">
            <a:off x="7682451" y="28707"/>
            <a:ext cx="1140783" cy="5086302"/>
            <a:chOff x="5608825" y="238125"/>
            <a:chExt cx="1174975" cy="5238750"/>
          </a:xfrm>
        </p:grpSpPr>
        <p:sp>
          <p:nvSpPr>
            <p:cNvPr id="2903" name="Shape 2903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4" name="Shape 2904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5" name="Shape 2905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6" name="Shape 2906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7" name="Shape 2907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8" name="Shape 2908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9" name="Shape 2909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0" name="Shape 2910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1" name="Shape 2911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2" name="Shape 2912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3" name="Shape 2913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4" name="Shape 2914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5" name="Shape 2915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6" name="Shape 2916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7" name="Shape 2917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8" name="Shape 2918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9" name="Shape 2919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0" name="Shape 2920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1" name="Shape 2921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2" name="Shape 2922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3" name="Shape 2923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4" name="Shape 2924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5" name="Shape 2925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6" name="Shape 2926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7" name="Shape 2927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8" name="Shape 2928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9" name="Shape 2929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0" name="Shape 2930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1" name="Shape 2931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2" name="Shape 2932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3" name="Shape 2933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4" name="Shape 2934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5" name="Shape 2935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6" name="Shape 2936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7" name="Shape 2937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8" name="Shape 2938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9" name="Shape 2939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0" name="Shape 2940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1" name="Shape 2941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2" name="Shape 2942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3" name="Shape 2943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4" name="Shape 2944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5" name="Shape 2945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6" name="Shape 2946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7" name="Shape 2947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8" name="Shape 2948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9" name="Shape 2949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0" name="Shape 2950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1" name="Shape 2951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2" name="Shape 2952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53" name="Shape 2953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55" name="Shape 2955"/>
          <p:cNvGrpSpPr/>
          <p:nvPr/>
        </p:nvGrpSpPr>
        <p:grpSpPr>
          <a:xfrm rot="10800000">
            <a:off x="8851487" y="28707"/>
            <a:ext cx="264012" cy="5086302"/>
            <a:chOff x="5307800" y="238125"/>
            <a:chExt cx="271925" cy="5238750"/>
          </a:xfrm>
        </p:grpSpPr>
        <p:sp>
          <p:nvSpPr>
            <p:cNvPr id="2956" name="Shape 2956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7" name="Shape 2957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8" name="Shape 2958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9" name="Shape 2959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0" name="Shape 2960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1" name="Shape 2961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2" name="Shape 2962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3" name="Shape 2963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4" name="Shape 2964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5" name="Shape 2965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6" name="Shape 2966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7" name="Shape 2967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8" name="Shape 2968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9" name="Shape 2969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0" name="Shape 2970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1" name="Shape 2971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2" name="Shape 2972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3" name="Shape 2973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4" name="Shape 2974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5" name="Shape 2975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6" name="Shape 2976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7" name="Shape 2977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8" name="Shape 2978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9" name="Shape 2979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0" name="Shape 2980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1" name="Shape 2981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2" name="Shape 2982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3" name="Shape 2983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4" name="Shape 2984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5" name="Shape 2985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6" name="Shape 2986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7" name="Shape 2987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8" name="Shape 2988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9" name="Shape 2989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0" name="Shape 2990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1" name="Shape 2991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2" name="Shape 2992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3" name="Shape 2993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4" name="Shape 2994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5" name="Shape 2995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6" name="Shape 2996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7" name="Shape 2997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8" name="Shape 2998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9" name="Shape 2999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0" name="Shape 3000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1" name="Shape 3001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2" name="Shape 3002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3" name="Shape 3003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4" name="Shape 3004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5" name="Shape 3005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6" name="Shape 3006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7" name="Shape 3007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8" name="Shape 3008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9" name="Shape 3009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0" name="Shape 3010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1" name="Shape 3011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2" name="Shape 3012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13" name="Shape 3013"/>
          <p:cNvGrpSpPr/>
          <p:nvPr/>
        </p:nvGrpSpPr>
        <p:grpSpPr>
          <a:xfrm rot="10800000">
            <a:off x="7828571" y="28707"/>
            <a:ext cx="1140783" cy="5086302"/>
            <a:chOff x="5458325" y="238125"/>
            <a:chExt cx="1174975" cy="5238750"/>
          </a:xfrm>
        </p:grpSpPr>
        <p:sp>
          <p:nvSpPr>
            <p:cNvPr id="3014" name="Shape 3014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5" name="Shape 3015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6" name="Shape 3016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7" name="Shape 3017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8" name="Shape 3018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9" name="Shape 3019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0" name="Shape 3020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1" name="Shape 3021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2" name="Shape 3022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3" name="Shape 3023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4" name="Shape 3024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5" name="Shape 3025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6" name="Shape 3026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7" name="Shape 3027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8" name="Shape 3028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9" name="Shape 3029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0" name="Shape 3030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1" name="Shape 3031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2" name="Shape 3032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3" name="Shape 3033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4" name="Shape 3034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5" name="Shape 3035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6" name="Shape 3036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7" name="Shape 3037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8" name="Shape 3038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9" name="Shape 3039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0" name="Shape 3040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1" name="Shape 3041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2" name="Shape 3042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3" name="Shape 3043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4" name="Shape 3044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5" name="Shape 3045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6" name="Shape 3046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7" name="Shape 3047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8" name="Shape 3048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9" name="Shape 3049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0" name="Shape 3050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1" name="Shape 3051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2" name="Shape 3052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3" name="Shape 3053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4" name="Shape 3054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5" name="Shape 3055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6" name="Shape 3056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7" name="Shape 3057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8" name="Shape 3058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9" name="Shape 3059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0" name="Shape 3060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1" name="Shape 3061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2" name="Shape 3062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3" name="Shape 3063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4" name="Shape 3064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5" name="Shape 3065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6" name="Shape 3066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7" name="Shape 3067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8" name="Shape 3068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9" name="Shape 3069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0" name="Shape 3070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1" name="Shape 3071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2" name="Shape 3072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3" name="Shape 3073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4" name="Shape 3074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5" name="Shape 3075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76" name="Shape 3076"/>
          <p:cNvGrpSpPr/>
          <p:nvPr/>
        </p:nvGrpSpPr>
        <p:grpSpPr>
          <a:xfrm rot="10800000">
            <a:off x="7682451" y="28707"/>
            <a:ext cx="994639" cy="4940182"/>
            <a:chOff x="5759350" y="388625"/>
            <a:chExt cx="1024450" cy="5088250"/>
          </a:xfrm>
        </p:grpSpPr>
        <p:sp>
          <p:nvSpPr>
            <p:cNvPr id="3077" name="Shape 3077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8" name="Shape 3078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9" name="Shape 3079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0" name="Shape 3080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1" name="Shape 3081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2" name="Shape 3082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3" name="Shape 3083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4" name="Shape 3084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5" name="Shape 3085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6" name="Shape 3086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7" name="Shape 3087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8" name="Shape 3088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9" name="Shape 3089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0" name="Shape 3090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1" name="Shape 3091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2" name="Shape 3092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3" name="Shape 3093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4" name="Shape 3094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5" name="Shape 3095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6" name="Shape 3096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7" name="Shape 3097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8" name="Shape 3098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9" name="Shape 3099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0" name="Shape 3100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1" name="Shape 3101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2" name="Shape 3102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3" name="Shape 3103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4" name="Shape 3104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5" name="Shape 3105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6" name="Shape 3106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7" name="Shape 3107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8" name="Shape 3108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9" name="Shape 3109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0" name="Shape 3110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1" name="Shape 3111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2" name="Shape 3112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3" name="Shape 3113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4" name="Shape 3114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5" name="Shape 3115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6" name="Shape 3116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7" name="Shape 3117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8" name="Shape 3118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9" name="Shape 3119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0" name="Shape 3120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1" name="Shape 3121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2" name="Shape 3122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3" name="Shape 3123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4" name="Shape 3124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5" name="Shape 3125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6" name="Shape 3126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7" name="Shape 3127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8" name="Shape 3128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9" name="Shape 3129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0" name="Shape 3130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1" name="Shape 3131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2" name="Shape 3132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3" name="Shape 3133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4" name="Shape 3134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5" name="Shape 3135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6" name="Shape 3136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7" name="Shape 3137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8" name="Shape 3138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9" name="Shape 3139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0" name="Shape 3140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1" name="Shape 3141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2" name="Shape 3142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3" name="Shape 3143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4" name="Shape 3144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5" name="Shape 3145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6" name="Shape 3146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7" name="Shape 3147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8" name="Shape 3148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9" name="Shape 3149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0" name="Shape 3150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1" name="Shape 3151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2" name="Shape 3152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3" name="Shape 3153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4" name="Shape 3154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5" name="Shape 3155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6" name="Shape 3156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7" name="Shape 3157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8" name="Shape 3158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9" name="Shape 3159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0" name="Shape 3160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1" name="Shape 3161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2" name="Shape 3162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3" name="Shape 3163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4" name="Shape 3164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5" name="Shape 3165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6" name="Shape 3166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7" name="Shape 3167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8" name="Shape 3168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9" name="Shape 3169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0" name="Shape 3170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1" name="Shape 3171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2" name="Shape 3172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3" name="Shape 3173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4" name="Shape 3174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5" name="Shape 3175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6" name="Shape 3176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7" name="Shape 3177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78" name="Shape 3178"/>
          <p:cNvGrpSpPr/>
          <p:nvPr/>
        </p:nvGrpSpPr>
        <p:grpSpPr>
          <a:xfrm rot="10800000">
            <a:off x="7682451" y="28707"/>
            <a:ext cx="1140783" cy="5086302"/>
            <a:chOff x="5608825" y="238125"/>
            <a:chExt cx="1174975" cy="5238750"/>
          </a:xfrm>
        </p:grpSpPr>
        <p:sp>
          <p:nvSpPr>
            <p:cNvPr id="3179" name="Shape 3179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0" name="Shape 3180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1" name="Shape 3181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2" name="Shape 3182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3" name="Shape 3183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4" name="Shape 3184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5" name="Shape 3185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6" name="Shape 3186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7" name="Shape 3187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8" name="Shape 3188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9" name="Shape 3189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0" name="Shape 3190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1" name="Shape 3191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2" name="Shape 3192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3" name="Shape 3193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4" name="Shape 3194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5" name="Shape 3195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6" name="Shape 3196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7" name="Shape 3197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8" name="Shape 3198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9" name="Shape 3199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0" name="Shape 3200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1" name="Shape 3201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2" name="Shape 3202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3" name="Shape 3203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4" name="Shape 3204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5" name="Shape 3205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6" name="Shape 3206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7" name="Shape 3207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8" name="Shape 3208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9" name="Shape 3209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0" name="Shape 3210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1" name="Shape 3211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2" name="Shape 3212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3" name="Shape 3213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4" name="Shape 3214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5" name="Shape 3215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6" name="Shape 3216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7" name="Shape 3217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8" name="Shape 3218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9" name="Shape 3219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0" name="Shape 3220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1" name="Shape 3221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2" name="Shape 3222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3" name="Shape 3223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4" name="Shape 3224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5" name="Shape 3225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6" name="Shape 3226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7" name="Shape 3227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8" name="Shape 3228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29" name="Shape 3229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A0FD4E4D-BF6E-4C32-9D1D-9AFA47109E2C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A260-34F9-45FE-B3B4-37D2B604F8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427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718300" y="1733550"/>
            <a:ext cx="6761100" cy="298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▪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▫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▫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▫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▫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▫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●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○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■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1pPr>
            <a:lvl2pPr lvl="1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2pPr>
            <a:lvl3pPr lvl="2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3pPr>
            <a:lvl4pPr lvl="3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4pPr>
            <a:lvl5pPr lvl="4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5pPr>
            <a:lvl6pPr lvl="5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6pPr>
            <a:lvl7pPr lvl="6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7pPr>
            <a:lvl8pPr lvl="7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8pPr>
            <a:lvl9pPr lvl="8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3" r:id="rId3"/>
    <p:sldLayoutId id="2147483655" r:id="rId4"/>
    <p:sldLayoutId id="2147483656" r:id="rId5"/>
    <p:sldLayoutId id="2147483660" r:id="rId6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6" name="Shape 3836"/>
          <p:cNvSpPr txBox="1">
            <a:spLocks noGrp="1"/>
          </p:cNvSpPr>
          <p:nvPr>
            <p:ph type="ctrTitle"/>
          </p:nvPr>
        </p:nvSpPr>
        <p:spPr>
          <a:xfrm>
            <a:off x="547686" y="1643056"/>
            <a:ext cx="6024578" cy="171451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br>
              <a:rPr sz="4500" b="1" dirty="0"/>
            </a:br>
            <a:r>
              <a:rPr sz="4500" b="1" dirty="0"/>
              <a:t>Model </a:t>
            </a:r>
            <a:r>
              <a:rPr sz="4500" b="1" dirty="0" err="1"/>
              <a:t>Konseptual</a:t>
            </a:r>
            <a:endParaRPr sz="4500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982C22E-88DA-4C57-9816-375211F5A8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423137"/>
            <a:ext cx="1209563" cy="122413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9C22C6F-E505-4917-ADEE-043E51B03190}"/>
              </a:ext>
            </a:extLst>
          </p:cNvPr>
          <p:cNvSpPr txBox="1"/>
          <p:nvPr/>
        </p:nvSpPr>
        <p:spPr>
          <a:xfrm>
            <a:off x="611560" y="4227934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Shape 3836">
            <a:extLst>
              <a:ext uri="{FF2B5EF4-FFF2-40B4-BE49-F238E27FC236}">
                <a16:creationId xmlns:a16="http://schemas.microsoft.com/office/drawing/2014/main" id="{0EE4E879-255C-4136-AD54-515976D3EEB9}"/>
              </a:ext>
            </a:extLst>
          </p:cNvPr>
          <p:cNvSpPr txBox="1">
            <a:spLocks/>
          </p:cNvSpPr>
          <p:nvPr/>
        </p:nvSpPr>
        <p:spPr>
          <a:xfrm>
            <a:off x="532803" y="3720231"/>
            <a:ext cx="6024578" cy="1714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Font typeface="Dosis Light"/>
              <a:buNone/>
              <a:defRPr sz="6000" b="0" i="0" u="none" strike="noStrike" cap="none">
                <a:solidFill>
                  <a:srgbClr val="80BFB7"/>
                </a:solidFill>
                <a:latin typeface="Dosis Light"/>
                <a:ea typeface="Dosis Light"/>
                <a:cs typeface="Dosis Light"/>
                <a:sym typeface="Dosis Ligh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Font typeface="Dosis Light"/>
              <a:buNone/>
              <a:defRPr sz="6000" b="0" i="0" u="none" strike="noStrike" cap="none">
                <a:solidFill>
                  <a:srgbClr val="80BFB7"/>
                </a:solidFill>
                <a:latin typeface="Dosis Light"/>
                <a:ea typeface="Dosis Light"/>
                <a:cs typeface="Dosis Light"/>
                <a:sym typeface="Dosis Ligh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Font typeface="Dosis Light"/>
              <a:buNone/>
              <a:defRPr sz="6000" b="0" i="0" u="none" strike="noStrike" cap="none">
                <a:solidFill>
                  <a:srgbClr val="80BFB7"/>
                </a:solidFill>
                <a:latin typeface="Dosis Light"/>
                <a:ea typeface="Dosis Light"/>
                <a:cs typeface="Dosis Light"/>
                <a:sym typeface="Dosis Ligh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Font typeface="Dosis Light"/>
              <a:buNone/>
              <a:defRPr sz="6000" b="0" i="0" u="none" strike="noStrike" cap="none">
                <a:solidFill>
                  <a:srgbClr val="80BFB7"/>
                </a:solidFill>
                <a:latin typeface="Dosis Light"/>
                <a:ea typeface="Dosis Light"/>
                <a:cs typeface="Dosis Light"/>
                <a:sym typeface="Dosis Ligh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Font typeface="Dosis Light"/>
              <a:buNone/>
              <a:defRPr sz="6000" b="0" i="0" u="none" strike="noStrike" cap="none">
                <a:solidFill>
                  <a:srgbClr val="80BFB7"/>
                </a:solidFill>
                <a:latin typeface="Dosis Light"/>
                <a:ea typeface="Dosis Light"/>
                <a:cs typeface="Dosis Light"/>
                <a:sym typeface="Dosis Ligh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Font typeface="Dosis Light"/>
              <a:buNone/>
              <a:defRPr sz="6000" b="0" i="0" u="none" strike="noStrike" cap="none">
                <a:solidFill>
                  <a:srgbClr val="80BFB7"/>
                </a:solidFill>
                <a:latin typeface="Dosis Light"/>
                <a:ea typeface="Dosis Light"/>
                <a:cs typeface="Dosis Light"/>
                <a:sym typeface="Dosis Ligh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Font typeface="Dosis Light"/>
              <a:buNone/>
              <a:defRPr sz="6000" b="0" i="0" u="none" strike="noStrike" cap="none">
                <a:solidFill>
                  <a:srgbClr val="80BFB7"/>
                </a:solidFill>
                <a:latin typeface="Dosis Light"/>
                <a:ea typeface="Dosis Light"/>
                <a:cs typeface="Dosis Light"/>
                <a:sym typeface="Dosis Ligh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Font typeface="Dosis Light"/>
              <a:buNone/>
              <a:defRPr sz="6000" b="0" i="0" u="none" strike="noStrike" cap="none">
                <a:solidFill>
                  <a:srgbClr val="80BFB7"/>
                </a:solidFill>
                <a:latin typeface="Dosis Light"/>
                <a:ea typeface="Dosis Light"/>
                <a:cs typeface="Dosis Light"/>
                <a:sym typeface="Dosis Ligh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Font typeface="Dosis Light"/>
              <a:buNone/>
              <a:defRPr sz="6000" b="0" i="0" u="none" strike="noStrike" cap="none">
                <a:solidFill>
                  <a:srgbClr val="80BFB7"/>
                </a:solidFill>
                <a:latin typeface="Dosis Light"/>
                <a:ea typeface="Dosis Light"/>
                <a:cs typeface="Dosis Light"/>
                <a:sym typeface="Dosis Light"/>
              </a:defRPr>
            </a:lvl9pPr>
          </a:lstStyle>
          <a:p>
            <a:r>
              <a:rPr lang="id-ID" sz="1800" b="1" dirty="0"/>
              <a:t>I Dewa Made Bayu Atmaja Darmawan,S.Kom.M.Cs.</a:t>
            </a:r>
          </a:p>
          <a:p>
            <a:endParaRPr lang="id-ID" sz="1800" b="1" dirty="0"/>
          </a:p>
          <a:p>
            <a:endParaRPr lang="id-ID" sz="1800" b="1" dirty="0"/>
          </a:p>
          <a:p>
            <a:r>
              <a:rPr lang="id-ID" sz="1800" b="1" dirty="0"/>
              <a:t>PS. Teknik Informatika, Universitas Udayana</a:t>
            </a:r>
            <a:endParaRPr lang="en-US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5" name="Shape 3865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-32" y="1000114"/>
            <a:ext cx="2179200" cy="30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/>
          <a:p>
            <a:pPr marL="457200" marR="0" lvl="0" indent="-4191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Light"/>
              <a:buChar char="▪"/>
              <a:tabLst/>
              <a:defRPr/>
            </a:pPr>
            <a:endParaRPr kumimoji="0" lang="id-ID" sz="3000" b="0" i="1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tillium Web Light"/>
              <a:ea typeface="Titillium Web Light"/>
              <a:cs typeface="Titillium Web Light"/>
              <a:sym typeface="Titillium Web Light"/>
            </a:endParaRPr>
          </a:p>
        </p:txBody>
      </p:sp>
      <p:sp>
        <p:nvSpPr>
          <p:cNvPr id="6" name="Text Placeholder 3"/>
          <p:cNvSpPr>
            <a:spLocks noGrp="1"/>
          </p:cNvSpPr>
          <p:nvPr>
            <p:ph type="body" idx="4294967295"/>
          </p:nvPr>
        </p:nvSpPr>
        <p:spPr>
          <a:xfrm>
            <a:off x="371229" y="1030934"/>
            <a:ext cx="6158488" cy="748728"/>
          </a:xfrm>
          <a:prstGeom prst="rect">
            <a:avLst/>
          </a:prstGeom>
        </p:spPr>
        <p:txBody>
          <a:bodyPr/>
          <a:lstStyle/>
          <a:p>
            <a:pPr marL="55563" indent="20638">
              <a:buNone/>
            </a:pPr>
            <a:r>
              <a:rPr lang="en-US" sz="1600" b="1" dirty="0" err="1"/>
              <a:t>Menurut</a:t>
            </a:r>
            <a:r>
              <a:rPr lang="en-US" sz="1600" b="1" dirty="0"/>
              <a:t> Robinson (1994) </a:t>
            </a:r>
            <a:r>
              <a:rPr lang="en-US" sz="1600" b="1" dirty="0" err="1"/>
              <a:t>perlunya</a:t>
            </a:r>
            <a:r>
              <a:rPr lang="en-US" sz="1600" b="1" dirty="0"/>
              <a:t> </a:t>
            </a:r>
            <a:r>
              <a:rPr lang="en-US" sz="1600" b="1" dirty="0" err="1"/>
              <a:t>kesederhanaan</a:t>
            </a:r>
            <a:r>
              <a:rPr lang="en-US" sz="1600" b="1" dirty="0"/>
              <a:t> </a:t>
            </a:r>
            <a:r>
              <a:rPr lang="en-US" sz="1600" b="1" dirty="0" err="1"/>
              <a:t>dalam</a:t>
            </a:r>
            <a:r>
              <a:rPr lang="en-US" sz="1600" b="1" dirty="0"/>
              <a:t> </a:t>
            </a:r>
            <a:r>
              <a:rPr lang="en-US" sz="1600" b="1" dirty="0" err="1"/>
              <a:t>pemodelan</a:t>
            </a:r>
            <a:r>
              <a:rPr lang="en-US" sz="1600" b="1" dirty="0"/>
              <a:t> </a:t>
            </a:r>
            <a:r>
              <a:rPr lang="en-US" sz="1600" b="1" dirty="0" err="1"/>
              <a:t>dapat</a:t>
            </a:r>
            <a:r>
              <a:rPr lang="en-US" sz="1600" b="1" dirty="0"/>
              <a:t> </a:t>
            </a:r>
            <a:r>
              <a:rPr lang="en-US" sz="1600" b="1" dirty="0" err="1"/>
              <a:t>dilihat</a:t>
            </a:r>
            <a:r>
              <a:rPr lang="en-US" sz="1600" b="1" dirty="0"/>
              <a:t> </a:t>
            </a:r>
            <a:r>
              <a:rPr lang="en-US" sz="1600" b="1" dirty="0" err="1"/>
              <a:t>pada</a:t>
            </a:r>
            <a:r>
              <a:rPr lang="en-US" sz="1600" b="1" dirty="0"/>
              <a:t> </a:t>
            </a:r>
            <a:r>
              <a:rPr lang="en-US" sz="1600" b="1" dirty="0" err="1"/>
              <a:t>grafik</a:t>
            </a:r>
            <a:r>
              <a:rPr lang="en-US" sz="1600" b="1" dirty="0"/>
              <a:t> </a:t>
            </a:r>
            <a:r>
              <a:rPr lang="en-US" sz="1600" b="1" dirty="0" err="1"/>
              <a:t>dibawah</a:t>
            </a:r>
            <a:endParaRPr lang="en-US" sz="1600" b="1" dirty="0"/>
          </a:p>
          <a:p>
            <a:pPr marL="55563" indent="20638">
              <a:buNone/>
            </a:pPr>
            <a:endParaRPr lang="en-US" sz="1600" b="1" dirty="0"/>
          </a:p>
          <a:p>
            <a:pPr marL="55563" indent="20638">
              <a:buNone/>
            </a:pPr>
            <a:endParaRPr lang="en-US" sz="1600" b="1" dirty="0"/>
          </a:p>
        </p:txBody>
      </p:sp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899592" y="1810482"/>
            <a:ext cx="4392488" cy="1968447"/>
          </a:xfrm>
          <a:prstGeom prst="rect">
            <a:avLst/>
          </a:prstGeom>
        </p:spPr>
      </p:pic>
      <p:sp>
        <p:nvSpPr>
          <p:cNvPr id="8" name="Text Placeholder 3"/>
          <p:cNvSpPr>
            <a:spLocks noGrp="1"/>
          </p:cNvSpPr>
          <p:nvPr>
            <p:ph type="body" idx="4294967295"/>
          </p:nvPr>
        </p:nvSpPr>
        <p:spPr>
          <a:xfrm>
            <a:off x="365881" y="3639591"/>
            <a:ext cx="5718287" cy="1080609"/>
          </a:xfrm>
          <a:prstGeom prst="rect">
            <a:avLst/>
          </a:prstGeom>
        </p:spPr>
        <p:txBody>
          <a:bodyPr/>
          <a:lstStyle/>
          <a:p>
            <a:pPr marL="55563" indent="20638" algn="just">
              <a:buNone/>
            </a:pPr>
            <a:r>
              <a:rPr lang="en-US" sz="1600" b="1" dirty="0"/>
              <a:t>Diagram </a:t>
            </a:r>
            <a:r>
              <a:rPr lang="en-US" sz="1600" b="1" dirty="0" err="1"/>
              <a:t>diatas</a:t>
            </a:r>
            <a:r>
              <a:rPr lang="en-US" sz="1600" b="1" dirty="0"/>
              <a:t> </a:t>
            </a:r>
            <a:r>
              <a:rPr lang="en-US" sz="1600" b="1" dirty="0" err="1"/>
              <a:t>menunjukkan</a:t>
            </a:r>
            <a:r>
              <a:rPr lang="en-US" sz="1600" b="1" dirty="0"/>
              <a:t> </a:t>
            </a:r>
            <a:r>
              <a:rPr lang="en-US" sz="1600" b="1" dirty="0" err="1"/>
              <a:t>aturan</a:t>
            </a:r>
            <a:r>
              <a:rPr lang="en-US" sz="1600" b="1" dirty="0"/>
              <a:t> yang </a:t>
            </a:r>
            <a:r>
              <a:rPr lang="en-US" sz="1600" b="1" dirty="0" err="1"/>
              <a:t>khusus</a:t>
            </a:r>
            <a:r>
              <a:rPr lang="en-US" sz="1600" b="1" dirty="0"/>
              <a:t> </a:t>
            </a:r>
            <a:r>
              <a:rPr lang="en-US" sz="1600" b="1" dirty="0" err="1"/>
              <a:t>dengan</a:t>
            </a:r>
            <a:r>
              <a:rPr lang="en-US" sz="1600" b="1" dirty="0"/>
              <a:t> </a:t>
            </a:r>
            <a:r>
              <a:rPr lang="en-US" sz="1600" b="1" dirty="0" err="1"/>
              <a:t>perbandingan</a:t>
            </a:r>
            <a:r>
              <a:rPr lang="en-US" sz="1600" b="1" dirty="0"/>
              <a:t>  80 / 20, </a:t>
            </a:r>
            <a:r>
              <a:rPr lang="en-US" sz="1600" b="1" dirty="0" err="1"/>
              <a:t>yaitu</a:t>
            </a:r>
            <a:r>
              <a:rPr lang="en-US" sz="1600" b="1" dirty="0"/>
              <a:t>, 80% </a:t>
            </a:r>
            <a:r>
              <a:rPr lang="en-US" sz="1600" b="1" dirty="0" err="1"/>
              <a:t>dari</a:t>
            </a:r>
            <a:r>
              <a:rPr lang="en-US" sz="1600" b="1" dirty="0"/>
              <a:t> </a:t>
            </a:r>
            <a:r>
              <a:rPr lang="en-US" sz="1600" b="1" dirty="0" err="1"/>
              <a:t>akurasi</a:t>
            </a:r>
            <a:r>
              <a:rPr lang="en-US" sz="1600" b="1" dirty="0"/>
              <a:t> </a:t>
            </a:r>
            <a:r>
              <a:rPr lang="en-US" sz="1600" b="1" dirty="0" err="1"/>
              <a:t>diperoleh</a:t>
            </a:r>
            <a:r>
              <a:rPr lang="en-US" sz="1600" b="1" dirty="0"/>
              <a:t> </a:t>
            </a:r>
            <a:r>
              <a:rPr lang="en-US" sz="1600" b="1" dirty="0" err="1"/>
              <a:t>dari</a:t>
            </a:r>
            <a:r>
              <a:rPr lang="en-US" sz="1600" b="1" dirty="0"/>
              <a:t> </a:t>
            </a:r>
            <a:r>
              <a:rPr lang="en-US" sz="1600" b="1" dirty="0" err="1"/>
              <a:t>hanya</a:t>
            </a:r>
            <a:r>
              <a:rPr lang="en-US" sz="1600" b="1" dirty="0"/>
              <a:t> 20% </a:t>
            </a:r>
            <a:r>
              <a:rPr lang="en-US" sz="1600" b="1" dirty="0" err="1"/>
              <a:t>dari</a:t>
            </a:r>
            <a:r>
              <a:rPr lang="en-US" sz="1600" b="1" dirty="0"/>
              <a:t> </a:t>
            </a:r>
            <a:r>
              <a:rPr lang="en-US" sz="1600" b="1" dirty="0" err="1"/>
              <a:t>kompleksitas</a:t>
            </a:r>
            <a:r>
              <a:rPr lang="en-US" sz="1600" b="1" dirty="0"/>
              <a:t> (</a:t>
            </a:r>
            <a:r>
              <a:rPr lang="en-US" sz="1600" b="1" dirty="0" err="1"/>
              <a:t>titik</a:t>
            </a:r>
            <a:r>
              <a:rPr lang="en-US" sz="1600" b="1" dirty="0"/>
              <a:t> x)</a:t>
            </a:r>
          </a:p>
        </p:txBody>
      </p:sp>
      <p:sp>
        <p:nvSpPr>
          <p:cNvPr id="10" name="Shape 3905"/>
          <p:cNvSpPr txBox="1">
            <a:spLocks/>
          </p:cNvSpPr>
          <p:nvPr/>
        </p:nvSpPr>
        <p:spPr>
          <a:xfrm>
            <a:off x="373584" y="195486"/>
            <a:ext cx="6430664" cy="62588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3600" b="1" dirty="0">
                <a:solidFill>
                  <a:schemeClr val="bg1"/>
                </a:solidFill>
                <a:latin typeface="Dosis Light" panose="020B0604020202020204" charset="0"/>
              </a:rPr>
              <a:t>Keep the model simple </a:t>
            </a:r>
            <a:endParaRPr lang="en-US" sz="3600" dirty="0">
              <a:solidFill>
                <a:schemeClr val="bg1"/>
              </a:solidFill>
              <a:latin typeface="Dosis Light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562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5" name="Shape 3865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-32" y="1000114"/>
            <a:ext cx="2179200" cy="30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/>
          <a:p>
            <a:pPr marL="457200" marR="0" lvl="0" indent="-4191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Light"/>
              <a:buChar char="▪"/>
              <a:tabLst/>
              <a:defRPr/>
            </a:pPr>
            <a:endParaRPr kumimoji="0" lang="id-ID" sz="3000" b="0" i="1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tillium Web Light"/>
              <a:ea typeface="Titillium Web Light"/>
              <a:cs typeface="Titillium Web Light"/>
              <a:sym typeface="Titillium Web Light"/>
            </a:endParaRPr>
          </a:p>
        </p:txBody>
      </p:sp>
      <p:sp>
        <p:nvSpPr>
          <p:cNvPr id="6" name="Text Placeholder 3"/>
          <p:cNvSpPr>
            <a:spLocks noGrp="1"/>
          </p:cNvSpPr>
          <p:nvPr>
            <p:ph type="body" idx="4294967295"/>
          </p:nvPr>
        </p:nvSpPr>
        <p:spPr>
          <a:xfrm>
            <a:off x="285720" y="1477814"/>
            <a:ext cx="6158488" cy="3094200"/>
          </a:xfrm>
          <a:prstGeom prst="rect">
            <a:avLst/>
          </a:prstGeom>
        </p:spPr>
        <p:txBody>
          <a:bodyPr/>
          <a:lstStyle/>
          <a:p>
            <a:pPr marL="111125" indent="0">
              <a:buNone/>
            </a:pPr>
            <a:r>
              <a:rPr lang="en-US" sz="1600" b="1" dirty="0" err="1"/>
              <a:t>Dalam</a:t>
            </a:r>
            <a:r>
              <a:rPr lang="en-US" sz="1600" b="1" dirty="0"/>
              <a:t> </a:t>
            </a:r>
            <a:r>
              <a:rPr lang="en-US" sz="1600" b="1" dirty="0" err="1"/>
              <a:t>sebuah</a:t>
            </a:r>
            <a:r>
              <a:rPr lang="en-US" sz="1600" b="1" dirty="0"/>
              <a:t> </a:t>
            </a:r>
            <a:r>
              <a:rPr lang="en-US" sz="1600" b="1" dirty="0" err="1"/>
              <a:t>diskusi</a:t>
            </a:r>
            <a:r>
              <a:rPr lang="en-US" sz="1600" b="1" dirty="0"/>
              <a:t> </a:t>
            </a:r>
            <a:r>
              <a:rPr lang="en-US" sz="1600" b="1" dirty="0" err="1"/>
              <a:t>tentang</a:t>
            </a:r>
            <a:r>
              <a:rPr lang="en-US" sz="1600" b="1" dirty="0"/>
              <a:t> </a:t>
            </a:r>
            <a:r>
              <a:rPr lang="en-US" sz="1600" b="1" dirty="0" err="1"/>
              <a:t>masalah</a:t>
            </a:r>
            <a:r>
              <a:rPr lang="en-US" sz="1600" b="1" dirty="0"/>
              <a:t> </a:t>
            </a:r>
            <a:r>
              <a:rPr lang="en-US" sz="1600" b="1" dirty="0" err="1"/>
              <a:t>kesederhanaan</a:t>
            </a:r>
            <a:r>
              <a:rPr lang="en-US" sz="1600" b="1" dirty="0"/>
              <a:t>, Ward (1989) </a:t>
            </a:r>
            <a:r>
              <a:rPr lang="en-US" sz="1600" b="1" dirty="0" err="1"/>
              <a:t>membuat</a:t>
            </a:r>
            <a:r>
              <a:rPr lang="en-US" sz="1600" b="1" dirty="0"/>
              <a:t> </a:t>
            </a:r>
            <a:r>
              <a:rPr lang="en-US" sz="1600" b="1" dirty="0" err="1"/>
              <a:t>perbedaan</a:t>
            </a:r>
            <a:r>
              <a:rPr lang="en-US" sz="1600" b="1" dirty="0"/>
              <a:t> yang </a:t>
            </a:r>
            <a:r>
              <a:rPr lang="en-US" sz="1600" b="1" dirty="0" err="1"/>
              <a:t>berguna</a:t>
            </a:r>
            <a:r>
              <a:rPr lang="en-US" sz="1600" b="1" dirty="0"/>
              <a:t> </a:t>
            </a:r>
            <a:r>
              <a:rPr lang="en-US" sz="1600" b="1" dirty="0" err="1"/>
              <a:t>antara</a:t>
            </a:r>
            <a:r>
              <a:rPr lang="en-US" sz="1600" b="1" dirty="0"/>
              <a:t> :</a:t>
            </a:r>
          </a:p>
          <a:p>
            <a:pPr marL="396875" indent="-285750"/>
            <a:r>
              <a:rPr lang="en-US" sz="1600" b="1" dirty="0"/>
              <a:t>Constructive </a:t>
            </a:r>
            <a:r>
              <a:rPr lang="en-US" sz="1600" b="1" dirty="0" err="1"/>
              <a:t>implicity</a:t>
            </a:r>
            <a:endParaRPr lang="en-US" sz="1600" b="1" dirty="0"/>
          </a:p>
          <a:p>
            <a:pPr marL="396875" indent="-285750"/>
            <a:r>
              <a:rPr lang="en-US" sz="1600" b="1" dirty="0" err="1"/>
              <a:t>Tranparency</a:t>
            </a:r>
            <a:endParaRPr lang="en-US" sz="1600" b="1" dirty="0"/>
          </a:p>
          <a:p>
            <a:pPr marL="396875" indent="-285750"/>
            <a:endParaRPr lang="id-ID" sz="1600" b="1" dirty="0"/>
          </a:p>
        </p:txBody>
      </p:sp>
    </p:spTree>
    <p:extLst>
      <p:ext uri="{BB962C8B-B14F-4D97-AF65-F5344CB8AC3E}">
        <p14:creationId xmlns:p14="http://schemas.microsoft.com/office/powerpoint/2010/main" val="2165206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739775"/>
            <a:ext cx="6761163" cy="857250"/>
          </a:xfrm>
        </p:spPr>
        <p:txBody>
          <a:bodyPr/>
          <a:lstStyle/>
          <a:p>
            <a:r>
              <a:rPr lang="en-US" dirty="0" err="1"/>
              <a:t>Mengkomunikasikan</a:t>
            </a:r>
            <a:r>
              <a:rPr lang="en-US" dirty="0"/>
              <a:t> Model </a:t>
            </a:r>
            <a:r>
              <a:rPr lang="en-US" dirty="0" err="1"/>
              <a:t>Konseptual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733550"/>
            <a:ext cx="6761163" cy="2979738"/>
          </a:xfrm>
        </p:spPr>
        <p:txBody>
          <a:bodyPr/>
          <a:lstStyle/>
          <a:p>
            <a:pPr>
              <a:buClr>
                <a:srgbClr val="00B0F0"/>
              </a:buClr>
            </a:pPr>
            <a:r>
              <a:rPr lang="en-US" dirty="0" err="1"/>
              <a:t>Simulasi</a:t>
            </a:r>
            <a:r>
              <a:rPr lang="en-US" dirty="0"/>
              <a:t> </a:t>
            </a:r>
            <a:r>
              <a:rPr lang="en-US" dirty="0" err="1"/>
              <a:t>Spesifikasi</a:t>
            </a:r>
            <a:r>
              <a:rPr lang="en-US" dirty="0"/>
              <a:t> </a:t>
            </a:r>
            <a:r>
              <a:rPr lang="en-US" dirty="0" err="1"/>
              <a:t>Proyek</a:t>
            </a:r>
            <a:endParaRPr lang="en-US" dirty="0"/>
          </a:p>
          <a:p>
            <a:pPr>
              <a:buClr>
                <a:srgbClr val="00B0F0"/>
              </a:buClr>
            </a:pPr>
            <a:r>
              <a:rPr lang="en-US" dirty="0" err="1"/>
              <a:t>Menyatakan</a:t>
            </a:r>
            <a:r>
              <a:rPr lang="en-US" dirty="0"/>
              <a:t> Model </a:t>
            </a:r>
            <a:r>
              <a:rPr lang="en-US" dirty="0" err="1"/>
              <a:t>Konseptual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119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739775"/>
            <a:ext cx="6761163" cy="857250"/>
          </a:xfrm>
        </p:spPr>
        <p:txBody>
          <a:bodyPr/>
          <a:lstStyle/>
          <a:p>
            <a:r>
              <a:rPr lang="en-US" dirty="0" err="1"/>
              <a:t>Simulasi</a:t>
            </a:r>
            <a:r>
              <a:rPr lang="en-US" dirty="0"/>
              <a:t> </a:t>
            </a:r>
            <a:r>
              <a:rPr lang="en-US" dirty="0" err="1"/>
              <a:t>Spesifikasi</a:t>
            </a:r>
            <a:r>
              <a:rPr lang="en-US" dirty="0"/>
              <a:t> </a:t>
            </a:r>
            <a:r>
              <a:rPr lang="en-US" dirty="0" err="1"/>
              <a:t>Proyek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733550"/>
            <a:ext cx="6761163" cy="297973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/>
              <a:t>Bagian</a:t>
            </a:r>
            <a:r>
              <a:rPr lang="en-US" dirty="0"/>
              <a:t> –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mendeskripsikan</a:t>
            </a:r>
            <a:r>
              <a:rPr lang="en-US" dirty="0"/>
              <a:t> </a:t>
            </a:r>
            <a:r>
              <a:rPr lang="en-US" dirty="0" err="1"/>
              <a:t>spesifikasi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Clr>
                <a:srgbClr val="00B0F0"/>
              </a:buClr>
            </a:pP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(</a:t>
            </a:r>
            <a:r>
              <a:rPr lang="en-US" dirty="0" err="1"/>
              <a:t>Bagian</a:t>
            </a:r>
            <a:r>
              <a:rPr lang="en-US" dirty="0"/>
              <a:t> 6.2.1)</a:t>
            </a:r>
          </a:p>
          <a:p>
            <a:pPr>
              <a:buClr>
                <a:srgbClr val="00B0F0"/>
              </a:buClr>
            </a:pP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dilakukannya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simulasi</a:t>
            </a:r>
            <a:r>
              <a:rPr lang="en-US" dirty="0"/>
              <a:t> (</a:t>
            </a:r>
            <a:r>
              <a:rPr lang="en-US" dirty="0" err="1"/>
              <a:t>Bagian</a:t>
            </a:r>
            <a:r>
              <a:rPr lang="en-US" dirty="0"/>
              <a:t> 6.2.2)</a:t>
            </a:r>
          </a:p>
          <a:p>
            <a:pPr>
              <a:buClr>
                <a:srgbClr val="00B0F0"/>
              </a:buClr>
            </a:pPr>
            <a:r>
              <a:rPr lang="en-US" dirty="0" err="1"/>
              <a:t>Keuntungan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 (</a:t>
            </a:r>
            <a:r>
              <a:rPr lang="en-US" dirty="0" err="1"/>
              <a:t>Bagian</a:t>
            </a:r>
            <a:r>
              <a:rPr lang="en-US" dirty="0"/>
              <a:t> 1.3.2)</a:t>
            </a:r>
          </a:p>
          <a:p>
            <a:pPr>
              <a:buClr>
                <a:srgbClr val="00B0F0"/>
              </a:buClr>
            </a:pPr>
            <a:r>
              <a:rPr lang="en-US" dirty="0"/>
              <a:t>Model </a:t>
            </a:r>
            <a:r>
              <a:rPr lang="en-US" dirty="0" err="1"/>
              <a:t>konseptual</a:t>
            </a:r>
            <a:r>
              <a:rPr lang="en-US" dirty="0"/>
              <a:t>: input, output, </a:t>
            </a:r>
            <a:r>
              <a:rPr lang="en-US" dirty="0" err="1"/>
              <a:t>konten</a:t>
            </a:r>
            <a:r>
              <a:rPr lang="en-US" dirty="0"/>
              <a:t> (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detail), </a:t>
            </a:r>
            <a:r>
              <a:rPr lang="en-US" dirty="0" err="1"/>
              <a:t>asumsi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penyederhanaan</a:t>
            </a:r>
            <a:r>
              <a:rPr lang="en-US" dirty="0"/>
              <a:t> (Chapter 6)</a:t>
            </a:r>
          </a:p>
          <a:p>
            <a:pPr>
              <a:buClr>
                <a:srgbClr val="00B0F0"/>
              </a:buClr>
            </a:pPr>
            <a:r>
              <a:rPr lang="en-US" dirty="0" err="1"/>
              <a:t>Eksperimen</a:t>
            </a:r>
            <a:r>
              <a:rPr lang="en-US" dirty="0"/>
              <a:t>: </a:t>
            </a:r>
            <a:r>
              <a:rPr lang="en-US" dirty="0" err="1"/>
              <a:t>skenario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dipertimbangkan</a:t>
            </a:r>
            <a:r>
              <a:rPr lang="en-US" dirty="0"/>
              <a:t> (Chapter 10)</a:t>
            </a:r>
          </a:p>
          <a:p>
            <a:pPr>
              <a:buClr>
                <a:srgbClr val="00B0F0"/>
              </a:buClr>
            </a:pPr>
            <a:r>
              <a:rPr lang="en-US" dirty="0"/>
              <a:t>Data requirements: data yang </a:t>
            </a:r>
            <a:r>
              <a:rPr lang="en-US" dirty="0" err="1"/>
              <a:t>diperlukan</a:t>
            </a:r>
            <a:r>
              <a:rPr lang="en-US" dirty="0"/>
              <a:t>, </a:t>
            </a:r>
            <a:r>
              <a:rPr lang="en-US" dirty="0" err="1"/>
              <a:t>kapan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, </a:t>
            </a:r>
            <a:r>
              <a:rPr lang="en-US" dirty="0" err="1"/>
              <a:t>pengumpulan</a:t>
            </a:r>
            <a:r>
              <a:rPr lang="en-US" dirty="0"/>
              <a:t> data (</a:t>
            </a:r>
            <a:r>
              <a:rPr lang="en-US" dirty="0" err="1"/>
              <a:t>Bagian</a:t>
            </a:r>
            <a:r>
              <a:rPr lang="en-US" dirty="0"/>
              <a:t> 7.2).</a:t>
            </a:r>
          </a:p>
          <a:p>
            <a:pPr>
              <a:buClr>
                <a:srgbClr val="00B0F0"/>
              </a:buClr>
            </a:pPr>
            <a:r>
              <a:rPr lang="en-US" dirty="0"/>
              <a:t>Time-scale and milestones (</a:t>
            </a:r>
            <a:r>
              <a:rPr lang="en-US" dirty="0" err="1"/>
              <a:t>Bagian</a:t>
            </a:r>
            <a:r>
              <a:rPr lang="en-US" dirty="0"/>
              <a:t> 4.3).</a:t>
            </a:r>
          </a:p>
          <a:p>
            <a:pPr>
              <a:buClr>
                <a:srgbClr val="00B0F0"/>
              </a:buClr>
            </a:pPr>
            <a:r>
              <a:rPr lang="en-US" dirty="0" err="1"/>
              <a:t>Estimasi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(</a:t>
            </a:r>
            <a:r>
              <a:rPr lang="en-US" dirty="0" err="1"/>
              <a:t>Bagian</a:t>
            </a:r>
            <a:r>
              <a:rPr lang="en-US" dirty="0"/>
              <a:t> 4.6).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7177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739775"/>
            <a:ext cx="6761163" cy="857250"/>
          </a:xfrm>
        </p:spPr>
        <p:txBody>
          <a:bodyPr/>
          <a:lstStyle/>
          <a:p>
            <a:r>
              <a:rPr lang="en-US" dirty="0" err="1"/>
              <a:t>Simulasi</a:t>
            </a:r>
            <a:r>
              <a:rPr lang="en-US" dirty="0"/>
              <a:t> </a:t>
            </a:r>
            <a:r>
              <a:rPr lang="en-US" dirty="0" err="1"/>
              <a:t>Spesifikasi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(</a:t>
            </a:r>
            <a:r>
              <a:rPr lang="en-US" dirty="0" err="1"/>
              <a:t>Lanj</a:t>
            </a:r>
            <a:r>
              <a:rPr lang="en-US" dirty="0"/>
              <a:t>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733550"/>
            <a:ext cx="6761163" cy="29797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spesifikasi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simulasi</a:t>
            </a:r>
            <a:r>
              <a:rPr lang="en-US" dirty="0"/>
              <a:t>:</a:t>
            </a:r>
          </a:p>
          <a:p>
            <a:endParaRPr lang="en-US" dirty="0"/>
          </a:p>
          <a:p>
            <a:pPr lvl="0">
              <a:buClr>
                <a:srgbClr val="00B0F0"/>
              </a:buClr>
            </a:pPr>
            <a:r>
              <a:rPr lang="en-US" dirty="0"/>
              <a:t>Hal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dicantumkan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spesifikasi</a:t>
            </a:r>
            <a:endParaRPr lang="en-US" dirty="0"/>
          </a:p>
          <a:p>
            <a:pPr lvl="0">
              <a:buClr>
                <a:srgbClr val="00B0F0"/>
              </a:buClr>
            </a:pP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nyata</a:t>
            </a:r>
            <a:endParaRPr lang="en-US" dirty="0"/>
          </a:p>
          <a:p>
            <a:pPr lvl="0">
              <a:buClr>
                <a:srgbClr val="00B0F0"/>
              </a:buClr>
            </a:pP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simulasi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klien</a:t>
            </a:r>
            <a:endParaRPr lang="en-US" dirty="0"/>
          </a:p>
          <a:p>
            <a:pPr lvl="0">
              <a:buClr>
                <a:srgbClr val="00B0F0"/>
              </a:buClr>
            </a:pP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model </a:t>
            </a:r>
            <a:r>
              <a:rPr lang="en-US" dirty="0" err="1"/>
              <a:t>simulasi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734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739775"/>
            <a:ext cx="6761163" cy="857250"/>
          </a:xfrm>
        </p:spPr>
        <p:txBody>
          <a:bodyPr/>
          <a:lstStyle/>
          <a:p>
            <a:r>
              <a:rPr lang="en-US" dirty="0" err="1"/>
              <a:t>Merepresentasikan</a:t>
            </a:r>
            <a:r>
              <a:rPr lang="en-US" dirty="0"/>
              <a:t> Model </a:t>
            </a:r>
            <a:r>
              <a:rPr lang="en-US" dirty="0" err="1"/>
              <a:t>Konseptual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733550"/>
            <a:ext cx="6761163" cy="29797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Ada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merepresentasikan</a:t>
            </a:r>
            <a:r>
              <a:rPr lang="en-US" dirty="0"/>
              <a:t> model </a:t>
            </a:r>
            <a:r>
              <a:rPr lang="en-US" dirty="0" err="1"/>
              <a:t>konseptual</a:t>
            </a:r>
            <a:r>
              <a:rPr lang="en-US" dirty="0"/>
              <a:t>:</a:t>
            </a:r>
          </a:p>
          <a:p>
            <a:endParaRPr lang="en-US" dirty="0"/>
          </a:p>
          <a:p>
            <a:pPr lvl="0">
              <a:buClr>
                <a:srgbClr val="00B0F0"/>
              </a:buClr>
            </a:pPr>
            <a:r>
              <a:rPr lang="en-US" dirty="0"/>
              <a:t>Component list </a:t>
            </a:r>
          </a:p>
          <a:p>
            <a:pPr lvl="0">
              <a:buClr>
                <a:srgbClr val="00B0F0"/>
              </a:buClr>
            </a:pPr>
            <a:r>
              <a:rPr lang="en-US" dirty="0"/>
              <a:t>Process flow diagram </a:t>
            </a:r>
          </a:p>
          <a:p>
            <a:pPr lvl="0">
              <a:buClr>
                <a:srgbClr val="00B0F0"/>
              </a:buClr>
            </a:pPr>
            <a:r>
              <a:rPr lang="en-US" dirty="0"/>
              <a:t>Logic flow diagram </a:t>
            </a:r>
          </a:p>
          <a:p>
            <a:pPr lvl="0">
              <a:buClr>
                <a:srgbClr val="00B0F0"/>
              </a:buClr>
            </a:pPr>
            <a:r>
              <a:rPr lang="en-US" dirty="0"/>
              <a:t>Activity cycle diagram</a:t>
            </a:r>
          </a:p>
        </p:txBody>
      </p:sp>
    </p:spTree>
    <p:extLst>
      <p:ext uri="{BB962C8B-B14F-4D97-AF65-F5344CB8AC3E}">
        <p14:creationId xmlns:p14="http://schemas.microsoft.com/office/powerpoint/2010/main" val="20080625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739775"/>
            <a:ext cx="6761163" cy="857250"/>
          </a:xfrm>
        </p:spPr>
        <p:txBody>
          <a:bodyPr/>
          <a:lstStyle/>
          <a:p>
            <a:r>
              <a:rPr lang="en-US" dirty="0" err="1"/>
              <a:t>Merepresentasikan</a:t>
            </a:r>
            <a:r>
              <a:rPr lang="en-US" dirty="0"/>
              <a:t> Model </a:t>
            </a:r>
            <a:r>
              <a:rPr lang="en-US" dirty="0" err="1"/>
              <a:t>Konseptual</a:t>
            </a:r>
            <a:r>
              <a:rPr lang="en-US" dirty="0"/>
              <a:t> (</a:t>
            </a:r>
            <a:r>
              <a:rPr lang="en-US" dirty="0" err="1"/>
              <a:t>Lanj</a:t>
            </a:r>
            <a:r>
              <a:rPr lang="en-US" dirty="0"/>
              <a:t>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733550"/>
            <a:ext cx="6761163" cy="29797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Component list</a:t>
            </a: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36" y="2312452"/>
            <a:ext cx="7086622" cy="2473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5974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739775"/>
            <a:ext cx="6761163" cy="857250"/>
          </a:xfrm>
        </p:spPr>
        <p:txBody>
          <a:bodyPr/>
          <a:lstStyle/>
          <a:p>
            <a:r>
              <a:rPr lang="en-US" dirty="0" err="1"/>
              <a:t>Merepresentasikan</a:t>
            </a:r>
            <a:r>
              <a:rPr lang="en-US" dirty="0"/>
              <a:t> Model </a:t>
            </a:r>
            <a:r>
              <a:rPr lang="en-US" dirty="0" err="1"/>
              <a:t>Konseptual</a:t>
            </a:r>
            <a:r>
              <a:rPr lang="en-US" dirty="0"/>
              <a:t> (</a:t>
            </a:r>
            <a:r>
              <a:rPr lang="en-US" dirty="0" err="1"/>
              <a:t>Lanj</a:t>
            </a:r>
            <a:r>
              <a:rPr lang="en-US" dirty="0"/>
              <a:t>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733550"/>
            <a:ext cx="6761163" cy="29797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Process flow diagram 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2" y="2336582"/>
            <a:ext cx="7358114" cy="1822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5136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739775"/>
            <a:ext cx="6761163" cy="857250"/>
          </a:xfrm>
        </p:spPr>
        <p:txBody>
          <a:bodyPr/>
          <a:lstStyle/>
          <a:p>
            <a:r>
              <a:rPr lang="en-US" dirty="0" err="1"/>
              <a:t>Merepresentasikan</a:t>
            </a:r>
            <a:r>
              <a:rPr lang="en-US" dirty="0"/>
              <a:t> Model </a:t>
            </a:r>
            <a:r>
              <a:rPr lang="en-US" dirty="0" err="1"/>
              <a:t>Konseptual</a:t>
            </a:r>
            <a:r>
              <a:rPr lang="en-US" dirty="0"/>
              <a:t> (</a:t>
            </a:r>
            <a:r>
              <a:rPr lang="en-US" dirty="0" err="1"/>
              <a:t>Lanj</a:t>
            </a:r>
            <a:r>
              <a:rPr lang="en-US" dirty="0"/>
              <a:t>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733550"/>
            <a:ext cx="6761163" cy="29797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Logic flow diagram </a:t>
            </a: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428" y="1369219"/>
            <a:ext cx="2293144" cy="3500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5784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739775"/>
            <a:ext cx="6761163" cy="857250"/>
          </a:xfrm>
        </p:spPr>
        <p:txBody>
          <a:bodyPr/>
          <a:lstStyle/>
          <a:p>
            <a:r>
              <a:rPr lang="en-US" dirty="0" err="1"/>
              <a:t>Merepresentasikan</a:t>
            </a:r>
            <a:r>
              <a:rPr lang="en-US" dirty="0"/>
              <a:t> Model </a:t>
            </a:r>
            <a:r>
              <a:rPr lang="en-US" dirty="0" err="1"/>
              <a:t>Konseptual</a:t>
            </a:r>
            <a:r>
              <a:rPr lang="en-US" dirty="0"/>
              <a:t> (</a:t>
            </a:r>
            <a:r>
              <a:rPr lang="en-US" dirty="0" err="1"/>
              <a:t>Lanj</a:t>
            </a:r>
            <a:r>
              <a:rPr lang="en-US" dirty="0"/>
              <a:t>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733550"/>
            <a:ext cx="6761163" cy="29797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Activity cycle diagram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35" y="1664306"/>
            <a:ext cx="4029074" cy="3324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848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" name="Shape 3850"/>
          <p:cNvSpPr txBox="1">
            <a:spLocks noGrp="1"/>
          </p:cNvSpPr>
          <p:nvPr>
            <p:ph type="ctrTitle" idx="4294967295"/>
          </p:nvPr>
        </p:nvSpPr>
        <p:spPr>
          <a:xfrm>
            <a:off x="3143240" y="214296"/>
            <a:ext cx="4752837" cy="90266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sz="4000"/>
              <a:t>Sub Pokok Bahasan</a:t>
            </a:r>
          </a:p>
        </p:txBody>
      </p:sp>
      <p:sp>
        <p:nvSpPr>
          <p:cNvPr id="3851" name="Shape 3851"/>
          <p:cNvSpPr txBox="1">
            <a:spLocks noGrp="1"/>
          </p:cNvSpPr>
          <p:nvPr>
            <p:ph type="subTitle" idx="4294967295"/>
          </p:nvPr>
        </p:nvSpPr>
        <p:spPr>
          <a:xfrm>
            <a:off x="3071803" y="1214428"/>
            <a:ext cx="4286280" cy="19288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Tx/>
              <a:defRPr/>
            </a:pPr>
            <a:r>
              <a:rPr lang="id-ID" sz="14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Definisi Model Konseptual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Tx/>
              <a:defRPr/>
            </a:pPr>
            <a:r>
              <a:rPr lang="id-ID" sz="14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Requirements of the Conceptual Model</a:t>
            </a:r>
            <a:endParaRPr lang="id-ID" sz="14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Tx/>
              <a:defRPr/>
            </a:pPr>
            <a:r>
              <a:rPr lang="id-ID" sz="14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Mengkomunikasikan Model Konseptual</a:t>
            </a: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endParaRPr lang="x-none" sz="1400" b="1" dirty="0"/>
          </a:p>
        </p:txBody>
      </p:sp>
      <p:pic>
        <p:nvPicPr>
          <p:cNvPr id="3852" name="Shape 3852" descr="photo-1434030216411-0b793f4b4173.jpg"/>
          <p:cNvPicPr preferRelativeResize="0"/>
          <p:nvPr/>
        </p:nvPicPr>
        <p:blipFill rotWithShape="1">
          <a:blip r:embed="rId3">
            <a:alphaModFix/>
          </a:blip>
          <a:srcRect l="23367" r="21417"/>
          <a:stretch/>
        </p:blipFill>
        <p:spPr>
          <a:xfrm>
            <a:off x="0" y="0"/>
            <a:ext cx="2840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853" name="Shape 3853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3143240" y="2643188"/>
            <a:ext cx="4853832" cy="3094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id-ID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1406" y="1808308"/>
            <a:ext cx="7000924" cy="3692400"/>
          </a:xfrm>
        </p:spPr>
        <p:txBody>
          <a:bodyPr/>
          <a:lstStyle/>
          <a:p>
            <a:pPr>
              <a:buNone/>
            </a:pPr>
            <a:r>
              <a:rPr lang="id-ID" sz="6000" i="0" dirty="0">
                <a:solidFill>
                  <a:schemeClr val="bg1">
                    <a:lumMod val="95000"/>
                  </a:schemeClr>
                </a:solidFill>
                <a:latin typeface="Stencil" pitchFamily="82" charset="0"/>
              </a:rPr>
              <a:t>TERIMA KASIH!!!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20</a:t>
            </a:fld>
            <a:endParaRPr lang="e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lang="en"/>
          </a:p>
        </p:txBody>
      </p:sp>
      <p:sp>
        <p:nvSpPr>
          <p:cNvPr id="3" name="TextBox 2"/>
          <p:cNvSpPr txBox="1"/>
          <p:nvPr/>
        </p:nvSpPr>
        <p:spPr>
          <a:xfrm>
            <a:off x="285720" y="2006740"/>
            <a:ext cx="60452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4000" b="1" dirty="0">
                <a:solidFill>
                  <a:schemeClr val="accent1">
                    <a:lumMod val="75000"/>
                  </a:schemeClr>
                </a:solidFill>
                <a:latin typeface="Dosis Light" charset="0"/>
              </a:rPr>
              <a:t>Apa Itu Model Konseptual ? ? 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5" name="Shape 3865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-32" y="1000114"/>
            <a:ext cx="2179200" cy="30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/>
          <a:p>
            <a:pPr marL="457200" marR="0" lvl="0" indent="-4191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Light"/>
              <a:buChar char="▪"/>
              <a:tabLst/>
              <a:defRPr/>
            </a:pPr>
            <a:endParaRPr kumimoji="0" lang="id-ID" sz="3000" b="0" i="1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tillium Web Light"/>
              <a:ea typeface="Titillium Web Light"/>
              <a:cs typeface="Titillium Web Light"/>
              <a:sym typeface="Titillium Web Light"/>
            </a:endParaRPr>
          </a:p>
        </p:txBody>
      </p:sp>
      <p:sp>
        <p:nvSpPr>
          <p:cNvPr id="6" name="Text Placeholder 3"/>
          <p:cNvSpPr>
            <a:spLocks noGrp="1"/>
          </p:cNvSpPr>
          <p:nvPr>
            <p:ph type="body" idx="4294967295"/>
          </p:nvPr>
        </p:nvSpPr>
        <p:spPr>
          <a:xfrm>
            <a:off x="285720" y="1477814"/>
            <a:ext cx="7000924" cy="3094200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id-ID" sz="1600" b="1" dirty="0"/>
              <a:t>Menurut Zeigler (1947),  ada empat istilah yang dapat mendefinisikan</a:t>
            </a:r>
          </a:p>
          <a:p>
            <a:pPr>
              <a:buNone/>
            </a:pPr>
            <a:r>
              <a:rPr lang="id-ID" sz="1600" b="1" dirty="0"/>
              <a:t>model konseptual :</a:t>
            </a:r>
          </a:p>
          <a:p>
            <a:r>
              <a:rPr lang="id-ID" sz="1600" b="1" dirty="0"/>
              <a:t>Real System </a:t>
            </a:r>
          </a:p>
          <a:p>
            <a:r>
              <a:rPr lang="id-ID" sz="1600" b="1" dirty="0"/>
              <a:t>Experimental System </a:t>
            </a:r>
          </a:p>
          <a:p>
            <a:r>
              <a:rPr lang="id-ID" sz="1600" b="1" dirty="0"/>
              <a:t>Base Model</a:t>
            </a:r>
          </a:p>
          <a:p>
            <a:r>
              <a:rPr lang="id-ID" sz="1600" b="1" dirty="0"/>
              <a:t>Lumped Model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34"/>
            <a:ext cx="6761100" cy="857400"/>
          </a:xfrm>
        </p:spPr>
        <p:txBody>
          <a:bodyPr/>
          <a:lstStyle/>
          <a:p>
            <a:r>
              <a:rPr lang="id-ID" dirty="0"/>
              <a:t>Definisi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8300" y="1071552"/>
            <a:ext cx="6711220" cy="3094200"/>
          </a:xfrm>
        </p:spPr>
        <p:txBody>
          <a:bodyPr/>
          <a:lstStyle/>
          <a:p>
            <a:pPr marL="0" lvl="0" indent="0" algn="just">
              <a:buNone/>
            </a:pPr>
            <a:r>
              <a:rPr lang="id-ID" b="1" dirty="0"/>
              <a:t>Adalah deskripsi spesifik non – perangkat lunak dari model simulasi  yang akan dikembangkan menjelaskan tujuan, input, output, konten asumsi dan penyederhanaan model.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 lang="e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5" name="Shape 3905"/>
          <p:cNvSpPr txBox="1">
            <a:spLocks noGrp="1"/>
          </p:cNvSpPr>
          <p:nvPr>
            <p:ph type="title"/>
          </p:nvPr>
        </p:nvSpPr>
        <p:spPr>
          <a:xfrm>
            <a:off x="718300" y="285590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id-ID" dirty="0"/>
              <a:t>Dua Fitur Utama</a:t>
            </a:r>
            <a:endParaRPr/>
          </a:p>
        </p:txBody>
      </p:sp>
      <p:sp>
        <p:nvSpPr>
          <p:cNvPr id="3906" name="Shape 3906"/>
          <p:cNvSpPr txBox="1">
            <a:spLocks noGrp="1"/>
          </p:cNvSpPr>
          <p:nvPr>
            <p:ph type="body" idx="1"/>
          </p:nvPr>
        </p:nvSpPr>
        <p:spPr>
          <a:xfrm>
            <a:off x="357158" y="1428742"/>
            <a:ext cx="7143800" cy="334949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dirty="0"/>
              <a:t>- </a:t>
            </a:r>
            <a:r>
              <a:rPr dirty="0" err="1"/>
              <a:t>Pe</a:t>
            </a:r>
            <a:r>
              <a:rPr lang="id-ID" dirty="0"/>
              <a:t>rtama, secara khusus mengidentifikasi kemerdekaan dari model konseptual dari perangkat lunak di mana simulasi akan dikembangkan.</a:t>
            </a:r>
          </a:p>
          <a:p>
            <a:pPr marL="0" indent="0">
              <a:buNone/>
            </a:pPr>
            <a:r>
              <a:rPr lang="id-ID" dirty="0"/>
              <a:t>-</a:t>
            </a:r>
            <a:r>
              <a:rPr lang="en-US" dirty="0"/>
              <a:t> </a:t>
            </a:r>
            <a:r>
              <a:rPr lang="id-ID" dirty="0"/>
              <a:t>Fitur kedua adalah bahwa definisi tersebut menguraikan komponen kunci dari konseptual model, yaitu tujuan, input,output, content, asumsi, dan simplification</a:t>
            </a:r>
            <a:endParaRPr dirty="0"/>
          </a:p>
        </p:txBody>
      </p:sp>
      <p:sp>
        <p:nvSpPr>
          <p:cNvPr id="3909" name="Shape 3909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1406" y="1142990"/>
            <a:ext cx="6508135" cy="3692400"/>
          </a:xfrm>
        </p:spPr>
        <p:txBody>
          <a:bodyPr/>
          <a:lstStyle/>
          <a:p>
            <a:pPr>
              <a:buNone/>
            </a:pPr>
            <a:r>
              <a:rPr lang="id-ID" sz="2000" dirty="0"/>
              <a:t>Content of the model harus dideskripsikan dalam dua dimensi (Robinson 1994) :</a:t>
            </a:r>
          </a:p>
          <a:p>
            <a:pPr>
              <a:buFont typeface="Wingdings" pitchFamily="2" charset="2"/>
              <a:buChar char="q"/>
            </a:pPr>
            <a:r>
              <a:rPr lang="id-ID" sz="2000" dirty="0"/>
              <a:t>Ruang Lingkup Model</a:t>
            </a:r>
          </a:p>
          <a:p>
            <a:pPr>
              <a:buFont typeface="Wingdings" pitchFamily="2" charset="2"/>
              <a:buChar char="q"/>
            </a:pPr>
            <a:r>
              <a:rPr lang="id-ID" sz="2000" dirty="0"/>
              <a:t>The Level Of Detail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 lang="e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6" name="Shape 3836"/>
          <p:cNvSpPr txBox="1">
            <a:spLocks noGrp="1"/>
          </p:cNvSpPr>
          <p:nvPr>
            <p:ph type="ctrTitle"/>
          </p:nvPr>
        </p:nvSpPr>
        <p:spPr>
          <a:xfrm>
            <a:off x="547686" y="1643056"/>
            <a:ext cx="6024578" cy="171451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4500" b="1" dirty="0"/>
              <a:t>Requirements of the Conceptual Model</a:t>
            </a:r>
            <a:endParaRPr sz="4500" b="1" dirty="0"/>
          </a:p>
        </p:txBody>
      </p:sp>
    </p:spTree>
    <p:extLst>
      <p:ext uri="{BB962C8B-B14F-4D97-AF65-F5344CB8AC3E}">
        <p14:creationId xmlns:p14="http://schemas.microsoft.com/office/powerpoint/2010/main" val="2480117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5" name="Shape 3905"/>
          <p:cNvSpPr txBox="1">
            <a:spLocks noGrp="1"/>
          </p:cNvSpPr>
          <p:nvPr>
            <p:ph type="title"/>
          </p:nvPr>
        </p:nvSpPr>
        <p:spPr>
          <a:xfrm>
            <a:off x="718300" y="285590"/>
            <a:ext cx="6761100" cy="114315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b="1" dirty="0"/>
              <a:t>Four requirements of a conceptual model</a:t>
            </a:r>
            <a:endParaRPr dirty="0"/>
          </a:p>
        </p:txBody>
      </p:sp>
      <p:sp>
        <p:nvSpPr>
          <p:cNvPr id="3906" name="Shape 3906"/>
          <p:cNvSpPr txBox="1">
            <a:spLocks noGrp="1"/>
          </p:cNvSpPr>
          <p:nvPr>
            <p:ph type="body" idx="1"/>
          </p:nvPr>
        </p:nvSpPr>
        <p:spPr>
          <a:xfrm>
            <a:off x="357158" y="1707654"/>
            <a:ext cx="7143800" cy="307058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Validity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Credibility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Utility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Feasibility</a:t>
            </a:r>
            <a:endParaRPr sz="2400" dirty="0"/>
          </a:p>
        </p:txBody>
      </p:sp>
      <p:sp>
        <p:nvSpPr>
          <p:cNvPr id="3909" name="Shape 3909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8688574"/>
      </p:ext>
    </p:extLst>
  </p:cSld>
  <p:clrMapOvr>
    <a:masterClrMapping/>
  </p:clrMapOvr>
</p:sld>
</file>

<file path=ppt/theme/theme1.xml><?xml version="1.0" encoding="utf-8"?>
<a:theme xmlns:a="http://schemas.openxmlformats.org/drawingml/2006/main" name="Mowbray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462</Words>
  <Application>Microsoft Office PowerPoint</Application>
  <PresentationFormat>On-screen Show (16:9)</PresentationFormat>
  <Paragraphs>83</Paragraphs>
  <Slides>20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Dosis Light</vt:lpstr>
      <vt:lpstr>Titillium Web Light</vt:lpstr>
      <vt:lpstr>Wingdings</vt:lpstr>
      <vt:lpstr>Stencil</vt:lpstr>
      <vt:lpstr>Dosis</vt:lpstr>
      <vt:lpstr>Mowbray template</vt:lpstr>
      <vt:lpstr> Model Konseptual</vt:lpstr>
      <vt:lpstr>Sub Pokok Bahasan</vt:lpstr>
      <vt:lpstr>PowerPoint Presentation</vt:lpstr>
      <vt:lpstr>PowerPoint Presentation</vt:lpstr>
      <vt:lpstr>Definisi</vt:lpstr>
      <vt:lpstr>Dua Fitur Utama</vt:lpstr>
      <vt:lpstr>PowerPoint Presentation</vt:lpstr>
      <vt:lpstr>Requirements of the Conceptual Model</vt:lpstr>
      <vt:lpstr>Four requirements of a conceptual model</vt:lpstr>
      <vt:lpstr>PowerPoint Presentation</vt:lpstr>
      <vt:lpstr>PowerPoint Presentation</vt:lpstr>
      <vt:lpstr>Mengkomunikasikan Model Konseptual</vt:lpstr>
      <vt:lpstr>Simulasi Spesifikasi Proyek</vt:lpstr>
      <vt:lpstr>Simulasi Spesifikasi Proyek (Lanj.)</vt:lpstr>
      <vt:lpstr>Merepresentasikan Model Konseptual</vt:lpstr>
      <vt:lpstr>Merepresentasikan Model Konseptual (Lanj.)</vt:lpstr>
      <vt:lpstr>Merepresentasikan Model Konseptual (Lanj.)</vt:lpstr>
      <vt:lpstr>Merepresentasikan Model Konseptual (Lanj.)</vt:lpstr>
      <vt:lpstr>Merepresentasikan Model Konseptual (Lanj.)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JUBEL TANI (Jual Beli Hasil Tani)</dc:title>
  <dc:creator>Kiki Dwi Prebiana</dc:creator>
  <cp:lastModifiedBy>Dewa Bayu</cp:lastModifiedBy>
  <cp:revision>36</cp:revision>
  <dcterms:modified xsi:type="dcterms:W3CDTF">2018-11-02T01:20:40Z</dcterms:modified>
</cp:coreProperties>
</file>