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5" r:id="rId3"/>
  </p:sldMasterIdLst>
  <p:notesMasterIdLst>
    <p:notesMasterId r:id="rId12"/>
  </p:notesMasterIdLst>
  <p:sldIdLst>
    <p:sldId id="342" r:id="rId4"/>
    <p:sldId id="323" r:id="rId5"/>
    <p:sldId id="309" r:id="rId6"/>
    <p:sldId id="317" r:id="rId7"/>
    <p:sldId id="311" r:id="rId8"/>
    <p:sldId id="370" r:id="rId9"/>
    <p:sldId id="320" r:id="rId10"/>
    <p:sldId id="35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44" autoAdjust="0"/>
    <p:restoredTop sz="96196" autoAdjust="0"/>
  </p:normalViewPr>
  <p:slideViewPr>
    <p:cSldViewPr snapToGrid="0" showGuides="1">
      <p:cViewPr varScale="1">
        <p:scale>
          <a:sx n="65" d="100"/>
          <a:sy n="65" d="100"/>
        </p:scale>
        <p:origin x="90" y="84"/>
      </p:cViewPr>
      <p:guideLst>
        <p:guide orient="horz" pos="2163"/>
        <p:guide pos="38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2449209501808"/>
          <c:y val="0.069859291285741"/>
          <c:w val="0.705517841829824"/>
          <c:h val="0.860281417428518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explosion val="0"/>
          <c:dPt>
            <c:idx val="0"/>
            <c:bubble3D val="0"/>
            <c:spPr>
              <a:solidFill>
                <a:schemeClr val="accent3"/>
              </a:solidFill>
            </c:spPr>
          </c:dPt>
          <c:dPt>
            <c:idx val="1"/>
            <c:bubble3D val="0"/>
            <c:spPr>
              <a:pattFill prst="ltDnDiag">
                <a:fgClr>
                  <a:schemeClr val="bg1">
                    <a:lumMod val="65000"/>
                  </a:schemeClr>
                </a:fgClr>
                <a:bgClr>
                  <a:schemeClr val="bg1">
                    <a:lumMod val="95000"/>
                  </a:schemeClr>
                </a:bgClr>
              </a:pattFill>
            </c:spPr>
          </c:dPt>
          <c:dLbls>
            <c:delete val="1"/>
          </c:dLbls>
          <c:cat>
            <c:strRef>
              <c:f>Sheet1!$A$2:$A$3</c:f>
              <c:strCache>
                <c:ptCount val="2"/>
                <c:pt idx="0">
                  <c:v>colored</c:v>
                </c:pt>
                <c:pt idx="1">
                  <c:v>blank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20</c:v>
                </c:pt>
                <c:pt idx="1">
                  <c:v>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4"/>
      </c:doughnutChart>
    </c:plotArea>
    <c:plotVisOnly val="1"/>
    <c:dispBlanksAs val="gap"/>
    <c:showDLblsOverMax val="0"/>
  </c:chart>
  <c:txPr>
    <a:bodyPr/>
    <a:lstStyle/>
    <a:p>
      <a:pPr>
        <a:defRPr lang="en-US" sz="1800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2449209501808"/>
          <c:y val="0.069859291285741"/>
          <c:w val="0.705517841829824"/>
          <c:h val="0.860281417428518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explosion val="0"/>
          <c:dPt>
            <c:idx val="0"/>
            <c:bubble3D val="0"/>
            <c:spPr>
              <a:solidFill>
                <a:schemeClr val="accent4"/>
              </a:solidFill>
            </c:spPr>
          </c:dPt>
          <c:dPt>
            <c:idx val="1"/>
            <c:bubble3D val="0"/>
            <c:spPr>
              <a:pattFill prst="ltDnDiag">
                <a:fgClr>
                  <a:schemeClr val="bg1">
                    <a:lumMod val="65000"/>
                  </a:schemeClr>
                </a:fgClr>
                <a:bgClr>
                  <a:schemeClr val="bg1">
                    <a:lumMod val="95000"/>
                  </a:schemeClr>
                </a:bgClr>
              </a:pattFill>
            </c:spPr>
          </c:dPt>
          <c:dLbls>
            <c:delete val="1"/>
          </c:dLbls>
          <c:cat>
            <c:strRef>
              <c:f>Sheet1!$A$2:$A$3</c:f>
              <c:strCache>
                <c:ptCount val="2"/>
                <c:pt idx="0">
                  <c:v>colored</c:v>
                </c:pt>
                <c:pt idx="1">
                  <c:v>blank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20</c:v>
                </c:pt>
                <c:pt idx="1">
                  <c:v>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4"/>
      </c:doughnutChart>
    </c:plotArea>
    <c:plotVisOnly val="1"/>
    <c:dispBlanksAs val="gap"/>
    <c:showDLblsOverMax val="0"/>
  </c:chart>
  <c:txPr>
    <a:bodyPr/>
    <a:lstStyle/>
    <a:p>
      <a:pPr>
        <a:defRPr lang="en-US" sz="1800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2449209501808"/>
          <c:y val="0.069859291285741"/>
          <c:w val="0.705517841829824"/>
          <c:h val="0.860281417428518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explosion val="0"/>
          <c:dPt>
            <c:idx val="0"/>
            <c:bubble3D val="0"/>
            <c:spPr>
              <a:solidFill>
                <a:schemeClr val="accent1"/>
              </a:solidFill>
            </c:spPr>
          </c:dPt>
          <c:dPt>
            <c:idx val="1"/>
            <c:bubble3D val="0"/>
            <c:spPr>
              <a:pattFill prst="ltDnDiag">
                <a:fgClr>
                  <a:schemeClr val="bg1">
                    <a:lumMod val="65000"/>
                  </a:schemeClr>
                </a:fgClr>
                <a:bgClr>
                  <a:schemeClr val="bg1">
                    <a:lumMod val="95000"/>
                  </a:schemeClr>
                </a:bgClr>
              </a:pattFill>
            </c:spPr>
          </c:dPt>
          <c:dLbls>
            <c:delete val="1"/>
          </c:dLbls>
          <c:cat>
            <c:strRef>
              <c:f>Sheet1!$A$2:$A$3</c:f>
              <c:strCache>
                <c:ptCount val="2"/>
                <c:pt idx="0">
                  <c:v>colored</c:v>
                </c:pt>
                <c:pt idx="1">
                  <c:v>blank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4"/>
      </c:doughnutChart>
    </c:plotArea>
    <c:plotVisOnly val="1"/>
    <c:dispBlanksAs val="gap"/>
    <c:showDLblsOverMax val="0"/>
  </c:chart>
  <c:txPr>
    <a:bodyPr/>
    <a:lstStyle/>
    <a:p>
      <a:pPr>
        <a:defRPr lang="en-US" sz="1800"/>
      </a:pPr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2449209501808"/>
          <c:y val="0.069859291285741"/>
          <c:w val="0.705517841829824"/>
          <c:h val="0.860281417428518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explosion val="0"/>
          <c:dPt>
            <c:idx val="0"/>
            <c:bubble3D val="0"/>
            <c:spPr>
              <a:solidFill>
                <a:schemeClr val="accent2"/>
              </a:solidFill>
            </c:spPr>
          </c:dPt>
          <c:dPt>
            <c:idx val="1"/>
            <c:bubble3D val="0"/>
            <c:spPr>
              <a:pattFill prst="ltDnDiag">
                <a:fgClr>
                  <a:schemeClr val="bg1">
                    <a:lumMod val="65000"/>
                  </a:schemeClr>
                </a:fgClr>
                <a:bgClr>
                  <a:schemeClr val="bg1">
                    <a:lumMod val="95000"/>
                  </a:schemeClr>
                </a:bgClr>
              </a:pattFill>
            </c:spPr>
          </c:dPt>
          <c:dLbls>
            <c:delete val="1"/>
          </c:dLbls>
          <c:cat>
            <c:strRef>
              <c:f>Sheet1!$A$2:$A$3</c:f>
              <c:strCache>
                <c:ptCount val="2"/>
                <c:pt idx="0">
                  <c:v>colored</c:v>
                </c:pt>
                <c:pt idx="1">
                  <c:v>blank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</c:v>
                </c:pt>
                <c:pt idx="1">
                  <c:v>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4"/>
      </c:doughnutChart>
    </c:plotArea>
    <c:plotVisOnly val="1"/>
    <c:dispBlanksAs val="gap"/>
    <c:showDLblsOverMax val="0"/>
  </c:chart>
  <c:txPr>
    <a:bodyPr/>
    <a:lstStyle/>
    <a:p>
      <a:pPr>
        <a:defRPr lang="en-US" sz="1800"/>
      </a:pPr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AAF045-FEF6-43EA-9CDC-C84FC3F85E9C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F1279-6CE4-4169-83D3-4483097B6907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>
            <a:off x="3095065" y="1780189"/>
            <a:ext cx="6001870" cy="3297621"/>
            <a:chOff x="-548507" y="477868"/>
            <a:chExt cx="11570449" cy="6357177"/>
          </a:xfrm>
        </p:grpSpPr>
        <p:sp>
          <p:nvSpPr>
            <p:cNvPr id="3" name="Freeform: Shape 2"/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" name="Freeform: Shape 3"/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" name="Freeform: Shape 4"/>
            <p:cNvSpPr/>
            <p:nvPr/>
          </p:nvSpPr>
          <p:spPr>
            <a:xfrm>
              <a:off x="1088451" y="839448"/>
              <a:ext cx="8283390" cy="5062073"/>
            </a:xfrm>
            <a:custGeom>
              <a:avLst/>
              <a:gdLst>
                <a:gd name="connsiteX0" fmla="*/ 7144 w 1200150"/>
                <a:gd name="connsiteY0" fmla="*/ 7144 h 733425"/>
                <a:gd name="connsiteX1" fmla="*/ 1196816 w 1200150"/>
                <a:gd name="connsiteY1" fmla="*/ 7144 h 733425"/>
                <a:gd name="connsiteX2" fmla="*/ 1196816 w 1200150"/>
                <a:gd name="connsiteY2" fmla="*/ 730091 h 733425"/>
                <a:gd name="connsiteX3" fmla="*/ 7144 w 1200150"/>
                <a:gd name="connsiteY3" fmla="*/ 730091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0150" h="733425">
                  <a:moveTo>
                    <a:pt x="7144" y="7144"/>
                  </a:moveTo>
                  <a:lnTo>
                    <a:pt x="1196816" y="7144"/>
                  </a:lnTo>
                  <a:lnTo>
                    <a:pt x="1196816" y="730091"/>
                  </a:lnTo>
                  <a:lnTo>
                    <a:pt x="7144" y="730091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/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" name="Freeform: Shape 6"/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13" name="Rectangle: Rounded Corners 12"/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: Rounded Corners 13"/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11" name="Rectangle: Rounded Corners 10"/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: Rounded Corners 11"/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" name="Freeform: Shape 9"/>
            <p:cNvSpPr/>
            <p:nvPr/>
          </p:nvSpPr>
          <p:spPr>
            <a:xfrm>
              <a:off x="3892805" y="496953"/>
              <a:ext cx="5479036" cy="5431217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-1" fmla="*/ 2536444 w 3976489"/>
                <a:gd name="connsiteY0-2" fmla="*/ 0 h 4238316"/>
                <a:gd name="connsiteX1-3" fmla="*/ 3976489 w 3976489"/>
                <a:gd name="connsiteY1-4" fmla="*/ 241371 h 4238316"/>
                <a:gd name="connsiteX2-5" fmla="*/ 3968307 w 3976489"/>
                <a:gd name="connsiteY2-6" fmla="*/ 4238316 h 4238316"/>
                <a:gd name="connsiteX3-7" fmla="*/ 0 w 3976489"/>
                <a:gd name="connsiteY3-8" fmla="*/ 4238316 h 4238316"/>
                <a:gd name="connsiteX0-9" fmla="*/ 2536444 w 3976489"/>
                <a:gd name="connsiteY0-10" fmla="*/ 0 h 4238316"/>
                <a:gd name="connsiteX1-11" fmla="*/ 3976489 w 3976489"/>
                <a:gd name="connsiteY1-12" fmla="*/ 213683 h 4238316"/>
                <a:gd name="connsiteX2-13" fmla="*/ 3968307 w 3976489"/>
                <a:gd name="connsiteY2-14" fmla="*/ 4238316 h 4238316"/>
                <a:gd name="connsiteX3-15" fmla="*/ 0 w 3976489"/>
                <a:gd name="connsiteY3-16" fmla="*/ 4238316 h 4238316"/>
                <a:gd name="connsiteX0-17" fmla="*/ 2473335 w 3976489"/>
                <a:gd name="connsiteY0-18" fmla="*/ 0 h 4035268"/>
                <a:gd name="connsiteX1-19" fmla="*/ 3976489 w 3976489"/>
                <a:gd name="connsiteY1-20" fmla="*/ 10635 h 4035268"/>
                <a:gd name="connsiteX2-21" fmla="*/ 3968307 w 3976489"/>
                <a:gd name="connsiteY2-22" fmla="*/ 4035268 h 4035268"/>
                <a:gd name="connsiteX3-23" fmla="*/ 0 w 3976489"/>
                <a:gd name="connsiteY3-24" fmla="*/ 4035268 h 403526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909754" y="1947860"/>
            <a:ext cx="4372493" cy="2669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NG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2482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PNG &amp; Shapes Layout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  <a:endParaRPr lang="en-US" altLang="ko-KR" dirty="0"/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>
              <a:solidFill>
                <a:schemeClr val="bg1"/>
              </a:solidFill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TextBox 57"/>
          <p:cNvSpPr txBox="1"/>
          <p:nvPr userDrawn="1"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can Resize without losing quality</a:t>
            </a:r>
            <a:endParaRPr lang="ko-KR" alt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Box 58"/>
          <p:cNvSpPr txBox="1"/>
          <p:nvPr userDrawn="1"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can Change Fill Color &amp;</a:t>
            </a:r>
            <a:endParaRPr lang="en-US" altLang="ko-KR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 Color</a:t>
            </a:r>
            <a:endParaRPr lang="ko-KR" alt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 userDrawn="1"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www.allppt.com</a:t>
            </a:r>
            <a:endParaRPr lang="ko-KR" alt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0"/>
          <p:cNvSpPr txBox="1"/>
          <p:nvPr userDrawn="1"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t>FREE </a:t>
            </a:r>
            <a:endParaRPr lang="en-US" altLang="ko-KR" sz="2800" b="1" dirty="0">
              <a:solidFill>
                <a:schemeClr val="bg1"/>
              </a:solidFill>
              <a:latin typeface="+mn-lt"/>
              <a:ea typeface="+mn-ea"/>
              <a:cs typeface="Arial" panose="020B0604020202020204" pitchFamily="34" charset="0"/>
            </a:endParaRPr>
          </a:p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t>PPT TEMPLATES</a:t>
            </a:r>
            <a:endParaRPr lang="en-US" altLang="ko-KR" sz="2800" b="1" dirty="0">
              <a:solidFill>
                <a:schemeClr val="bg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genda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aam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Our Team LAYOUT</a:t>
            </a:r>
            <a:endParaRPr lang="en-US" altLang="ko-KR" dirty="0"/>
          </a:p>
        </p:txBody>
      </p:sp>
      <p:sp>
        <p:nvSpPr>
          <p:cNvPr id="4" name="그림 개체 틀 2"/>
          <p:cNvSpPr>
            <a:spLocks noGrp="1"/>
          </p:cNvSpPr>
          <p:nvPr>
            <p:ph type="pic" sz="quarter" idx="14" hasCustomPrompt="1"/>
          </p:nvPr>
        </p:nvSpPr>
        <p:spPr>
          <a:xfrm>
            <a:off x="905524" y="1837041"/>
            <a:ext cx="2268000" cy="198628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accent1"/>
            </a:solidFill>
          </a:ln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9" name="그림 개체 틀 2"/>
          <p:cNvSpPr>
            <a:spLocks noGrp="1"/>
          </p:cNvSpPr>
          <p:nvPr>
            <p:ph type="pic" sz="quarter" idx="33" hasCustomPrompt="1"/>
          </p:nvPr>
        </p:nvSpPr>
        <p:spPr>
          <a:xfrm>
            <a:off x="3603313" y="1837041"/>
            <a:ext cx="2268000" cy="198628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accent2"/>
            </a:solidFill>
          </a:ln>
        </p:spPr>
        <p:txBody>
          <a:bodyPr anchor="ctr"/>
          <a:lstStyle>
            <a:lvl1pPr algn="ctr">
              <a:lnSpc>
                <a:spcPct val="100000"/>
              </a:lnSpc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indent="0" algn="ctr">
              <a:buNone/>
            </a:pPr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4" name="그림 개체 틀 2"/>
          <p:cNvSpPr>
            <a:spLocks noGrp="1"/>
          </p:cNvSpPr>
          <p:nvPr>
            <p:ph type="pic" sz="quarter" idx="38" hasCustomPrompt="1"/>
          </p:nvPr>
        </p:nvSpPr>
        <p:spPr>
          <a:xfrm>
            <a:off x="6301102" y="1837041"/>
            <a:ext cx="2268000" cy="198628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accent3"/>
            </a:solidFill>
          </a:ln>
        </p:spPr>
        <p:txBody>
          <a:bodyPr anchor="ctr"/>
          <a:lstStyle>
            <a:lvl1pPr algn="ctr">
              <a:lnSpc>
                <a:spcPct val="100000"/>
              </a:lnSpc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indent="0" algn="ctr">
              <a:buNone/>
            </a:pPr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5" name="그림 개체 틀 2"/>
          <p:cNvSpPr>
            <a:spLocks noGrp="1"/>
          </p:cNvSpPr>
          <p:nvPr>
            <p:ph type="pic" sz="quarter" idx="43" hasCustomPrompt="1"/>
          </p:nvPr>
        </p:nvSpPr>
        <p:spPr>
          <a:xfrm>
            <a:off x="9016308" y="1837041"/>
            <a:ext cx="2268000" cy="198628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accent4"/>
            </a:solidFill>
          </a:ln>
        </p:spPr>
        <p:txBody>
          <a:bodyPr anchor="ctr"/>
          <a:lstStyle>
            <a:lvl1pPr algn="ctr">
              <a:lnSpc>
                <a:spcPct val="100000"/>
              </a:lnSpc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indent="0" algn="ctr">
              <a:buNone/>
            </a:pPr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3397776" y="2717708"/>
            <a:ext cx="8794226" cy="2404870"/>
          </a:xfrm>
          <a:prstGeom prst="rect">
            <a:avLst/>
          </a:prstGeom>
          <a:solidFill>
            <a:schemeClr val="accent4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grpSp>
        <p:nvGrpSpPr>
          <p:cNvPr id="3" name="Group 3"/>
          <p:cNvGrpSpPr/>
          <p:nvPr userDrawn="1"/>
        </p:nvGrpSpPr>
        <p:grpSpPr>
          <a:xfrm>
            <a:off x="733478" y="1571013"/>
            <a:ext cx="2664296" cy="4683693"/>
            <a:chOff x="445712" y="1449040"/>
            <a:chExt cx="2113018" cy="3924176"/>
          </a:xfrm>
        </p:grpSpPr>
        <p:sp>
          <p:nvSpPr>
            <p:cNvPr id="4" name="Rounded Rectangle 4"/>
            <p:cNvSpPr/>
            <p:nvPr userDrawn="1"/>
          </p:nvSpPr>
          <p:spPr>
            <a:xfrm>
              <a:off x="445712" y="1449040"/>
              <a:ext cx="2113018" cy="3924176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/>
            </a:p>
          </p:txBody>
        </p:sp>
        <p:sp>
          <p:nvSpPr>
            <p:cNvPr id="5" name="Rectangle 5"/>
            <p:cNvSpPr/>
            <p:nvPr userDrawn="1"/>
          </p:nvSpPr>
          <p:spPr>
            <a:xfrm>
              <a:off x="1379920" y="1650572"/>
              <a:ext cx="216024" cy="34350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/>
            </a:p>
          </p:txBody>
        </p:sp>
        <p:grpSp>
          <p:nvGrpSpPr>
            <p:cNvPr id="6" name="Group 6"/>
            <p:cNvGrpSpPr/>
            <p:nvPr userDrawn="1"/>
          </p:nvGrpSpPr>
          <p:grpSpPr>
            <a:xfrm>
              <a:off x="1407705" y="5045834"/>
              <a:ext cx="211967" cy="211967"/>
              <a:chOff x="1549420" y="5712364"/>
              <a:chExt cx="312583" cy="312583"/>
            </a:xfrm>
          </p:grpSpPr>
          <p:sp>
            <p:nvSpPr>
              <p:cNvPr id="7" name="Oval 7"/>
              <p:cNvSpPr/>
              <p:nvPr userDrawn="1"/>
            </p:nvSpPr>
            <p:spPr>
              <a:xfrm>
                <a:off x="1549420" y="5712364"/>
                <a:ext cx="312583" cy="312583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0"/>
              </a:p>
            </p:txBody>
          </p:sp>
          <p:sp>
            <p:nvSpPr>
              <p:cNvPr id="8" name="Rounded Rectangle 8"/>
              <p:cNvSpPr/>
              <p:nvPr userDrawn="1"/>
            </p:nvSpPr>
            <p:spPr>
              <a:xfrm>
                <a:off x="1634225" y="5796647"/>
                <a:ext cx="142969" cy="144016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0"/>
              </a:p>
            </p:txBody>
          </p:sp>
        </p:grpSp>
      </p:grpSp>
      <p:sp>
        <p:nvSpPr>
          <p:cNvPr id="9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921396" y="1982583"/>
            <a:ext cx="2288460" cy="37530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chart" Target="../charts/chart4.xml"/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900573" y="517225"/>
            <a:ext cx="4777152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d-ID" altLang="ko-KR" sz="4800" b="1" dirty="0">
                <a:gradFill flip="none" rotWithShape="1">
                  <a:gsLst>
                    <a:gs pos="0">
                      <a:schemeClr val="accent1"/>
                    </a:gs>
                    <a:gs pos="70000">
                      <a:schemeClr val="accent3"/>
                    </a:gs>
                    <a:gs pos="35000">
                      <a:schemeClr val="accent2"/>
                    </a:gs>
                    <a:gs pos="100000">
                      <a:schemeClr val="accent4"/>
                    </a:gs>
                  </a:gsLst>
                  <a:lin ang="0" scaled="1"/>
                  <a:tileRect/>
                </a:gradFill>
                <a:latin typeface="+mj-lt"/>
                <a:cs typeface="Arial" panose="020B0604020202020204" pitchFamily="34" charset="0"/>
              </a:rPr>
              <a:t>K</a:t>
            </a:r>
            <a:r>
              <a:rPr lang="id-ID" altLang="ko-KR" sz="4800" b="1" dirty="0" smtClean="0">
                <a:gradFill flip="none" rotWithShape="1">
                  <a:gsLst>
                    <a:gs pos="0">
                      <a:schemeClr val="accent1"/>
                    </a:gs>
                    <a:gs pos="70000">
                      <a:schemeClr val="accent3"/>
                    </a:gs>
                    <a:gs pos="35000">
                      <a:schemeClr val="accent2"/>
                    </a:gs>
                    <a:gs pos="100000">
                      <a:schemeClr val="accent4"/>
                    </a:gs>
                  </a:gsLst>
                  <a:lin ang="0" scaled="1"/>
                  <a:tileRect/>
                </a:gradFill>
                <a:latin typeface="+mj-lt"/>
                <a:cs typeface="Arial" panose="020B0604020202020204" pitchFamily="34" charset="0"/>
              </a:rPr>
              <a:t>ontrak Pembelajaran</a:t>
            </a:r>
            <a:endParaRPr lang="ko-KR" altLang="en-US" sz="4800" b="1" dirty="0">
              <a:gradFill flip="none" rotWithShape="1">
                <a:gsLst>
                  <a:gs pos="0">
                    <a:schemeClr val="accent1"/>
                  </a:gs>
                  <a:gs pos="70000">
                    <a:schemeClr val="accent3"/>
                  </a:gs>
                  <a:gs pos="35000">
                    <a:schemeClr val="accent2"/>
                  </a:gs>
                  <a:gs pos="100000">
                    <a:schemeClr val="accent4"/>
                  </a:gs>
                </a:gsLst>
                <a:lin ang="0" scaled="1"/>
                <a:tileRect/>
              </a:gra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00573" y="1960358"/>
            <a:ext cx="4777096" cy="187642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4800" b="1">
                <a:gradFill flip="none" rotWithShape="1">
                  <a:gsLst>
                    <a:gs pos="0">
                      <a:schemeClr val="accent1"/>
                    </a:gs>
                    <a:gs pos="70000">
                      <a:schemeClr val="accent3"/>
                    </a:gs>
                    <a:gs pos="35000">
                      <a:schemeClr val="accent2"/>
                    </a:gs>
                    <a:gs pos="100000">
                      <a:schemeClr val="accent4"/>
                    </a:gs>
                  </a:gsLst>
                  <a:lin ang="0" scaled="1"/>
                  <a:tileRect/>
                </a:gradFill>
                <a:latin typeface="+mj-lt"/>
                <a:cs typeface="Arial" panose="020B0604020202020204" pitchFamily="34" charset="0"/>
              </a:defRPr>
            </a:lvl1pPr>
          </a:lstStyle>
          <a:p>
            <a:pPr algn="ctr"/>
            <a:r>
              <a:rPr lang="en-US" altLang="id-ID" sz="2800" u="sng" dirty="0" smtClean="0">
                <a:latin typeface="+mn-lt"/>
              </a:rPr>
              <a:t>BAHASA PRANCIS </a:t>
            </a:r>
            <a:endParaRPr lang="id-ID" altLang="ko-KR" sz="2800" u="sng" dirty="0" smtClean="0">
              <a:latin typeface="+mn-lt"/>
            </a:endParaRPr>
          </a:p>
          <a:p>
            <a:pPr algn="ctr"/>
            <a:r>
              <a:rPr lang="en-US" altLang="ko-KR" sz="8800" dirty="0">
                <a:latin typeface="+mn-lt"/>
              </a:rPr>
              <a:t>B</a:t>
            </a:r>
            <a:endParaRPr lang="en-US" altLang="ko-KR" sz="8800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7889" y="2514397"/>
            <a:ext cx="4777096" cy="76835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4800" b="1">
                <a:gradFill flip="none" rotWithShape="1">
                  <a:gsLst>
                    <a:gs pos="0">
                      <a:schemeClr val="accent1"/>
                    </a:gs>
                    <a:gs pos="70000">
                      <a:schemeClr val="accent3"/>
                    </a:gs>
                    <a:gs pos="35000">
                      <a:schemeClr val="accent2"/>
                    </a:gs>
                    <a:gs pos="100000">
                      <a:schemeClr val="accent4"/>
                    </a:gs>
                  </a:gsLst>
                  <a:lin ang="0" scaled="1"/>
                  <a:tileRect/>
                </a:gradFill>
                <a:latin typeface="+mj-lt"/>
                <a:cs typeface="Arial" panose="020B0604020202020204" pitchFamily="34" charset="0"/>
              </a:defRPr>
            </a:lvl1pPr>
          </a:lstStyle>
          <a:p>
            <a:pPr algn="ctr"/>
            <a:r>
              <a:rPr lang="en-US" altLang="ko-KR" sz="4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TIM PENGAJAR</a:t>
            </a:r>
            <a:endParaRPr lang="en-US" altLang="ko-KR" sz="44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668246"/>
            <a:ext cx="12192000" cy="937310"/>
          </a:xfrm>
          <a:prstGeom prst="rect">
            <a:avLst/>
          </a:prstGeom>
          <a:solidFill>
            <a:schemeClr val="accent3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60494" y="5845136"/>
            <a:ext cx="11410663" cy="5835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dist"/>
            <a:r>
              <a:rPr lang="en-US" sz="3200" b="1" dirty="0" err="1">
                <a:solidFill>
                  <a:schemeClr val="bg1"/>
                </a:solidFill>
              </a:rPr>
              <a:t>Deskripsi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Singkat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</a:rPr>
              <a:t>MK</a:t>
            </a:r>
            <a:r>
              <a:rPr lang="id-ID" sz="3200" b="1" dirty="0" smtClean="0">
                <a:solidFill>
                  <a:schemeClr val="bg1"/>
                </a:solidFill>
              </a:rPr>
              <a:t> </a:t>
            </a:r>
            <a:r>
              <a:rPr lang="en-US" altLang="id-ID" sz="3200" b="1" dirty="0" smtClean="0">
                <a:solidFill>
                  <a:schemeClr val="bg1"/>
                </a:solidFill>
              </a:rPr>
              <a:t>BAHASA  PRANCIS B</a:t>
            </a:r>
            <a:endParaRPr lang="en-US" altLang="id-ID" sz="3200" b="1" dirty="0" smtClean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29137" y="1158137"/>
            <a:ext cx="5422232" cy="1812925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txBody>
          <a:bodyPr wrap="square" lIns="182880" tIns="91440" rIns="182880" bIns="182880" rtlCol="0">
            <a:spAutoFit/>
          </a:bodyPr>
          <a:lstStyle/>
          <a:p>
            <a:pPr algn="just"/>
            <a:r>
              <a:rPr lang="en-US" altLang="ko-K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Perkuliahan Bahasa Prancis B merupakan kelanjutan dari pengenalan bahasa Prancis dasar menyangkut  aktivitas-aktivitas sehari-hari yang sering  ditemukan. </a:t>
            </a:r>
            <a:endParaRPr lang="en-US" altLang="ko-KR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자유형: 도형 40"/>
          <p:cNvSpPr/>
          <p:nvPr/>
        </p:nvSpPr>
        <p:spPr>
          <a:xfrm>
            <a:off x="4794899" y="2390033"/>
            <a:ext cx="6516079" cy="1285270"/>
          </a:xfrm>
          <a:custGeom>
            <a:avLst/>
            <a:gdLst>
              <a:gd name="connsiteX0" fmla="*/ 5292079 w 6516079"/>
              <a:gd name="connsiteY0" fmla="*/ 0 h 874800"/>
              <a:gd name="connsiteX1" fmla="*/ 6516079 w 6516079"/>
              <a:gd name="connsiteY1" fmla="*/ 0 h 874800"/>
              <a:gd name="connsiteX2" fmla="*/ 6516079 w 6516079"/>
              <a:gd name="connsiteY2" fmla="*/ 874800 h 874800"/>
              <a:gd name="connsiteX3" fmla="*/ 5292080 w 6516079"/>
              <a:gd name="connsiteY3" fmla="*/ 874800 h 874800"/>
              <a:gd name="connsiteX4" fmla="*/ 5292079 w 6516079"/>
              <a:gd name="connsiteY4" fmla="*/ 874800 h 874800"/>
              <a:gd name="connsiteX5" fmla="*/ 532903 w 6516079"/>
              <a:gd name="connsiteY5" fmla="*/ 874800 h 874800"/>
              <a:gd name="connsiteX6" fmla="*/ 509661 w 6516079"/>
              <a:gd name="connsiteY6" fmla="*/ 775877 h 874800"/>
              <a:gd name="connsiteX7" fmla="*/ 462893 w 6516079"/>
              <a:gd name="connsiteY7" fmla="*/ 660067 h 874800"/>
              <a:gd name="connsiteX8" fmla="*/ 406772 w 6516079"/>
              <a:gd name="connsiteY8" fmla="*/ 552529 h 874800"/>
              <a:gd name="connsiteX9" fmla="*/ 341297 w 6516079"/>
              <a:gd name="connsiteY9" fmla="*/ 451885 h 874800"/>
              <a:gd name="connsiteX10" fmla="*/ 266469 w 6516079"/>
              <a:gd name="connsiteY10" fmla="*/ 356755 h 874800"/>
              <a:gd name="connsiteX11" fmla="*/ 183624 w 6516079"/>
              <a:gd name="connsiteY11" fmla="*/ 269898 h 874800"/>
              <a:gd name="connsiteX12" fmla="*/ 94097 w 6516079"/>
              <a:gd name="connsiteY12" fmla="*/ 189934 h 874800"/>
              <a:gd name="connsiteX13" fmla="*/ 0 w 6516079"/>
              <a:gd name="connsiteY13" fmla="*/ 119445 h 874800"/>
              <a:gd name="connsiteX14" fmla="*/ 0 w 6516079"/>
              <a:gd name="connsiteY14" fmla="*/ 207 h 874800"/>
              <a:gd name="connsiteX15" fmla="*/ 5292079 w 6516079"/>
              <a:gd name="connsiteY15" fmla="*/ 207 h 874800"/>
              <a:gd name="connsiteX0-1" fmla="*/ 5292079 w 6516079"/>
              <a:gd name="connsiteY0-2" fmla="*/ 207 h 874800"/>
              <a:gd name="connsiteX1-3" fmla="*/ 6516079 w 6516079"/>
              <a:gd name="connsiteY1-4" fmla="*/ 0 h 874800"/>
              <a:gd name="connsiteX2-5" fmla="*/ 6516079 w 6516079"/>
              <a:gd name="connsiteY2-6" fmla="*/ 874800 h 874800"/>
              <a:gd name="connsiteX3-7" fmla="*/ 5292080 w 6516079"/>
              <a:gd name="connsiteY3-8" fmla="*/ 874800 h 874800"/>
              <a:gd name="connsiteX4-9" fmla="*/ 5292079 w 6516079"/>
              <a:gd name="connsiteY4-10" fmla="*/ 874800 h 874800"/>
              <a:gd name="connsiteX5-11" fmla="*/ 532903 w 6516079"/>
              <a:gd name="connsiteY5-12" fmla="*/ 874800 h 874800"/>
              <a:gd name="connsiteX6-13" fmla="*/ 509661 w 6516079"/>
              <a:gd name="connsiteY6-14" fmla="*/ 775877 h 874800"/>
              <a:gd name="connsiteX7-15" fmla="*/ 462893 w 6516079"/>
              <a:gd name="connsiteY7-16" fmla="*/ 660067 h 874800"/>
              <a:gd name="connsiteX8-17" fmla="*/ 406772 w 6516079"/>
              <a:gd name="connsiteY8-18" fmla="*/ 552529 h 874800"/>
              <a:gd name="connsiteX9-19" fmla="*/ 341297 w 6516079"/>
              <a:gd name="connsiteY9-20" fmla="*/ 451885 h 874800"/>
              <a:gd name="connsiteX10-21" fmla="*/ 266469 w 6516079"/>
              <a:gd name="connsiteY10-22" fmla="*/ 356755 h 874800"/>
              <a:gd name="connsiteX11-23" fmla="*/ 183624 w 6516079"/>
              <a:gd name="connsiteY11-24" fmla="*/ 269898 h 874800"/>
              <a:gd name="connsiteX12-25" fmla="*/ 94097 w 6516079"/>
              <a:gd name="connsiteY12-26" fmla="*/ 189934 h 874800"/>
              <a:gd name="connsiteX13-27" fmla="*/ 0 w 6516079"/>
              <a:gd name="connsiteY13-28" fmla="*/ 119445 h 874800"/>
              <a:gd name="connsiteX14-29" fmla="*/ 0 w 6516079"/>
              <a:gd name="connsiteY14-30" fmla="*/ 207 h 874800"/>
              <a:gd name="connsiteX15-31" fmla="*/ 5292079 w 6516079"/>
              <a:gd name="connsiteY15-32" fmla="*/ 207 h 874800"/>
              <a:gd name="connsiteX0-33" fmla="*/ 0 w 6516079"/>
              <a:gd name="connsiteY0-34" fmla="*/ 207 h 874800"/>
              <a:gd name="connsiteX1-35" fmla="*/ 6516079 w 6516079"/>
              <a:gd name="connsiteY1-36" fmla="*/ 0 h 874800"/>
              <a:gd name="connsiteX2-37" fmla="*/ 6516079 w 6516079"/>
              <a:gd name="connsiteY2-38" fmla="*/ 874800 h 874800"/>
              <a:gd name="connsiteX3-39" fmla="*/ 5292080 w 6516079"/>
              <a:gd name="connsiteY3-40" fmla="*/ 874800 h 874800"/>
              <a:gd name="connsiteX4-41" fmla="*/ 5292079 w 6516079"/>
              <a:gd name="connsiteY4-42" fmla="*/ 874800 h 874800"/>
              <a:gd name="connsiteX5-43" fmla="*/ 532903 w 6516079"/>
              <a:gd name="connsiteY5-44" fmla="*/ 874800 h 874800"/>
              <a:gd name="connsiteX6-45" fmla="*/ 509661 w 6516079"/>
              <a:gd name="connsiteY6-46" fmla="*/ 775877 h 874800"/>
              <a:gd name="connsiteX7-47" fmla="*/ 462893 w 6516079"/>
              <a:gd name="connsiteY7-48" fmla="*/ 660067 h 874800"/>
              <a:gd name="connsiteX8-49" fmla="*/ 406772 w 6516079"/>
              <a:gd name="connsiteY8-50" fmla="*/ 552529 h 874800"/>
              <a:gd name="connsiteX9-51" fmla="*/ 341297 w 6516079"/>
              <a:gd name="connsiteY9-52" fmla="*/ 451885 h 874800"/>
              <a:gd name="connsiteX10-53" fmla="*/ 266469 w 6516079"/>
              <a:gd name="connsiteY10-54" fmla="*/ 356755 h 874800"/>
              <a:gd name="connsiteX11-55" fmla="*/ 183624 w 6516079"/>
              <a:gd name="connsiteY11-56" fmla="*/ 269898 h 874800"/>
              <a:gd name="connsiteX12-57" fmla="*/ 94097 w 6516079"/>
              <a:gd name="connsiteY12-58" fmla="*/ 189934 h 874800"/>
              <a:gd name="connsiteX13-59" fmla="*/ 0 w 6516079"/>
              <a:gd name="connsiteY13-60" fmla="*/ 119445 h 874800"/>
              <a:gd name="connsiteX14-61" fmla="*/ 0 w 6516079"/>
              <a:gd name="connsiteY14-62" fmla="*/ 207 h 874800"/>
              <a:gd name="connsiteX0-63" fmla="*/ 0 w 6516079"/>
              <a:gd name="connsiteY0-64" fmla="*/ 207 h 874800"/>
              <a:gd name="connsiteX1-65" fmla="*/ 6516079 w 6516079"/>
              <a:gd name="connsiteY1-66" fmla="*/ 0 h 874800"/>
              <a:gd name="connsiteX2-67" fmla="*/ 6516079 w 6516079"/>
              <a:gd name="connsiteY2-68" fmla="*/ 874800 h 874800"/>
              <a:gd name="connsiteX3-69" fmla="*/ 5292080 w 6516079"/>
              <a:gd name="connsiteY3-70" fmla="*/ 874800 h 874800"/>
              <a:gd name="connsiteX4-71" fmla="*/ 532903 w 6516079"/>
              <a:gd name="connsiteY4-72" fmla="*/ 874800 h 874800"/>
              <a:gd name="connsiteX5-73" fmla="*/ 509661 w 6516079"/>
              <a:gd name="connsiteY5-74" fmla="*/ 775877 h 874800"/>
              <a:gd name="connsiteX6-75" fmla="*/ 462893 w 6516079"/>
              <a:gd name="connsiteY6-76" fmla="*/ 660067 h 874800"/>
              <a:gd name="connsiteX7-77" fmla="*/ 406772 w 6516079"/>
              <a:gd name="connsiteY7-78" fmla="*/ 552529 h 874800"/>
              <a:gd name="connsiteX8-79" fmla="*/ 341297 w 6516079"/>
              <a:gd name="connsiteY8-80" fmla="*/ 451885 h 874800"/>
              <a:gd name="connsiteX9-81" fmla="*/ 266469 w 6516079"/>
              <a:gd name="connsiteY9-82" fmla="*/ 356755 h 874800"/>
              <a:gd name="connsiteX10-83" fmla="*/ 183624 w 6516079"/>
              <a:gd name="connsiteY10-84" fmla="*/ 269898 h 874800"/>
              <a:gd name="connsiteX11-85" fmla="*/ 94097 w 6516079"/>
              <a:gd name="connsiteY11-86" fmla="*/ 189934 h 874800"/>
              <a:gd name="connsiteX12-87" fmla="*/ 0 w 6516079"/>
              <a:gd name="connsiteY12-88" fmla="*/ 119445 h 874800"/>
              <a:gd name="connsiteX13-89" fmla="*/ 0 w 6516079"/>
              <a:gd name="connsiteY13-90" fmla="*/ 207 h 874800"/>
              <a:gd name="connsiteX0-91" fmla="*/ 0 w 6516079"/>
              <a:gd name="connsiteY0-92" fmla="*/ 207 h 874800"/>
              <a:gd name="connsiteX1-93" fmla="*/ 6516079 w 6516079"/>
              <a:gd name="connsiteY1-94" fmla="*/ 0 h 874800"/>
              <a:gd name="connsiteX2-95" fmla="*/ 6516079 w 6516079"/>
              <a:gd name="connsiteY2-96" fmla="*/ 874800 h 874800"/>
              <a:gd name="connsiteX3-97" fmla="*/ 532903 w 6516079"/>
              <a:gd name="connsiteY3-98" fmla="*/ 874800 h 874800"/>
              <a:gd name="connsiteX4-99" fmla="*/ 509661 w 6516079"/>
              <a:gd name="connsiteY4-100" fmla="*/ 775877 h 874800"/>
              <a:gd name="connsiteX5-101" fmla="*/ 462893 w 6516079"/>
              <a:gd name="connsiteY5-102" fmla="*/ 660067 h 874800"/>
              <a:gd name="connsiteX6-103" fmla="*/ 406772 w 6516079"/>
              <a:gd name="connsiteY6-104" fmla="*/ 552529 h 874800"/>
              <a:gd name="connsiteX7-105" fmla="*/ 341297 w 6516079"/>
              <a:gd name="connsiteY7-106" fmla="*/ 451885 h 874800"/>
              <a:gd name="connsiteX8-107" fmla="*/ 266469 w 6516079"/>
              <a:gd name="connsiteY8-108" fmla="*/ 356755 h 874800"/>
              <a:gd name="connsiteX9-109" fmla="*/ 183624 w 6516079"/>
              <a:gd name="connsiteY9-110" fmla="*/ 269898 h 874800"/>
              <a:gd name="connsiteX10-111" fmla="*/ 94097 w 6516079"/>
              <a:gd name="connsiteY10-112" fmla="*/ 189934 h 874800"/>
              <a:gd name="connsiteX11-113" fmla="*/ 0 w 6516079"/>
              <a:gd name="connsiteY11-114" fmla="*/ 119445 h 874800"/>
              <a:gd name="connsiteX12-115" fmla="*/ 0 w 6516079"/>
              <a:gd name="connsiteY12-116" fmla="*/ 207 h 8748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</a:cxnLst>
            <a:rect l="l" t="t" r="r" b="b"/>
            <a:pathLst>
              <a:path w="6516079" h="874800">
                <a:moveTo>
                  <a:pt x="0" y="207"/>
                </a:moveTo>
                <a:lnTo>
                  <a:pt x="6516079" y="0"/>
                </a:lnTo>
                <a:lnTo>
                  <a:pt x="6516079" y="874800"/>
                </a:lnTo>
                <a:lnTo>
                  <a:pt x="532903" y="874800"/>
                </a:lnTo>
                <a:lnTo>
                  <a:pt x="509661" y="775877"/>
                </a:lnTo>
                <a:lnTo>
                  <a:pt x="462893" y="660067"/>
                </a:lnTo>
                <a:lnTo>
                  <a:pt x="406772" y="552529"/>
                </a:lnTo>
                <a:lnTo>
                  <a:pt x="341297" y="451885"/>
                </a:lnTo>
                <a:lnTo>
                  <a:pt x="266469" y="356755"/>
                </a:lnTo>
                <a:lnTo>
                  <a:pt x="183624" y="269898"/>
                </a:lnTo>
                <a:lnTo>
                  <a:pt x="94097" y="189934"/>
                </a:lnTo>
                <a:lnTo>
                  <a:pt x="0" y="119445"/>
                </a:lnTo>
                <a:lnTo>
                  <a:pt x="0" y="20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" name="자유형: 도형 42"/>
          <p:cNvSpPr/>
          <p:nvPr/>
        </p:nvSpPr>
        <p:spPr>
          <a:xfrm>
            <a:off x="5474135" y="3892198"/>
            <a:ext cx="5836840" cy="874800"/>
          </a:xfrm>
          <a:custGeom>
            <a:avLst/>
            <a:gdLst>
              <a:gd name="connsiteX0" fmla="*/ 4612840 w 5836840"/>
              <a:gd name="connsiteY0" fmla="*/ 0 h 874800"/>
              <a:gd name="connsiteX1" fmla="*/ 5836840 w 5836840"/>
              <a:gd name="connsiteY1" fmla="*/ 0 h 874800"/>
              <a:gd name="connsiteX2" fmla="*/ 5836840 w 5836840"/>
              <a:gd name="connsiteY2" fmla="*/ 874800 h 874800"/>
              <a:gd name="connsiteX3" fmla="*/ 4612843 w 5836840"/>
              <a:gd name="connsiteY3" fmla="*/ 874800 h 874800"/>
              <a:gd name="connsiteX4" fmla="*/ 4612840 w 5836840"/>
              <a:gd name="connsiteY4" fmla="*/ 874800 h 874800"/>
              <a:gd name="connsiteX5" fmla="*/ 0 w 5836840"/>
              <a:gd name="connsiteY5" fmla="*/ 874800 h 874800"/>
              <a:gd name="connsiteX6" fmla="*/ 123 w 5836840"/>
              <a:gd name="connsiteY6" fmla="*/ 874708 h 874800"/>
              <a:gd name="connsiteX7" fmla="*/ 18830 w 5836840"/>
              <a:gd name="connsiteY7" fmla="*/ 855406 h 874800"/>
              <a:gd name="connsiteX8" fmla="*/ 33529 w 5836840"/>
              <a:gd name="connsiteY8" fmla="*/ 830590 h 874800"/>
              <a:gd name="connsiteX9" fmla="*/ 38873 w 5836840"/>
              <a:gd name="connsiteY9" fmla="*/ 803016 h 874800"/>
              <a:gd name="connsiteX10" fmla="*/ 36201 w 5836840"/>
              <a:gd name="connsiteY10" fmla="*/ 775442 h 874800"/>
              <a:gd name="connsiteX11" fmla="*/ 26847 w 5836840"/>
              <a:gd name="connsiteY11" fmla="*/ 749247 h 874800"/>
              <a:gd name="connsiteX12" fmla="*/ 14822 w 5836840"/>
              <a:gd name="connsiteY12" fmla="*/ 727188 h 874800"/>
              <a:gd name="connsiteX13" fmla="*/ 6804 w 5836840"/>
              <a:gd name="connsiteY13" fmla="*/ 705129 h 874800"/>
              <a:gd name="connsiteX14" fmla="*/ 45554 w 5836840"/>
              <a:gd name="connsiteY14" fmla="*/ 677555 h 874800"/>
              <a:gd name="connsiteX15" fmla="*/ 72279 w 5836840"/>
              <a:gd name="connsiteY15" fmla="*/ 649981 h 874800"/>
              <a:gd name="connsiteX16" fmla="*/ 86977 w 5836840"/>
              <a:gd name="connsiteY16" fmla="*/ 622408 h 874800"/>
              <a:gd name="connsiteX17" fmla="*/ 89650 w 5836840"/>
              <a:gd name="connsiteY17" fmla="*/ 592076 h 874800"/>
              <a:gd name="connsiteX18" fmla="*/ 85641 w 5836840"/>
              <a:gd name="connsiteY18" fmla="*/ 564503 h 874800"/>
              <a:gd name="connsiteX19" fmla="*/ 74951 w 5836840"/>
              <a:gd name="connsiteY19" fmla="*/ 534171 h 874800"/>
              <a:gd name="connsiteX20" fmla="*/ 60253 w 5836840"/>
              <a:gd name="connsiteY20" fmla="*/ 503840 h 874800"/>
              <a:gd name="connsiteX21" fmla="*/ 44218 w 5836840"/>
              <a:gd name="connsiteY21" fmla="*/ 473509 h 874800"/>
              <a:gd name="connsiteX22" fmla="*/ 29520 w 5836840"/>
              <a:gd name="connsiteY22" fmla="*/ 441799 h 874800"/>
              <a:gd name="connsiteX23" fmla="*/ 14822 w 5836840"/>
              <a:gd name="connsiteY23" fmla="*/ 411468 h 874800"/>
              <a:gd name="connsiteX24" fmla="*/ 6804 w 5836840"/>
              <a:gd name="connsiteY24" fmla="*/ 378379 h 874800"/>
              <a:gd name="connsiteX25" fmla="*/ 33529 w 5836840"/>
              <a:gd name="connsiteY25" fmla="*/ 353563 h 874800"/>
              <a:gd name="connsiteX26" fmla="*/ 70943 w 5836840"/>
              <a:gd name="connsiteY26" fmla="*/ 334261 h 874800"/>
              <a:gd name="connsiteX27" fmla="*/ 112365 w 5836840"/>
              <a:gd name="connsiteY27" fmla="*/ 316338 h 874800"/>
              <a:gd name="connsiteX28" fmla="*/ 155124 w 5836840"/>
              <a:gd name="connsiteY28" fmla="*/ 301173 h 874800"/>
              <a:gd name="connsiteX29" fmla="*/ 199219 w 5836840"/>
              <a:gd name="connsiteY29" fmla="*/ 286007 h 874800"/>
              <a:gd name="connsiteX30" fmla="*/ 243314 w 5836840"/>
              <a:gd name="connsiteY30" fmla="*/ 270841 h 874800"/>
              <a:gd name="connsiteX31" fmla="*/ 284737 w 5836840"/>
              <a:gd name="connsiteY31" fmla="*/ 252918 h 874800"/>
              <a:gd name="connsiteX32" fmla="*/ 318143 w 5836840"/>
              <a:gd name="connsiteY32" fmla="*/ 233617 h 874800"/>
              <a:gd name="connsiteX33" fmla="*/ 347539 w 5836840"/>
              <a:gd name="connsiteY33" fmla="*/ 206043 h 874800"/>
              <a:gd name="connsiteX34" fmla="*/ 364910 w 5836840"/>
              <a:gd name="connsiteY34" fmla="*/ 172954 h 874800"/>
              <a:gd name="connsiteX35" fmla="*/ 371591 w 5836840"/>
              <a:gd name="connsiteY35" fmla="*/ 138487 h 874800"/>
              <a:gd name="connsiteX36" fmla="*/ 366246 w 5836840"/>
              <a:gd name="connsiteY36" fmla="*/ 105399 h 874800"/>
              <a:gd name="connsiteX37" fmla="*/ 354220 w 5836840"/>
              <a:gd name="connsiteY37" fmla="*/ 75067 h 874800"/>
              <a:gd name="connsiteX38" fmla="*/ 335513 w 5836840"/>
              <a:gd name="connsiteY38" fmla="*/ 50251 h 874800"/>
              <a:gd name="connsiteX39" fmla="*/ 312798 w 5836840"/>
              <a:gd name="connsiteY39" fmla="*/ 25434 h 874800"/>
              <a:gd name="connsiteX40" fmla="*/ 291418 w 5836840"/>
              <a:gd name="connsiteY40" fmla="*/ 4754 h 874800"/>
              <a:gd name="connsiteX41" fmla="*/ 286644 w 5836840"/>
              <a:gd name="connsiteY41" fmla="*/ 207 h 874800"/>
              <a:gd name="connsiteX42" fmla="*/ 4612840 w 5836840"/>
              <a:gd name="connsiteY42" fmla="*/ 207 h 874800"/>
              <a:gd name="connsiteX0-1" fmla="*/ 4612840 w 5836840"/>
              <a:gd name="connsiteY0-2" fmla="*/ 207 h 874800"/>
              <a:gd name="connsiteX1-3" fmla="*/ 5836840 w 5836840"/>
              <a:gd name="connsiteY1-4" fmla="*/ 0 h 874800"/>
              <a:gd name="connsiteX2-5" fmla="*/ 5836840 w 5836840"/>
              <a:gd name="connsiteY2-6" fmla="*/ 874800 h 874800"/>
              <a:gd name="connsiteX3-7" fmla="*/ 4612843 w 5836840"/>
              <a:gd name="connsiteY3-8" fmla="*/ 874800 h 874800"/>
              <a:gd name="connsiteX4-9" fmla="*/ 4612840 w 5836840"/>
              <a:gd name="connsiteY4-10" fmla="*/ 874800 h 874800"/>
              <a:gd name="connsiteX5-11" fmla="*/ 0 w 5836840"/>
              <a:gd name="connsiteY5-12" fmla="*/ 874800 h 874800"/>
              <a:gd name="connsiteX6-13" fmla="*/ 123 w 5836840"/>
              <a:gd name="connsiteY6-14" fmla="*/ 874708 h 874800"/>
              <a:gd name="connsiteX7-15" fmla="*/ 18830 w 5836840"/>
              <a:gd name="connsiteY7-16" fmla="*/ 855406 h 874800"/>
              <a:gd name="connsiteX8-17" fmla="*/ 33529 w 5836840"/>
              <a:gd name="connsiteY8-18" fmla="*/ 830590 h 874800"/>
              <a:gd name="connsiteX9-19" fmla="*/ 38873 w 5836840"/>
              <a:gd name="connsiteY9-20" fmla="*/ 803016 h 874800"/>
              <a:gd name="connsiteX10-21" fmla="*/ 36201 w 5836840"/>
              <a:gd name="connsiteY10-22" fmla="*/ 775442 h 874800"/>
              <a:gd name="connsiteX11-23" fmla="*/ 26847 w 5836840"/>
              <a:gd name="connsiteY11-24" fmla="*/ 749247 h 874800"/>
              <a:gd name="connsiteX12-25" fmla="*/ 14822 w 5836840"/>
              <a:gd name="connsiteY12-26" fmla="*/ 727188 h 874800"/>
              <a:gd name="connsiteX13-27" fmla="*/ 6804 w 5836840"/>
              <a:gd name="connsiteY13-28" fmla="*/ 705129 h 874800"/>
              <a:gd name="connsiteX14-29" fmla="*/ 45554 w 5836840"/>
              <a:gd name="connsiteY14-30" fmla="*/ 677555 h 874800"/>
              <a:gd name="connsiteX15-31" fmla="*/ 72279 w 5836840"/>
              <a:gd name="connsiteY15-32" fmla="*/ 649981 h 874800"/>
              <a:gd name="connsiteX16-33" fmla="*/ 86977 w 5836840"/>
              <a:gd name="connsiteY16-34" fmla="*/ 622408 h 874800"/>
              <a:gd name="connsiteX17-35" fmla="*/ 89650 w 5836840"/>
              <a:gd name="connsiteY17-36" fmla="*/ 592076 h 874800"/>
              <a:gd name="connsiteX18-37" fmla="*/ 85641 w 5836840"/>
              <a:gd name="connsiteY18-38" fmla="*/ 564503 h 874800"/>
              <a:gd name="connsiteX19-39" fmla="*/ 74951 w 5836840"/>
              <a:gd name="connsiteY19-40" fmla="*/ 534171 h 874800"/>
              <a:gd name="connsiteX20-41" fmla="*/ 60253 w 5836840"/>
              <a:gd name="connsiteY20-42" fmla="*/ 503840 h 874800"/>
              <a:gd name="connsiteX21-43" fmla="*/ 44218 w 5836840"/>
              <a:gd name="connsiteY21-44" fmla="*/ 473509 h 874800"/>
              <a:gd name="connsiteX22-45" fmla="*/ 29520 w 5836840"/>
              <a:gd name="connsiteY22-46" fmla="*/ 441799 h 874800"/>
              <a:gd name="connsiteX23-47" fmla="*/ 14822 w 5836840"/>
              <a:gd name="connsiteY23-48" fmla="*/ 411468 h 874800"/>
              <a:gd name="connsiteX24-49" fmla="*/ 6804 w 5836840"/>
              <a:gd name="connsiteY24-50" fmla="*/ 378379 h 874800"/>
              <a:gd name="connsiteX25-51" fmla="*/ 33529 w 5836840"/>
              <a:gd name="connsiteY25-52" fmla="*/ 353563 h 874800"/>
              <a:gd name="connsiteX26-53" fmla="*/ 70943 w 5836840"/>
              <a:gd name="connsiteY26-54" fmla="*/ 334261 h 874800"/>
              <a:gd name="connsiteX27-55" fmla="*/ 112365 w 5836840"/>
              <a:gd name="connsiteY27-56" fmla="*/ 316338 h 874800"/>
              <a:gd name="connsiteX28-57" fmla="*/ 155124 w 5836840"/>
              <a:gd name="connsiteY28-58" fmla="*/ 301173 h 874800"/>
              <a:gd name="connsiteX29-59" fmla="*/ 199219 w 5836840"/>
              <a:gd name="connsiteY29-60" fmla="*/ 286007 h 874800"/>
              <a:gd name="connsiteX30-61" fmla="*/ 243314 w 5836840"/>
              <a:gd name="connsiteY30-62" fmla="*/ 270841 h 874800"/>
              <a:gd name="connsiteX31-63" fmla="*/ 284737 w 5836840"/>
              <a:gd name="connsiteY31-64" fmla="*/ 252918 h 874800"/>
              <a:gd name="connsiteX32-65" fmla="*/ 318143 w 5836840"/>
              <a:gd name="connsiteY32-66" fmla="*/ 233617 h 874800"/>
              <a:gd name="connsiteX33-67" fmla="*/ 347539 w 5836840"/>
              <a:gd name="connsiteY33-68" fmla="*/ 206043 h 874800"/>
              <a:gd name="connsiteX34-69" fmla="*/ 364910 w 5836840"/>
              <a:gd name="connsiteY34-70" fmla="*/ 172954 h 874800"/>
              <a:gd name="connsiteX35-71" fmla="*/ 371591 w 5836840"/>
              <a:gd name="connsiteY35-72" fmla="*/ 138487 h 874800"/>
              <a:gd name="connsiteX36-73" fmla="*/ 366246 w 5836840"/>
              <a:gd name="connsiteY36-74" fmla="*/ 105399 h 874800"/>
              <a:gd name="connsiteX37-75" fmla="*/ 354220 w 5836840"/>
              <a:gd name="connsiteY37-76" fmla="*/ 75067 h 874800"/>
              <a:gd name="connsiteX38-77" fmla="*/ 335513 w 5836840"/>
              <a:gd name="connsiteY38-78" fmla="*/ 50251 h 874800"/>
              <a:gd name="connsiteX39-79" fmla="*/ 312798 w 5836840"/>
              <a:gd name="connsiteY39-80" fmla="*/ 25434 h 874800"/>
              <a:gd name="connsiteX40-81" fmla="*/ 291418 w 5836840"/>
              <a:gd name="connsiteY40-82" fmla="*/ 4754 h 874800"/>
              <a:gd name="connsiteX41-83" fmla="*/ 286644 w 5836840"/>
              <a:gd name="connsiteY41-84" fmla="*/ 207 h 874800"/>
              <a:gd name="connsiteX42-85" fmla="*/ 4612840 w 5836840"/>
              <a:gd name="connsiteY42-86" fmla="*/ 207 h 874800"/>
              <a:gd name="connsiteX0-87" fmla="*/ 286644 w 5836840"/>
              <a:gd name="connsiteY0-88" fmla="*/ 207 h 874800"/>
              <a:gd name="connsiteX1-89" fmla="*/ 5836840 w 5836840"/>
              <a:gd name="connsiteY1-90" fmla="*/ 0 h 874800"/>
              <a:gd name="connsiteX2-91" fmla="*/ 5836840 w 5836840"/>
              <a:gd name="connsiteY2-92" fmla="*/ 874800 h 874800"/>
              <a:gd name="connsiteX3-93" fmla="*/ 4612843 w 5836840"/>
              <a:gd name="connsiteY3-94" fmla="*/ 874800 h 874800"/>
              <a:gd name="connsiteX4-95" fmla="*/ 4612840 w 5836840"/>
              <a:gd name="connsiteY4-96" fmla="*/ 874800 h 874800"/>
              <a:gd name="connsiteX5-97" fmla="*/ 0 w 5836840"/>
              <a:gd name="connsiteY5-98" fmla="*/ 874800 h 874800"/>
              <a:gd name="connsiteX6-99" fmla="*/ 123 w 5836840"/>
              <a:gd name="connsiteY6-100" fmla="*/ 874708 h 874800"/>
              <a:gd name="connsiteX7-101" fmla="*/ 18830 w 5836840"/>
              <a:gd name="connsiteY7-102" fmla="*/ 855406 h 874800"/>
              <a:gd name="connsiteX8-103" fmla="*/ 33529 w 5836840"/>
              <a:gd name="connsiteY8-104" fmla="*/ 830590 h 874800"/>
              <a:gd name="connsiteX9-105" fmla="*/ 38873 w 5836840"/>
              <a:gd name="connsiteY9-106" fmla="*/ 803016 h 874800"/>
              <a:gd name="connsiteX10-107" fmla="*/ 36201 w 5836840"/>
              <a:gd name="connsiteY10-108" fmla="*/ 775442 h 874800"/>
              <a:gd name="connsiteX11-109" fmla="*/ 26847 w 5836840"/>
              <a:gd name="connsiteY11-110" fmla="*/ 749247 h 874800"/>
              <a:gd name="connsiteX12-111" fmla="*/ 14822 w 5836840"/>
              <a:gd name="connsiteY12-112" fmla="*/ 727188 h 874800"/>
              <a:gd name="connsiteX13-113" fmla="*/ 6804 w 5836840"/>
              <a:gd name="connsiteY13-114" fmla="*/ 705129 h 874800"/>
              <a:gd name="connsiteX14-115" fmla="*/ 45554 w 5836840"/>
              <a:gd name="connsiteY14-116" fmla="*/ 677555 h 874800"/>
              <a:gd name="connsiteX15-117" fmla="*/ 72279 w 5836840"/>
              <a:gd name="connsiteY15-118" fmla="*/ 649981 h 874800"/>
              <a:gd name="connsiteX16-119" fmla="*/ 86977 w 5836840"/>
              <a:gd name="connsiteY16-120" fmla="*/ 622408 h 874800"/>
              <a:gd name="connsiteX17-121" fmla="*/ 89650 w 5836840"/>
              <a:gd name="connsiteY17-122" fmla="*/ 592076 h 874800"/>
              <a:gd name="connsiteX18-123" fmla="*/ 85641 w 5836840"/>
              <a:gd name="connsiteY18-124" fmla="*/ 564503 h 874800"/>
              <a:gd name="connsiteX19-125" fmla="*/ 74951 w 5836840"/>
              <a:gd name="connsiteY19-126" fmla="*/ 534171 h 874800"/>
              <a:gd name="connsiteX20-127" fmla="*/ 60253 w 5836840"/>
              <a:gd name="connsiteY20-128" fmla="*/ 503840 h 874800"/>
              <a:gd name="connsiteX21-129" fmla="*/ 44218 w 5836840"/>
              <a:gd name="connsiteY21-130" fmla="*/ 473509 h 874800"/>
              <a:gd name="connsiteX22-131" fmla="*/ 29520 w 5836840"/>
              <a:gd name="connsiteY22-132" fmla="*/ 441799 h 874800"/>
              <a:gd name="connsiteX23-133" fmla="*/ 14822 w 5836840"/>
              <a:gd name="connsiteY23-134" fmla="*/ 411468 h 874800"/>
              <a:gd name="connsiteX24-135" fmla="*/ 6804 w 5836840"/>
              <a:gd name="connsiteY24-136" fmla="*/ 378379 h 874800"/>
              <a:gd name="connsiteX25-137" fmla="*/ 33529 w 5836840"/>
              <a:gd name="connsiteY25-138" fmla="*/ 353563 h 874800"/>
              <a:gd name="connsiteX26-139" fmla="*/ 70943 w 5836840"/>
              <a:gd name="connsiteY26-140" fmla="*/ 334261 h 874800"/>
              <a:gd name="connsiteX27-141" fmla="*/ 112365 w 5836840"/>
              <a:gd name="connsiteY27-142" fmla="*/ 316338 h 874800"/>
              <a:gd name="connsiteX28-143" fmla="*/ 155124 w 5836840"/>
              <a:gd name="connsiteY28-144" fmla="*/ 301173 h 874800"/>
              <a:gd name="connsiteX29-145" fmla="*/ 199219 w 5836840"/>
              <a:gd name="connsiteY29-146" fmla="*/ 286007 h 874800"/>
              <a:gd name="connsiteX30-147" fmla="*/ 243314 w 5836840"/>
              <a:gd name="connsiteY30-148" fmla="*/ 270841 h 874800"/>
              <a:gd name="connsiteX31-149" fmla="*/ 284737 w 5836840"/>
              <a:gd name="connsiteY31-150" fmla="*/ 252918 h 874800"/>
              <a:gd name="connsiteX32-151" fmla="*/ 318143 w 5836840"/>
              <a:gd name="connsiteY32-152" fmla="*/ 233617 h 874800"/>
              <a:gd name="connsiteX33-153" fmla="*/ 347539 w 5836840"/>
              <a:gd name="connsiteY33-154" fmla="*/ 206043 h 874800"/>
              <a:gd name="connsiteX34-155" fmla="*/ 364910 w 5836840"/>
              <a:gd name="connsiteY34-156" fmla="*/ 172954 h 874800"/>
              <a:gd name="connsiteX35-157" fmla="*/ 371591 w 5836840"/>
              <a:gd name="connsiteY35-158" fmla="*/ 138487 h 874800"/>
              <a:gd name="connsiteX36-159" fmla="*/ 366246 w 5836840"/>
              <a:gd name="connsiteY36-160" fmla="*/ 105399 h 874800"/>
              <a:gd name="connsiteX37-161" fmla="*/ 354220 w 5836840"/>
              <a:gd name="connsiteY37-162" fmla="*/ 75067 h 874800"/>
              <a:gd name="connsiteX38-163" fmla="*/ 335513 w 5836840"/>
              <a:gd name="connsiteY38-164" fmla="*/ 50251 h 874800"/>
              <a:gd name="connsiteX39-165" fmla="*/ 312798 w 5836840"/>
              <a:gd name="connsiteY39-166" fmla="*/ 25434 h 874800"/>
              <a:gd name="connsiteX40-167" fmla="*/ 291418 w 5836840"/>
              <a:gd name="connsiteY40-168" fmla="*/ 4754 h 874800"/>
              <a:gd name="connsiteX41-169" fmla="*/ 286644 w 5836840"/>
              <a:gd name="connsiteY41-170" fmla="*/ 207 h 874800"/>
              <a:gd name="connsiteX0-171" fmla="*/ 286644 w 5836840"/>
              <a:gd name="connsiteY0-172" fmla="*/ 207 h 874800"/>
              <a:gd name="connsiteX1-173" fmla="*/ 5836840 w 5836840"/>
              <a:gd name="connsiteY1-174" fmla="*/ 0 h 874800"/>
              <a:gd name="connsiteX2-175" fmla="*/ 5836840 w 5836840"/>
              <a:gd name="connsiteY2-176" fmla="*/ 874800 h 874800"/>
              <a:gd name="connsiteX3-177" fmla="*/ 4612843 w 5836840"/>
              <a:gd name="connsiteY3-178" fmla="*/ 874800 h 874800"/>
              <a:gd name="connsiteX4-179" fmla="*/ 0 w 5836840"/>
              <a:gd name="connsiteY4-180" fmla="*/ 874800 h 874800"/>
              <a:gd name="connsiteX5-181" fmla="*/ 123 w 5836840"/>
              <a:gd name="connsiteY5-182" fmla="*/ 874708 h 874800"/>
              <a:gd name="connsiteX6-183" fmla="*/ 18830 w 5836840"/>
              <a:gd name="connsiteY6-184" fmla="*/ 855406 h 874800"/>
              <a:gd name="connsiteX7-185" fmla="*/ 33529 w 5836840"/>
              <a:gd name="connsiteY7-186" fmla="*/ 830590 h 874800"/>
              <a:gd name="connsiteX8-187" fmla="*/ 38873 w 5836840"/>
              <a:gd name="connsiteY8-188" fmla="*/ 803016 h 874800"/>
              <a:gd name="connsiteX9-189" fmla="*/ 36201 w 5836840"/>
              <a:gd name="connsiteY9-190" fmla="*/ 775442 h 874800"/>
              <a:gd name="connsiteX10-191" fmla="*/ 26847 w 5836840"/>
              <a:gd name="connsiteY10-192" fmla="*/ 749247 h 874800"/>
              <a:gd name="connsiteX11-193" fmla="*/ 14822 w 5836840"/>
              <a:gd name="connsiteY11-194" fmla="*/ 727188 h 874800"/>
              <a:gd name="connsiteX12-195" fmla="*/ 6804 w 5836840"/>
              <a:gd name="connsiteY12-196" fmla="*/ 705129 h 874800"/>
              <a:gd name="connsiteX13-197" fmla="*/ 45554 w 5836840"/>
              <a:gd name="connsiteY13-198" fmla="*/ 677555 h 874800"/>
              <a:gd name="connsiteX14-199" fmla="*/ 72279 w 5836840"/>
              <a:gd name="connsiteY14-200" fmla="*/ 649981 h 874800"/>
              <a:gd name="connsiteX15-201" fmla="*/ 86977 w 5836840"/>
              <a:gd name="connsiteY15-202" fmla="*/ 622408 h 874800"/>
              <a:gd name="connsiteX16-203" fmla="*/ 89650 w 5836840"/>
              <a:gd name="connsiteY16-204" fmla="*/ 592076 h 874800"/>
              <a:gd name="connsiteX17-205" fmla="*/ 85641 w 5836840"/>
              <a:gd name="connsiteY17-206" fmla="*/ 564503 h 874800"/>
              <a:gd name="connsiteX18-207" fmla="*/ 74951 w 5836840"/>
              <a:gd name="connsiteY18-208" fmla="*/ 534171 h 874800"/>
              <a:gd name="connsiteX19-209" fmla="*/ 60253 w 5836840"/>
              <a:gd name="connsiteY19-210" fmla="*/ 503840 h 874800"/>
              <a:gd name="connsiteX20-211" fmla="*/ 44218 w 5836840"/>
              <a:gd name="connsiteY20-212" fmla="*/ 473509 h 874800"/>
              <a:gd name="connsiteX21-213" fmla="*/ 29520 w 5836840"/>
              <a:gd name="connsiteY21-214" fmla="*/ 441799 h 874800"/>
              <a:gd name="connsiteX22-215" fmla="*/ 14822 w 5836840"/>
              <a:gd name="connsiteY22-216" fmla="*/ 411468 h 874800"/>
              <a:gd name="connsiteX23-217" fmla="*/ 6804 w 5836840"/>
              <a:gd name="connsiteY23-218" fmla="*/ 378379 h 874800"/>
              <a:gd name="connsiteX24-219" fmla="*/ 33529 w 5836840"/>
              <a:gd name="connsiteY24-220" fmla="*/ 353563 h 874800"/>
              <a:gd name="connsiteX25-221" fmla="*/ 70943 w 5836840"/>
              <a:gd name="connsiteY25-222" fmla="*/ 334261 h 874800"/>
              <a:gd name="connsiteX26-223" fmla="*/ 112365 w 5836840"/>
              <a:gd name="connsiteY26-224" fmla="*/ 316338 h 874800"/>
              <a:gd name="connsiteX27-225" fmla="*/ 155124 w 5836840"/>
              <a:gd name="connsiteY27-226" fmla="*/ 301173 h 874800"/>
              <a:gd name="connsiteX28-227" fmla="*/ 199219 w 5836840"/>
              <a:gd name="connsiteY28-228" fmla="*/ 286007 h 874800"/>
              <a:gd name="connsiteX29-229" fmla="*/ 243314 w 5836840"/>
              <a:gd name="connsiteY29-230" fmla="*/ 270841 h 874800"/>
              <a:gd name="connsiteX30-231" fmla="*/ 284737 w 5836840"/>
              <a:gd name="connsiteY30-232" fmla="*/ 252918 h 874800"/>
              <a:gd name="connsiteX31-233" fmla="*/ 318143 w 5836840"/>
              <a:gd name="connsiteY31-234" fmla="*/ 233617 h 874800"/>
              <a:gd name="connsiteX32-235" fmla="*/ 347539 w 5836840"/>
              <a:gd name="connsiteY32-236" fmla="*/ 206043 h 874800"/>
              <a:gd name="connsiteX33-237" fmla="*/ 364910 w 5836840"/>
              <a:gd name="connsiteY33-238" fmla="*/ 172954 h 874800"/>
              <a:gd name="connsiteX34-239" fmla="*/ 371591 w 5836840"/>
              <a:gd name="connsiteY34-240" fmla="*/ 138487 h 874800"/>
              <a:gd name="connsiteX35-241" fmla="*/ 366246 w 5836840"/>
              <a:gd name="connsiteY35-242" fmla="*/ 105399 h 874800"/>
              <a:gd name="connsiteX36-243" fmla="*/ 354220 w 5836840"/>
              <a:gd name="connsiteY36-244" fmla="*/ 75067 h 874800"/>
              <a:gd name="connsiteX37-245" fmla="*/ 335513 w 5836840"/>
              <a:gd name="connsiteY37-246" fmla="*/ 50251 h 874800"/>
              <a:gd name="connsiteX38-247" fmla="*/ 312798 w 5836840"/>
              <a:gd name="connsiteY38-248" fmla="*/ 25434 h 874800"/>
              <a:gd name="connsiteX39-249" fmla="*/ 291418 w 5836840"/>
              <a:gd name="connsiteY39-250" fmla="*/ 4754 h 874800"/>
              <a:gd name="connsiteX40-251" fmla="*/ 286644 w 5836840"/>
              <a:gd name="connsiteY40-252" fmla="*/ 207 h 874800"/>
              <a:gd name="connsiteX0-253" fmla="*/ 286644 w 5836840"/>
              <a:gd name="connsiteY0-254" fmla="*/ 207 h 874800"/>
              <a:gd name="connsiteX1-255" fmla="*/ 5836840 w 5836840"/>
              <a:gd name="connsiteY1-256" fmla="*/ 0 h 874800"/>
              <a:gd name="connsiteX2-257" fmla="*/ 5836840 w 5836840"/>
              <a:gd name="connsiteY2-258" fmla="*/ 874800 h 874800"/>
              <a:gd name="connsiteX3-259" fmla="*/ 0 w 5836840"/>
              <a:gd name="connsiteY3-260" fmla="*/ 874800 h 874800"/>
              <a:gd name="connsiteX4-261" fmla="*/ 123 w 5836840"/>
              <a:gd name="connsiteY4-262" fmla="*/ 874708 h 874800"/>
              <a:gd name="connsiteX5-263" fmla="*/ 18830 w 5836840"/>
              <a:gd name="connsiteY5-264" fmla="*/ 855406 h 874800"/>
              <a:gd name="connsiteX6-265" fmla="*/ 33529 w 5836840"/>
              <a:gd name="connsiteY6-266" fmla="*/ 830590 h 874800"/>
              <a:gd name="connsiteX7-267" fmla="*/ 38873 w 5836840"/>
              <a:gd name="connsiteY7-268" fmla="*/ 803016 h 874800"/>
              <a:gd name="connsiteX8-269" fmla="*/ 36201 w 5836840"/>
              <a:gd name="connsiteY8-270" fmla="*/ 775442 h 874800"/>
              <a:gd name="connsiteX9-271" fmla="*/ 26847 w 5836840"/>
              <a:gd name="connsiteY9-272" fmla="*/ 749247 h 874800"/>
              <a:gd name="connsiteX10-273" fmla="*/ 14822 w 5836840"/>
              <a:gd name="connsiteY10-274" fmla="*/ 727188 h 874800"/>
              <a:gd name="connsiteX11-275" fmla="*/ 6804 w 5836840"/>
              <a:gd name="connsiteY11-276" fmla="*/ 705129 h 874800"/>
              <a:gd name="connsiteX12-277" fmla="*/ 45554 w 5836840"/>
              <a:gd name="connsiteY12-278" fmla="*/ 677555 h 874800"/>
              <a:gd name="connsiteX13-279" fmla="*/ 72279 w 5836840"/>
              <a:gd name="connsiteY13-280" fmla="*/ 649981 h 874800"/>
              <a:gd name="connsiteX14-281" fmla="*/ 86977 w 5836840"/>
              <a:gd name="connsiteY14-282" fmla="*/ 622408 h 874800"/>
              <a:gd name="connsiteX15-283" fmla="*/ 89650 w 5836840"/>
              <a:gd name="connsiteY15-284" fmla="*/ 592076 h 874800"/>
              <a:gd name="connsiteX16-285" fmla="*/ 85641 w 5836840"/>
              <a:gd name="connsiteY16-286" fmla="*/ 564503 h 874800"/>
              <a:gd name="connsiteX17-287" fmla="*/ 74951 w 5836840"/>
              <a:gd name="connsiteY17-288" fmla="*/ 534171 h 874800"/>
              <a:gd name="connsiteX18-289" fmla="*/ 60253 w 5836840"/>
              <a:gd name="connsiteY18-290" fmla="*/ 503840 h 874800"/>
              <a:gd name="connsiteX19-291" fmla="*/ 44218 w 5836840"/>
              <a:gd name="connsiteY19-292" fmla="*/ 473509 h 874800"/>
              <a:gd name="connsiteX20-293" fmla="*/ 29520 w 5836840"/>
              <a:gd name="connsiteY20-294" fmla="*/ 441799 h 874800"/>
              <a:gd name="connsiteX21-295" fmla="*/ 14822 w 5836840"/>
              <a:gd name="connsiteY21-296" fmla="*/ 411468 h 874800"/>
              <a:gd name="connsiteX22-297" fmla="*/ 6804 w 5836840"/>
              <a:gd name="connsiteY22-298" fmla="*/ 378379 h 874800"/>
              <a:gd name="connsiteX23-299" fmla="*/ 33529 w 5836840"/>
              <a:gd name="connsiteY23-300" fmla="*/ 353563 h 874800"/>
              <a:gd name="connsiteX24-301" fmla="*/ 70943 w 5836840"/>
              <a:gd name="connsiteY24-302" fmla="*/ 334261 h 874800"/>
              <a:gd name="connsiteX25-303" fmla="*/ 112365 w 5836840"/>
              <a:gd name="connsiteY25-304" fmla="*/ 316338 h 874800"/>
              <a:gd name="connsiteX26-305" fmla="*/ 155124 w 5836840"/>
              <a:gd name="connsiteY26-306" fmla="*/ 301173 h 874800"/>
              <a:gd name="connsiteX27-307" fmla="*/ 199219 w 5836840"/>
              <a:gd name="connsiteY27-308" fmla="*/ 286007 h 874800"/>
              <a:gd name="connsiteX28-309" fmla="*/ 243314 w 5836840"/>
              <a:gd name="connsiteY28-310" fmla="*/ 270841 h 874800"/>
              <a:gd name="connsiteX29-311" fmla="*/ 284737 w 5836840"/>
              <a:gd name="connsiteY29-312" fmla="*/ 252918 h 874800"/>
              <a:gd name="connsiteX30-313" fmla="*/ 318143 w 5836840"/>
              <a:gd name="connsiteY30-314" fmla="*/ 233617 h 874800"/>
              <a:gd name="connsiteX31-315" fmla="*/ 347539 w 5836840"/>
              <a:gd name="connsiteY31-316" fmla="*/ 206043 h 874800"/>
              <a:gd name="connsiteX32-317" fmla="*/ 364910 w 5836840"/>
              <a:gd name="connsiteY32-318" fmla="*/ 172954 h 874800"/>
              <a:gd name="connsiteX33-319" fmla="*/ 371591 w 5836840"/>
              <a:gd name="connsiteY33-320" fmla="*/ 138487 h 874800"/>
              <a:gd name="connsiteX34-321" fmla="*/ 366246 w 5836840"/>
              <a:gd name="connsiteY34-322" fmla="*/ 105399 h 874800"/>
              <a:gd name="connsiteX35-323" fmla="*/ 354220 w 5836840"/>
              <a:gd name="connsiteY35-324" fmla="*/ 75067 h 874800"/>
              <a:gd name="connsiteX36-325" fmla="*/ 335513 w 5836840"/>
              <a:gd name="connsiteY36-326" fmla="*/ 50251 h 874800"/>
              <a:gd name="connsiteX37-327" fmla="*/ 312798 w 5836840"/>
              <a:gd name="connsiteY37-328" fmla="*/ 25434 h 874800"/>
              <a:gd name="connsiteX38-329" fmla="*/ 291418 w 5836840"/>
              <a:gd name="connsiteY38-330" fmla="*/ 4754 h 874800"/>
              <a:gd name="connsiteX39-331" fmla="*/ 286644 w 5836840"/>
              <a:gd name="connsiteY39-332" fmla="*/ 207 h 8748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  <a:cxn ang="0">
                <a:pos x="connsiteX30-61" y="connsiteY30-62"/>
              </a:cxn>
              <a:cxn ang="0">
                <a:pos x="connsiteX31-63" y="connsiteY31-64"/>
              </a:cxn>
              <a:cxn ang="0">
                <a:pos x="connsiteX32-65" y="connsiteY32-66"/>
              </a:cxn>
              <a:cxn ang="0">
                <a:pos x="connsiteX33-67" y="connsiteY33-68"/>
              </a:cxn>
              <a:cxn ang="0">
                <a:pos x="connsiteX34-69" y="connsiteY34-70"/>
              </a:cxn>
              <a:cxn ang="0">
                <a:pos x="connsiteX35-71" y="connsiteY35-72"/>
              </a:cxn>
              <a:cxn ang="0">
                <a:pos x="connsiteX36-73" y="connsiteY36-74"/>
              </a:cxn>
              <a:cxn ang="0">
                <a:pos x="connsiteX37-75" y="connsiteY37-76"/>
              </a:cxn>
              <a:cxn ang="0">
                <a:pos x="connsiteX38-77" y="connsiteY38-78"/>
              </a:cxn>
              <a:cxn ang="0">
                <a:pos x="connsiteX39-79" y="connsiteY39-80"/>
              </a:cxn>
            </a:cxnLst>
            <a:rect l="l" t="t" r="r" b="b"/>
            <a:pathLst>
              <a:path w="5836840" h="874800">
                <a:moveTo>
                  <a:pt x="286644" y="207"/>
                </a:moveTo>
                <a:lnTo>
                  <a:pt x="5836840" y="0"/>
                </a:lnTo>
                <a:lnTo>
                  <a:pt x="5836840" y="874800"/>
                </a:lnTo>
                <a:lnTo>
                  <a:pt x="0" y="874800"/>
                </a:lnTo>
                <a:lnTo>
                  <a:pt x="123" y="874708"/>
                </a:lnTo>
                <a:lnTo>
                  <a:pt x="18830" y="855406"/>
                </a:lnTo>
                <a:lnTo>
                  <a:pt x="33529" y="830590"/>
                </a:lnTo>
                <a:lnTo>
                  <a:pt x="38873" y="803016"/>
                </a:lnTo>
                <a:lnTo>
                  <a:pt x="36201" y="775442"/>
                </a:lnTo>
                <a:lnTo>
                  <a:pt x="26847" y="749247"/>
                </a:lnTo>
                <a:lnTo>
                  <a:pt x="14822" y="727188"/>
                </a:lnTo>
                <a:lnTo>
                  <a:pt x="6804" y="705129"/>
                </a:lnTo>
                <a:lnTo>
                  <a:pt x="45554" y="677555"/>
                </a:lnTo>
                <a:lnTo>
                  <a:pt x="72279" y="649981"/>
                </a:lnTo>
                <a:lnTo>
                  <a:pt x="86977" y="622408"/>
                </a:lnTo>
                <a:lnTo>
                  <a:pt x="89650" y="592076"/>
                </a:lnTo>
                <a:lnTo>
                  <a:pt x="85641" y="564503"/>
                </a:lnTo>
                <a:lnTo>
                  <a:pt x="74951" y="534171"/>
                </a:lnTo>
                <a:lnTo>
                  <a:pt x="60253" y="503840"/>
                </a:lnTo>
                <a:lnTo>
                  <a:pt x="44218" y="473509"/>
                </a:lnTo>
                <a:lnTo>
                  <a:pt x="29520" y="441799"/>
                </a:lnTo>
                <a:lnTo>
                  <a:pt x="14822" y="411468"/>
                </a:lnTo>
                <a:lnTo>
                  <a:pt x="6804" y="378379"/>
                </a:lnTo>
                <a:lnTo>
                  <a:pt x="33529" y="353563"/>
                </a:lnTo>
                <a:lnTo>
                  <a:pt x="70943" y="334261"/>
                </a:lnTo>
                <a:lnTo>
                  <a:pt x="112365" y="316338"/>
                </a:lnTo>
                <a:lnTo>
                  <a:pt x="155124" y="301173"/>
                </a:lnTo>
                <a:lnTo>
                  <a:pt x="199219" y="286007"/>
                </a:lnTo>
                <a:lnTo>
                  <a:pt x="243314" y="270841"/>
                </a:lnTo>
                <a:lnTo>
                  <a:pt x="284737" y="252918"/>
                </a:lnTo>
                <a:lnTo>
                  <a:pt x="318143" y="233617"/>
                </a:lnTo>
                <a:lnTo>
                  <a:pt x="347539" y="206043"/>
                </a:lnTo>
                <a:lnTo>
                  <a:pt x="364910" y="172954"/>
                </a:lnTo>
                <a:lnTo>
                  <a:pt x="371591" y="138487"/>
                </a:lnTo>
                <a:lnTo>
                  <a:pt x="366246" y="105399"/>
                </a:lnTo>
                <a:lnTo>
                  <a:pt x="354220" y="75067"/>
                </a:lnTo>
                <a:lnTo>
                  <a:pt x="335513" y="50251"/>
                </a:lnTo>
                <a:lnTo>
                  <a:pt x="312798" y="25434"/>
                </a:lnTo>
                <a:lnTo>
                  <a:pt x="291418" y="4754"/>
                </a:lnTo>
                <a:lnTo>
                  <a:pt x="286644" y="20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" name="자유형: 도형 43"/>
          <p:cNvSpPr/>
          <p:nvPr/>
        </p:nvSpPr>
        <p:spPr>
          <a:xfrm>
            <a:off x="4794899" y="4895414"/>
            <a:ext cx="6516079" cy="874800"/>
          </a:xfrm>
          <a:custGeom>
            <a:avLst/>
            <a:gdLst>
              <a:gd name="connsiteX0" fmla="*/ 5292079 w 6516079"/>
              <a:gd name="connsiteY0" fmla="*/ 0 h 874800"/>
              <a:gd name="connsiteX1" fmla="*/ 6516079 w 6516079"/>
              <a:gd name="connsiteY1" fmla="*/ 0 h 874800"/>
              <a:gd name="connsiteX2" fmla="*/ 6516079 w 6516079"/>
              <a:gd name="connsiteY2" fmla="*/ 874800 h 874800"/>
              <a:gd name="connsiteX3" fmla="*/ 5292080 w 6516079"/>
              <a:gd name="connsiteY3" fmla="*/ 874800 h 874800"/>
              <a:gd name="connsiteX4" fmla="*/ 5292079 w 6516079"/>
              <a:gd name="connsiteY4" fmla="*/ 874800 h 874800"/>
              <a:gd name="connsiteX5" fmla="*/ 0 w 6516079"/>
              <a:gd name="connsiteY5" fmla="*/ 874800 h 874800"/>
              <a:gd name="connsiteX6" fmla="*/ 0 w 6516079"/>
              <a:gd name="connsiteY6" fmla="*/ 539778 h 874800"/>
              <a:gd name="connsiteX7" fmla="*/ 47330 w 6516079"/>
              <a:gd name="connsiteY7" fmla="*/ 545672 h 874800"/>
              <a:gd name="connsiteX8" fmla="*/ 124830 w 6516079"/>
              <a:gd name="connsiteY8" fmla="*/ 553944 h 874800"/>
              <a:gd name="connsiteX9" fmla="*/ 203667 w 6516079"/>
              <a:gd name="connsiteY9" fmla="*/ 556701 h 874800"/>
              <a:gd name="connsiteX10" fmla="*/ 278495 w 6516079"/>
              <a:gd name="connsiteY10" fmla="*/ 551187 h 874800"/>
              <a:gd name="connsiteX11" fmla="*/ 349315 w 6516079"/>
              <a:gd name="connsiteY11" fmla="*/ 538778 h 874800"/>
              <a:gd name="connsiteX12" fmla="*/ 388065 w 6516079"/>
              <a:gd name="connsiteY12" fmla="*/ 529127 h 874800"/>
              <a:gd name="connsiteX13" fmla="*/ 426815 w 6516079"/>
              <a:gd name="connsiteY13" fmla="*/ 511205 h 874800"/>
              <a:gd name="connsiteX14" fmla="*/ 465566 w 6516079"/>
              <a:gd name="connsiteY14" fmla="*/ 490524 h 874800"/>
              <a:gd name="connsiteX15" fmla="*/ 498971 w 6516079"/>
              <a:gd name="connsiteY15" fmla="*/ 465708 h 874800"/>
              <a:gd name="connsiteX16" fmla="*/ 533713 w 6516079"/>
              <a:gd name="connsiteY16" fmla="*/ 435377 h 874800"/>
              <a:gd name="connsiteX17" fmla="*/ 560437 w 6516079"/>
              <a:gd name="connsiteY17" fmla="*/ 403667 h 874800"/>
              <a:gd name="connsiteX18" fmla="*/ 579144 w 6516079"/>
              <a:gd name="connsiteY18" fmla="*/ 363685 h 874800"/>
              <a:gd name="connsiteX19" fmla="*/ 593842 w 6516079"/>
              <a:gd name="connsiteY19" fmla="*/ 318188 h 874800"/>
              <a:gd name="connsiteX20" fmla="*/ 599187 w 6516079"/>
              <a:gd name="connsiteY20" fmla="*/ 268555 h 874800"/>
              <a:gd name="connsiteX21" fmla="*/ 593842 w 6516079"/>
              <a:gd name="connsiteY21" fmla="*/ 213407 h 874800"/>
              <a:gd name="connsiteX22" fmla="*/ 587161 w 6516079"/>
              <a:gd name="connsiteY22" fmla="*/ 174804 h 874800"/>
              <a:gd name="connsiteX23" fmla="*/ 577808 w 6516079"/>
              <a:gd name="connsiteY23" fmla="*/ 132065 h 874800"/>
              <a:gd name="connsiteX24" fmla="*/ 567118 w 6516079"/>
              <a:gd name="connsiteY24" fmla="*/ 87946 h 874800"/>
              <a:gd name="connsiteX25" fmla="*/ 563109 w 6516079"/>
              <a:gd name="connsiteY25" fmla="*/ 45207 h 874800"/>
              <a:gd name="connsiteX26" fmla="*/ 563109 w 6516079"/>
              <a:gd name="connsiteY26" fmla="*/ 207 h 874800"/>
              <a:gd name="connsiteX27" fmla="*/ 5292079 w 6516079"/>
              <a:gd name="connsiteY27" fmla="*/ 207 h 874800"/>
              <a:gd name="connsiteX0-1" fmla="*/ 5292079 w 6516079"/>
              <a:gd name="connsiteY0-2" fmla="*/ 207 h 874800"/>
              <a:gd name="connsiteX1-3" fmla="*/ 6516079 w 6516079"/>
              <a:gd name="connsiteY1-4" fmla="*/ 0 h 874800"/>
              <a:gd name="connsiteX2-5" fmla="*/ 6516079 w 6516079"/>
              <a:gd name="connsiteY2-6" fmla="*/ 874800 h 874800"/>
              <a:gd name="connsiteX3-7" fmla="*/ 5292080 w 6516079"/>
              <a:gd name="connsiteY3-8" fmla="*/ 874800 h 874800"/>
              <a:gd name="connsiteX4-9" fmla="*/ 5292079 w 6516079"/>
              <a:gd name="connsiteY4-10" fmla="*/ 874800 h 874800"/>
              <a:gd name="connsiteX5-11" fmla="*/ 0 w 6516079"/>
              <a:gd name="connsiteY5-12" fmla="*/ 874800 h 874800"/>
              <a:gd name="connsiteX6-13" fmla="*/ 0 w 6516079"/>
              <a:gd name="connsiteY6-14" fmla="*/ 539778 h 874800"/>
              <a:gd name="connsiteX7-15" fmla="*/ 47330 w 6516079"/>
              <a:gd name="connsiteY7-16" fmla="*/ 545672 h 874800"/>
              <a:gd name="connsiteX8-17" fmla="*/ 124830 w 6516079"/>
              <a:gd name="connsiteY8-18" fmla="*/ 553944 h 874800"/>
              <a:gd name="connsiteX9-19" fmla="*/ 203667 w 6516079"/>
              <a:gd name="connsiteY9-20" fmla="*/ 556701 h 874800"/>
              <a:gd name="connsiteX10-21" fmla="*/ 278495 w 6516079"/>
              <a:gd name="connsiteY10-22" fmla="*/ 551187 h 874800"/>
              <a:gd name="connsiteX11-23" fmla="*/ 349315 w 6516079"/>
              <a:gd name="connsiteY11-24" fmla="*/ 538778 h 874800"/>
              <a:gd name="connsiteX12-25" fmla="*/ 388065 w 6516079"/>
              <a:gd name="connsiteY12-26" fmla="*/ 529127 h 874800"/>
              <a:gd name="connsiteX13-27" fmla="*/ 426815 w 6516079"/>
              <a:gd name="connsiteY13-28" fmla="*/ 511205 h 874800"/>
              <a:gd name="connsiteX14-29" fmla="*/ 465566 w 6516079"/>
              <a:gd name="connsiteY14-30" fmla="*/ 490524 h 874800"/>
              <a:gd name="connsiteX15-31" fmla="*/ 498971 w 6516079"/>
              <a:gd name="connsiteY15-32" fmla="*/ 465708 h 874800"/>
              <a:gd name="connsiteX16-33" fmla="*/ 533713 w 6516079"/>
              <a:gd name="connsiteY16-34" fmla="*/ 435377 h 874800"/>
              <a:gd name="connsiteX17-35" fmla="*/ 560437 w 6516079"/>
              <a:gd name="connsiteY17-36" fmla="*/ 403667 h 874800"/>
              <a:gd name="connsiteX18-37" fmla="*/ 579144 w 6516079"/>
              <a:gd name="connsiteY18-38" fmla="*/ 363685 h 874800"/>
              <a:gd name="connsiteX19-39" fmla="*/ 593842 w 6516079"/>
              <a:gd name="connsiteY19-40" fmla="*/ 318188 h 874800"/>
              <a:gd name="connsiteX20-41" fmla="*/ 599187 w 6516079"/>
              <a:gd name="connsiteY20-42" fmla="*/ 268555 h 874800"/>
              <a:gd name="connsiteX21-43" fmla="*/ 593842 w 6516079"/>
              <a:gd name="connsiteY21-44" fmla="*/ 213407 h 874800"/>
              <a:gd name="connsiteX22-45" fmla="*/ 587161 w 6516079"/>
              <a:gd name="connsiteY22-46" fmla="*/ 174804 h 874800"/>
              <a:gd name="connsiteX23-47" fmla="*/ 577808 w 6516079"/>
              <a:gd name="connsiteY23-48" fmla="*/ 132065 h 874800"/>
              <a:gd name="connsiteX24-49" fmla="*/ 567118 w 6516079"/>
              <a:gd name="connsiteY24-50" fmla="*/ 87946 h 874800"/>
              <a:gd name="connsiteX25-51" fmla="*/ 563109 w 6516079"/>
              <a:gd name="connsiteY25-52" fmla="*/ 45207 h 874800"/>
              <a:gd name="connsiteX26-53" fmla="*/ 563109 w 6516079"/>
              <a:gd name="connsiteY26-54" fmla="*/ 207 h 874800"/>
              <a:gd name="connsiteX27-55" fmla="*/ 5292079 w 6516079"/>
              <a:gd name="connsiteY27-56" fmla="*/ 207 h 874800"/>
              <a:gd name="connsiteX0-57" fmla="*/ 5292079 w 6516079"/>
              <a:gd name="connsiteY0-58" fmla="*/ 207 h 874800"/>
              <a:gd name="connsiteX1-59" fmla="*/ 6516079 w 6516079"/>
              <a:gd name="connsiteY1-60" fmla="*/ 0 h 874800"/>
              <a:gd name="connsiteX2-61" fmla="*/ 6516079 w 6516079"/>
              <a:gd name="connsiteY2-62" fmla="*/ 874800 h 874800"/>
              <a:gd name="connsiteX3-63" fmla="*/ 5292080 w 6516079"/>
              <a:gd name="connsiteY3-64" fmla="*/ 874800 h 874800"/>
              <a:gd name="connsiteX4-65" fmla="*/ 0 w 6516079"/>
              <a:gd name="connsiteY4-66" fmla="*/ 874800 h 874800"/>
              <a:gd name="connsiteX5-67" fmla="*/ 0 w 6516079"/>
              <a:gd name="connsiteY5-68" fmla="*/ 539778 h 874800"/>
              <a:gd name="connsiteX6-69" fmla="*/ 47330 w 6516079"/>
              <a:gd name="connsiteY6-70" fmla="*/ 545672 h 874800"/>
              <a:gd name="connsiteX7-71" fmla="*/ 124830 w 6516079"/>
              <a:gd name="connsiteY7-72" fmla="*/ 553944 h 874800"/>
              <a:gd name="connsiteX8-73" fmla="*/ 203667 w 6516079"/>
              <a:gd name="connsiteY8-74" fmla="*/ 556701 h 874800"/>
              <a:gd name="connsiteX9-75" fmla="*/ 278495 w 6516079"/>
              <a:gd name="connsiteY9-76" fmla="*/ 551187 h 874800"/>
              <a:gd name="connsiteX10-77" fmla="*/ 349315 w 6516079"/>
              <a:gd name="connsiteY10-78" fmla="*/ 538778 h 874800"/>
              <a:gd name="connsiteX11-79" fmla="*/ 388065 w 6516079"/>
              <a:gd name="connsiteY11-80" fmla="*/ 529127 h 874800"/>
              <a:gd name="connsiteX12-81" fmla="*/ 426815 w 6516079"/>
              <a:gd name="connsiteY12-82" fmla="*/ 511205 h 874800"/>
              <a:gd name="connsiteX13-83" fmla="*/ 465566 w 6516079"/>
              <a:gd name="connsiteY13-84" fmla="*/ 490524 h 874800"/>
              <a:gd name="connsiteX14-85" fmla="*/ 498971 w 6516079"/>
              <a:gd name="connsiteY14-86" fmla="*/ 465708 h 874800"/>
              <a:gd name="connsiteX15-87" fmla="*/ 533713 w 6516079"/>
              <a:gd name="connsiteY15-88" fmla="*/ 435377 h 874800"/>
              <a:gd name="connsiteX16-89" fmla="*/ 560437 w 6516079"/>
              <a:gd name="connsiteY16-90" fmla="*/ 403667 h 874800"/>
              <a:gd name="connsiteX17-91" fmla="*/ 579144 w 6516079"/>
              <a:gd name="connsiteY17-92" fmla="*/ 363685 h 874800"/>
              <a:gd name="connsiteX18-93" fmla="*/ 593842 w 6516079"/>
              <a:gd name="connsiteY18-94" fmla="*/ 318188 h 874800"/>
              <a:gd name="connsiteX19-95" fmla="*/ 599187 w 6516079"/>
              <a:gd name="connsiteY19-96" fmla="*/ 268555 h 874800"/>
              <a:gd name="connsiteX20-97" fmla="*/ 593842 w 6516079"/>
              <a:gd name="connsiteY20-98" fmla="*/ 213407 h 874800"/>
              <a:gd name="connsiteX21-99" fmla="*/ 587161 w 6516079"/>
              <a:gd name="connsiteY21-100" fmla="*/ 174804 h 874800"/>
              <a:gd name="connsiteX22-101" fmla="*/ 577808 w 6516079"/>
              <a:gd name="connsiteY22-102" fmla="*/ 132065 h 874800"/>
              <a:gd name="connsiteX23-103" fmla="*/ 567118 w 6516079"/>
              <a:gd name="connsiteY23-104" fmla="*/ 87946 h 874800"/>
              <a:gd name="connsiteX24-105" fmla="*/ 563109 w 6516079"/>
              <a:gd name="connsiteY24-106" fmla="*/ 45207 h 874800"/>
              <a:gd name="connsiteX25-107" fmla="*/ 563109 w 6516079"/>
              <a:gd name="connsiteY25-108" fmla="*/ 207 h 874800"/>
              <a:gd name="connsiteX26-109" fmla="*/ 5292079 w 6516079"/>
              <a:gd name="connsiteY26-110" fmla="*/ 207 h 874800"/>
              <a:gd name="connsiteX0-111" fmla="*/ 563109 w 6516079"/>
              <a:gd name="connsiteY0-112" fmla="*/ 207 h 874800"/>
              <a:gd name="connsiteX1-113" fmla="*/ 6516079 w 6516079"/>
              <a:gd name="connsiteY1-114" fmla="*/ 0 h 874800"/>
              <a:gd name="connsiteX2-115" fmla="*/ 6516079 w 6516079"/>
              <a:gd name="connsiteY2-116" fmla="*/ 874800 h 874800"/>
              <a:gd name="connsiteX3-117" fmla="*/ 5292080 w 6516079"/>
              <a:gd name="connsiteY3-118" fmla="*/ 874800 h 874800"/>
              <a:gd name="connsiteX4-119" fmla="*/ 0 w 6516079"/>
              <a:gd name="connsiteY4-120" fmla="*/ 874800 h 874800"/>
              <a:gd name="connsiteX5-121" fmla="*/ 0 w 6516079"/>
              <a:gd name="connsiteY5-122" fmla="*/ 539778 h 874800"/>
              <a:gd name="connsiteX6-123" fmla="*/ 47330 w 6516079"/>
              <a:gd name="connsiteY6-124" fmla="*/ 545672 h 874800"/>
              <a:gd name="connsiteX7-125" fmla="*/ 124830 w 6516079"/>
              <a:gd name="connsiteY7-126" fmla="*/ 553944 h 874800"/>
              <a:gd name="connsiteX8-127" fmla="*/ 203667 w 6516079"/>
              <a:gd name="connsiteY8-128" fmla="*/ 556701 h 874800"/>
              <a:gd name="connsiteX9-129" fmla="*/ 278495 w 6516079"/>
              <a:gd name="connsiteY9-130" fmla="*/ 551187 h 874800"/>
              <a:gd name="connsiteX10-131" fmla="*/ 349315 w 6516079"/>
              <a:gd name="connsiteY10-132" fmla="*/ 538778 h 874800"/>
              <a:gd name="connsiteX11-133" fmla="*/ 388065 w 6516079"/>
              <a:gd name="connsiteY11-134" fmla="*/ 529127 h 874800"/>
              <a:gd name="connsiteX12-135" fmla="*/ 426815 w 6516079"/>
              <a:gd name="connsiteY12-136" fmla="*/ 511205 h 874800"/>
              <a:gd name="connsiteX13-137" fmla="*/ 465566 w 6516079"/>
              <a:gd name="connsiteY13-138" fmla="*/ 490524 h 874800"/>
              <a:gd name="connsiteX14-139" fmla="*/ 498971 w 6516079"/>
              <a:gd name="connsiteY14-140" fmla="*/ 465708 h 874800"/>
              <a:gd name="connsiteX15-141" fmla="*/ 533713 w 6516079"/>
              <a:gd name="connsiteY15-142" fmla="*/ 435377 h 874800"/>
              <a:gd name="connsiteX16-143" fmla="*/ 560437 w 6516079"/>
              <a:gd name="connsiteY16-144" fmla="*/ 403667 h 874800"/>
              <a:gd name="connsiteX17-145" fmla="*/ 579144 w 6516079"/>
              <a:gd name="connsiteY17-146" fmla="*/ 363685 h 874800"/>
              <a:gd name="connsiteX18-147" fmla="*/ 593842 w 6516079"/>
              <a:gd name="connsiteY18-148" fmla="*/ 318188 h 874800"/>
              <a:gd name="connsiteX19-149" fmla="*/ 599187 w 6516079"/>
              <a:gd name="connsiteY19-150" fmla="*/ 268555 h 874800"/>
              <a:gd name="connsiteX20-151" fmla="*/ 593842 w 6516079"/>
              <a:gd name="connsiteY20-152" fmla="*/ 213407 h 874800"/>
              <a:gd name="connsiteX21-153" fmla="*/ 587161 w 6516079"/>
              <a:gd name="connsiteY21-154" fmla="*/ 174804 h 874800"/>
              <a:gd name="connsiteX22-155" fmla="*/ 577808 w 6516079"/>
              <a:gd name="connsiteY22-156" fmla="*/ 132065 h 874800"/>
              <a:gd name="connsiteX23-157" fmla="*/ 567118 w 6516079"/>
              <a:gd name="connsiteY23-158" fmla="*/ 87946 h 874800"/>
              <a:gd name="connsiteX24-159" fmla="*/ 563109 w 6516079"/>
              <a:gd name="connsiteY24-160" fmla="*/ 45207 h 874800"/>
              <a:gd name="connsiteX25-161" fmla="*/ 563109 w 6516079"/>
              <a:gd name="connsiteY25-162" fmla="*/ 207 h 874800"/>
              <a:gd name="connsiteX0-163" fmla="*/ 563109 w 6516079"/>
              <a:gd name="connsiteY0-164" fmla="*/ 207 h 874800"/>
              <a:gd name="connsiteX1-165" fmla="*/ 6516079 w 6516079"/>
              <a:gd name="connsiteY1-166" fmla="*/ 0 h 874800"/>
              <a:gd name="connsiteX2-167" fmla="*/ 6516079 w 6516079"/>
              <a:gd name="connsiteY2-168" fmla="*/ 874800 h 874800"/>
              <a:gd name="connsiteX3-169" fmla="*/ 0 w 6516079"/>
              <a:gd name="connsiteY3-170" fmla="*/ 874800 h 874800"/>
              <a:gd name="connsiteX4-171" fmla="*/ 0 w 6516079"/>
              <a:gd name="connsiteY4-172" fmla="*/ 539778 h 874800"/>
              <a:gd name="connsiteX5-173" fmla="*/ 47330 w 6516079"/>
              <a:gd name="connsiteY5-174" fmla="*/ 545672 h 874800"/>
              <a:gd name="connsiteX6-175" fmla="*/ 124830 w 6516079"/>
              <a:gd name="connsiteY6-176" fmla="*/ 553944 h 874800"/>
              <a:gd name="connsiteX7-177" fmla="*/ 203667 w 6516079"/>
              <a:gd name="connsiteY7-178" fmla="*/ 556701 h 874800"/>
              <a:gd name="connsiteX8-179" fmla="*/ 278495 w 6516079"/>
              <a:gd name="connsiteY8-180" fmla="*/ 551187 h 874800"/>
              <a:gd name="connsiteX9-181" fmla="*/ 349315 w 6516079"/>
              <a:gd name="connsiteY9-182" fmla="*/ 538778 h 874800"/>
              <a:gd name="connsiteX10-183" fmla="*/ 388065 w 6516079"/>
              <a:gd name="connsiteY10-184" fmla="*/ 529127 h 874800"/>
              <a:gd name="connsiteX11-185" fmla="*/ 426815 w 6516079"/>
              <a:gd name="connsiteY11-186" fmla="*/ 511205 h 874800"/>
              <a:gd name="connsiteX12-187" fmla="*/ 465566 w 6516079"/>
              <a:gd name="connsiteY12-188" fmla="*/ 490524 h 874800"/>
              <a:gd name="connsiteX13-189" fmla="*/ 498971 w 6516079"/>
              <a:gd name="connsiteY13-190" fmla="*/ 465708 h 874800"/>
              <a:gd name="connsiteX14-191" fmla="*/ 533713 w 6516079"/>
              <a:gd name="connsiteY14-192" fmla="*/ 435377 h 874800"/>
              <a:gd name="connsiteX15-193" fmla="*/ 560437 w 6516079"/>
              <a:gd name="connsiteY15-194" fmla="*/ 403667 h 874800"/>
              <a:gd name="connsiteX16-195" fmla="*/ 579144 w 6516079"/>
              <a:gd name="connsiteY16-196" fmla="*/ 363685 h 874800"/>
              <a:gd name="connsiteX17-197" fmla="*/ 593842 w 6516079"/>
              <a:gd name="connsiteY17-198" fmla="*/ 318188 h 874800"/>
              <a:gd name="connsiteX18-199" fmla="*/ 599187 w 6516079"/>
              <a:gd name="connsiteY18-200" fmla="*/ 268555 h 874800"/>
              <a:gd name="connsiteX19-201" fmla="*/ 593842 w 6516079"/>
              <a:gd name="connsiteY19-202" fmla="*/ 213407 h 874800"/>
              <a:gd name="connsiteX20-203" fmla="*/ 587161 w 6516079"/>
              <a:gd name="connsiteY20-204" fmla="*/ 174804 h 874800"/>
              <a:gd name="connsiteX21-205" fmla="*/ 577808 w 6516079"/>
              <a:gd name="connsiteY21-206" fmla="*/ 132065 h 874800"/>
              <a:gd name="connsiteX22-207" fmla="*/ 567118 w 6516079"/>
              <a:gd name="connsiteY22-208" fmla="*/ 87946 h 874800"/>
              <a:gd name="connsiteX23-209" fmla="*/ 563109 w 6516079"/>
              <a:gd name="connsiteY23-210" fmla="*/ 45207 h 874800"/>
              <a:gd name="connsiteX24-211" fmla="*/ 563109 w 6516079"/>
              <a:gd name="connsiteY24-212" fmla="*/ 207 h 8748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</a:cxnLst>
            <a:rect l="l" t="t" r="r" b="b"/>
            <a:pathLst>
              <a:path w="6516079" h="874800">
                <a:moveTo>
                  <a:pt x="563109" y="207"/>
                </a:moveTo>
                <a:lnTo>
                  <a:pt x="6516079" y="0"/>
                </a:lnTo>
                <a:lnTo>
                  <a:pt x="6516079" y="874800"/>
                </a:lnTo>
                <a:lnTo>
                  <a:pt x="0" y="874800"/>
                </a:lnTo>
                <a:lnTo>
                  <a:pt x="0" y="539778"/>
                </a:lnTo>
                <a:lnTo>
                  <a:pt x="47330" y="545672"/>
                </a:lnTo>
                <a:lnTo>
                  <a:pt x="124830" y="553944"/>
                </a:lnTo>
                <a:lnTo>
                  <a:pt x="203667" y="556701"/>
                </a:lnTo>
                <a:lnTo>
                  <a:pt x="278495" y="551187"/>
                </a:lnTo>
                <a:lnTo>
                  <a:pt x="349315" y="538778"/>
                </a:lnTo>
                <a:lnTo>
                  <a:pt x="388065" y="529127"/>
                </a:lnTo>
                <a:lnTo>
                  <a:pt x="426815" y="511205"/>
                </a:lnTo>
                <a:lnTo>
                  <a:pt x="465566" y="490524"/>
                </a:lnTo>
                <a:lnTo>
                  <a:pt x="498971" y="465708"/>
                </a:lnTo>
                <a:lnTo>
                  <a:pt x="533713" y="435377"/>
                </a:lnTo>
                <a:lnTo>
                  <a:pt x="560437" y="403667"/>
                </a:lnTo>
                <a:lnTo>
                  <a:pt x="579144" y="363685"/>
                </a:lnTo>
                <a:lnTo>
                  <a:pt x="593842" y="318188"/>
                </a:lnTo>
                <a:lnTo>
                  <a:pt x="599187" y="268555"/>
                </a:lnTo>
                <a:lnTo>
                  <a:pt x="593842" y="213407"/>
                </a:lnTo>
                <a:lnTo>
                  <a:pt x="587161" y="174804"/>
                </a:lnTo>
                <a:lnTo>
                  <a:pt x="577808" y="132065"/>
                </a:lnTo>
                <a:lnTo>
                  <a:pt x="567118" y="87946"/>
                </a:lnTo>
                <a:lnTo>
                  <a:pt x="563109" y="45207"/>
                </a:lnTo>
                <a:lnTo>
                  <a:pt x="563109" y="20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 sz="2700"/>
          </a:p>
        </p:txBody>
      </p:sp>
      <p:grpSp>
        <p:nvGrpSpPr>
          <p:cNvPr id="7" name="Group 6"/>
          <p:cNvGrpSpPr/>
          <p:nvPr/>
        </p:nvGrpSpPr>
        <p:grpSpPr>
          <a:xfrm>
            <a:off x="937764" y="1826004"/>
            <a:ext cx="4193197" cy="4732973"/>
            <a:chOff x="2139373" y="1568826"/>
            <a:chExt cx="4193197" cy="4732973"/>
          </a:xfrm>
        </p:grpSpPr>
        <p:sp>
          <p:nvSpPr>
            <p:cNvPr id="8" name="Freeform 2"/>
            <p:cNvSpPr/>
            <p:nvPr/>
          </p:nvSpPr>
          <p:spPr>
            <a:xfrm>
              <a:off x="2139373" y="1568826"/>
              <a:ext cx="4193197" cy="4732973"/>
            </a:xfrm>
            <a:custGeom>
              <a:avLst/>
              <a:gdLst>
                <a:gd name="connsiteX0" fmla="*/ 2428875 w 4000500"/>
                <a:gd name="connsiteY0" fmla="*/ 3952875 h 4600575"/>
                <a:gd name="connsiteX1" fmla="*/ 2628900 w 4000500"/>
                <a:gd name="connsiteY1" fmla="*/ 3257550 h 4600575"/>
                <a:gd name="connsiteX2" fmla="*/ 3533775 w 4000500"/>
                <a:gd name="connsiteY2" fmla="*/ 3314700 h 4600575"/>
                <a:gd name="connsiteX3" fmla="*/ 3543300 w 4000500"/>
                <a:gd name="connsiteY3" fmla="*/ 2847975 h 4600575"/>
                <a:gd name="connsiteX4" fmla="*/ 3724275 w 4000500"/>
                <a:gd name="connsiteY4" fmla="*/ 2705100 h 4600575"/>
                <a:gd name="connsiteX5" fmla="*/ 3629025 w 4000500"/>
                <a:gd name="connsiteY5" fmla="*/ 2600325 h 4600575"/>
                <a:gd name="connsiteX6" fmla="*/ 3752850 w 4000500"/>
                <a:gd name="connsiteY6" fmla="*/ 2524125 h 4600575"/>
                <a:gd name="connsiteX7" fmla="*/ 3686175 w 4000500"/>
                <a:gd name="connsiteY7" fmla="*/ 2295525 h 4600575"/>
                <a:gd name="connsiteX8" fmla="*/ 4000500 w 4000500"/>
                <a:gd name="connsiteY8" fmla="*/ 2085975 h 4600575"/>
                <a:gd name="connsiteX9" fmla="*/ 3552825 w 4000500"/>
                <a:gd name="connsiteY9" fmla="*/ 1457325 h 4600575"/>
                <a:gd name="connsiteX10" fmla="*/ 2028825 w 4000500"/>
                <a:gd name="connsiteY10" fmla="*/ 0 h 4600575"/>
                <a:gd name="connsiteX11" fmla="*/ 533400 w 4000500"/>
                <a:gd name="connsiteY11" fmla="*/ 933450 h 4600575"/>
                <a:gd name="connsiteX12" fmla="*/ 1028700 w 4000500"/>
                <a:gd name="connsiteY12" fmla="*/ 2838450 h 4600575"/>
                <a:gd name="connsiteX13" fmla="*/ 0 w 4000500"/>
                <a:gd name="connsiteY13" fmla="*/ 4600575 h 4600575"/>
                <a:gd name="connsiteX14" fmla="*/ 0 w 4000500"/>
                <a:gd name="connsiteY14" fmla="*/ 4600575 h 4600575"/>
                <a:gd name="connsiteX0-1" fmla="*/ 2428875 w 4000500"/>
                <a:gd name="connsiteY0-2" fmla="*/ 3952875 h 4600575"/>
                <a:gd name="connsiteX1-3" fmla="*/ 2628900 w 4000500"/>
                <a:gd name="connsiteY1-4" fmla="*/ 3257550 h 4600575"/>
                <a:gd name="connsiteX2-5" fmla="*/ 3509921 w 4000500"/>
                <a:gd name="connsiteY2-6" fmla="*/ 3306749 h 4600575"/>
                <a:gd name="connsiteX3-7" fmla="*/ 3543300 w 4000500"/>
                <a:gd name="connsiteY3-8" fmla="*/ 2847975 h 4600575"/>
                <a:gd name="connsiteX4-9" fmla="*/ 3724275 w 4000500"/>
                <a:gd name="connsiteY4-10" fmla="*/ 2705100 h 4600575"/>
                <a:gd name="connsiteX5-11" fmla="*/ 3629025 w 4000500"/>
                <a:gd name="connsiteY5-12" fmla="*/ 2600325 h 4600575"/>
                <a:gd name="connsiteX6-13" fmla="*/ 3752850 w 4000500"/>
                <a:gd name="connsiteY6-14" fmla="*/ 2524125 h 4600575"/>
                <a:gd name="connsiteX7-15" fmla="*/ 3686175 w 4000500"/>
                <a:gd name="connsiteY7-16" fmla="*/ 2295525 h 4600575"/>
                <a:gd name="connsiteX8-17" fmla="*/ 4000500 w 4000500"/>
                <a:gd name="connsiteY8-18" fmla="*/ 2085975 h 4600575"/>
                <a:gd name="connsiteX9-19" fmla="*/ 3552825 w 4000500"/>
                <a:gd name="connsiteY9-20" fmla="*/ 1457325 h 4600575"/>
                <a:gd name="connsiteX10-21" fmla="*/ 2028825 w 4000500"/>
                <a:gd name="connsiteY10-22" fmla="*/ 0 h 4600575"/>
                <a:gd name="connsiteX11-23" fmla="*/ 533400 w 4000500"/>
                <a:gd name="connsiteY11-24" fmla="*/ 933450 h 4600575"/>
                <a:gd name="connsiteX12-25" fmla="*/ 1028700 w 4000500"/>
                <a:gd name="connsiteY12-26" fmla="*/ 2838450 h 4600575"/>
                <a:gd name="connsiteX13-27" fmla="*/ 0 w 4000500"/>
                <a:gd name="connsiteY13-28" fmla="*/ 4600575 h 4600575"/>
                <a:gd name="connsiteX14-29" fmla="*/ 0 w 4000500"/>
                <a:gd name="connsiteY14-30" fmla="*/ 4600575 h 4600575"/>
                <a:gd name="connsiteX0-31" fmla="*/ 2428875 w 4000500"/>
                <a:gd name="connsiteY0-32" fmla="*/ 3952875 h 4600575"/>
                <a:gd name="connsiteX1-33" fmla="*/ 2628900 w 4000500"/>
                <a:gd name="connsiteY1-34" fmla="*/ 3257550 h 4600575"/>
                <a:gd name="connsiteX2-35" fmla="*/ 3509921 w 4000500"/>
                <a:gd name="connsiteY2-36" fmla="*/ 3306749 h 4600575"/>
                <a:gd name="connsiteX3-37" fmla="*/ 3543300 w 4000500"/>
                <a:gd name="connsiteY3-38" fmla="*/ 2847975 h 4600575"/>
                <a:gd name="connsiteX4-39" fmla="*/ 3724275 w 4000500"/>
                <a:gd name="connsiteY4-40" fmla="*/ 2705100 h 4600575"/>
                <a:gd name="connsiteX5-41" fmla="*/ 3629025 w 4000500"/>
                <a:gd name="connsiteY5-42" fmla="*/ 2600325 h 4600575"/>
                <a:gd name="connsiteX6-43" fmla="*/ 3752850 w 4000500"/>
                <a:gd name="connsiteY6-44" fmla="*/ 2524125 h 4600575"/>
                <a:gd name="connsiteX7-45" fmla="*/ 3686175 w 4000500"/>
                <a:gd name="connsiteY7-46" fmla="*/ 2295525 h 4600575"/>
                <a:gd name="connsiteX8-47" fmla="*/ 4000500 w 4000500"/>
                <a:gd name="connsiteY8-48" fmla="*/ 2085975 h 4600575"/>
                <a:gd name="connsiteX9-49" fmla="*/ 3552825 w 4000500"/>
                <a:gd name="connsiteY9-50" fmla="*/ 1457325 h 4600575"/>
                <a:gd name="connsiteX10-51" fmla="*/ 2028825 w 4000500"/>
                <a:gd name="connsiteY10-52" fmla="*/ 0 h 4600575"/>
                <a:gd name="connsiteX11-53" fmla="*/ 533400 w 4000500"/>
                <a:gd name="connsiteY11-54" fmla="*/ 933450 h 4600575"/>
                <a:gd name="connsiteX12-55" fmla="*/ 1028700 w 4000500"/>
                <a:gd name="connsiteY12-56" fmla="*/ 2838450 h 4600575"/>
                <a:gd name="connsiteX13-57" fmla="*/ 0 w 4000500"/>
                <a:gd name="connsiteY13-58" fmla="*/ 4600575 h 4600575"/>
                <a:gd name="connsiteX14-59" fmla="*/ 0 w 4000500"/>
                <a:gd name="connsiteY14-60" fmla="*/ 4600575 h 4600575"/>
                <a:gd name="connsiteX0-61" fmla="*/ 2428875 w 4000500"/>
                <a:gd name="connsiteY0-62" fmla="*/ 3952875 h 4600575"/>
                <a:gd name="connsiteX1-63" fmla="*/ 2628900 w 4000500"/>
                <a:gd name="connsiteY1-64" fmla="*/ 3257550 h 4600575"/>
                <a:gd name="connsiteX2-65" fmla="*/ 3509921 w 4000500"/>
                <a:gd name="connsiteY2-66" fmla="*/ 3306749 h 4600575"/>
                <a:gd name="connsiteX3-67" fmla="*/ 3563178 w 4000500"/>
                <a:gd name="connsiteY3-68" fmla="*/ 2847975 h 4600575"/>
                <a:gd name="connsiteX4-69" fmla="*/ 3724275 w 4000500"/>
                <a:gd name="connsiteY4-70" fmla="*/ 2705100 h 4600575"/>
                <a:gd name="connsiteX5-71" fmla="*/ 3629025 w 4000500"/>
                <a:gd name="connsiteY5-72" fmla="*/ 2600325 h 4600575"/>
                <a:gd name="connsiteX6-73" fmla="*/ 3752850 w 4000500"/>
                <a:gd name="connsiteY6-74" fmla="*/ 2524125 h 4600575"/>
                <a:gd name="connsiteX7-75" fmla="*/ 3686175 w 4000500"/>
                <a:gd name="connsiteY7-76" fmla="*/ 2295525 h 4600575"/>
                <a:gd name="connsiteX8-77" fmla="*/ 4000500 w 4000500"/>
                <a:gd name="connsiteY8-78" fmla="*/ 2085975 h 4600575"/>
                <a:gd name="connsiteX9-79" fmla="*/ 3552825 w 4000500"/>
                <a:gd name="connsiteY9-80" fmla="*/ 1457325 h 4600575"/>
                <a:gd name="connsiteX10-81" fmla="*/ 2028825 w 4000500"/>
                <a:gd name="connsiteY10-82" fmla="*/ 0 h 4600575"/>
                <a:gd name="connsiteX11-83" fmla="*/ 533400 w 4000500"/>
                <a:gd name="connsiteY11-84" fmla="*/ 933450 h 4600575"/>
                <a:gd name="connsiteX12-85" fmla="*/ 1028700 w 4000500"/>
                <a:gd name="connsiteY12-86" fmla="*/ 2838450 h 4600575"/>
                <a:gd name="connsiteX13-87" fmla="*/ 0 w 4000500"/>
                <a:gd name="connsiteY13-88" fmla="*/ 4600575 h 4600575"/>
                <a:gd name="connsiteX14-89" fmla="*/ 0 w 4000500"/>
                <a:gd name="connsiteY14-90" fmla="*/ 4600575 h 4600575"/>
                <a:gd name="connsiteX0-91" fmla="*/ 2428875 w 4000500"/>
                <a:gd name="connsiteY0-92" fmla="*/ 3952875 h 4600575"/>
                <a:gd name="connsiteX1-93" fmla="*/ 2628900 w 4000500"/>
                <a:gd name="connsiteY1-94" fmla="*/ 3257550 h 4600575"/>
                <a:gd name="connsiteX2-95" fmla="*/ 3509921 w 4000500"/>
                <a:gd name="connsiteY2-96" fmla="*/ 3306749 h 4600575"/>
                <a:gd name="connsiteX3-97" fmla="*/ 3563178 w 4000500"/>
                <a:gd name="connsiteY3-98" fmla="*/ 2847975 h 4600575"/>
                <a:gd name="connsiteX4-99" fmla="*/ 3724275 w 4000500"/>
                <a:gd name="connsiteY4-100" fmla="*/ 2705100 h 4600575"/>
                <a:gd name="connsiteX5-101" fmla="*/ 3629025 w 4000500"/>
                <a:gd name="connsiteY5-102" fmla="*/ 2600325 h 4600575"/>
                <a:gd name="connsiteX6-103" fmla="*/ 3752850 w 4000500"/>
                <a:gd name="connsiteY6-104" fmla="*/ 2524125 h 4600575"/>
                <a:gd name="connsiteX7-105" fmla="*/ 3686175 w 4000500"/>
                <a:gd name="connsiteY7-106" fmla="*/ 2295525 h 4600575"/>
                <a:gd name="connsiteX8-107" fmla="*/ 4000500 w 4000500"/>
                <a:gd name="connsiteY8-108" fmla="*/ 2085975 h 4600575"/>
                <a:gd name="connsiteX9-109" fmla="*/ 3552825 w 4000500"/>
                <a:gd name="connsiteY9-110" fmla="*/ 1457325 h 4600575"/>
                <a:gd name="connsiteX10-111" fmla="*/ 2028825 w 4000500"/>
                <a:gd name="connsiteY10-112" fmla="*/ 0 h 4600575"/>
                <a:gd name="connsiteX11-113" fmla="*/ 533400 w 4000500"/>
                <a:gd name="connsiteY11-114" fmla="*/ 933450 h 4600575"/>
                <a:gd name="connsiteX12-115" fmla="*/ 1028700 w 4000500"/>
                <a:gd name="connsiteY12-116" fmla="*/ 2838450 h 4600575"/>
                <a:gd name="connsiteX13-117" fmla="*/ 0 w 4000500"/>
                <a:gd name="connsiteY13-118" fmla="*/ 4600575 h 4600575"/>
                <a:gd name="connsiteX14-119" fmla="*/ 0 w 4000500"/>
                <a:gd name="connsiteY14-120" fmla="*/ 4600575 h 4600575"/>
                <a:gd name="connsiteX0-121" fmla="*/ 2428875 w 4000500"/>
                <a:gd name="connsiteY0-122" fmla="*/ 3952875 h 4600575"/>
                <a:gd name="connsiteX1-123" fmla="*/ 2628900 w 4000500"/>
                <a:gd name="connsiteY1-124" fmla="*/ 3257550 h 4600575"/>
                <a:gd name="connsiteX2-125" fmla="*/ 3509921 w 4000500"/>
                <a:gd name="connsiteY2-126" fmla="*/ 3306749 h 4600575"/>
                <a:gd name="connsiteX3-127" fmla="*/ 3563178 w 4000500"/>
                <a:gd name="connsiteY3-128" fmla="*/ 2847975 h 4600575"/>
                <a:gd name="connsiteX4-129" fmla="*/ 3724275 w 4000500"/>
                <a:gd name="connsiteY4-130" fmla="*/ 2705100 h 4600575"/>
                <a:gd name="connsiteX5-131" fmla="*/ 3629025 w 4000500"/>
                <a:gd name="connsiteY5-132" fmla="*/ 2600325 h 4600575"/>
                <a:gd name="connsiteX6-133" fmla="*/ 3752850 w 4000500"/>
                <a:gd name="connsiteY6-134" fmla="*/ 2524125 h 4600575"/>
                <a:gd name="connsiteX7-135" fmla="*/ 3686175 w 4000500"/>
                <a:gd name="connsiteY7-136" fmla="*/ 2295525 h 4600575"/>
                <a:gd name="connsiteX8-137" fmla="*/ 4000500 w 4000500"/>
                <a:gd name="connsiteY8-138" fmla="*/ 2085975 h 4600575"/>
                <a:gd name="connsiteX9-139" fmla="*/ 3552825 w 4000500"/>
                <a:gd name="connsiteY9-140" fmla="*/ 1457325 h 4600575"/>
                <a:gd name="connsiteX10-141" fmla="*/ 2028825 w 4000500"/>
                <a:gd name="connsiteY10-142" fmla="*/ 0 h 4600575"/>
                <a:gd name="connsiteX11-143" fmla="*/ 533400 w 4000500"/>
                <a:gd name="connsiteY11-144" fmla="*/ 933450 h 4600575"/>
                <a:gd name="connsiteX12-145" fmla="*/ 1028700 w 4000500"/>
                <a:gd name="connsiteY12-146" fmla="*/ 2838450 h 4600575"/>
                <a:gd name="connsiteX13-147" fmla="*/ 0 w 4000500"/>
                <a:gd name="connsiteY13-148" fmla="*/ 4600575 h 4600575"/>
                <a:gd name="connsiteX14-149" fmla="*/ 0 w 4000500"/>
                <a:gd name="connsiteY14-150" fmla="*/ 4600575 h 4600575"/>
                <a:gd name="connsiteX0-151" fmla="*/ 2428875 w 4000500"/>
                <a:gd name="connsiteY0-152" fmla="*/ 3952875 h 4600575"/>
                <a:gd name="connsiteX1-153" fmla="*/ 2628900 w 4000500"/>
                <a:gd name="connsiteY1-154" fmla="*/ 3257550 h 4600575"/>
                <a:gd name="connsiteX2-155" fmla="*/ 3509921 w 4000500"/>
                <a:gd name="connsiteY2-156" fmla="*/ 3306749 h 4600575"/>
                <a:gd name="connsiteX3-157" fmla="*/ 3563178 w 4000500"/>
                <a:gd name="connsiteY3-158" fmla="*/ 2847975 h 4600575"/>
                <a:gd name="connsiteX4-159" fmla="*/ 3724275 w 4000500"/>
                <a:gd name="connsiteY4-160" fmla="*/ 2705100 h 4600575"/>
                <a:gd name="connsiteX5-161" fmla="*/ 3629025 w 4000500"/>
                <a:gd name="connsiteY5-162" fmla="*/ 2600325 h 4600575"/>
                <a:gd name="connsiteX6-163" fmla="*/ 3752850 w 4000500"/>
                <a:gd name="connsiteY6-164" fmla="*/ 2524125 h 4600575"/>
                <a:gd name="connsiteX7-165" fmla="*/ 3686175 w 4000500"/>
                <a:gd name="connsiteY7-166" fmla="*/ 2295525 h 4600575"/>
                <a:gd name="connsiteX8-167" fmla="*/ 4000500 w 4000500"/>
                <a:gd name="connsiteY8-168" fmla="*/ 2085975 h 4600575"/>
                <a:gd name="connsiteX9-169" fmla="*/ 3552825 w 4000500"/>
                <a:gd name="connsiteY9-170" fmla="*/ 1457325 h 4600575"/>
                <a:gd name="connsiteX10-171" fmla="*/ 2028825 w 4000500"/>
                <a:gd name="connsiteY10-172" fmla="*/ 0 h 4600575"/>
                <a:gd name="connsiteX11-173" fmla="*/ 533400 w 4000500"/>
                <a:gd name="connsiteY11-174" fmla="*/ 933450 h 4600575"/>
                <a:gd name="connsiteX12-175" fmla="*/ 1028700 w 4000500"/>
                <a:gd name="connsiteY12-176" fmla="*/ 2838450 h 4600575"/>
                <a:gd name="connsiteX13-177" fmla="*/ 0 w 4000500"/>
                <a:gd name="connsiteY13-178" fmla="*/ 4600575 h 4600575"/>
                <a:gd name="connsiteX14-179" fmla="*/ 0 w 4000500"/>
                <a:gd name="connsiteY14-180" fmla="*/ 4600575 h 4600575"/>
                <a:gd name="connsiteX0-181" fmla="*/ 2428875 w 4000500"/>
                <a:gd name="connsiteY0-182" fmla="*/ 3952875 h 4600575"/>
                <a:gd name="connsiteX1-183" fmla="*/ 2632875 w 4000500"/>
                <a:gd name="connsiteY1-184" fmla="*/ 3281404 h 4600575"/>
                <a:gd name="connsiteX2-185" fmla="*/ 3509921 w 4000500"/>
                <a:gd name="connsiteY2-186" fmla="*/ 3306749 h 4600575"/>
                <a:gd name="connsiteX3-187" fmla="*/ 3563178 w 4000500"/>
                <a:gd name="connsiteY3-188" fmla="*/ 2847975 h 4600575"/>
                <a:gd name="connsiteX4-189" fmla="*/ 3724275 w 4000500"/>
                <a:gd name="connsiteY4-190" fmla="*/ 2705100 h 4600575"/>
                <a:gd name="connsiteX5-191" fmla="*/ 3629025 w 4000500"/>
                <a:gd name="connsiteY5-192" fmla="*/ 2600325 h 4600575"/>
                <a:gd name="connsiteX6-193" fmla="*/ 3752850 w 4000500"/>
                <a:gd name="connsiteY6-194" fmla="*/ 2524125 h 4600575"/>
                <a:gd name="connsiteX7-195" fmla="*/ 3686175 w 4000500"/>
                <a:gd name="connsiteY7-196" fmla="*/ 2295525 h 4600575"/>
                <a:gd name="connsiteX8-197" fmla="*/ 4000500 w 4000500"/>
                <a:gd name="connsiteY8-198" fmla="*/ 2085975 h 4600575"/>
                <a:gd name="connsiteX9-199" fmla="*/ 3552825 w 4000500"/>
                <a:gd name="connsiteY9-200" fmla="*/ 1457325 h 4600575"/>
                <a:gd name="connsiteX10-201" fmla="*/ 2028825 w 4000500"/>
                <a:gd name="connsiteY10-202" fmla="*/ 0 h 4600575"/>
                <a:gd name="connsiteX11-203" fmla="*/ 533400 w 4000500"/>
                <a:gd name="connsiteY11-204" fmla="*/ 933450 h 4600575"/>
                <a:gd name="connsiteX12-205" fmla="*/ 1028700 w 4000500"/>
                <a:gd name="connsiteY12-206" fmla="*/ 2838450 h 4600575"/>
                <a:gd name="connsiteX13-207" fmla="*/ 0 w 4000500"/>
                <a:gd name="connsiteY13-208" fmla="*/ 4600575 h 4600575"/>
                <a:gd name="connsiteX14-209" fmla="*/ 0 w 4000500"/>
                <a:gd name="connsiteY14-210" fmla="*/ 4600575 h 4600575"/>
                <a:gd name="connsiteX0-211" fmla="*/ 2428875 w 4000500"/>
                <a:gd name="connsiteY0-212" fmla="*/ 3952875 h 4600575"/>
                <a:gd name="connsiteX1-213" fmla="*/ 2632875 w 4000500"/>
                <a:gd name="connsiteY1-214" fmla="*/ 3281404 h 4600575"/>
                <a:gd name="connsiteX2-215" fmla="*/ 3509921 w 4000500"/>
                <a:gd name="connsiteY2-216" fmla="*/ 3306749 h 4600575"/>
                <a:gd name="connsiteX3-217" fmla="*/ 3563178 w 4000500"/>
                <a:gd name="connsiteY3-218" fmla="*/ 2847975 h 4600575"/>
                <a:gd name="connsiteX4-219" fmla="*/ 3724275 w 4000500"/>
                <a:gd name="connsiteY4-220" fmla="*/ 2705100 h 4600575"/>
                <a:gd name="connsiteX5-221" fmla="*/ 3629025 w 4000500"/>
                <a:gd name="connsiteY5-222" fmla="*/ 2600325 h 4600575"/>
                <a:gd name="connsiteX6-223" fmla="*/ 3752850 w 4000500"/>
                <a:gd name="connsiteY6-224" fmla="*/ 2524125 h 4600575"/>
                <a:gd name="connsiteX7-225" fmla="*/ 3686175 w 4000500"/>
                <a:gd name="connsiteY7-226" fmla="*/ 2295525 h 4600575"/>
                <a:gd name="connsiteX8-227" fmla="*/ 4000500 w 4000500"/>
                <a:gd name="connsiteY8-228" fmla="*/ 2085975 h 4600575"/>
                <a:gd name="connsiteX9-229" fmla="*/ 3552825 w 4000500"/>
                <a:gd name="connsiteY9-230" fmla="*/ 1457325 h 4600575"/>
                <a:gd name="connsiteX10-231" fmla="*/ 2028825 w 4000500"/>
                <a:gd name="connsiteY10-232" fmla="*/ 0 h 4600575"/>
                <a:gd name="connsiteX11-233" fmla="*/ 533400 w 4000500"/>
                <a:gd name="connsiteY11-234" fmla="*/ 933450 h 4600575"/>
                <a:gd name="connsiteX12-235" fmla="*/ 1028700 w 4000500"/>
                <a:gd name="connsiteY12-236" fmla="*/ 2838450 h 4600575"/>
                <a:gd name="connsiteX13-237" fmla="*/ 0 w 4000500"/>
                <a:gd name="connsiteY13-238" fmla="*/ 4600575 h 4600575"/>
                <a:gd name="connsiteX14-239" fmla="*/ 0 w 4000500"/>
                <a:gd name="connsiteY14-240" fmla="*/ 4600575 h 4600575"/>
                <a:gd name="connsiteX0-241" fmla="*/ 2428875 w 4000500"/>
                <a:gd name="connsiteY0-242" fmla="*/ 3952875 h 4600575"/>
                <a:gd name="connsiteX1-243" fmla="*/ 2632875 w 4000500"/>
                <a:gd name="connsiteY1-244" fmla="*/ 3281404 h 4600575"/>
                <a:gd name="connsiteX2-245" fmla="*/ 3509921 w 4000500"/>
                <a:gd name="connsiteY2-246" fmla="*/ 3306749 h 4600575"/>
                <a:gd name="connsiteX3-247" fmla="*/ 3563178 w 4000500"/>
                <a:gd name="connsiteY3-248" fmla="*/ 2847975 h 4600575"/>
                <a:gd name="connsiteX4-249" fmla="*/ 3724275 w 4000500"/>
                <a:gd name="connsiteY4-250" fmla="*/ 2705100 h 4600575"/>
                <a:gd name="connsiteX5-251" fmla="*/ 3629025 w 4000500"/>
                <a:gd name="connsiteY5-252" fmla="*/ 2600325 h 4600575"/>
                <a:gd name="connsiteX6-253" fmla="*/ 3752850 w 4000500"/>
                <a:gd name="connsiteY6-254" fmla="*/ 2524125 h 4600575"/>
                <a:gd name="connsiteX7-255" fmla="*/ 3686175 w 4000500"/>
                <a:gd name="connsiteY7-256" fmla="*/ 2295525 h 4600575"/>
                <a:gd name="connsiteX8-257" fmla="*/ 4000500 w 4000500"/>
                <a:gd name="connsiteY8-258" fmla="*/ 2085975 h 4600575"/>
                <a:gd name="connsiteX9-259" fmla="*/ 3552825 w 4000500"/>
                <a:gd name="connsiteY9-260" fmla="*/ 1457325 h 4600575"/>
                <a:gd name="connsiteX10-261" fmla="*/ 2028825 w 4000500"/>
                <a:gd name="connsiteY10-262" fmla="*/ 0 h 4600575"/>
                <a:gd name="connsiteX11-263" fmla="*/ 533400 w 4000500"/>
                <a:gd name="connsiteY11-264" fmla="*/ 933450 h 4600575"/>
                <a:gd name="connsiteX12-265" fmla="*/ 1028700 w 4000500"/>
                <a:gd name="connsiteY12-266" fmla="*/ 2838450 h 4600575"/>
                <a:gd name="connsiteX13-267" fmla="*/ 0 w 4000500"/>
                <a:gd name="connsiteY13-268" fmla="*/ 4600575 h 4600575"/>
                <a:gd name="connsiteX14-269" fmla="*/ 0 w 4000500"/>
                <a:gd name="connsiteY14-270" fmla="*/ 4600575 h 4600575"/>
                <a:gd name="connsiteX0-271" fmla="*/ 2428875 w 4000500"/>
                <a:gd name="connsiteY0-272" fmla="*/ 3952875 h 4600575"/>
                <a:gd name="connsiteX1-273" fmla="*/ 2632875 w 4000500"/>
                <a:gd name="connsiteY1-274" fmla="*/ 3281404 h 4600575"/>
                <a:gd name="connsiteX2-275" fmla="*/ 3509921 w 4000500"/>
                <a:gd name="connsiteY2-276" fmla="*/ 3306749 h 4600575"/>
                <a:gd name="connsiteX3-277" fmla="*/ 3563178 w 4000500"/>
                <a:gd name="connsiteY3-278" fmla="*/ 2847975 h 4600575"/>
                <a:gd name="connsiteX4-279" fmla="*/ 3724275 w 4000500"/>
                <a:gd name="connsiteY4-280" fmla="*/ 2705100 h 4600575"/>
                <a:gd name="connsiteX5-281" fmla="*/ 3629025 w 4000500"/>
                <a:gd name="connsiteY5-282" fmla="*/ 2600325 h 4600575"/>
                <a:gd name="connsiteX6-283" fmla="*/ 3752850 w 4000500"/>
                <a:gd name="connsiteY6-284" fmla="*/ 2524125 h 4600575"/>
                <a:gd name="connsiteX7-285" fmla="*/ 3686175 w 4000500"/>
                <a:gd name="connsiteY7-286" fmla="*/ 2295525 h 4600575"/>
                <a:gd name="connsiteX8-287" fmla="*/ 4000500 w 4000500"/>
                <a:gd name="connsiteY8-288" fmla="*/ 2085975 h 4600575"/>
                <a:gd name="connsiteX9-289" fmla="*/ 3552825 w 4000500"/>
                <a:gd name="connsiteY9-290" fmla="*/ 1457325 h 4600575"/>
                <a:gd name="connsiteX10-291" fmla="*/ 2028825 w 4000500"/>
                <a:gd name="connsiteY10-292" fmla="*/ 0 h 4600575"/>
                <a:gd name="connsiteX11-293" fmla="*/ 533400 w 4000500"/>
                <a:gd name="connsiteY11-294" fmla="*/ 933450 h 4600575"/>
                <a:gd name="connsiteX12-295" fmla="*/ 1028700 w 4000500"/>
                <a:gd name="connsiteY12-296" fmla="*/ 2838450 h 4600575"/>
                <a:gd name="connsiteX13-297" fmla="*/ 0 w 4000500"/>
                <a:gd name="connsiteY13-298" fmla="*/ 4600575 h 4600575"/>
                <a:gd name="connsiteX14-299" fmla="*/ 0 w 4000500"/>
                <a:gd name="connsiteY14-300" fmla="*/ 4600575 h 4600575"/>
                <a:gd name="connsiteX0-301" fmla="*/ 2428875 w 4000500"/>
                <a:gd name="connsiteY0-302" fmla="*/ 3952875 h 4600575"/>
                <a:gd name="connsiteX1-303" fmla="*/ 2632875 w 4000500"/>
                <a:gd name="connsiteY1-304" fmla="*/ 3281404 h 4600575"/>
                <a:gd name="connsiteX2-305" fmla="*/ 3509921 w 4000500"/>
                <a:gd name="connsiteY2-306" fmla="*/ 3306749 h 4600575"/>
                <a:gd name="connsiteX3-307" fmla="*/ 3555226 w 4000500"/>
                <a:gd name="connsiteY3-308" fmla="*/ 2851950 h 4600575"/>
                <a:gd name="connsiteX4-309" fmla="*/ 3724275 w 4000500"/>
                <a:gd name="connsiteY4-310" fmla="*/ 2705100 h 4600575"/>
                <a:gd name="connsiteX5-311" fmla="*/ 3629025 w 4000500"/>
                <a:gd name="connsiteY5-312" fmla="*/ 2600325 h 4600575"/>
                <a:gd name="connsiteX6-313" fmla="*/ 3752850 w 4000500"/>
                <a:gd name="connsiteY6-314" fmla="*/ 2524125 h 4600575"/>
                <a:gd name="connsiteX7-315" fmla="*/ 3686175 w 4000500"/>
                <a:gd name="connsiteY7-316" fmla="*/ 2295525 h 4600575"/>
                <a:gd name="connsiteX8-317" fmla="*/ 4000500 w 4000500"/>
                <a:gd name="connsiteY8-318" fmla="*/ 2085975 h 4600575"/>
                <a:gd name="connsiteX9-319" fmla="*/ 3552825 w 4000500"/>
                <a:gd name="connsiteY9-320" fmla="*/ 1457325 h 4600575"/>
                <a:gd name="connsiteX10-321" fmla="*/ 2028825 w 4000500"/>
                <a:gd name="connsiteY10-322" fmla="*/ 0 h 4600575"/>
                <a:gd name="connsiteX11-323" fmla="*/ 533400 w 4000500"/>
                <a:gd name="connsiteY11-324" fmla="*/ 933450 h 4600575"/>
                <a:gd name="connsiteX12-325" fmla="*/ 1028700 w 4000500"/>
                <a:gd name="connsiteY12-326" fmla="*/ 2838450 h 4600575"/>
                <a:gd name="connsiteX13-327" fmla="*/ 0 w 4000500"/>
                <a:gd name="connsiteY13-328" fmla="*/ 4600575 h 4600575"/>
                <a:gd name="connsiteX14-329" fmla="*/ 0 w 4000500"/>
                <a:gd name="connsiteY14-330" fmla="*/ 4600575 h 4600575"/>
                <a:gd name="connsiteX0-331" fmla="*/ 2428875 w 4000500"/>
                <a:gd name="connsiteY0-332" fmla="*/ 3952875 h 4600575"/>
                <a:gd name="connsiteX1-333" fmla="*/ 2632875 w 4000500"/>
                <a:gd name="connsiteY1-334" fmla="*/ 3281404 h 4600575"/>
                <a:gd name="connsiteX2-335" fmla="*/ 3509921 w 4000500"/>
                <a:gd name="connsiteY2-336" fmla="*/ 3306749 h 4600575"/>
                <a:gd name="connsiteX3-337" fmla="*/ 3555226 w 4000500"/>
                <a:gd name="connsiteY3-338" fmla="*/ 2851950 h 4600575"/>
                <a:gd name="connsiteX4-339" fmla="*/ 3631427 w 4000500"/>
                <a:gd name="connsiteY4-340" fmla="*/ 2800019 h 4600575"/>
                <a:gd name="connsiteX5-341" fmla="*/ 3724275 w 4000500"/>
                <a:gd name="connsiteY5-342" fmla="*/ 2705100 h 4600575"/>
                <a:gd name="connsiteX6-343" fmla="*/ 3629025 w 4000500"/>
                <a:gd name="connsiteY6-344" fmla="*/ 2600325 h 4600575"/>
                <a:gd name="connsiteX7-345" fmla="*/ 3752850 w 4000500"/>
                <a:gd name="connsiteY7-346" fmla="*/ 2524125 h 4600575"/>
                <a:gd name="connsiteX8-347" fmla="*/ 3686175 w 4000500"/>
                <a:gd name="connsiteY8-348" fmla="*/ 2295525 h 4600575"/>
                <a:gd name="connsiteX9-349" fmla="*/ 4000500 w 4000500"/>
                <a:gd name="connsiteY9-350" fmla="*/ 2085975 h 4600575"/>
                <a:gd name="connsiteX10-351" fmla="*/ 3552825 w 4000500"/>
                <a:gd name="connsiteY10-352" fmla="*/ 1457325 h 4600575"/>
                <a:gd name="connsiteX11-353" fmla="*/ 2028825 w 4000500"/>
                <a:gd name="connsiteY11-354" fmla="*/ 0 h 4600575"/>
                <a:gd name="connsiteX12-355" fmla="*/ 533400 w 4000500"/>
                <a:gd name="connsiteY12-356" fmla="*/ 933450 h 4600575"/>
                <a:gd name="connsiteX13-357" fmla="*/ 1028700 w 4000500"/>
                <a:gd name="connsiteY13-358" fmla="*/ 2838450 h 4600575"/>
                <a:gd name="connsiteX14-359" fmla="*/ 0 w 4000500"/>
                <a:gd name="connsiteY14-360" fmla="*/ 4600575 h 4600575"/>
                <a:gd name="connsiteX15" fmla="*/ 0 w 4000500"/>
                <a:gd name="connsiteY15" fmla="*/ 4600575 h 4600575"/>
                <a:gd name="connsiteX0-361" fmla="*/ 2428875 w 4000500"/>
                <a:gd name="connsiteY0-362" fmla="*/ 3952875 h 4600575"/>
                <a:gd name="connsiteX1-363" fmla="*/ 2632875 w 4000500"/>
                <a:gd name="connsiteY1-364" fmla="*/ 3281404 h 4600575"/>
                <a:gd name="connsiteX2-365" fmla="*/ 3509921 w 4000500"/>
                <a:gd name="connsiteY2-366" fmla="*/ 3306749 h 4600575"/>
                <a:gd name="connsiteX3-367" fmla="*/ 3555226 w 4000500"/>
                <a:gd name="connsiteY3-368" fmla="*/ 2851950 h 4600575"/>
                <a:gd name="connsiteX4-369" fmla="*/ 3724275 w 4000500"/>
                <a:gd name="connsiteY4-370" fmla="*/ 2705100 h 4600575"/>
                <a:gd name="connsiteX5-371" fmla="*/ 3629025 w 4000500"/>
                <a:gd name="connsiteY5-372" fmla="*/ 2600325 h 4600575"/>
                <a:gd name="connsiteX6-373" fmla="*/ 3752850 w 4000500"/>
                <a:gd name="connsiteY6-374" fmla="*/ 2524125 h 4600575"/>
                <a:gd name="connsiteX7-375" fmla="*/ 3686175 w 4000500"/>
                <a:gd name="connsiteY7-376" fmla="*/ 2295525 h 4600575"/>
                <a:gd name="connsiteX8-377" fmla="*/ 4000500 w 4000500"/>
                <a:gd name="connsiteY8-378" fmla="*/ 2085975 h 4600575"/>
                <a:gd name="connsiteX9-379" fmla="*/ 3552825 w 4000500"/>
                <a:gd name="connsiteY9-380" fmla="*/ 1457325 h 4600575"/>
                <a:gd name="connsiteX10-381" fmla="*/ 2028825 w 4000500"/>
                <a:gd name="connsiteY10-382" fmla="*/ 0 h 4600575"/>
                <a:gd name="connsiteX11-383" fmla="*/ 533400 w 4000500"/>
                <a:gd name="connsiteY11-384" fmla="*/ 933450 h 4600575"/>
                <a:gd name="connsiteX12-385" fmla="*/ 1028700 w 4000500"/>
                <a:gd name="connsiteY12-386" fmla="*/ 2838450 h 4600575"/>
                <a:gd name="connsiteX13-387" fmla="*/ 0 w 4000500"/>
                <a:gd name="connsiteY13-388" fmla="*/ 4600575 h 4600575"/>
                <a:gd name="connsiteX14-389" fmla="*/ 0 w 4000500"/>
                <a:gd name="connsiteY14-390" fmla="*/ 4600575 h 4600575"/>
                <a:gd name="connsiteX0-391" fmla="*/ 2428875 w 4000500"/>
                <a:gd name="connsiteY0-392" fmla="*/ 3952875 h 4600575"/>
                <a:gd name="connsiteX1-393" fmla="*/ 2632875 w 4000500"/>
                <a:gd name="connsiteY1-394" fmla="*/ 3281404 h 4600575"/>
                <a:gd name="connsiteX2-395" fmla="*/ 3509921 w 4000500"/>
                <a:gd name="connsiteY2-396" fmla="*/ 3306749 h 4600575"/>
                <a:gd name="connsiteX3-397" fmla="*/ 3555226 w 4000500"/>
                <a:gd name="connsiteY3-398" fmla="*/ 2851950 h 4600575"/>
                <a:gd name="connsiteX4-399" fmla="*/ 3712348 w 4000500"/>
                <a:gd name="connsiteY4-400" fmla="*/ 2709075 h 4600575"/>
                <a:gd name="connsiteX5-401" fmla="*/ 3629025 w 4000500"/>
                <a:gd name="connsiteY5-402" fmla="*/ 2600325 h 4600575"/>
                <a:gd name="connsiteX6-403" fmla="*/ 3752850 w 4000500"/>
                <a:gd name="connsiteY6-404" fmla="*/ 2524125 h 4600575"/>
                <a:gd name="connsiteX7-405" fmla="*/ 3686175 w 4000500"/>
                <a:gd name="connsiteY7-406" fmla="*/ 2295525 h 4600575"/>
                <a:gd name="connsiteX8-407" fmla="*/ 4000500 w 4000500"/>
                <a:gd name="connsiteY8-408" fmla="*/ 2085975 h 4600575"/>
                <a:gd name="connsiteX9-409" fmla="*/ 3552825 w 4000500"/>
                <a:gd name="connsiteY9-410" fmla="*/ 1457325 h 4600575"/>
                <a:gd name="connsiteX10-411" fmla="*/ 2028825 w 4000500"/>
                <a:gd name="connsiteY10-412" fmla="*/ 0 h 4600575"/>
                <a:gd name="connsiteX11-413" fmla="*/ 533400 w 4000500"/>
                <a:gd name="connsiteY11-414" fmla="*/ 933450 h 4600575"/>
                <a:gd name="connsiteX12-415" fmla="*/ 1028700 w 4000500"/>
                <a:gd name="connsiteY12-416" fmla="*/ 2838450 h 4600575"/>
                <a:gd name="connsiteX13-417" fmla="*/ 0 w 4000500"/>
                <a:gd name="connsiteY13-418" fmla="*/ 4600575 h 4600575"/>
                <a:gd name="connsiteX14-419" fmla="*/ 0 w 4000500"/>
                <a:gd name="connsiteY14-420" fmla="*/ 4600575 h 4600575"/>
                <a:gd name="connsiteX0-421" fmla="*/ 2428875 w 4000500"/>
                <a:gd name="connsiteY0-422" fmla="*/ 3952875 h 4600575"/>
                <a:gd name="connsiteX1-423" fmla="*/ 2632875 w 4000500"/>
                <a:gd name="connsiteY1-424" fmla="*/ 3281404 h 4600575"/>
                <a:gd name="connsiteX2-425" fmla="*/ 3509921 w 4000500"/>
                <a:gd name="connsiteY2-426" fmla="*/ 3306749 h 4600575"/>
                <a:gd name="connsiteX3-427" fmla="*/ 3555226 w 4000500"/>
                <a:gd name="connsiteY3-428" fmla="*/ 2851950 h 4600575"/>
                <a:gd name="connsiteX4-429" fmla="*/ 3712348 w 4000500"/>
                <a:gd name="connsiteY4-430" fmla="*/ 2709075 h 4600575"/>
                <a:gd name="connsiteX5-431" fmla="*/ 3629025 w 4000500"/>
                <a:gd name="connsiteY5-432" fmla="*/ 2600325 h 4600575"/>
                <a:gd name="connsiteX6-433" fmla="*/ 3752850 w 4000500"/>
                <a:gd name="connsiteY6-434" fmla="*/ 2524125 h 4600575"/>
                <a:gd name="connsiteX7-435" fmla="*/ 3686175 w 4000500"/>
                <a:gd name="connsiteY7-436" fmla="*/ 2295525 h 4600575"/>
                <a:gd name="connsiteX8-437" fmla="*/ 4000500 w 4000500"/>
                <a:gd name="connsiteY8-438" fmla="*/ 2085975 h 4600575"/>
                <a:gd name="connsiteX9-439" fmla="*/ 3552825 w 4000500"/>
                <a:gd name="connsiteY9-440" fmla="*/ 1457325 h 4600575"/>
                <a:gd name="connsiteX10-441" fmla="*/ 2028825 w 4000500"/>
                <a:gd name="connsiteY10-442" fmla="*/ 0 h 4600575"/>
                <a:gd name="connsiteX11-443" fmla="*/ 533400 w 4000500"/>
                <a:gd name="connsiteY11-444" fmla="*/ 933450 h 4600575"/>
                <a:gd name="connsiteX12-445" fmla="*/ 1028700 w 4000500"/>
                <a:gd name="connsiteY12-446" fmla="*/ 2838450 h 4600575"/>
                <a:gd name="connsiteX13-447" fmla="*/ 0 w 4000500"/>
                <a:gd name="connsiteY13-448" fmla="*/ 4600575 h 4600575"/>
                <a:gd name="connsiteX14-449" fmla="*/ 0 w 4000500"/>
                <a:gd name="connsiteY14-450" fmla="*/ 4600575 h 4600575"/>
                <a:gd name="connsiteX0-451" fmla="*/ 2428875 w 4000500"/>
                <a:gd name="connsiteY0-452" fmla="*/ 3952875 h 4600575"/>
                <a:gd name="connsiteX1-453" fmla="*/ 2632875 w 4000500"/>
                <a:gd name="connsiteY1-454" fmla="*/ 3281404 h 4600575"/>
                <a:gd name="connsiteX2-455" fmla="*/ 3509921 w 4000500"/>
                <a:gd name="connsiteY2-456" fmla="*/ 3306749 h 4600575"/>
                <a:gd name="connsiteX3-457" fmla="*/ 3555226 w 4000500"/>
                <a:gd name="connsiteY3-458" fmla="*/ 2851950 h 4600575"/>
                <a:gd name="connsiteX4-459" fmla="*/ 3712348 w 4000500"/>
                <a:gd name="connsiteY4-460" fmla="*/ 2709075 h 4600575"/>
                <a:gd name="connsiteX5-461" fmla="*/ 3629025 w 4000500"/>
                <a:gd name="connsiteY5-462" fmla="*/ 2600325 h 4600575"/>
                <a:gd name="connsiteX6-463" fmla="*/ 3752850 w 4000500"/>
                <a:gd name="connsiteY6-464" fmla="*/ 2524125 h 4600575"/>
                <a:gd name="connsiteX7-465" fmla="*/ 3686175 w 4000500"/>
                <a:gd name="connsiteY7-466" fmla="*/ 2295525 h 4600575"/>
                <a:gd name="connsiteX8-467" fmla="*/ 4000500 w 4000500"/>
                <a:gd name="connsiteY8-468" fmla="*/ 2085975 h 4600575"/>
                <a:gd name="connsiteX9-469" fmla="*/ 3552825 w 4000500"/>
                <a:gd name="connsiteY9-470" fmla="*/ 1457325 h 4600575"/>
                <a:gd name="connsiteX10-471" fmla="*/ 2028825 w 4000500"/>
                <a:gd name="connsiteY10-472" fmla="*/ 0 h 4600575"/>
                <a:gd name="connsiteX11-473" fmla="*/ 533400 w 4000500"/>
                <a:gd name="connsiteY11-474" fmla="*/ 933450 h 4600575"/>
                <a:gd name="connsiteX12-475" fmla="*/ 1028700 w 4000500"/>
                <a:gd name="connsiteY12-476" fmla="*/ 2838450 h 4600575"/>
                <a:gd name="connsiteX13-477" fmla="*/ 0 w 4000500"/>
                <a:gd name="connsiteY13-478" fmla="*/ 4600575 h 4600575"/>
                <a:gd name="connsiteX14-479" fmla="*/ 0 w 4000500"/>
                <a:gd name="connsiteY14-480" fmla="*/ 4600575 h 4600575"/>
                <a:gd name="connsiteX0-481" fmla="*/ 2428875 w 4000500"/>
                <a:gd name="connsiteY0-482" fmla="*/ 3952875 h 4600575"/>
                <a:gd name="connsiteX1-483" fmla="*/ 2632875 w 4000500"/>
                <a:gd name="connsiteY1-484" fmla="*/ 3281404 h 4600575"/>
                <a:gd name="connsiteX2-485" fmla="*/ 3509921 w 4000500"/>
                <a:gd name="connsiteY2-486" fmla="*/ 3306749 h 4600575"/>
                <a:gd name="connsiteX3-487" fmla="*/ 3555226 w 4000500"/>
                <a:gd name="connsiteY3-488" fmla="*/ 2851950 h 4600575"/>
                <a:gd name="connsiteX4-489" fmla="*/ 3696446 w 4000500"/>
                <a:gd name="connsiteY4-490" fmla="*/ 2701124 h 4600575"/>
                <a:gd name="connsiteX5-491" fmla="*/ 3629025 w 4000500"/>
                <a:gd name="connsiteY5-492" fmla="*/ 2600325 h 4600575"/>
                <a:gd name="connsiteX6-493" fmla="*/ 3752850 w 4000500"/>
                <a:gd name="connsiteY6-494" fmla="*/ 2524125 h 4600575"/>
                <a:gd name="connsiteX7-495" fmla="*/ 3686175 w 4000500"/>
                <a:gd name="connsiteY7-496" fmla="*/ 2295525 h 4600575"/>
                <a:gd name="connsiteX8-497" fmla="*/ 4000500 w 4000500"/>
                <a:gd name="connsiteY8-498" fmla="*/ 2085975 h 4600575"/>
                <a:gd name="connsiteX9-499" fmla="*/ 3552825 w 4000500"/>
                <a:gd name="connsiteY9-500" fmla="*/ 1457325 h 4600575"/>
                <a:gd name="connsiteX10-501" fmla="*/ 2028825 w 4000500"/>
                <a:gd name="connsiteY10-502" fmla="*/ 0 h 4600575"/>
                <a:gd name="connsiteX11-503" fmla="*/ 533400 w 4000500"/>
                <a:gd name="connsiteY11-504" fmla="*/ 933450 h 4600575"/>
                <a:gd name="connsiteX12-505" fmla="*/ 1028700 w 4000500"/>
                <a:gd name="connsiteY12-506" fmla="*/ 2838450 h 4600575"/>
                <a:gd name="connsiteX13-507" fmla="*/ 0 w 4000500"/>
                <a:gd name="connsiteY13-508" fmla="*/ 4600575 h 4600575"/>
                <a:gd name="connsiteX14-509" fmla="*/ 0 w 4000500"/>
                <a:gd name="connsiteY14-510" fmla="*/ 4600575 h 4600575"/>
                <a:gd name="connsiteX0-511" fmla="*/ 2428875 w 4000500"/>
                <a:gd name="connsiteY0-512" fmla="*/ 3952875 h 4600575"/>
                <a:gd name="connsiteX1-513" fmla="*/ 2632875 w 4000500"/>
                <a:gd name="connsiteY1-514" fmla="*/ 3281404 h 4600575"/>
                <a:gd name="connsiteX2-515" fmla="*/ 3509921 w 4000500"/>
                <a:gd name="connsiteY2-516" fmla="*/ 3306749 h 4600575"/>
                <a:gd name="connsiteX3-517" fmla="*/ 3555226 w 4000500"/>
                <a:gd name="connsiteY3-518" fmla="*/ 2851950 h 4600575"/>
                <a:gd name="connsiteX4-519" fmla="*/ 3696446 w 4000500"/>
                <a:gd name="connsiteY4-520" fmla="*/ 2701124 h 4600575"/>
                <a:gd name="connsiteX5-521" fmla="*/ 3629025 w 4000500"/>
                <a:gd name="connsiteY5-522" fmla="*/ 2600325 h 4600575"/>
                <a:gd name="connsiteX6-523" fmla="*/ 3752850 w 4000500"/>
                <a:gd name="connsiteY6-524" fmla="*/ 2524125 h 4600575"/>
                <a:gd name="connsiteX7-525" fmla="*/ 3686175 w 4000500"/>
                <a:gd name="connsiteY7-526" fmla="*/ 2295525 h 4600575"/>
                <a:gd name="connsiteX8-527" fmla="*/ 4000500 w 4000500"/>
                <a:gd name="connsiteY8-528" fmla="*/ 2085975 h 4600575"/>
                <a:gd name="connsiteX9-529" fmla="*/ 3552825 w 4000500"/>
                <a:gd name="connsiteY9-530" fmla="*/ 1457325 h 4600575"/>
                <a:gd name="connsiteX10-531" fmla="*/ 2028825 w 4000500"/>
                <a:gd name="connsiteY10-532" fmla="*/ 0 h 4600575"/>
                <a:gd name="connsiteX11-533" fmla="*/ 533400 w 4000500"/>
                <a:gd name="connsiteY11-534" fmla="*/ 933450 h 4600575"/>
                <a:gd name="connsiteX12-535" fmla="*/ 1028700 w 4000500"/>
                <a:gd name="connsiteY12-536" fmla="*/ 2838450 h 4600575"/>
                <a:gd name="connsiteX13-537" fmla="*/ 0 w 4000500"/>
                <a:gd name="connsiteY13-538" fmla="*/ 4600575 h 4600575"/>
                <a:gd name="connsiteX14-539" fmla="*/ 0 w 4000500"/>
                <a:gd name="connsiteY14-540" fmla="*/ 4600575 h 4600575"/>
                <a:gd name="connsiteX0-541" fmla="*/ 2428875 w 4000500"/>
                <a:gd name="connsiteY0-542" fmla="*/ 3952875 h 4600575"/>
                <a:gd name="connsiteX1-543" fmla="*/ 2632875 w 4000500"/>
                <a:gd name="connsiteY1-544" fmla="*/ 3281404 h 4600575"/>
                <a:gd name="connsiteX2-545" fmla="*/ 3509921 w 4000500"/>
                <a:gd name="connsiteY2-546" fmla="*/ 3306749 h 4600575"/>
                <a:gd name="connsiteX3-547" fmla="*/ 3555226 w 4000500"/>
                <a:gd name="connsiteY3-548" fmla="*/ 2851950 h 4600575"/>
                <a:gd name="connsiteX4-549" fmla="*/ 3696446 w 4000500"/>
                <a:gd name="connsiteY4-550" fmla="*/ 2701124 h 4600575"/>
                <a:gd name="connsiteX5-551" fmla="*/ 3629025 w 4000500"/>
                <a:gd name="connsiteY5-552" fmla="*/ 2600325 h 4600575"/>
                <a:gd name="connsiteX6-553" fmla="*/ 3752850 w 4000500"/>
                <a:gd name="connsiteY6-554" fmla="*/ 2524125 h 4600575"/>
                <a:gd name="connsiteX7-555" fmla="*/ 3686175 w 4000500"/>
                <a:gd name="connsiteY7-556" fmla="*/ 2295525 h 4600575"/>
                <a:gd name="connsiteX8-557" fmla="*/ 4000500 w 4000500"/>
                <a:gd name="connsiteY8-558" fmla="*/ 2085975 h 4600575"/>
                <a:gd name="connsiteX9-559" fmla="*/ 3552825 w 4000500"/>
                <a:gd name="connsiteY9-560" fmla="*/ 1457325 h 4600575"/>
                <a:gd name="connsiteX10-561" fmla="*/ 2028825 w 4000500"/>
                <a:gd name="connsiteY10-562" fmla="*/ 0 h 4600575"/>
                <a:gd name="connsiteX11-563" fmla="*/ 533400 w 4000500"/>
                <a:gd name="connsiteY11-564" fmla="*/ 933450 h 4600575"/>
                <a:gd name="connsiteX12-565" fmla="*/ 1028700 w 4000500"/>
                <a:gd name="connsiteY12-566" fmla="*/ 2838450 h 4600575"/>
                <a:gd name="connsiteX13-567" fmla="*/ 0 w 4000500"/>
                <a:gd name="connsiteY13-568" fmla="*/ 4600575 h 4600575"/>
                <a:gd name="connsiteX14-569" fmla="*/ 0 w 4000500"/>
                <a:gd name="connsiteY14-570" fmla="*/ 4600575 h 4600575"/>
                <a:gd name="connsiteX0-571" fmla="*/ 2428875 w 4000500"/>
                <a:gd name="connsiteY0-572" fmla="*/ 3952875 h 4600575"/>
                <a:gd name="connsiteX1-573" fmla="*/ 2632875 w 4000500"/>
                <a:gd name="connsiteY1-574" fmla="*/ 3281404 h 4600575"/>
                <a:gd name="connsiteX2-575" fmla="*/ 3509921 w 4000500"/>
                <a:gd name="connsiteY2-576" fmla="*/ 3306749 h 4600575"/>
                <a:gd name="connsiteX3-577" fmla="*/ 3555226 w 4000500"/>
                <a:gd name="connsiteY3-578" fmla="*/ 2851950 h 4600575"/>
                <a:gd name="connsiteX4-579" fmla="*/ 3696446 w 4000500"/>
                <a:gd name="connsiteY4-580" fmla="*/ 2701124 h 4600575"/>
                <a:gd name="connsiteX5-581" fmla="*/ 3664806 w 4000500"/>
                <a:gd name="connsiteY5-582" fmla="*/ 2620203 h 4600575"/>
                <a:gd name="connsiteX6-583" fmla="*/ 3752850 w 4000500"/>
                <a:gd name="connsiteY6-584" fmla="*/ 2524125 h 4600575"/>
                <a:gd name="connsiteX7-585" fmla="*/ 3686175 w 4000500"/>
                <a:gd name="connsiteY7-586" fmla="*/ 2295525 h 4600575"/>
                <a:gd name="connsiteX8-587" fmla="*/ 4000500 w 4000500"/>
                <a:gd name="connsiteY8-588" fmla="*/ 2085975 h 4600575"/>
                <a:gd name="connsiteX9-589" fmla="*/ 3552825 w 4000500"/>
                <a:gd name="connsiteY9-590" fmla="*/ 1457325 h 4600575"/>
                <a:gd name="connsiteX10-591" fmla="*/ 2028825 w 4000500"/>
                <a:gd name="connsiteY10-592" fmla="*/ 0 h 4600575"/>
                <a:gd name="connsiteX11-593" fmla="*/ 533400 w 4000500"/>
                <a:gd name="connsiteY11-594" fmla="*/ 933450 h 4600575"/>
                <a:gd name="connsiteX12-595" fmla="*/ 1028700 w 4000500"/>
                <a:gd name="connsiteY12-596" fmla="*/ 2838450 h 4600575"/>
                <a:gd name="connsiteX13-597" fmla="*/ 0 w 4000500"/>
                <a:gd name="connsiteY13-598" fmla="*/ 4600575 h 4600575"/>
                <a:gd name="connsiteX14-599" fmla="*/ 0 w 4000500"/>
                <a:gd name="connsiteY14-600" fmla="*/ 4600575 h 4600575"/>
                <a:gd name="connsiteX0-601" fmla="*/ 2428875 w 4000500"/>
                <a:gd name="connsiteY0-602" fmla="*/ 3952875 h 4600575"/>
                <a:gd name="connsiteX1-603" fmla="*/ 2632875 w 4000500"/>
                <a:gd name="connsiteY1-604" fmla="*/ 3281404 h 4600575"/>
                <a:gd name="connsiteX2-605" fmla="*/ 3509921 w 4000500"/>
                <a:gd name="connsiteY2-606" fmla="*/ 3306749 h 4600575"/>
                <a:gd name="connsiteX3-607" fmla="*/ 3555226 w 4000500"/>
                <a:gd name="connsiteY3-608" fmla="*/ 2851950 h 4600575"/>
                <a:gd name="connsiteX4-609" fmla="*/ 3696446 w 4000500"/>
                <a:gd name="connsiteY4-610" fmla="*/ 2701124 h 4600575"/>
                <a:gd name="connsiteX5-611" fmla="*/ 3664806 w 4000500"/>
                <a:gd name="connsiteY5-612" fmla="*/ 2620203 h 4600575"/>
                <a:gd name="connsiteX6-613" fmla="*/ 3752850 w 4000500"/>
                <a:gd name="connsiteY6-614" fmla="*/ 2524125 h 4600575"/>
                <a:gd name="connsiteX7-615" fmla="*/ 3686175 w 4000500"/>
                <a:gd name="connsiteY7-616" fmla="*/ 2295525 h 4600575"/>
                <a:gd name="connsiteX8-617" fmla="*/ 4000500 w 4000500"/>
                <a:gd name="connsiteY8-618" fmla="*/ 2085975 h 4600575"/>
                <a:gd name="connsiteX9-619" fmla="*/ 3552825 w 4000500"/>
                <a:gd name="connsiteY9-620" fmla="*/ 1457325 h 4600575"/>
                <a:gd name="connsiteX10-621" fmla="*/ 2028825 w 4000500"/>
                <a:gd name="connsiteY10-622" fmla="*/ 0 h 4600575"/>
                <a:gd name="connsiteX11-623" fmla="*/ 533400 w 4000500"/>
                <a:gd name="connsiteY11-624" fmla="*/ 933450 h 4600575"/>
                <a:gd name="connsiteX12-625" fmla="*/ 1028700 w 4000500"/>
                <a:gd name="connsiteY12-626" fmla="*/ 2838450 h 4600575"/>
                <a:gd name="connsiteX13-627" fmla="*/ 0 w 4000500"/>
                <a:gd name="connsiteY13-628" fmla="*/ 4600575 h 4600575"/>
                <a:gd name="connsiteX14-629" fmla="*/ 0 w 4000500"/>
                <a:gd name="connsiteY14-630" fmla="*/ 4600575 h 4600575"/>
                <a:gd name="connsiteX0-631" fmla="*/ 2428875 w 4000500"/>
                <a:gd name="connsiteY0-632" fmla="*/ 3952875 h 4600575"/>
                <a:gd name="connsiteX1-633" fmla="*/ 2632875 w 4000500"/>
                <a:gd name="connsiteY1-634" fmla="*/ 3281404 h 4600575"/>
                <a:gd name="connsiteX2-635" fmla="*/ 3509921 w 4000500"/>
                <a:gd name="connsiteY2-636" fmla="*/ 3306749 h 4600575"/>
                <a:gd name="connsiteX3-637" fmla="*/ 3555226 w 4000500"/>
                <a:gd name="connsiteY3-638" fmla="*/ 2851950 h 4600575"/>
                <a:gd name="connsiteX4-639" fmla="*/ 3696446 w 4000500"/>
                <a:gd name="connsiteY4-640" fmla="*/ 2701124 h 4600575"/>
                <a:gd name="connsiteX5-641" fmla="*/ 3664806 w 4000500"/>
                <a:gd name="connsiteY5-642" fmla="*/ 2620203 h 4600575"/>
                <a:gd name="connsiteX6-643" fmla="*/ 3752850 w 4000500"/>
                <a:gd name="connsiteY6-644" fmla="*/ 2524125 h 4600575"/>
                <a:gd name="connsiteX7-645" fmla="*/ 3686175 w 4000500"/>
                <a:gd name="connsiteY7-646" fmla="*/ 2295525 h 4600575"/>
                <a:gd name="connsiteX8-647" fmla="*/ 4000500 w 4000500"/>
                <a:gd name="connsiteY8-648" fmla="*/ 2085975 h 4600575"/>
                <a:gd name="connsiteX9-649" fmla="*/ 3552825 w 4000500"/>
                <a:gd name="connsiteY9-650" fmla="*/ 1457325 h 4600575"/>
                <a:gd name="connsiteX10-651" fmla="*/ 2028825 w 4000500"/>
                <a:gd name="connsiteY10-652" fmla="*/ 0 h 4600575"/>
                <a:gd name="connsiteX11-653" fmla="*/ 533400 w 4000500"/>
                <a:gd name="connsiteY11-654" fmla="*/ 933450 h 4600575"/>
                <a:gd name="connsiteX12-655" fmla="*/ 1028700 w 4000500"/>
                <a:gd name="connsiteY12-656" fmla="*/ 2838450 h 4600575"/>
                <a:gd name="connsiteX13-657" fmla="*/ 0 w 4000500"/>
                <a:gd name="connsiteY13-658" fmla="*/ 4600575 h 4600575"/>
                <a:gd name="connsiteX14-659" fmla="*/ 0 w 4000500"/>
                <a:gd name="connsiteY14-660" fmla="*/ 4600575 h 4600575"/>
                <a:gd name="connsiteX0-661" fmla="*/ 2428875 w 4000500"/>
                <a:gd name="connsiteY0-662" fmla="*/ 3952875 h 4600575"/>
                <a:gd name="connsiteX1-663" fmla="*/ 2632875 w 4000500"/>
                <a:gd name="connsiteY1-664" fmla="*/ 3281404 h 4600575"/>
                <a:gd name="connsiteX2-665" fmla="*/ 3509921 w 4000500"/>
                <a:gd name="connsiteY2-666" fmla="*/ 3306749 h 4600575"/>
                <a:gd name="connsiteX3-667" fmla="*/ 3555226 w 4000500"/>
                <a:gd name="connsiteY3-668" fmla="*/ 2851950 h 4600575"/>
                <a:gd name="connsiteX4-669" fmla="*/ 3696446 w 4000500"/>
                <a:gd name="connsiteY4-670" fmla="*/ 2701124 h 4600575"/>
                <a:gd name="connsiteX5-671" fmla="*/ 3664806 w 4000500"/>
                <a:gd name="connsiteY5-672" fmla="*/ 2620203 h 4600575"/>
                <a:gd name="connsiteX6-673" fmla="*/ 3752850 w 4000500"/>
                <a:gd name="connsiteY6-674" fmla="*/ 2524125 h 4600575"/>
                <a:gd name="connsiteX7-675" fmla="*/ 3666297 w 4000500"/>
                <a:gd name="connsiteY7-676" fmla="*/ 2291549 h 4600575"/>
                <a:gd name="connsiteX8-677" fmla="*/ 4000500 w 4000500"/>
                <a:gd name="connsiteY8-678" fmla="*/ 2085975 h 4600575"/>
                <a:gd name="connsiteX9-679" fmla="*/ 3552825 w 4000500"/>
                <a:gd name="connsiteY9-680" fmla="*/ 1457325 h 4600575"/>
                <a:gd name="connsiteX10-681" fmla="*/ 2028825 w 4000500"/>
                <a:gd name="connsiteY10-682" fmla="*/ 0 h 4600575"/>
                <a:gd name="connsiteX11-683" fmla="*/ 533400 w 4000500"/>
                <a:gd name="connsiteY11-684" fmla="*/ 933450 h 4600575"/>
                <a:gd name="connsiteX12-685" fmla="*/ 1028700 w 4000500"/>
                <a:gd name="connsiteY12-686" fmla="*/ 2838450 h 4600575"/>
                <a:gd name="connsiteX13-687" fmla="*/ 0 w 4000500"/>
                <a:gd name="connsiteY13-688" fmla="*/ 4600575 h 4600575"/>
                <a:gd name="connsiteX14-689" fmla="*/ 0 w 4000500"/>
                <a:gd name="connsiteY14-690" fmla="*/ 4600575 h 4600575"/>
                <a:gd name="connsiteX0-691" fmla="*/ 2428875 w 4000500"/>
                <a:gd name="connsiteY0-692" fmla="*/ 3952875 h 4600575"/>
                <a:gd name="connsiteX1-693" fmla="*/ 2632875 w 4000500"/>
                <a:gd name="connsiteY1-694" fmla="*/ 3281404 h 4600575"/>
                <a:gd name="connsiteX2-695" fmla="*/ 3509921 w 4000500"/>
                <a:gd name="connsiteY2-696" fmla="*/ 3306749 h 4600575"/>
                <a:gd name="connsiteX3-697" fmla="*/ 3555226 w 4000500"/>
                <a:gd name="connsiteY3-698" fmla="*/ 2851950 h 4600575"/>
                <a:gd name="connsiteX4-699" fmla="*/ 3696446 w 4000500"/>
                <a:gd name="connsiteY4-700" fmla="*/ 2701124 h 4600575"/>
                <a:gd name="connsiteX5-701" fmla="*/ 3664806 w 4000500"/>
                <a:gd name="connsiteY5-702" fmla="*/ 2620203 h 4600575"/>
                <a:gd name="connsiteX6-703" fmla="*/ 3752850 w 4000500"/>
                <a:gd name="connsiteY6-704" fmla="*/ 2524125 h 4600575"/>
                <a:gd name="connsiteX7-705" fmla="*/ 3666297 w 4000500"/>
                <a:gd name="connsiteY7-706" fmla="*/ 2291549 h 4600575"/>
                <a:gd name="connsiteX8-707" fmla="*/ 4000500 w 4000500"/>
                <a:gd name="connsiteY8-708" fmla="*/ 2085975 h 4600575"/>
                <a:gd name="connsiteX9-709" fmla="*/ 3552825 w 4000500"/>
                <a:gd name="connsiteY9-710" fmla="*/ 1457325 h 4600575"/>
                <a:gd name="connsiteX10-711" fmla="*/ 2028825 w 4000500"/>
                <a:gd name="connsiteY10-712" fmla="*/ 0 h 4600575"/>
                <a:gd name="connsiteX11-713" fmla="*/ 533400 w 4000500"/>
                <a:gd name="connsiteY11-714" fmla="*/ 933450 h 4600575"/>
                <a:gd name="connsiteX12-715" fmla="*/ 1028700 w 4000500"/>
                <a:gd name="connsiteY12-716" fmla="*/ 2838450 h 4600575"/>
                <a:gd name="connsiteX13-717" fmla="*/ 0 w 4000500"/>
                <a:gd name="connsiteY13-718" fmla="*/ 4600575 h 4600575"/>
                <a:gd name="connsiteX14-719" fmla="*/ 0 w 4000500"/>
                <a:gd name="connsiteY14-720" fmla="*/ 4600575 h 4600575"/>
                <a:gd name="connsiteX0-721" fmla="*/ 2428875 w 4000500"/>
                <a:gd name="connsiteY0-722" fmla="*/ 3952875 h 4600575"/>
                <a:gd name="connsiteX1-723" fmla="*/ 2632875 w 4000500"/>
                <a:gd name="connsiteY1-724" fmla="*/ 3281404 h 4600575"/>
                <a:gd name="connsiteX2-725" fmla="*/ 3509921 w 4000500"/>
                <a:gd name="connsiteY2-726" fmla="*/ 3306749 h 4600575"/>
                <a:gd name="connsiteX3-727" fmla="*/ 3555226 w 4000500"/>
                <a:gd name="connsiteY3-728" fmla="*/ 2851950 h 4600575"/>
                <a:gd name="connsiteX4-729" fmla="*/ 3696446 w 4000500"/>
                <a:gd name="connsiteY4-730" fmla="*/ 2701124 h 4600575"/>
                <a:gd name="connsiteX5-731" fmla="*/ 3664806 w 4000500"/>
                <a:gd name="connsiteY5-732" fmla="*/ 2620203 h 4600575"/>
                <a:gd name="connsiteX6-733" fmla="*/ 3752850 w 4000500"/>
                <a:gd name="connsiteY6-734" fmla="*/ 2524125 h 4600575"/>
                <a:gd name="connsiteX7-735" fmla="*/ 3666297 w 4000500"/>
                <a:gd name="connsiteY7-736" fmla="*/ 2291549 h 4600575"/>
                <a:gd name="connsiteX8-737" fmla="*/ 4000500 w 4000500"/>
                <a:gd name="connsiteY8-738" fmla="*/ 2085975 h 4600575"/>
                <a:gd name="connsiteX9-739" fmla="*/ 3552825 w 4000500"/>
                <a:gd name="connsiteY9-740" fmla="*/ 1457325 h 4600575"/>
                <a:gd name="connsiteX10-741" fmla="*/ 2028825 w 4000500"/>
                <a:gd name="connsiteY10-742" fmla="*/ 0 h 4600575"/>
                <a:gd name="connsiteX11-743" fmla="*/ 533400 w 4000500"/>
                <a:gd name="connsiteY11-744" fmla="*/ 933450 h 4600575"/>
                <a:gd name="connsiteX12-745" fmla="*/ 1028700 w 4000500"/>
                <a:gd name="connsiteY12-746" fmla="*/ 2838450 h 4600575"/>
                <a:gd name="connsiteX13-747" fmla="*/ 0 w 4000500"/>
                <a:gd name="connsiteY13-748" fmla="*/ 4600575 h 4600575"/>
                <a:gd name="connsiteX14-749" fmla="*/ 0 w 4000500"/>
                <a:gd name="connsiteY14-750" fmla="*/ 4600575 h 4600575"/>
                <a:gd name="connsiteX0-751" fmla="*/ 2428875 w 4000500"/>
                <a:gd name="connsiteY0-752" fmla="*/ 3952875 h 4600575"/>
                <a:gd name="connsiteX1-753" fmla="*/ 2632875 w 4000500"/>
                <a:gd name="connsiteY1-754" fmla="*/ 3281404 h 4600575"/>
                <a:gd name="connsiteX2-755" fmla="*/ 3509921 w 4000500"/>
                <a:gd name="connsiteY2-756" fmla="*/ 3306749 h 4600575"/>
                <a:gd name="connsiteX3-757" fmla="*/ 3555226 w 4000500"/>
                <a:gd name="connsiteY3-758" fmla="*/ 2851950 h 4600575"/>
                <a:gd name="connsiteX4-759" fmla="*/ 3696446 w 4000500"/>
                <a:gd name="connsiteY4-760" fmla="*/ 2701124 h 4600575"/>
                <a:gd name="connsiteX5-761" fmla="*/ 3664806 w 4000500"/>
                <a:gd name="connsiteY5-762" fmla="*/ 2620203 h 4600575"/>
                <a:gd name="connsiteX6-763" fmla="*/ 3752850 w 4000500"/>
                <a:gd name="connsiteY6-764" fmla="*/ 2524125 h 4600575"/>
                <a:gd name="connsiteX7-765" fmla="*/ 3666297 w 4000500"/>
                <a:gd name="connsiteY7-766" fmla="*/ 2291549 h 4600575"/>
                <a:gd name="connsiteX8-767" fmla="*/ 4000500 w 4000500"/>
                <a:gd name="connsiteY8-768" fmla="*/ 2085975 h 4600575"/>
                <a:gd name="connsiteX9-769" fmla="*/ 3552825 w 4000500"/>
                <a:gd name="connsiteY9-770" fmla="*/ 1457325 h 4600575"/>
                <a:gd name="connsiteX10-771" fmla="*/ 2028825 w 4000500"/>
                <a:gd name="connsiteY10-772" fmla="*/ 0 h 4600575"/>
                <a:gd name="connsiteX11-773" fmla="*/ 533400 w 4000500"/>
                <a:gd name="connsiteY11-774" fmla="*/ 933450 h 4600575"/>
                <a:gd name="connsiteX12-775" fmla="*/ 1028700 w 4000500"/>
                <a:gd name="connsiteY12-776" fmla="*/ 2838450 h 4600575"/>
                <a:gd name="connsiteX13-777" fmla="*/ 0 w 4000500"/>
                <a:gd name="connsiteY13-778" fmla="*/ 4600575 h 4600575"/>
                <a:gd name="connsiteX14-779" fmla="*/ 0 w 4000500"/>
                <a:gd name="connsiteY14-780" fmla="*/ 4600575 h 4600575"/>
                <a:gd name="connsiteX0-781" fmla="*/ 2428875 w 4012427"/>
                <a:gd name="connsiteY0-782" fmla="*/ 3952875 h 4600575"/>
                <a:gd name="connsiteX1-783" fmla="*/ 2632875 w 4012427"/>
                <a:gd name="connsiteY1-784" fmla="*/ 3281404 h 4600575"/>
                <a:gd name="connsiteX2-785" fmla="*/ 3509921 w 4012427"/>
                <a:gd name="connsiteY2-786" fmla="*/ 3306749 h 4600575"/>
                <a:gd name="connsiteX3-787" fmla="*/ 3555226 w 4012427"/>
                <a:gd name="connsiteY3-788" fmla="*/ 2851950 h 4600575"/>
                <a:gd name="connsiteX4-789" fmla="*/ 3696446 w 4012427"/>
                <a:gd name="connsiteY4-790" fmla="*/ 2701124 h 4600575"/>
                <a:gd name="connsiteX5-791" fmla="*/ 3664806 w 4012427"/>
                <a:gd name="connsiteY5-792" fmla="*/ 2620203 h 4600575"/>
                <a:gd name="connsiteX6-793" fmla="*/ 3752850 w 4012427"/>
                <a:gd name="connsiteY6-794" fmla="*/ 2524125 h 4600575"/>
                <a:gd name="connsiteX7-795" fmla="*/ 3666297 w 4012427"/>
                <a:gd name="connsiteY7-796" fmla="*/ 2291549 h 4600575"/>
                <a:gd name="connsiteX8-797" fmla="*/ 4012427 w 4012427"/>
                <a:gd name="connsiteY8-798" fmla="*/ 2157537 h 4600575"/>
                <a:gd name="connsiteX9-799" fmla="*/ 3552825 w 4012427"/>
                <a:gd name="connsiteY9-800" fmla="*/ 1457325 h 4600575"/>
                <a:gd name="connsiteX10-801" fmla="*/ 2028825 w 4012427"/>
                <a:gd name="connsiteY10-802" fmla="*/ 0 h 4600575"/>
                <a:gd name="connsiteX11-803" fmla="*/ 533400 w 4012427"/>
                <a:gd name="connsiteY11-804" fmla="*/ 933450 h 4600575"/>
                <a:gd name="connsiteX12-805" fmla="*/ 1028700 w 4012427"/>
                <a:gd name="connsiteY12-806" fmla="*/ 2838450 h 4600575"/>
                <a:gd name="connsiteX13-807" fmla="*/ 0 w 4012427"/>
                <a:gd name="connsiteY13-808" fmla="*/ 4600575 h 4600575"/>
                <a:gd name="connsiteX14-809" fmla="*/ 0 w 4012427"/>
                <a:gd name="connsiteY14-810" fmla="*/ 4600575 h 4600575"/>
                <a:gd name="connsiteX0-811" fmla="*/ 2428875 w 4012427"/>
                <a:gd name="connsiteY0-812" fmla="*/ 3952875 h 4600575"/>
                <a:gd name="connsiteX1-813" fmla="*/ 2632875 w 4012427"/>
                <a:gd name="connsiteY1-814" fmla="*/ 3281404 h 4600575"/>
                <a:gd name="connsiteX2-815" fmla="*/ 3509921 w 4012427"/>
                <a:gd name="connsiteY2-816" fmla="*/ 3306749 h 4600575"/>
                <a:gd name="connsiteX3-817" fmla="*/ 3555226 w 4012427"/>
                <a:gd name="connsiteY3-818" fmla="*/ 2851950 h 4600575"/>
                <a:gd name="connsiteX4-819" fmla="*/ 3696446 w 4012427"/>
                <a:gd name="connsiteY4-820" fmla="*/ 2701124 h 4600575"/>
                <a:gd name="connsiteX5-821" fmla="*/ 3664806 w 4012427"/>
                <a:gd name="connsiteY5-822" fmla="*/ 2620203 h 4600575"/>
                <a:gd name="connsiteX6-823" fmla="*/ 3752850 w 4012427"/>
                <a:gd name="connsiteY6-824" fmla="*/ 2524125 h 4600575"/>
                <a:gd name="connsiteX7-825" fmla="*/ 3666297 w 4012427"/>
                <a:gd name="connsiteY7-826" fmla="*/ 2291549 h 4600575"/>
                <a:gd name="connsiteX8-827" fmla="*/ 4012427 w 4012427"/>
                <a:gd name="connsiteY8-828" fmla="*/ 2157537 h 4600575"/>
                <a:gd name="connsiteX9-829" fmla="*/ 3552825 w 4012427"/>
                <a:gd name="connsiteY9-830" fmla="*/ 1457325 h 4600575"/>
                <a:gd name="connsiteX10-831" fmla="*/ 2028825 w 4012427"/>
                <a:gd name="connsiteY10-832" fmla="*/ 0 h 4600575"/>
                <a:gd name="connsiteX11-833" fmla="*/ 533400 w 4012427"/>
                <a:gd name="connsiteY11-834" fmla="*/ 933450 h 4600575"/>
                <a:gd name="connsiteX12-835" fmla="*/ 1028700 w 4012427"/>
                <a:gd name="connsiteY12-836" fmla="*/ 2838450 h 4600575"/>
                <a:gd name="connsiteX13-837" fmla="*/ 0 w 4012427"/>
                <a:gd name="connsiteY13-838" fmla="*/ 4600575 h 4600575"/>
                <a:gd name="connsiteX14-839" fmla="*/ 0 w 4012427"/>
                <a:gd name="connsiteY14-840" fmla="*/ 4600575 h 4600575"/>
                <a:gd name="connsiteX0-841" fmla="*/ 2428875 w 4024354"/>
                <a:gd name="connsiteY0-842" fmla="*/ 3952875 h 4600575"/>
                <a:gd name="connsiteX1-843" fmla="*/ 2632875 w 4024354"/>
                <a:gd name="connsiteY1-844" fmla="*/ 3281404 h 4600575"/>
                <a:gd name="connsiteX2-845" fmla="*/ 3509921 w 4024354"/>
                <a:gd name="connsiteY2-846" fmla="*/ 3306749 h 4600575"/>
                <a:gd name="connsiteX3-847" fmla="*/ 3555226 w 4024354"/>
                <a:gd name="connsiteY3-848" fmla="*/ 2851950 h 4600575"/>
                <a:gd name="connsiteX4-849" fmla="*/ 3696446 w 4024354"/>
                <a:gd name="connsiteY4-850" fmla="*/ 2701124 h 4600575"/>
                <a:gd name="connsiteX5-851" fmla="*/ 3664806 w 4024354"/>
                <a:gd name="connsiteY5-852" fmla="*/ 2620203 h 4600575"/>
                <a:gd name="connsiteX6-853" fmla="*/ 3752850 w 4024354"/>
                <a:gd name="connsiteY6-854" fmla="*/ 2524125 h 4600575"/>
                <a:gd name="connsiteX7-855" fmla="*/ 3666297 w 4024354"/>
                <a:gd name="connsiteY7-856" fmla="*/ 2291549 h 4600575"/>
                <a:gd name="connsiteX8-857" fmla="*/ 4024354 w 4024354"/>
                <a:gd name="connsiteY8-858" fmla="*/ 2097902 h 4600575"/>
                <a:gd name="connsiteX9-859" fmla="*/ 3552825 w 4024354"/>
                <a:gd name="connsiteY9-860" fmla="*/ 1457325 h 4600575"/>
                <a:gd name="connsiteX10-861" fmla="*/ 2028825 w 4024354"/>
                <a:gd name="connsiteY10-862" fmla="*/ 0 h 4600575"/>
                <a:gd name="connsiteX11-863" fmla="*/ 533400 w 4024354"/>
                <a:gd name="connsiteY11-864" fmla="*/ 933450 h 4600575"/>
                <a:gd name="connsiteX12-865" fmla="*/ 1028700 w 4024354"/>
                <a:gd name="connsiteY12-866" fmla="*/ 2838450 h 4600575"/>
                <a:gd name="connsiteX13-867" fmla="*/ 0 w 4024354"/>
                <a:gd name="connsiteY13-868" fmla="*/ 4600575 h 4600575"/>
                <a:gd name="connsiteX14-869" fmla="*/ 0 w 4024354"/>
                <a:gd name="connsiteY14-870" fmla="*/ 4600575 h 4600575"/>
                <a:gd name="connsiteX0-871" fmla="*/ 2428875 w 4008452"/>
                <a:gd name="connsiteY0-872" fmla="*/ 3952875 h 4600575"/>
                <a:gd name="connsiteX1-873" fmla="*/ 2632875 w 4008452"/>
                <a:gd name="connsiteY1-874" fmla="*/ 3281404 h 4600575"/>
                <a:gd name="connsiteX2-875" fmla="*/ 3509921 w 4008452"/>
                <a:gd name="connsiteY2-876" fmla="*/ 3306749 h 4600575"/>
                <a:gd name="connsiteX3-877" fmla="*/ 3555226 w 4008452"/>
                <a:gd name="connsiteY3-878" fmla="*/ 2851950 h 4600575"/>
                <a:gd name="connsiteX4-879" fmla="*/ 3696446 w 4008452"/>
                <a:gd name="connsiteY4-880" fmla="*/ 2701124 h 4600575"/>
                <a:gd name="connsiteX5-881" fmla="*/ 3664806 w 4008452"/>
                <a:gd name="connsiteY5-882" fmla="*/ 2620203 h 4600575"/>
                <a:gd name="connsiteX6-883" fmla="*/ 3752850 w 4008452"/>
                <a:gd name="connsiteY6-884" fmla="*/ 2524125 h 4600575"/>
                <a:gd name="connsiteX7-885" fmla="*/ 3666297 w 4008452"/>
                <a:gd name="connsiteY7-886" fmla="*/ 2291549 h 4600575"/>
                <a:gd name="connsiteX8-887" fmla="*/ 4008452 w 4008452"/>
                <a:gd name="connsiteY8-888" fmla="*/ 2105854 h 4600575"/>
                <a:gd name="connsiteX9-889" fmla="*/ 3552825 w 4008452"/>
                <a:gd name="connsiteY9-890" fmla="*/ 1457325 h 4600575"/>
                <a:gd name="connsiteX10-891" fmla="*/ 2028825 w 4008452"/>
                <a:gd name="connsiteY10-892" fmla="*/ 0 h 4600575"/>
                <a:gd name="connsiteX11-893" fmla="*/ 533400 w 4008452"/>
                <a:gd name="connsiteY11-894" fmla="*/ 933450 h 4600575"/>
                <a:gd name="connsiteX12-895" fmla="*/ 1028700 w 4008452"/>
                <a:gd name="connsiteY12-896" fmla="*/ 2838450 h 4600575"/>
                <a:gd name="connsiteX13-897" fmla="*/ 0 w 4008452"/>
                <a:gd name="connsiteY13-898" fmla="*/ 4600575 h 4600575"/>
                <a:gd name="connsiteX14-899" fmla="*/ 0 w 4008452"/>
                <a:gd name="connsiteY14-900" fmla="*/ 4600575 h 4600575"/>
                <a:gd name="connsiteX0-901" fmla="*/ 2428875 w 4008452"/>
                <a:gd name="connsiteY0-902" fmla="*/ 3952875 h 4600575"/>
                <a:gd name="connsiteX1-903" fmla="*/ 2632875 w 4008452"/>
                <a:gd name="connsiteY1-904" fmla="*/ 3281404 h 4600575"/>
                <a:gd name="connsiteX2-905" fmla="*/ 3509921 w 4008452"/>
                <a:gd name="connsiteY2-906" fmla="*/ 3306749 h 4600575"/>
                <a:gd name="connsiteX3-907" fmla="*/ 3555226 w 4008452"/>
                <a:gd name="connsiteY3-908" fmla="*/ 2851950 h 4600575"/>
                <a:gd name="connsiteX4-909" fmla="*/ 3696446 w 4008452"/>
                <a:gd name="connsiteY4-910" fmla="*/ 2701124 h 4600575"/>
                <a:gd name="connsiteX5-911" fmla="*/ 3664806 w 4008452"/>
                <a:gd name="connsiteY5-912" fmla="*/ 2620203 h 4600575"/>
                <a:gd name="connsiteX6-913" fmla="*/ 3752850 w 4008452"/>
                <a:gd name="connsiteY6-914" fmla="*/ 2524125 h 4600575"/>
                <a:gd name="connsiteX7-915" fmla="*/ 3666297 w 4008452"/>
                <a:gd name="connsiteY7-916" fmla="*/ 2291549 h 4600575"/>
                <a:gd name="connsiteX8-917" fmla="*/ 4008452 w 4008452"/>
                <a:gd name="connsiteY8-918" fmla="*/ 2105854 h 4600575"/>
                <a:gd name="connsiteX9-919" fmla="*/ 3552825 w 4008452"/>
                <a:gd name="connsiteY9-920" fmla="*/ 1457325 h 4600575"/>
                <a:gd name="connsiteX10-921" fmla="*/ 2028825 w 4008452"/>
                <a:gd name="connsiteY10-922" fmla="*/ 0 h 4600575"/>
                <a:gd name="connsiteX11-923" fmla="*/ 533400 w 4008452"/>
                <a:gd name="connsiteY11-924" fmla="*/ 933450 h 4600575"/>
                <a:gd name="connsiteX12-925" fmla="*/ 1028700 w 4008452"/>
                <a:gd name="connsiteY12-926" fmla="*/ 2838450 h 4600575"/>
                <a:gd name="connsiteX13-927" fmla="*/ 0 w 4008452"/>
                <a:gd name="connsiteY13-928" fmla="*/ 4600575 h 4600575"/>
                <a:gd name="connsiteX14-929" fmla="*/ 0 w 4008452"/>
                <a:gd name="connsiteY14-930" fmla="*/ 4600575 h 4600575"/>
                <a:gd name="connsiteX0-931" fmla="*/ 2428875 w 4008452"/>
                <a:gd name="connsiteY0-932" fmla="*/ 3952875 h 4600575"/>
                <a:gd name="connsiteX1-933" fmla="*/ 2632875 w 4008452"/>
                <a:gd name="connsiteY1-934" fmla="*/ 3281404 h 4600575"/>
                <a:gd name="connsiteX2-935" fmla="*/ 3509921 w 4008452"/>
                <a:gd name="connsiteY2-936" fmla="*/ 3306749 h 4600575"/>
                <a:gd name="connsiteX3-937" fmla="*/ 3555226 w 4008452"/>
                <a:gd name="connsiteY3-938" fmla="*/ 2851950 h 4600575"/>
                <a:gd name="connsiteX4-939" fmla="*/ 3696446 w 4008452"/>
                <a:gd name="connsiteY4-940" fmla="*/ 2701124 h 4600575"/>
                <a:gd name="connsiteX5-941" fmla="*/ 3664806 w 4008452"/>
                <a:gd name="connsiteY5-942" fmla="*/ 2620203 h 4600575"/>
                <a:gd name="connsiteX6-943" fmla="*/ 3752850 w 4008452"/>
                <a:gd name="connsiteY6-944" fmla="*/ 2524125 h 4600575"/>
                <a:gd name="connsiteX7-945" fmla="*/ 3686175 w 4008452"/>
                <a:gd name="connsiteY7-946" fmla="*/ 2315403 h 4600575"/>
                <a:gd name="connsiteX8-947" fmla="*/ 4008452 w 4008452"/>
                <a:gd name="connsiteY8-948" fmla="*/ 2105854 h 4600575"/>
                <a:gd name="connsiteX9-949" fmla="*/ 3552825 w 4008452"/>
                <a:gd name="connsiteY9-950" fmla="*/ 1457325 h 4600575"/>
                <a:gd name="connsiteX10-951" fmla="*/ 2028825 w 4008452"/>
                <a:gd name="connsiteY10-952" fmla="*/ 0 h 4600575"/>
                <a:gd name="connsiteX11-953" fmla="*/ 533400 w 4008452"/>
                <a:gd name="connsiteY11-954" fmla="*/ 933450 h 4600575"/>
                <a:gd name="connsiteX12-955" fmla="*/ 1028700 w 4008452"/>
                <a:gd name="connsiteY12-956" fmla="*/ 2838450 h 4600575"/>
                <a:gd name="connsiteX13-957" fmla="*/ 0 w 4008452"/>
                <a:gd name="connsiteY13-958" fmla="*/ 4600575 h 4600575"/>
                <a:gd name="connsiteX14-959" fmla="*/ 0 w 4008452"/>
                <a:gd name="connsiteY14-960" fmla="*/ 4600575 h 4600575"/>
                <a:gd name="connsiteX0-961" fmla="*/ 2428875 w 4008452"/>
                <a:gd name="connsiteY0-962" fmla="*/ 3952875 h 4600575"/>
                <a:gd name="connsiteX1-963" fmla="*/ 2632875 w 4008452"/>
                <a:gd name="connsiteY1-964" fmla="*/ 3281404 h 4600575"/>
                <a:gd name="connsiteX2-965" fmla="*/ 3509921 w 4008452"/>
                <a:gd name="connsiteY2-966" fmla="*/ 3306749 h 4600575"/>
                <a:gd name="connsiteX3-967" fmla="*/ 3555226 w 4008452"/>
                <a:gd name="connsiteY3-968" fmla="*/ 2851950 h 4600575"/>
                <a:gd name="connsiteX4-969" fmla="*/ 3696446 w 4008452"/>
                <a:gd name="connsiteY4-970" fmla="*/ 2701124 h 4600575"/>
                <a:gd name="connsiteX5-971" fmla="*/ 3664806 w 4008452"/>
                <a:gd name="connsiteY5-972" fmla="*/ 2620203 h 4600575"/>
                <a:gd name="connsiteX6-973" fmla="*/ 3752850 w 4008452"/>
                <a:gd name="connsiteY6-974" fmla="*/ 2524125 h 4600575"/>
                <a:gd name="connsiteX7-975" fmla="*/ 3686175 w 4008452"/>
                <a:gd name="connsiteY7-976" fmla="*/ 2315403 h 4600575"/>
                <a:gd name="connsiteX8-977" fmla="*/ 4008452 w 4008452"/>
                <a:gd name="connsiteY8-978" fmla="*/ 2105854 h 4600575"/>
                <a:gd name="connsiteX9-979" fmla="*/ 3552825 w 4008452"/>
                <a:gd name="connsiteY9-980" fmla="*/ 1457325 h 4600575"/>
                <a:gd name="connsiteX10-981" fmla="*/ 2028825 w 4008452"/>
                <a:gd name="connsiteY10-982" fmla="*/ 0 h 4600575"/>
                <a:gd name="connsiteX11-983" fmla="*/ 533400 w 4008452"/>
                <a:gd name="connsiteY11-984" fmla="*/ 933450 h 4600575"/>
                <a:gd name="connsiteX12-985" fmla="*/ 1028700 w 4008452"/>
                <a:gd name="connsiteY12-986" fmla="*/ 2838450 h 4600575"/>
                <a:gd name="connsiteX13-987" fmla="*/ 0 w 4008452"/>
                <a:gd name="connsiteY13-988" fmla="*/ 4600575 h 4600575"/>
                <a:gd name="connsiteX14-989" fmla="*/ 0 w 4008452"/>
                <a:gd name="connsiteY14-990" fmla="*/ 4600575 h 4600575"/>
                <a:gd name="connsiteX0-991" fmla="*/ 2428875 w 4008452"/>
                <a:gd name="connsiteY0-992" fmla="*/ 3952875 h 4600575"/>
                <a:gd name="connsiteX1-993" fmla="*/ 2632875 w 4008452"/>
                <a:gd name="connsiteY1-994" fmla="*/ 3281404 h 4600575"/>
                <a:gd name="connsiteX2-995" fmla="*/ 3509921 w 4008452"/>
                <a:gd name="connsiteY2-996" fmla="*/ 3306749 h 4600575"/>
                <a:gd name="connsiteX3-997" fmla="*/ 3555226 w 4008452"/>
                <a:gd name="connsiteY3-998" fmla="*/ 2851950 h 4600575"/>
                <a:gd name="connsiteX4-999" fmla="*/ 3696446 w 4008452"/>
                <a:gd name="connsiteY4-1000" fmla="*/ 2701124 h 4600575"/>
                <a:gd name="connsiteX5-1001" fmla="*/ 3664806 w 4008452"/>
                <a:gd name="connsiteY5-1002" fmla="*/ 2620203 h 4600575"/>
                <a:gd name="connsiteX6-1003" fmla="*/ 3752850 w 4008452"/>
                <a:gd name="connsiteY6-1004" fmla="*/ 2524125 h 4600575"/>
                <a:gd name="connsiteX7-1005" fmla="*/ 3686175 w 4008452"/>
                <a:gd name="connsiteY7-1006" fmla="*/ 2315403 h 4600575"/>
                <a:gd name="connsiteX8-1007" fmla="*/ 4008452 w 4008452"/>
                <a:gd name="connsiteY8-1008" fmla="*/ 2105854 h 4600575"/>
                <a:gd name="connsiteX9-1009" fmla="*/ 3552825 w 4008452"/>
                <a:gd name="connsiteY9-1010" fmla="*/ 1457325 h 4600575"/>
                <a:gd name="connsiteX10-1011" fmla="*/ 2028825 w 4008452"/>
                <a:gd name="connsiteY10-1012" fmla="*/ 0 h 4600575"/>
                <a:gd name="connsiteX11-1013" fmla="*/ 533400 w 4008452"/>
                <a:gd name="connsiteY11-1014" fmla="*/ 933450 h 4600575"/>
                <a:gd name="connsiteX12-1015" fmla="*/ 1028700 w 4008452"/>
                <a:gd name="connsiteY12-1016" fmla="*/ 2838450 h 4600575"/>
                <a:gd name="connsiteX13-1017" fmla="*/ 0 w 4008452"/>
                <a:gd name="connsiteY13-1018" fmla="*/ 4600575 h 4600575"/>
                <a:gd name="connsiteX14-1019" fmla="*/ 0 w 4008452"/>
                <a:gd name="connsiteY14-1020" fmla="*/ 4600575 h 4600575"/>
                <a:gd name="connsiteX0-1021" fmla="*/ 2428875 w 4008452"/>
                <a:gd name="connsiteY0-1022" fmla="*/ 3952875 h 4600575"/>
                <a:gd name="connsiteX1-1023" fmla="*/ 2632875 w 4008452"/>
                <a:gd name="connsiteY1-1024" fmla="*/ 3281404 h 4600575"/>
                <a:gd name="connsiteX2-1025" fmla="*/ 3509921 w 4008452"/>
                <a:gd name="connsiteY2-1026" fmla="*/ 3306749 h 4600575"/>
                <a:gd name="connsiteX3-1027" fmla="*/ 3555226 w 4008452"/>
                <a:gd name="connsiteY3-1028" fmla="*/ 2851950 h 4600575"/>
                <a:gd name="connsiteX4-1029" fmla="*/ 3696446 w 4008452"/>
                <a:gd name="connsiteY4-1030" fmla="*/ 2701124 h 4600575"/>
                <a:gd name="connsiteX5-1031" fmla="*/ 3664806 w 4008452"/>
                <a:gd name="connsiteY5-1032" fmla="*/ 2620203 h 4600575"/>
                <a:gd name="connsiteX6-1033" fmla="*/ 3752850 w 4008452"/>
                <a:gd name="connsiteY6-1034" fmla="*/ 2524125 h 4600575"/>
                <a:gd name="connsiteX7-1035" fmla="*/ 3686175 w 4008452"/>
                <a:gd name="connsiteY7-1036" fmla="*/ 2315403 h 4600575"/>
                <a:gd name="connsiteX8-1037" fmla="*/ 4008452 w 4008452"/>
                <a:gd name="connsiteY8-1038" fmla="*/ 2105854 h 4600575"/>
                <a:gd name="connsiteX9-1039" fmla="*/ 3592581 w 4008452"/>
                <a:gd name="connsiteY9-1040" fmla="*/ 1489130 h 4600575"/>
                <a:gd name="connsiteX10-1041" fmla="*/ 2028825 w 4008452"/>
                <a:gd name="connsiteY10-1042" fmla="*/ 0 h 4600575"/>
                <a:gd name="connsiteX11-1043" fmla="*/ 533400 w 4008452"/>
                <a:gd name="connsiteY11-1044" fmla="*/ 933450 h 4600575"/>
                <a:gd name="connsiteX12-1045" fmla="*/ 1028700 w 4008452"/>
                <a:gd name="connsiteY12-1046" fmla="*/ 2838450 h 4600575"/>
                <a:gd name="connsiteX13-1047" fmla="*/ 0 w 4008452"/>
                <a:gd name="connsiteY13-1048" fmla="*/ 4600575 h 4600575"/>
                <a:gd name="connsiteX14-1049" fmla="*/ 0 w 4008452"/>
                <a:gd name="connsiteY14-1050" fmla="*/ 4600575 h 4600575"/>
                <a:gd name="connsiteX0-1051" fmla="*/ 2428875 w 4008452"/>
                <a:gd name="connsiteY0-1052" fmla="*/ 3952875 h 4600575"/>
                <a:gd name="connsiteX1-1053" fmla="*/ 2632875 w 4008452"/>
                <a:gd name="connsiteY1-1054" fmla="*/ 3281404 h 4600575"/>
                <a:gd name="connsiteX2-1055" fmla="*/ 3509921 w 4008452"/>
                <a:gd name="connsiteY2-1056" fmla="*/ 3306749 h 4600575"/>
                <a:gd name="connsiteX3-1057" fmla="*/ 3555226 w 4008452"/>
                <a:gd name="connsiteY3-1058" fmla="*/ 2851950 h 4600575"/>
                <a:gd name="connsiteX4-1059" fmla="*/ 3696446 w 4008452"/>
                <a:gd name="connsiteY4-1060" fmla="*/ 2701124 h 4600575"/>
                <a:gd name="connsiteX5-1061" fmla="*/ 3664806 w 4008452"/>
                <a:gd name="connsiteY5-1062" fmla="*/ 2620203 h 4600575"/>
                <a:gd name="connsiteX6-1063" fmla="*/ 3752850 w 4008452"/>
                <a:gd name="connsiteY6-1064" fmla="*/ 2524125 h 4600575"/>
                <a:gd name="connsiteX7-1065" fmla="*/ 3686175 w 4008452"/>
                <a:gd name="connsiteY7-1066" fmla="*/ 2315403 h 4600575"/>
                <a:gd name="connsiteX8-1067" fmla="*/ 4008452 w 4008452"/>
                <a:gd name="connsiteY8-1068" fmla="*/ 2105854 h 4600575"/>
                <a:gd name="connsiteX9-1069" fmla="*/ 3592581 w 4008452"/>
                <a:gd name="connsiteY9-1070" fmla="*/ 1489130 h 4600575"/>
                <a:gd name="connsiteX10-1071" fmla="*/ 2028825 w 4008452"/>
                <a:gd name="connsiteY10-1072" fmla="*/ 0 h 4600575"/>
                <a:gd name="connsiteX11-1073" fmla="*/ 533400 w 4008452"/>
                <a:gd name="connsiteY11-1074" fmla="*/ 933450 h 4600575"/>
                <a:gd name="connsiteX12-1075" fmla="*/ 1028700 w 4008452"/>
                <a:gd name="connsiteY12-1076" fmla="*/ 2838450 h 4600575"/>
                <a:gd name="connsiteX13-1077" fmla="*/ 0 w 4008452"/>
                <a:gd name="connsiteY13-1078" fmla="*/ 4600575 h 4600575"/>
                <a:gd name="connsiteX14-1079" fmla="*/ 0 w 4008452"/>
                <a:gd name="connsiteY14-1080" fmla="*/ 4600575 h 4600575"/>
                <a:gd name="connsiteX0-1081" fmla="*/ 2428875 w 4008470"/>
                <a:gd name="connsiteY0-1082" fmla="*/ 3952875 h 4600575"/>
                <a:gd name="connsiteX1-1083" fmla="*/ 2632875 w 4008470"/>
                <a:gd name="connsiteY1-1084" fmla="*/ 3281404 h 4600575"/>
                <a:gd name="connsiteX2-1085" fmla="*/ 3509921 w 4008470"/>
                <a:gd name="connsiteY2-1086" fmla="*/ 3306749 h 4600575"/>
                <a:gd name="connsiteX3-1087" fmla="*/ 3555226 w 4008470"/>
                <a:gd name="connsiteY3-1088" fmla="*/ 2851950 h 4600575"/>
                <a:gd name="connsiteX4-1089" fmla="*/ 3696446 w 4008470"/>
                <a:gd name="connsiteY4-1090" fmla="*/ 2701124 h 4600575"/>
                <a:gd name="connsiteX5-1091" fmla="*/ 3664806 w 4008470"/>
                <a:gd name="connsiteY5-1092" fmla="*/ 2620203 h 4600575"/>
                <a:gd name="connsiteX6-1093" fmla="*/ 3752850 w 4008470"/>
                <a:gd name="connsiteY6-1094" fmla="*/ 2524125 h 4600575"/>
                <a:gd name="connsiteX7-1095" fmla="*/ 3686175 w 4008470"/>
                <a:gd name="connsiteY7-1096" fmla="*/ 2315403 h 4600575"/>
                <a:gd name="connsiteX8-1097" fmla="*/ 4008452 w 4008470"/>
                <a:gd name="connsiteY8-1098" fmla="*/ 2105854 h 4600575"/>
                <a:gd name="connsiteX9-1099" fmla="*/ 3592581 w 4008470"/>
                <a:gd name="connsiteY9-1100" fmla="*/ 1489130 h 4600575"/>
                <a:gd name="connsiteX10-1101" fmla="*/ 2028825 w 4008470"/>
                <a:gd name="connsiteY10-1102" fmla="*/ 0 h 4600575"/>
                <a:gd name="connsiteX11-1103" fmla="*/ 533400 w 4008470"/>
                <a:gd name="connsiteY11-1104" fmla="*/ 933450 h 4600575"/>
                <a:gd name="connsiteX12-1105" fmla="*/ 1028700 w 4008470"/>
                <a:gd name="connsiteY12-1106" fmla="*/ 2838450 h 4600575"/>
                <a:gd name="connsiteX13-1107" fmla="*/ 0 w 4008470"/>
                <a:gd name="connsiteY13-1108" fmla="*/ 4600575 h 4600575"/>
                <a:gd name="connsiteX14-1109" fmla="*/ 0 w 4008470"/>
                <a:gd name="connsiteY14-1110" fmla="*/ 4600575 h 4600575"/>
                <a:gd name="connsiteX0-1111" fmla="*/ 2428875 w 4008470"/>
                <a:gd name="connsiteY0-1112" fmla="*/ 3952875 h 4600575"/>
                <a:gd name="connsiteX1-1113" fmla="*/ 2632875 w 4008470"/>
                <a:gd name="connsiteY1-1114" fmla="*/ 3281404 h 4600575"/>
                <a:gd name="connsiteX2-1115" fmla="*/ 3509921 w 4008470"/>
                <a:gd name="connsiteY2-1116" fmla="*/ 3306749 h 4600575"/>
                <a:gd name="connsiteX3-1117" fmla="*/ 3555226 w 4008470"/>
                <a:gd name="connsiteY3-1118" fmla="*/ 2851950 h 4600575"/>
                <a:gd name="connsiteX4-1119" fmla="*/ 3696446 w 4008470"/>
                <a:gd name="connsiteY4-1120" fmla="*/ 2701124 h 4600575"/>
                <a:gd name="connsiteX5-1121" fmla="*/ 3664806 w 4008470"/>
                <a:gd name="connsiteY5-1122" fmla="*/ 2620203 h 4600575"/>
                <a:gd name="connsiteX6-1123" fmla="*/ 3752850 w 4008470"/>
                <a:gd name="connsiteY6-1124" fmla="*/ 2524125 h 4600575"/>
                <a:gd name="connsiteX7-1125" fmla="*/ 3686175 w 4008470"/>
                <a:gd name="connsiteY7-1126" fmla="*/ 2315403 h 4600575"/>
                <a:gd name="connsiteX8-1127" fmla="*/ 4008452 w 4008470"/>
                <a:gd name="connsiteY8-1128" fmla="*/ 2105854 h 4600575"/>
                <a:gd name="connsiteX9-1129" fmla="*/ 3592581 w 4008470"/>
                <a:gd name="connsiteY9-1130" fmla="*/ 1489130 h 4600575"/>
                <a:gd name="connsiteX10-1131" fmla="*/ 2028825 w 4008470"/>
                <a:gd name="connsiteY10-1132" fmla="*/ 0 h 4600575"/>
                <a:gd name="connsiteX11-1133" fmla="*/ 533400 w 4008470"/>
                <a:gd name="connsiteY11-1134" fmla="*/ 933450 h 4600575"/>
                <a:gd name="connsiteX12-1135" fmla="*/ 1028700 w 4008470"/>
                <a:gd name="connsiteY12-1136" fmla="*/ 2838450 h 4600575"/>
                <a:gd name="connsiteX13-1137" fmla="*/ 0 w 4008470"/>
                <a:gd name="connsiteY13-1138" fmla="*/ 4600575 h 4600575"/>
                <a:gd name="connsiteX14-1139" fmla="*/ 0 w 4008470"/>
                <a:gd name="connsiteY14-1140" fmla="*/ 4600575 h 4600575"/>
                <a:gd name="connsiteX0-1141" fmla="*/ 2428875 w 4008470"/>
                <a:gd name="connsiteY0-1142" fmla="*/ 3952875 h 4600575"/>
                <a:gd name="connsiteX1-1143" fmla="*/ 2632875 w 4008470"/>
                <a:gd name="connsiteY1-1144" fmla="*/ 3281404 h 4600575"/>
                <a:gd name="connsiteX2-1145" fmla="*/ 3509921 w 4008470"/>
                <a:gd name="connsiteY2-1146" fmla="*/ 3306749 h 4600575"/>
                <a:gd name="connsiteX3-1147" fmla="*/ 3555226 w 4008470"/>
                <a:gd name="connsiteY3-1148" fmla="*/ 2851950 h 4600575"/>
                <a:gd name="connsiteX4-1149" fmla="*/ 3696446 w 4008470"/>
                <a:gd name="connsiteY4-1150" fmla="*/ 2701124 h 4600575"/>
                <a:gd name="connsiteX5-1151" fmla="*/ 3664806 w 4008470"/>
                <a:gd name="connsiteY5-1152" fmla="*/ 2620203 h 4600575"/>
                <a:gd name="connsiteX6-1153" fmla="*/ 3752850 w 4008470"/>
                <a:gd name="connsiteY6-1154" fmla="*/ 2524125 h 4600575"/>
                <a:gd name="connsiteX7-1155" fmla="*/ 3686175 w 4008470"/>
                <a:gd name="connsiteY7-1156" fmla="*/ 2315403 h 4600575"/>
                <a:gd name="connsiteX8-1157" fmla="*/ 4008452 w 4008470"/>
                <a:gd name="connsiteY8-1158" fmla="*/ 2105854 h 4600575"/>
                <a:gd name="connsiteX9-1159" fmla="*/ 3592581 w 4008470"/>
                <a:gd name="connsiteY9-1160" fmla="*/ 1489130 h 4600575"/>
                <a:gd name="connsiteX10-1161" fmla="*/ 2028825 w 4008470"/>
                <a:gd name="connsiteY10-1162" fmla="*/ 0 h 4600575"/>
                <a:gd name="connsiteX11-1163" fmla="*/ 533400 w 4008470"/>
                <a:gd name="connsiteY11-1164" fmla="*/ 933450 h 4600575"/>
                <a:gd name="connsiteX12-1165" fmla="*/ 1028700 w 4008470"/>
                <a:gd name="connsiteY12-1166" fmla="*/ 2838450 h 4600575"/>
                <a:gd name="connsiteX13-1167" fmla="*/ 0 w 4008470"/>
                <a:gd name="connsiteY13-1168" fmla="*/ 4600575 h 4600575"/>
                <a:gd name="connsiteX14-1169" fmla="*/ 0 w 4008470"/>
                <a:gd name="connsiteY14-1170" fmla="*/ 4600575 h 4600575"/>
                <a:gd name="connsiteX0-1171" fmla="*/ 2428875 w 4008470"/>
                <a:gd name="connsiteY0-1172" fmla="*/ 3980705 h 4628405"/>
                <a:gd name="connsiteX1-1173" fmla="*/ 2632875 w 4008470"/>
                <a:gd name="connsiteY1-1174" fmla="*/ 3309234 h 4628405"/>
                <a:gd name="connsiteX2-1175" fmla="*/ 3509921 w 4008470"/>
                <a:gd name="connsiteY2-1176" fmla="*/ 3334579 h 4628405"/>
                <a:gd name="connsiteX3-1177" fmla="*/ 3555226 w 4008470"/>
                <a:gd name="connsiteY3-1178" fmla="*/ 2879780 h 4628405"/>
                <a:gd name="connsiteX4-1179" fmla="*/ 3696446 w 4008470"/>
                <a:gd name="connsiteY4-1180" fmla="*/ 2728954 h 4628405"/>
                <a:gd name="connsiteX5-1181" fmla="*/ 3664806 w 4008470"/>
                <a:gd name="connsiteY5-1182" fmla="*/ 2648033 h 4628405"/>
                <a:gd name="connsiteX6-1183" fmla="*/ 3752850 w 4008470"/>
                <a:gd name="connsiteY6-1184" fmla="*/ 2551955 h 4628405"/>
                <a:gd name="connsiteX7-1185" fmla="*/ 3686175 w 4008470"/>
                <a:gd name="connsiteY7-1186" fmla="*/ 2343233 h 4628405"/>
                <a:gd name="connsiteX8-1187" fmla="*/ 4008452 w 4008470"/>
                <a:gd name="connsiteY8-1188" fmla="*/ 2133684 h 4628405"/>
                <a:gd name="connsiteX9-1189" fmla="*/ 3592581 w 4008470"/>
                <a:gd name="connsiteY9-1190" fmla="*/ 1516960 h 4628405"/>
                <a:gd name="connsiteX10-1191" fmla="*/ 2000996 w 4008470"/>
                <a:gd name="connsiteY10-1192" fmla="*/ 0 h 4628405"/>
                <a:gd name="connsiteX11-1193" fmla="*/ 533400 w 4008470"/>
                <a:gd name="connsiteY11-1194" fmla="*/ 961280 h 4628405"/>
                <a:gd name="connsiteX12-1195" fmla="*/ 1028700 w 4008470"/>
                <a:gd name="connsiteY12-1196" fmla="*/ 2866280 h 4628405"/>
                <a:gd name="connsiteX13-1197" fmla="*/ 0 w 4008470"/>
                <a:gd name="connsiteY13-1198" fmla="*/ 4628405 h 4628405"/>
                <a:gd name="connsiteX14-1199" fmla="*/ 0 w 4008470"/>
                <a:gd name="connsiteY14-1200" fmla="*/ 4628405 h 4628405"/>
                <a:gd name="connsiteX0-1201" fmla="*/ 2428875 w 4008470"/>
                <a:gd name="connsiteY0-1202" fmla="*/ 3980705 h 4628405"/>
                <a:gd name="connsiteX1-1203" fmla="*/ 2632875 w 4008470"/>
                <a:gd name="connsiteY1-1204" fmla="*/ 3309234 h 4628405"/>
                <a:gd name="connsiteX2-1205" fmla="*/ 3509921 w 4008470"/>
                <a:gd name="connsiteY2-1206" fmla="*/ 3334579 h 4628405"/>
                <a:gd name="connsiteX3-1207" fmla="*/ 3555226 w 4008470"/>
                <a:gd name="connsiteY3-1208" fmla="*/ 2879780 h 4628405"/>
                <a:gd name="connsiteX4-1209" fmla="*/ 3696446 w 4008470"/>
                <a:gd name="connsiteY4-1210" fmla="*/ 2728954 h 4628405"/>
                <a:gd name="connsiteX5-1211" fmla="*/ 3664806 w 4008470"/>
                <a:gd name="connsiteY5-1212" fmla="*/ 2648033 h 4628405"/>
                <a:gd name="connsiteX6-1213" fmla="*/ 3752850 w 4008470"/>
                <a:gd name="connsiteY6-1214" fmla="*/ 2551955 h 4628405"/>
                <a:gd name="connsiteX7-1215" fmla="*/ 3686175 w 4008470"/>
                <a:gd name="connsiteY7-1216" fmla="*/ 2343233 h 4628405"/>
                <a:gd name="connsiteX8-1217" fmla="*/ 4008452 w 4008470"/>
                <a:gd name="connsiteY8-1218" fmla="*/ 2133684 h 4628405"/>
                <a:gd name="connsiteX9-1219" fmla="*/ 3592581 w 4008470"/>
                <a:gd name="connsiteY9-1220" fmla="*/ 1516960 h 4628405"/>
                <a:gd name="connsiteX10-1221" fmla="*/ 2000996 w 4008470"/>
                <a:gd name="connsiteY10-1222" fmla="*/ 0 h 4628405"/>
                <a:gd name="connsiteX11-1223" fmla="*/ 533400 w 4008470"/>
                <a:gd name="connsiteY11-1224" fmla="*/ 961280 h 4628405"/>
                <a:gd name="connsiteX12-1225" fmla="*/ 1028700 w 4008470"/>
                <a:gd name="connsiteY12-1226" fmla="*/ 2866280 h 4628405"/>
                <a:gd name="connsiteX13-1227" fmla="*/ 0 w 4008470"/>
                <a:gd name="connsiteY13-1228" fmla="*/ 4628405 h 4628405"/>
                <a:gd name="connsiteX14-1229" fmla="*/ 0 w 4008470"/>
                <a:gd name="connsiteY14-1230" fmla="*/ 4628405 h 4628405"/>
                <a:gd name="connsiteX0-1231" fmla="*/ 2428875 w 4008470"/>
                <a:gd name="connsiteY0-1232" fmla="*/ 3980705 h 4628405"/>
                <a:gd name="connsiteX1-1233" fmla="*/ 2632875 w 4008470"/>
                <a:gd name="connsiteY1-1234" fmla="*/ 3309234 h 4628405"/>
                <a:gd name="connsiteX2-1235" fmla="*/ 3509921 w 4008470"/>
                <a:gd name="connsiteY2-1236" fmla="*/ 3334579 h 4628405"/>
                <a:gd name="connsiteX3-1237" fmla="*/ 3555226 w 4008470"/>
                <a:gd name="connsiteY3-1238" fmla="*/ 2879780 h 4628405"/>
                <a:gd name="connsiteX4-1239" fmla="*/ 3696446 w 4008470"/>
                <a:gd name="connsiteY4-1240" fmla="*/ 2728954 h 4628405"/>
                <a:gd name="connsiteX5-1241" fmla="*/ 3664806 w 4008470"/>
                <a:gd name="connsiteY5-1242" fmla="*/ 2648033 h 4628405"/>
                <a:gd name="connsiteX6-1243" fmla="*/ 3752850 w 4008470"/>
                <a:gd name="connsiteY6-1244" fmla="*/ 2551955 h 4628405"/>
                <a:gd name="connsiteX7-1245" fmla="*/ 3686175 w 4008470"/>
                <a:gd name="connsiteY7-1246" fmla="*/ 2343233 h 4628405"/>
                <a:gd name="connsiteX8-1247" fmla="*/ 4008452 w 4008470"/>
                <a:gd name="connsiteY8-1248" fmla="*/ 2133684 h 4628405"/>
                <a:gd name="connsiteX9-1249" fmla="*/ 3592581 w 4008470"/>
                <a:gd name="connsiteY9-1250" fmla="*/ 1516960 h 4628405"/>
                <a:gd name="connsiteX10-1251" fmla="*/ 2000996 w 4008470"/>
                <a:gd name="connsiteY10-1252" fmla="*/ 0 h 4628405"/>
                <a:gd name="connsiteX11-1253" fmla="*/ 533400 w 4008470"/>
                <a:gd name="connsiteY11-1254" fmla="*/ 961280 h 4628405"/>
                <a:gd name="connsiteX12-1255" fmla="*/ 1028700 w 4008470"/>
                <a:gd name="connsiteY12-1256" fmla="*/ 2866280 h 4628405"/>
                <a:gd name="connsiteX13-1257" fmla="*/ 0 w 4008470"/>
                <a:gd name="connsiteY13-1258" fmla="*/ 4628405 h 4628405"/>
                <a:gd name="connsiteX14-1259" fmla="*/ 0 w 4008470"/>
                <a:gd name="connsiteY14-1260" fmla="*/ 4628405 h 4628405"/>
                <a:gd name="connsiteX0-1261" fmla="*/ 2428875 w 4008470"/>
                <a:gd name="connsiteY0-1262" fmla="*/ 3980809 h 4628509"/>
                <a:gd name="connsiteX1-1263" fmla="*/ 2632875 w 4008470"/>
                <a:gd name="connsiteY1-1264" fmla="*/ 3309338 h 4628509"/>
                <a:gd name="connsiteX2-1265" fmla="*/ 3509921 w 4008470"/>
                <a:gd name="connsiteY2-1266" fmla="*/ 3334683 h 4628509"/>
                <a:gd name="connsiteX3-1267" fmla="*/ 3555226 w 4008470"/>
                <a:gd name="connsiteY3-1268" fmla="*/ 2879884 h 4628509"/>
                <a:gd name="connsiteX4-1269" fmla="*/ 3696446 w 4008470"/>
                <a:gd name="connsiteY4-1270" fmla="*/ 2729058 h 4628509"/>
                <a:gd name="connsiteX5-1271" fmla="*/ 3664806 w 4008470"/>
                <a:gd name="connsiteY5-1272" fmla="*/ 2648137 h 4628509"/>
                <a:gd name="connsiteX6-1273" fmla="*/ 3752850 w 4008470"/>
                <a:gd name="connsiteY6-1274" fmla="*/ 2552059 h 4628509"/>
                <a:gd name="connsiteX7-1275" fmla="*/ 3686175 w 4008470"/>
                <a:gd name="connsiteY7-1276" fmla="*/ 2343337 h 4628509"/>
                <a:gd name="connsiteX8-1277" fmla="*/ 4008452 w 4008470"/>
                <a:gd name="connsiteY8-1278" fmla="*/ 2133788 h 4628509"/>
                <a:gd name="connsiteX9-1279" fmla="*/ 3592581 w 4008470"/>
                <a:gd name="connsiteY9-1280" fmla="*/ 1517064 h 4628509"/>
                <a:gd name="connsiteX10-1281" fmla="*/ 2000996 w 4008470"/>
                <a:gd name="connsiteY10-1282" fmla="*/ 104 h 4628509"/>
                <a:gd name="connsiteX11-1283" fmla="*/ 533400 w 4008470"/>
                <a:gd name="connsiteY11-1284" fmla="*/ 961384 h 4628509"/>
                <a:gd name="connsiteX12-1285" fmla="*/ 1028700 w 4008470"/>
                <a:gd name="connsiteY12-1286" fmla="*/ 2866384 h 4628509"/>
                <a:gd name="connsiteX13-1287" fmla="*/ 0 w 4008470"/>
                <a:gd name="connsiteY13-1288" fmla="*/ 4628509 h 4628509"/>
                <a:gd name="connsiteX14-1289" fmla="*/ 0 w 4008470"/>
                <a:gd name="connsiteY14-1290" fmla="*/ 4628509 h 4628509"/>
                <a:gd name="connsiteX0-1291" fmla="*/ 2428875 w 4008470"/>
                <a:gd name="connsiteY0-1292" fmla="*/ 3980809 h 4628509"/>
                <a:gd name="connsiteX1-1293" fmla="*/ 2632875 w 4008470"/>
                <a:gd name="connsiteY1-1294" fmla="*/ 3309338 h 4628509"/>
                <a:gd name="connsiteX2-1295" fmla="*/ 3509921 w 4008470"/>
                <a:gd name="connsiteY2-1296" fmla="*/ 3334683 h 4628509"/>
                <a:gd name="connsiteX3-1297" fmla="*/ 3555226 w 4008470"/>
                <a:gd name="connsiteY3-1298" fmla="*/ 2879884 h 4628509"/>
                <a:gd name="connsiteX4-1299" fmla="*/ 3696446 w 4008470"/>
                <a:gd name="connsiteY4-1300" fmla="*/ 2729058 h 4628509"/>
                <a:gd name="connsiteX5-1301" fmla="*/ 3664806 w 4008470"/>
                <a:gd name="connsiteY5-1302" fmla="*/ 2648137 h 4628509"/>
                <a:gd name="connsiteX6-1303" fmla="*/ 3752850 w 4008470"/>
                <a:gd name="connsiteY6-1304" fmla="*/ 2552059 h 4628509"/>
                <a:gd name="connsiteX7-1305" fmla="*/ 3686175 w 4008470"/>
                <a:gd name="connsiteY7-1306" fmla="*/ 2343337 h 4628509"/>
                <a:gd name="connsiteX8-1307" fmla="*/ 4008452 w 4008470"/>
                <a:gd name="connsiteY8-1308" fmla="*/ 2133788 h 4628509"/>
                <a:gd name="connsiteX9-1309" fmla="*/ 3592581 w 4008470"/>
                <a:gd name="connsiteY9-1310" fmla="*/ 1517064 h 4628509"/>
                <a:gd name="connsiteX10-1311" fmla="*/ 2000996 w 4008470"/>
                <a:gd name="connsiteY10-1312" fmla="*/ 104 h 4628509"/>
                <a:gd name="connsiteX11-1313" fmla="*/ 549303 w 4008470"/>
                <a:gd name="connsiteY11-1314" fmla="*/ 965360 h 4628509"/>
                <a:gd name="connsiteX12-1315" fmla="*/ 1028700 w 4008470"/>
                <a:gd name="connsiteY12-1316" fmla="*/ 2866384 h 4628509"/>
                <a:gd name="connsiteX13-1317" fmla="*/ 0 w 4008470"/>
                <a:gd name="connsiteY13-1318" fmla="*/ 4628509 h 4628509"/>
                <a:gd name="connsiteX14-1319" fmla="*/ 0 w 4008470"/>
                <a:gd name="connsiteY14-1320" fmla="*/ 4628509 h 4628509"/>
                <a:gd name="connsiteX0-1321" fmla="*/ 2428875 w 4008470"/>
                <a:gd name="connsiteY0-1322" fmla="*/ 3980953 h 4628653"/>
                <a:gd name="connsiteX1-1323" fmla="*/ 2632875 w 4008470"/>
                <a:gd name="connsiteY1-1324" fmla="*/ 3309482 h 4628653"/>
                <a:gd name="connsiteX2-1325" fmla="*/ 3509921 w 4008470"/>
                <a:gd name="connsiteY2-1326" fmla="*/ 3334827 h 4628653"/>
                <a:gd name="connsiteX3-1327" fmla="*/ 3555226 w 4008470"/>
                <a:gd name="connsiteY3-1328" fmla="*/ 2880028 h 4628653"/>
                <a:gd name="connsiteX4-1329" fmla="*/ 3696446 w 4008470"/>
                <a:gd name="connsiteY4-1330" fmla="*/ 2729202 h 4628653"/>
                <a:gd name="connsiteX5-1331" fmla="*/ 3664806 w 4008470"/>
                <a:gd name="connsiteY5-1332" fmla="*/ 2648281 h 4628653"/>
                <a:gd name="connsiteX6-1333" fmla="*/ 3752850 w 4008470"/>
                <a:gd name="connsiteY6-1334" fmla="*/ 2552203 h 4628653"/>
                <a:gd name="connsiteX7-1335" fmla="*/ 3686175 w 4008470"/>
                <a:gd name="connsiteY7-1336" fmla="*/ 2343481 h 4628653"/>
                <a:gd name="connsiteX8-1337" fmla="*/ 4008452 w 4008470"/>
                <a:gd name="connsiteY8-1338" fmla="*/ 2133932 h 4628653"/>
                <a:gd name="connsiteX9-1339" fmla="*/ 3592581 w 4008470"/>
                <a:gd name="connsiteY9-1340" fmla="*/ 1517208 h 4628653"/>
                <a:gd name="connsiteX10-1341" fmla="*/ 2000996 w 4008470"/>
                <a:gd name="connsiteY10-1342" fmla="*/ 248 h 4628653"/>
                <a:gd name="connsiteX11-1343" fmla="*/ 549303 w 4008470"/>
                <a:gd name="connsiteY11-1344" fmla="*/ 965504 h 4628653"/>
                <a:gd name="connsiteX12-1345" fmla="*/ 1028700 w 4008470"/>
                <a:gd name="connsiteY12-1346" fmla="*/ 2866528 h 4628653"/>
                <a:gd name="connsiteX13-1347" fmla="*/ 0 w 4008470"/>
                <a:gd name="connsiteY13-1348" fmla="*/ 4628653 h 4628653"/>
                <a:gd name="connsiteX14-1349" fmla="*/ 0 w 4008470"/>
                <a:gd name="connsiteY14-1350" fmla="*/ 4628653 h 4628653"/>
                <a:gd name="connsiteX0-1351" fmla="*/ 2428875 w 4008470"/>
                <a:gd name="connsiteY0-1352" fmla="*/ 3965066 h 4612766"/>
                <a:gd name="connsiteX1-1353" fmla="*/ 2632875 w 4008470"/>
                <a:gd name="connsiteY1-1354" fmla="*/ 3293595 h 4612766"/>
                <a:gd name="connsiteX2-1355" fmla="*/ 3509921 w 4008470"/>
                <a:gd name="connsiteY2-1356" fmla="*/ 3318940 h 4612766"/>
                <a:gd name="connsiteX3-1357" fmla="*/ 3555226 w 4008470"/>
                <a:gd name="connsiteY3-1358" fmla="*/ 2864141 h 4612766"/>
                <a:gd name="connsiteX4-1359" fmla="*/ 3696446 w 4008470"/>
                <a:gd name="connsiteY4-1360" fmla="*/ 2713315 h 4612766"/>
                <a:gd name="connsiteX5-1361" fmla="*/ 3664806 w 4008470"/>
                <a:gd name="connsiteY5-1362" fmla="*/ 2632394 h 4612766"/>
                <a:gd name="connsiteX6-1363" fmla="*/ 3752850 w 4008470"/>
                <a:gd name="connsiteY6-1364" fmla="*/ 2536316 h 4612766"/>
                <a:gd name="connsiteX7-1365" fmla="*/ 3686175 w 4008470"/>
                <a:gd name="connsiteY7-1366" fmla="*/ 2327594 h 4612766"/>
                <a:gd name="connsiteX8-1367" fmla="*/ 4008452 w 4008470"/>
                <a:gd name="connsiteY8-1368" fmla="*/ 2118045 h 4612766"/>
                <a:gd name="connsiteX9-1369" fmla="*/ 3592581 w 4008470"/>
                <a:gd name="connsiteY9-1370" fmla="*/ 1501321 h 4612766"/>
                <a:gd name="connsiteX10-1371" fmla="*/ 2000996 w 4008470"/>
                <a:gd name="connsiteY10-1372" fmla="*/ 264 h 4612766"/>
                <a:gd name="connsiteX11-1373" fmla="*/ 549303 w 4008470"/>
                <a:gd name="connsiteY11-1374" fmla="*/ 949617 h 4612766"/>
                <a:gd name="connsiteX12-1375" fmla="*/ 1028700 w 4008470"/>
                <a:gd name="connsiteY12-1376" fmla="*/ 2850641 h 4612766"/>
                <a:gd name="connsiteX13-1377" fmla="*/ 0 w 4008470"/>
                <a:gd name="connsiteY13-1378" fmla="*/ 4612766 h 4612766"/>
                <a:gd name="connsiteX14-1379" fmla="*/ 0 w 4008470"/>
                <a:gd name="connsiteY14-1380" fmla="*/ 4612766 h 4612766"/>
                <a:gd name="connsiteX0-1381" fmla="*/ 2428875 w 4008470"/>
                <a:gd name="connsiteY0-1382" fmla="*/ 3965066 h 4612766"/>
                <a:gd name="connsiteX1-1383" fmla="*/ 2632875 w 4008470"/>
                <a:gd name="connsiteY1-1384" fmla="*/ 3293595 h 4612766"/>
                <a:gd name="connsiteX2-1385" fmla="*/ 3509921 w 4008470"/>
                <a:gd name="connsiteY2-1386" fmla="*/ 3318940 h 4612766"/>
                <a:gd name="connsiteX3-1387" fmla="*/ 3555226 w 4008470"/>
                <a:gd name="connsiteY3-1388" fmla="*/ 2864141 h 4612766"/>
                <a:gd name="connsiteX4-1389" fmla="*/ 3696446 w 4008470"/>
                <a:gd name="connsiteY4-1390" fmla="*/ 2713315 h 4612766"/>
                <a:gd name="connsiteX5-1391" fmla="*/ 3664806 w 4008470"/>
                <a:gd name="connsiteY5-1392" fmla="*/ 2632394 h 4612766"/>
                <a:gd name="connsiteX6-1393" fmla="*/ 3752850 w 4008470"/>
                <a:gd name="connsiteY6-1394" fmla="*/ 2536316 h 4612766"/>
                <a:gd name="connsiteX7-1395" fmla="*/ 3686175 w 4008470"/>
                <a:gd name="connsiteY7-1396" fmla="*/ 2327594 h 4612766"/>
                <a:gd name="connsiteX8-1397" fmla="*/ 4008452 w 4008470"/>
                <a:gd name="connsiteY8-1398" fmla="*/ 2118045 h 4612766"/>
                <a:gd name="connsiteX9-1399" fmla="*/ 3592581 w 4008470"/>
                <a:gd name="connsiteY9-1400" fmla="*/ 1501321 h 4612766"/>
                <a:gd name="connsiteX10-1401" fmla="*/ 2000996 w 4008470"/>
                <a:gd name="connsiteY10-1402" fmla="*/ 264 h 4612766"/>
                <a:gd name="connsiteX11-1403" fmla="*/ 549303 w 4008470"/>
                <a:gd name="connsiteY11-1404" fmla="*/ 949617 h 4612766"/>
                <a:gd name="connsiteX12-1405" fmla="*/ 1028700 w 4008470"/>
                <a:gd name="connsiteY12-1406" fmla="*/ 2850641 h 4612766"/>
                <a:gd name="connsiteX13-1407" fmla="*/ 0 w 4008470"/>
                <a:gd name="connsiteY13-1408" fmla="*/ 4612766 h 4612766"/>
                <a:gd name="connsiteX14-1409" fmla="*/ 0 w 4008470"/>
                <a:gd name="connsiteY14-1410" fmla="*/ 4612766 h 4612766"/>
                <a:gd name="connsiteX0-1411" fmla="*/ 2428875 w 4008470"/>
                <a:gd name="connsiteY0-1412" fmla="*/ 3965066 h 4612766"/>
                <a:gd name="connsiteX1-1413" fmla="*/ 2632875 w 4008470"/>
                <a:gd name="connsiteY1-1414" fmla="*/ 3293595 h 4612766"/>
                <a:gd name="connsiteX2-1415" fmla="*/ 3509921 w 4008470"/>
                <a:gd name="connsiteY2-1416" fmla="*/ 3318940 h 4612766"/>
                <a:gd name="connsiteX3-1417" fmla="*/ 3555226 w 4008470"/>
                <a:gd name="connsiteY3-1418" fmla="*/ 2864141 h 4612766"/>
                <a:gd name="connsiteX4-1419" fmla="*/ 3696446 w 4008470"/>
                <a:gd name="connsiteY4-1420" fmla="*/ 2713315 h 4612766"/>
                <a:gd name="connsiteX5-1421" fmla="*/ 3664806 w 4008470"/>
                <a:gd name="connsiteY5-1422" fmla="*/ 2632394 h 4612766"/>
                <a:gd name="connsiteX6-1423" fmla="*/ 3752850 w 4008470"/>
                <a:gd name="connsiteY6-1424" fmla="*/ 2536316 h 4612766"/>
                <a:gd name="connsiteX7-1425" fmla="*/ 3686175 w 4008470"/>
                <a:gd name="connsiteY7-1426" fmla="*/ 2327594 h 4612766"/>
                <a:gd name="connsiteX8-1427" fmla="*/ 4008452 w 4008470"/>
                <a:gd name="connsiteY8-1428" fmla="*/ 2118045 h 4612766"/>
                <a:gd name="connsiteX9-1429" fmla="*/ 3592581 w 4008470"/>
                <a:gd name="connsiteY9-1430" fmla="*/ 1501321 h 4612766"/>
                <a:gd name="connsiteX10-1431" fmla="*/ 2000996 w 4008470"/>
                <a:gd name="connsiteY10-1432" fmla="*/ 264 h 4612766"/>
                <a:gd name="connsiteX11-1433" fmla="*/ 549303 w 4008470"/>
                <a:gd name="connsiteY11-1434" fmla="*/ 949617 h 4612766"/>
                <a:gd name="connsiteX12-1435" fmla="*/ 1016773 w 4008470"/>
                <a:gd name="connsiteY12-1436" fmla="*/ 2874495 h 4612766"/>
                <a:gd name="connsiteX13-1437" fmla="*/ 0 w 4008470"/>
                <a:gd name="connsiteY13-1438" fmla="*/ 4612766 h 4612766"/>
                <a:gd name="connsiteX14-1439" fmla="*/ 0 w 4008470"/>
                <a:gd name="connsiteY14-1440" fmla="*/ 4612766 h 4612766"/>
                <a:gd name="connsiteX0-1441" fmla="*/ 2428875 w 4008470"/>
                <a:gd name="connsiteY0-1442" fmla="*/ 3965066 h 4612766"/>
                <a:gd name="connsiteX1-1443" fmla="*/ 2632875 w 4008470"/>
                <a:gd name="connsiteY1-1444" fmla="*/ 3293595 h 4612766"/>
                <a:gd name="connsiteX2-1445" fmla="*/ 3509921 w 4008470"/>
                <a:gd name="connsiteY2-1446" fmla="*/ 3318940 h 4612766"/>
                <a:gd name="connsiteX3-1447" fmla="*/ 3555226 w 4008470"/>
                <a:gd name="connsiteY3-1448" fmla="*/ 2864141 h 4612766"/>
                <a:gd name="connsiteX4-1449" fmla="*/ 3696446 w 4008470"/>
                <a:gd name="connsiteY4-1450" fmla="*/ 2713315 h 4612766"/>
                <a:gd name="connsiteX5-1451" fmla="*/ 3664806 w 4008470"/>
                <a:gd name="connsiteY5-1452" fmla="*/ 2632394 h 4612766"/>
                <a:gd name="connsiteX6-1453" fmla="*/ 3752850 w 4008470"/>
                <a:gd name="connsiteY6-1454" fmla="*/ 2536316 h 4612766"/>
                <a:gd name="connsiteX7-1455" fmla="*/ 3686175 w 4008470"/>
                <a:gd name="connsiteY7-1456" fmla="*/ 2327594 h 4612766"/>
                <a:gd name="connsiteX8-1457" fmla="*/ 4008452 w 4008470"/>
                <a:gd name="connsiteY8-1458" fmla="*/ 2118045 h 4612766"/>
                <a:gd name="connsiteX9-1459" fmla="*/ 3592581 w 4008470"/>
                <a:gd name="connsiteY9-1460" fmla="*/ 1501321 h 4612766"/>
                <a:gd name="connsiteX10-1461" fmla="*/ 2000996 w 4008470"/>
                <a:gd name="connsiteY10-1462" fmla="*/ 264 h 4612766"/>
                <a:gd name="connsiteX11-1463" fmla="*/ 549303 w 4008470"/>
                <a:gd name="connsiteY11-1464" fmla="*/ 949617 h 4612766"/>
                <a:gd name="connsiteX12-1465" fmla="*/ 1016773 w 4008470"/>
                <a:gd name="connsiteY12-1466" fmla="*/ 2874495 h 4612766"/>
                <a:gd name="connsiteX13-1467" fmla="*/ 0 w 4008470"/>
                <a:gd name="connsiteY13-1468" fmla="*/ 4612766 h 4612766"/>
                <a:gd name="connsiteX14-1469" fmla="*/ 0 w 4008470"/>
                <a:gd name="connsiteY14-1470" fmla="*/ 4612766 h 4612766"/>
                <a:gd name="connsiteX0-1471" fmla="*/ 2428875 w 4008470"/>
                <a:gd name="connsiteY0-1472" fmla="*/ 3965066 h 4612766"/>
                <a:gd name="connsiteX1-1473" fmla="*/ 2632875 w 4008470"/>
                <a:gd name="connsiteY1-1474" fmla="*/ 3293595 h 4612766"/>
                <a:gd name="connsiteX2-1475" fmla="*/ 3509921 w 4008470"/>
                <a:gd name="connsiteY2-1476" fmla="*/ 3318940 h 4612766"/>
                <a:gd name="connsiteX3-1477" fmla="*/ 3555226 w 4008470"/>
                <a:gd name="connsiteY3-1478" fmla="*/ 2864141 h 4612766"/>
                <a:gd name="connsiteX4-1479" fmla="*/ 3696446 w 4008470"/>
                <a:gd name="connsiteY4-1480" fmla="*/ 2713315 h 4612766"/>
                <a:gd name="connsiteX5-1481" fmla="*/ 3664806 w 4008470"/>
                <a:gd name="connsiteY5-1482" fmla="*/ 2632394 h 4612766"/>
                <a:gd name="connsiteX6-1483" fmla="*/ 3752850 w 4008470"/>
                <a:gd name="connsiteY6-1484" fmla="*/ 2536316 h 4612766"/>
                <a:gd name="connsiteX7-1485" fmla="*/ 3686175 w 4008470"/>
                <a:gd name="connsiteY7-1486" fmla="*/ 2327594 h 4612766"/>
                <a:gd name="connsiteX8-1487" fmla="*/ 4008452 w 4008470"/>
                <a:gd name="connsiteY8-1488" fmla="*/ 2118045 h 4612766"/>
                <a:gd name="connsiteX9-1489" fmla="*/ 3592581 w 4008470"/>
                <a:gd name="connsiteY9-1490" fmla="*/ 1501321 h 4612766"/>
                <a:gd name="connsiteX10-1491" fmla="*/ 2000996 w 4008470"/>
                <a:gd name="connsiteY10-1492" fmla="*/ 264 h 4612766"/>
                <a:gd name="connsiteX11-1493" fmla="*/ 549303 w 4008470"/>
                <a:gd name="connsiteY11-1494" fmla="*/ 949617 h 4612766"/>
                <a:gd name="connsiteX12-1495" fmla="*/ 1016773 w 4008470"/>
                <a:gd name="connsiteY12-1496" fmla="*/ 2874495 h 4612766"/>
                <a:gd name="connsiteX13-1497" fmla="*/ 0 w 4008470"/>
                <a:gd name="connsiteY13-1498" fmla="*/ 4612766 h 4612766"/>
                <a:gd name="connsiteX14-1499" fmla="*/ 0 w 4008470"/>
                <a:gd name="connsiteY14-1500" fmla="*/ 4612766 h 4612766"/>
                <a:gd name="connsiteX0-1501" fmla="*/ 2428875 w 4008470"/>
                <a:gd name="connsiteY0-1502" fmla="*/ 3965066 h 4612766"/>
                <a:gd name="connsiteX1-1503" fmla="*/ 2632875 w 4008470"/>
                <a:gd name="connsiteY1-1504" fmla="*/ 3293595 h 4612766"/>
                <a:gd name="connsiteX2-1505" fmla="*/ 3509921 w 4008470"/>
                <a:gd name="connsiteY2-1506" fmla="*/ 3318940 h 4612766"/>
                <a:gd name="connsiteX3-1507" fmla="*/ 3555226 w 4008470"/>
                <a:gd name="connsiteY3-1508" fmla="*/ 2864141 h 4612766"/>
                <a:gd name="connsiteX4-1509" fmla="*/ 3710053 w 4008470"/>
                <a:gd name="connsiteY4-1510" fmla="*/ 2718758 h 4612766"/>
                <a:gd name="connsiteX5-1511" fmla="*/ 3664806 w 4008470"/>
                <a:gd name="connsiteY5-1512" fmla="*/ 2632394 h 4612766"/>
                <a:gd name="connsiteX6-1513" fmla="*/ 3752850 w 4008470"/>
                <a:gd name="connsiteY6-1514" fmla="*/ 2536316 h 4612766"/>
                <a:gd name="connsiteX7-1515" fmla="*/ 3686175 w 4008470"/>
                <a:gd name="connsiteY7-1516" fmla="*/ 2327594 h 4612766"/>
                <a:gd name="connsiteX8-1517" fmla="*/ 4008452 w 4008470"/>
                <a:gd name="connsiteY8-1518" fmla="*/ 2118045 h 4612766"/>
                <a:gd name="connsiteX9-1519" fmla="*/ 3592581 w 4008470"/>
                <a:gd name="connsiteY9-1520" fmla="*/ 1501321 h 4612766"/>
                <a:gd name="connsiteX10-1521" fmla="*/ 2000996 w 4008470"/>
                <a:gd name="connsiteY10-1522" fmla="*/ 264 h 4612766"/>
                <a:gd name="connsiteX11-1523" fmla="*/ 549303 w 4008470"/>
                <a:gd name="connsiteY11-1524" fmla="*/ 949617 h 4612766"/>
                <a:gd name="connsiteX12-1525" fmla="*/ 1016773 w 4008470"/>
                <a:gd name="connsiteY12-1526" fmla="*/ 2874495 h 4612766"/>
                <a:gd name="connsiteX13-1527" fmla="*/ 0 w 4008470"/>
                <a:gd name="connsiteY13-1528" fmla="*/ 4612766 h 4612766"/>
                <a:gd name="connsiteX14-1529" fmla="*/ 0 w 4008470"/>
                <a:gd name="connsiteY14-1530" fmla="*/ 4612766 h 4612766"/>
                <a:gd name="connsiteX0-1531" fmla="*/ 2428875 w 4008470"/>
                <a:gd name="connsiteY0-1532" fmla="*/ 3965066 h 4612766"/>
                <a:gd name="connsiteX1-1533" fmla="*/ 2632875 w 4008470"/>
                <a:gd name="connsiteY1-1534" fmla="*/ 3293595 h 4612766"/>
                <a:gd name="connsiteX2-1535" fmla="*/ 3509921 w 4008470"/>
                <a:gd name="connsiteY2-1536" fmla="*/ 3318940 h 4612766"/>
                <a:gd name="connsiteX3-1537" fmla="*/ 3555226 w 4008470"/>
                <a:gd name="connsiteY3-1538" fmla="*/ 2864141 h 4612766"/>
                <a:gd name="connsiteX4-1539" fmla="*/ 3710053 w 4008470"/>
                <a:gd name="connsiteY4-1540" fmla="*/ 2718758 h 4612766"/>
                <a:gd name="connsiteX5-1541" fmla="*/ 3664806 w 4008470"/>
                <a:gd name="connsiteY5-1542" fmla="*/ 2632394 h 4612766"/>
                <a:gd name="connsiteX6-1543" fmla="*/ 3752850 w 4008470"/>
                <a:gd name="connsiteY6-1544" fmla="*/ 2536316 h 4612766"/>
                <a:gd name="connsiteX7-1545" fmla="*/ 3686175 w 4008470"/>
                <a:gd name="connsiteY7-1546" fmla="*/ 2327594 h 4612766"/>
                <a:gd name="connsiteX8-1547" fmla="*/ 4008452 w 4008470"/>
                <a:gd name="connsiteY8-1548" fmla="*/ 2118045 h 4612766"/>
                <a:gd name="connsiteX9-1549" fmla="*/ 3592581 w 4008470"/>
                <a:gd name="connsiteY9-1550" fmla="*/ 1501321 h 4612766"/>
                <a:gd name="connsiteX10-1551" fmla="*/ 2000996 w 4008470"/>
                <a:gd name="connsiteY10-1552" fmla="*/ 264 h 4612766"/>
                <a:gd name="connsiteX11-1553" fmla="*/ 549303 w 4008470"/>
                <a:gd name="connsiteY11-1554" fmla="*/ 949617 h 4612766"/>
                <a:gd name="connsiteX12-1555" fmla="*/ 1016773 w 4008470"/>
                <a:gd name="connsiteY12-1556" fmla="*/ 2874495 h 4612766"/>
                <a:gd name="connsiteX13-1557" fmla="*/ 0 w 4008470"/>
                <a:gd name="connsiteY13-1558" fmla="*/ 4612766 h 4612766"/>
                <a:gd name="connsiteX14-1559" fmla="*/ 0 w 4008470"/>
                <a:gd name="connsiteY14-1560" fmla="*/ 4612766 h 4612766"/>
                <a:gd name="connsiteX0-1561" fmla="*/ 2428875 w 4008470"/>
                <a:gd name="connsiteY0-1562" fmla="*/ 3965066 h 4612766"/>
                <a:gd name="connsiteX1-1563" fmla="*/ 2632875 w 4008470"/>
                <a:gd name="connsiteY1-1564" fmla="*/ 3293595 h 4612766"/>
                <a:gd name="connsiteX2-1565" fmla="*/ 3509921 w 4008470"/>
                <a:gd name="connsiteY2-1566" fmla="*/ 3318940 h 4612766"/>
                <a:gd name="connsiteX3-1567" fmla="*/ 3555226 w 4008470"/>
                <a:gd name="connsiteY3-1568" fmla="*/ 2864141 h 4612766"/>
                <a:gd name="connsiteX4-1569" fmla="*/ 3710053 w 4008470"/>
                <a:gd name="connsiteY4-1570" fmla="*/ 2718758 h 4612766"/>
                <a:gd name="connsiteX5-1571" fmla="*/ 3664806 w 4008470"/>
                <a:gd name="connsiteY5-1572" fmla="*/ 2632394 h 4612766"/>
                <a:gd name="connsiteX6-1573" fmla="*/ 3752850 w 4008470"/>
                <a:gd name="connsiteY6-1574" fmla="*/ 2536316 h 4612766"/>
                <a:gd name="connsiteX7-1575" fmla="*/ 3686175 w 4008470"/>
                <a:gd name="connsiteY7-1576" fmla="*/ 2327594 h 4612766"/>
                <a:gd name="connsiteX8-1577" fmla="*/ 4008452 w 4008470"/>
                <a:gd name="connsiteY8-1578" fmla="*/ 2118045 h 4612766"/>
                <a:gd name="connsiteX9-1579" fmla="*/ 3592581 w 4008470"/>
                <a:gd name="connsiteY9-1580" fmla="*/ 1501321 h 4612766"/>
                <a:gd name="connsiteX10-1581" fmla="*/ 2000996 w 4008470"/>
                <a:gd name="connsiteY10-1582" fmla="*/ 264 h 4612766"/>
                <a:gd name="connsiteX11-1583" fmla="*/ 549303 w 4008470"/>
                <a:gd name="connsiteY11-1584" fmla="*/ 949617 h 4612766"/>
                <a:gd name="connsiteX12-1585" fmla="*/ 1016773 w 4008470"/>
                <a:gd name="connsiteY12-1586" fmla="*/ 2874495 h 4612766"/>
                <a:gd name="connsiteX13-1587" fmla="*/ 0 w 4008470"/>
                <a:gd name="connsiteY13-1588" fmla="*/ 4612766 h 4612766"/>
                <a:gd name="connsiteX14-1589" fmla="*/ 0 w 4008470"/>
                <a:gd name="connsiteY14-1590" fmla="*/ 4612766 h 4612766"/>
                <a:gd name="connsiteX0-1591" fmla="*/ 2428875 w 4008470"/>
                <a:gd name="connsiteY0-1592" fmla="*/ 3965066 h 4612766"/>
                <a:gd name="connsiteX1-1593" fmla="*/ 2632875 w 4008470"/>
                <a:gd name="connsiteY1-1594" fmla="*/ 3293595 h 4612766"/>
                <a:gd name="connsiteX2-1595" fmla="*/ 3509921 w 4008470"/>
                <a:gd name="connsiteY2-1596" fmla="*/ 3318940 h 4612766"/>
                <a:gd name="connsiteX3-1597" fmla="*/ 3555226 w 4008470"/>
                <a:gd name="connsiteY3-1598" fmla="*/ 2864141 h 4612766"/>
                <a:gd name="connsiteX4-1599" fmla="*/ 3710053 w 4008470"/>
                <a:gd name="connsiteY4-1600" fmla="*/ 2718758 h 4612766"/>
                <a:gd name="connsiteX5-1601" fmla="*/ 3664806 w 4008470"/>
                <a:gd name="connsiteY5-1602" fmla="*/ 2632394 h 4612766"/>
                <a:gd name="connsiteX6-1603" fmla="*/ 3752850 w 4008470"/>
                <a:gd name="connsiteY6-1604" fmla="*/ 2536316 h 4612766"/>
                <a:gd name="connsiteX7-1605" fmla="*/ 3686175 w 4008470"/>
                <a:gd name="connsiteY7-1606" fmla="*/ 2327594 h 4612766"/>
                <a:gd name="connsiteX8-1607" fmla="*/ 4008452 w 4008470"/>
                <a:gd name="connsiteY8-1608" fmla="*/ 2118045 h 4612766"/>
                <a:gd name="connsiteX9-1609" fmla="*/ 3592581 w 4008470"/>
                <a:gd name="connsiteY9-1610" fmla="*/ 1501321 h 4612766"/>
                <a:gd name="connsiteX10-1611" fmla="*/ 2000996 w 4008470"/>
                <a:gd name="connsiteY10-1612" fmla="*/ 264 h 4612766"/>
                <a:gd name="connsiteX11-1613" fmla="*/ 549303 w 4008470"/>
                <a:gd name="connsiteY11-1614" fmla="*/ 949617 h 4612766"/>
                <a:gd name="connsiteX12-1615" fmla="*/ 1016773 w 4008470"/>
                <a:gd name="connsiteY12-1616" fmla="*/ 2874495 h 4612766"/>
                <a:gd name="connsiteX13-1617" fmla="*/ 0 w 4008470"/>
                <a:gd name="connsiteY13-1618" fmla="*/ 4612766 h 4612766"/>
                <a:gd name="connsiteX14-1619" fmla="*/ 0 w 4008470"/>
                <a:gd name="connsiteY14-1620" fmla="*/ 4612766 h 4612766"/>
                <a:gd name="connsiteX0-1621" fmla="*/ 2428875 w 4008470"/>
                <a:gd name="connsiteY0-1622" fmla="*/ 3965066 h 4612766"/>
                <a:gd name="connsiteX1-1623" fmla="*/ 2632875 w 4008470"/>
                <a:gd name="connsiteY1-1624" fmla="*/ 3293595 h 4612766"/>
                <a:gd name="connsiteX2-1625" fmla="*/ 3509921 w 4008470"/>
                <a:gd name="connsiteY2-1626" fmla="*/ 3318940 h 4612766"/>
                <a:gd name="connsiteX3-1627" fmla="*/ 3555226 w 4008470"/>
                <a:gd name="connsiteY3-1628" fmla="*/ 2864141 h 4612766"/>
                <a:gd name="connsiteX4-1629" fmla="*/ 3710053 w 4008470"/>
                <a:gd name="connsiteY4-1630" fmla="*/ 2718758 h 4612766"/>
                <a:gd name="connsiteX5-1631" fmla="*/ 3664806 w 4008470"/>
                <a:gd name="connsiteY5-1632" fmla="*/ 2632394 h 4612766"/>
                <a:gd name="connsiteX6-1633" fmla="*/ 3752850 w 4008470"/>
                <a:gd name="connsiteY6-1634" fmla="*/ 2536316 h 4612766"/>
                <a:gd name="connsiteX7-1635" fmla="*/ 3686175 w 4008470"/>
                <a:gd name="connsiteY7-1636" fmla="*/ 2327594 h 4612766"/>
                <a:gd name="connsiteX8-1637" fmla="*/ 4008452 w 4008470"/>
                <a:gd name="connsiteY8-1638" fmla="*/ 2118045 h 4612766"/>
                <a:gd name="connsiteX9-1639" fmla="*/ 3592581 w 4008470"/>
                <a:gd name="connsiteY9-1640" fmla="*/ 1501321 h 4612766"/>
                <a:gd name="connsiteX10-1641" fmla="*/ 2000996 w 4008470"/>
                <a:gd name="connsiteY10-1642" fmla="*/ 264 h 4612766"/>
                <a:gd name="connsiteX11-1643" fmla="*/ 549303 w 4008470"/>
                <a:gd name="connsiteY11-1644" fmla="*/ 949617 h 4612766"/>
                <a:gd name="connsiteX12-1645" fmla="*/ 1016773 w 4008470"/>
                <a:gd name="connsiteY12-1646" fmla="*/ 2874495 h 4612766"/>
                <a:gd name="connsiteX13-1647" fmla="*/ 0 w 4008470"/>
                <a:gd name="connsiteY13-1648" fmla="*/ 4612766 h 4612766"/>
                <a:gd name="connsiteX14-1649" fmla="*/ 0 w 4008470"/>
                <a:gd name="connsiteY14-1650" fmla="*/ 4612766 h 4612766"/>
                <a:gd name="connsiteX0-1651" fmla="*/ 2428875 w 4008470"/>
                <a:gd name="connsiteY0-1652" fmla="*/ 3965066 h 4612766"/>
                <a:gd name="connsiteX1-1653" fmla="*/ 2632875 w 4008470"/>
                <a:gd name="connsiteY1-1654" fmla="*/ 3293595 h 4612766"/>
                <a:gd name="connsiteX2-1655" fmla="*/ 3509921 w 4008470"/>
                <a:gd name="connsiteY2-1656" fmla="*/ 3318940 h 4612766"/>
                <a:gd name="connsiteX3-1657" fmla="*/ 3555226 w 4008470"/>
                <a:gd name="connsiteY3-1658" fmla="*/ 2864141 h 4612766"/>
                <a:gd name="connsiteX4-1659" fmla="*/ 3710053 w 4008470"/>
                <a:gd name="connsiteY4-1660" fmla="*/ 2718758 h 4612766"/>
                <a:gd name="connsiteX5-1661" fmla="*/ 3664806 w 4008470"/>
                <a:gd name="connsiteY5-1662" fmla="*/ 2632394 h 4612766"/>
                <a:gd name="connsiteX6-1663" fmla="*/ 3752850 w 4008470"/>
                <a:gd name="connsiteY6-1664" fmla="*/ 2536316 h 4612766"/>
                <a:gd name="connsiteX7-1665" fmla="*/ 3686175 w 4008470"/>
                <a:gd name="connsiteY7-1666" fmla="*/ 2327594 h 4612766"/>
                <a:gd name="connsiteX8-1667" fmla="*/ 4008452 w 4008470"/>
                <a:gd name="connsiteY8-1668" fmla="*/ 2118045 h 4612766"/>
                <a:gd name="connsiteX9-1669" fmla="*/ 3592581 w 4008470"/>
                <a:gd name="connsiteY9-1670" fmla="*/ 1501321 h 4612766"/>
                <a:gd name="connsiteX10-1671" fmla="*/ 2000996 w 4008470"/>
                <a:gd name="connsiteY10-1672" fmla="*/ 264 h 4612766"/>
                <a:gd name="connsiteX11-1673" fmla="*/ 549303 w 4008470"/>
                <a:gd name="connsiteY11-1674" fmla="*/ 949617 h 4612766"/>
                <a:gd name="connsiteX12-1675" fmla="*/ 1016773 w 4008470"/>
                <a:gd name="connsiteY12-1676" fmla="*/ 2874495 h 4612766"/>
                <a:gd name="connsiteX13-1677" fmla="*/ 0 w 4008470"/>
                <a:gd name="connsiteY13-1678" fmla="*/ 4612766 h 4612766"/>
                <a:gd name="connsiteX14-1679" fmla="*/ 0 w 4008470"/>
                <a:gd name="connsiteY14-1680" fmla="*/ 4612766 h 4612766"/>
                <a:gd name="connsiteX0-1681" fmla="*/ 2428875 w 4008470"/>
                <a:gd name="connsiteY0-1682" fmla="*/ 3965066 h 4612766"/>
                <a:gd name="connsiteX1-1683" fmla="*/ 2632875 w 4008470"/>
                <a:gd name="connsiteY1-1684" fmla="*/ 3293595 h 4612766"/>
                <a:gd name="connsiteX2-1685" fmla="*/ 3509921 w 4008470"/>
                <a:gd name="connsiteY2-1686" fmla="*/ 3318940 h 4612766"/>
                <a:gd name="connsiteX3-1687" fmla="*/ 3555226 w 4008470"/>
                <a:gd name="connsiteY3-1688" fmla="*/ 2864141 h 4612766"/>
                <a:gd name="connsiteX4-1689" fmla="*/ 3710053 w 4008470"/>
                <a:gd name="connsiteY4-1690" fmla="*/ 2718758 h 4612766"/>
                <a:gd name="connsiteX5-1691" fmla="*/ 3664806 w 4008470"/>
                <a:gd name="connsiteY5-1692" fmla="*/ 2632394 h 4612766"/>
                <a:gd name="connsiteX6-1693" fmla="*/ 3752850 w 4008470"/>
                <a:gd name="connsiteY6-1694" fmla="*/ 2536316 h 4612766"/>
                <a:gd name="connsiteX7-1695" fmla="*/ 3686175 w 4008470"/>
                <a:gd name="connsiteY7-1696" fmla="*/ 2327594 h 4612766"/>
                <a:gd name="connsiteX8-1697" fmla="*/ 4008452 w 4008470"/>
                <a:gd name="connsiteY8-1698" fmla="*/ 2118045 h 4612766"/>
                <a:gd name="connsiteX9-1699" fmla="*/ 3592581 w 4008470"/>
                <a:gd name="connsiteY9-1700" fmla="*/ 1501321 h 4612766"/>
                <a:gd name="connsiteX10-1701" fmla="*/ 2000996 w 4008470"/>
                <a:gd name="connsiteY10-1702" fmla="*/ 264 h 4612766"/>
                <a:gd name="connsiteX11-1703" fmla="*/ 549303 w 4008470"/>
                <a:gd name="connsiteY11-1704" fmla="*/ 949617 h 4612766"/>
                <a:gd name="connsiteX12-1705" fmla="*/ 1016773 w 4008470"/>
                <a:gd name="connsiteY12-1706" fmla="*/ 2874495 h 4612766"/>
                <a:gd name="connsiteX13-1707" fmla="*/ 0 w 4008470"/>
                <a:gd name="connsiteY13-1708" fmla="*/ 4612766 h 4612766"/>
                <a:gd name="connsiteX14-1709" fmla="*/ 0 w 4008470"/>
                <a:gd name="connsiteY14-1710" fmla="*/ 4612766 h 4612766"/>
                <a:gd name="connsiteX0-1711" fmla="*/ 2217859 w 4008470"/>
                <a:gd name="connsiteY0-1712" fmla="*/ 3005448 h 4612766"/>
                <a:gd name="connsiteX1-1713" fmla="*/ 2632875 w 4008470"/>
                <a:gd name="connsiteY1-1714" fmla="*/ 3293595 h 4612766"/>
                <a:gd name="connsiteX2-1715" fmla="*/ 3509921 w 4008470"/>
                <a:gd name="connsiteY2-1716" fmla="*/ 3318940 h 4612766"/>
                <a:gd name="connsiteX3-1717" fmla="*/ 3555226 w 4008470"/>
                <a:gd name="connsiteY3-1718" fmla="*/ 2864141 h 4612766"/>
                <a:gd name="connsiteX4-1719" fmla="*/ 3710053 w 4008470"/>
                <a:gd name="connsiteY4-1720" fmla="*/ 2718758 h 4612766"/>
                <a:gd name="connsiteX5-1721" fmla="*/ 3664806 w 4008470"/>
                <a:gd name="connsiteY5-1722" fmla="*/ 2632394 h 4612766"/>
                <a:gd name="connsiteX6-1723" fmla="*/ 3752850 w 4008470"/>
                <a:gd name="connsiteY6-1724" fmla="*/ 2536316 h 4612766"/>
                <a:gd name="connsiteX7-1725" fmla="*/ 3686175 w 4008470"/>
                <a:gd name="connsiteY7-1726" fmla="*/ 2327594 h 4612766"/>
                <a:gd name="connsiteX8-1727" fmla="*/ 4008452 w 4008470"/>
                <a:gd name="connsiteY8-1728" fmla="*/ 2118045 h 4612766"/>
                <a:gd name="connsiteX9-1729" fmla="*/ 3592581 w 4008470"/>
                <a:gd name="connsiteY9-1730" fmla="*/ 1501321 h 4612766"/>
                <a:gd name="connsiteX10-1731" fmla="*/ 2000996 w 4008470"/>
                <a:gd name="connsiteY10-1732" fmla="*/ 264 h 4612766"/>
                <a:gd name="connsiteX11-1733" fmla="*/ 549303 w 4008470"/>
                <a:gd name="connsiteY11-1734" fmla="*/ 949617 h 4612766"/>
                <a:gd name="connsiteX12-1735" fmla="*/ 1016773 w 4008470"/>
                <a:gd name="connsiteY12-1736" fmla="*/ 2874495 h 4612766"/>
                <a:gd name="connsiteX13-1737" fmla="*/ 0 w 4008470"/>
                <a:gd name="connsiteY13-1738" fmla="*/ 4612766 h 4612766"/>
                <a:gd name="connsiteX14-1739" fmla="*/ 0 w 4008470"/>
                <a:gd name="connsiteY14-1740" fmla="*/ 4612766 h 4612766"/>
                <a:gd name="connsiteX0-1741" fmla="*/ 2217859 w 4008470"/>
                <a:gd name="connsiteY0-1742" fmla="*/ 3005448 h 4612766"/>
                <a:gd name="connsiteX1-1743" fmla="*/ 2632875 w 4008470"/>
                <a:gd name="connsiteY1-1744" fmla="*/ 3293595 h 4612766"/>
                <a:gd name="connsiteX2-1745" fmla="*/ 3509921 w 4008470"/>
                <a:gd name="connsiteY2-1746" fmla="*/ 3318940 h 4612766"/>
                <a:gd name="connsiteX3-1747" fmla="*/ 3555226 w 4008470"/>
                <a:gd name="connsiteY3-1748" fmla="*/ 2864141 h 4612766"/>
                <a:gd name="connsiteX4-1749" fmla="*/ 3710053 w 4008470"/>
                <a:gd name="connsiteY4-1750" fmla="*/ 2718758 h 4612766"/>
                <a:gd name="connsiteX5-1751" fmla="*/ 3664806 w 4008470"/>
                <a:gd name="connsiteY5-1752" fmla="*/ 2632394 h 4612766"/>
                <a:gd name="connsiteX6-1753" fmla="*/ 3752850 w 4008470"/>
                <a:gd name="connsiteY6-1754" fmla="*/ 2536316 h 4612766"/>
                <a:gd name="connsiteX7-1755" fmla="*/ 3686175 w 4008470"/>
                <a:gd name="connsiteY7-1756" fmla="*/ 2327594 h 4612766"/>
                <a:gd name="connsiteX8-1757" fmla="*/ 4008452 w 4008470"/>
                <a:gd name="connsiteY8-1758" fmla="*/ 2118045 h 4612766"/>
                <a:gd name="connsiteX9-1759" fmla="*/ 3592581 w 4008470"/>
                <a:gd name="connsiteY9-1760" fmla="*/ 1501321 h 4612766"/>
                <a:gd name="connsiteX10-1761" fmla="*/ 2000996 w 4008470"/>
                <a:gd name="connsiteY10-1762" fmla="*/ 264 h 4612766"/>
                <a:gd name="connsiteX11-1763" fmla="*/ 549303 w 4008470"/>
                <a:gd name="connsiteY11-1764" fmla="*/ 949617 h 4612766"/>
                <a:gd name="connsiteX12-1765" fmla="*/ 1016773 w 4008470"/>
                <a:gd name="connsiteY12-1766" fmla="*/ 2874495 h 4612766"/>
                <a:gd name="connsiteX13-1767" fmla="*/ 0 w 4008470"/>
                <a:gd name="connsiteY13-1768" fmla="*/ 4612766 h 4612766"/>
                <a:gd name="connsiteX14-1769" fmla="*/ 0 w 4008470"/>
                <a:gd name="connsiteY14-1770" fmla="*/ 4612766 h 4612766"/>
                <a:gd name="connsiteX0-1771" fmla="*/ 2248004 w 4008470"/>
                <a:gd name="connsiteY0-1772" fmla="*/ 2909989 h 4612766"/>
                <a:gd name="connsiteX1-1773" fmla="*/ 2632875 w 4008470"/>
                <a:gd name="connsiteY1-1774" fmla="*/ 3293595 h 4612766"/>
                <a:gd name="connsiteX2-1775" fmla="*/ 3509921 w 4008470"/>
                <a:gd name="connsiteY2-1776" fmla="*/ 3318940 h 4612766"/>
                <a:gd name="connsiteX3-1777" fmla="*/ 3555226 w 4008470"/>
                <a:gd name="connsiteY3-1778" fmla="*/ 2864141 h 4612766"/>
                <a:gd name="connsiteX4-1779" fmla="*/ 3710053 w 4008470"/>
                <a:gd name="connsiteY4-1780" fmla="*/ 2718758 h 4612766"/>
                <a:gd name="connsiteX5-1781" fmla="*/ 3664806 w 4008470"/>
                <a:gd name="connsiteY5-1782" fmla="*/ 2632394 h 4612766"/>
                <a:gd name="connsiteX6-1783" fmla="*/ 3752850 w 4008470"/>
                <a:gd name="connsiteY6-1784" fmla="*/ 2536316 h 4612766"/>
                <a:gd name="connsiteX7-1785" fmla="*/ 3686175 w 4008470"/>
                <a:gd name="connsiteY7-1786" fmla="*/ 2327594 h 4612766"/>
                <a:gd name="connsiteX8-1787" fmla="*/ 4008452 w 4008470"/>
                <a:gd name="connsiteY8-1788" fmla="*/ 2118045 h 4612766"/>
                <a:gd name="connsiteX9-1789" fmla="*/ 3592581 w 4008470"/>
                <a:gd name="connsiteY9-1790" fmla="*/ 1501321 h 4612766"/>
                <a:gd name="connsiteX10-1791" fmla="*/ 2000996 w 4008470"/>
                <a:gd name="connsiteY10-1792" fmla="*/ 264 h 4612766"/>
                <a:gd name="connsiteX11-1793" fmla="*/ 549303 w 4008470"/>
                <a:gd name="connsiteY11-1794" fmla="*/ 949617 h 4612766"/>
                <a:gd name="connsiteX12-1795" fmla="*/ 1016773 w 4008470"/>
                <a:gd name="connsiteY12-1796" fmla="*/ 2874495 h 4612766"/>
                <a:gd name="connsiteX13-1797" fmla="*/ 0 w 4008470"/>
                <a:gd name="connsiteY13-1798" fmla="*/ 4612766 h 4612766"/>
                <a:gd name="connsiteX14-1799" fmla="*/ 0 w 4008470"/>
                <a:gd name="connsiteY14-1800" fmla="*/ 4612766 h 4612766"/>
                <a:gd name="connsiteX0-1801" fmla="*/ 2248004 w 4008470"/>
                <a:gd name="connsiteY0-1802" fmla="*/ 2909989 h 4612766"/>
                <a:gd name="connsiteX1-1803" fmla="*/ 2632875 w 4008470"/>
                <a:gd name="connsiteY1-1804" fmla="*/ 3293595 h 4612766"/>
                <a:gd name="connsiteX2-1805" fmla="*/ 3509921 w 4008470"/>
                <a:gd name="connsiteY2-1806" fmla="*/ 3318940 h 4612766"/>
                <a:gd name="connsiteX3-1807" fmla="*/ 3555226 w 4008470"/>
                <a:gd name="connsiteY3-1808" fmla="*/ 2864141 h 4612766"/>
                <a:gd name="connsiteX4-1809" fmla="*/ 3710053 w 4008470"/>
                <a:gd name="connsiteY4-1810" fmla="*/ 2718758 h 4612766"/>
                <a:gd name="connsiteX5-1811" fmla="*/ 3664806 w 4008470"/>
                <a:gd name="connsiteY5-1812" fmla="*/ 2632394 h 4612766"/>
                <a:gd name="connsiteX6-1813" fmla="*/ 3752850 w 4008470"/>
                <a:gd name="connsiteY6-1814" fmla="*/ 2536316 h 4612766"/>
                <a:gd name="connsiteX7-1815" fmla="*/ 3686175 w 4008470"/>
                <a:gd name="connsiteY7-1816" fmla="*/ 2327594 h 4612766"/>
                <a:gd name="connsiteX8-1817" fmla="*/ 4008452 w 4008470"/>
                <a:gd name="connsiteY8-1818" fmla="*/ 2118045 h 4612766"/>
                <a:gd name="connsiteX9-1819" fmla="*/ 3592581 w 4008470"/>
                <a:gd name="connsiteY9-1820" fmla="*/ 1501321 h 4612766"/>
                <a:gd name="connsiteX10-1821" fmla="*/ 2000996 w 4008470"/>
                <a:gd name="connsiteY10-1822" fmla="*/ 264 h 4612766"/>
                <a:gd name="connsiteX11-1823" fmla="*/ 549303 w 4008470"/>
                <a:gd name="connsiteY11-1824" fmla="*/ 949617 h 4612766"/>
                <a:gd name="connsiteX12-1825" fmla="*/ 1016773 w 4008470"/>
                <a:gd name="connsiteY12-1826" fmla="*/ 2874495 h 4612766"/>
                <a:gd name="connsiteX13-1827" fmla="*/ 0 w 4008470"/>
                <a:gd name="connsiteY13-1828" fmla="*/ 4612766 h 4612766"/>
                <a:gd name="connsiteX14-1829" fmla="*/ 0 w 4008470"/>
                <a:gd name="connsiteY14-1830" fmla="*/ 4612766 h 4612766"/>
                <a:gd name="connsiteX0-1831" fmla="*/ 2248004 w 4008470"/>
                <a:gd name="connsiteY0-1832" fmla="*/ 2909989 h 4612766"/>
                <a:gd name="connsiteX1-1833" fmla="*/ 2172536 w 4008470"/>
                <a:gd name="connsiteY1-1834" fmla="*/ 3138693 h 4612766"/>
                <a:gd name="connsiteX2-1835" fmla="*/ 2632875 w 4008470"/>
                <a:gd name="connsiteY2-1836" fmla="*/ 3293595 h 4612766"/>
                <a:gd name="connsiteX3-1837" fmla="*/ 3509921 w 4008470"/>
                <a:gd name="connsiteY3-1838" fmla="*/ 3318940 h 4612766"/>
                <a:gd name="connsiteX4-1839" fmla="*/ 3555226 w 4008470"/>
                <a:gd name="connsiteY4-1840" fmla="*/ 2864141 h 4612766"/>
                <a:gd name="connsiteX5-1841" fmla="*/ 3710053 w 4008470"/>
                <a:gd name="connsiteY5-1842" fmla="*/ 2718758 h 4612766"/>
                <a:gd name="connsiteX6-1843" fmla="*/ 3664806 w 4008470"/>
                <a:gd name="connsiteY6-1844" fmla="*/ 2632394 h 4612766"/>
                <a:gd name="connsiteX7-1845" fmla="*/ 3752850 w 4008470"/>
                <a:gd name="connsiteY7-1846" fmla="*/ 2536316 h 4612766"/>
                <a:gd name="connsiteX8-1847" fmla="*/ 3686175 w 4008470"/>
                <a:gd name="connsiteY8-1848" fmla="*/ 2327594 h 4612766"/>
                <a:gd name="connsiteX9-1849" fmla="*/ 4008452 w 4008470"/>
                <a:gd name="connsiteY9-1850" fmla="*/ 2118045 h 4612766"/>
                <a:gd name="connsiteX10-1851" fmla="*/ 3592581 w 4008470"/>
                <a:gd name="connsiteY10-1852" fmla="*/ 1501321 h 4612766"/>
                <a:gd name="connsiteX11-1853" fmla="*/ 2000996 w 4008470"/>
                <a:gd name="connsiteY11-1854" fmla="*/ 264 h 4612766"/>
                <a:gd name="connsiteX12-1855" fmla="*/ 549303 w 4008470"/>
                <a:gd name="connsiteY12-1856" fmla="*/ 949617 h 4612766"/>
                <a:gd name="connsiteX13-1857" fmla="*/ 1016773 w 4008470"/>
                <a:gd name="connsiteY13-1858" fmla="*/ 2874495 h 4612766"/>
                <a:gd name="connsiteX14-1859" fmla="*/ 0 w 4008470"/>
                <a:gd name="connsiteY14-1860" fmla="*/ 4612766 h 4612766"/>
                <a:gd name="connsiteX15-1861" fmla="*/ 0 w 4008470"/>
                <a:gd name="connsiteY15-1862" fmla="*/ 4612766 h 4612766"/>
                <a:gd name="connsiteX0-1863" fmla="*/ 2248004 w 4008470"/>
                <a:gd name="connsiteY0-1864" fmla="*/ 2909989 h 4612766"/>
                <a:gd name="connsiteX1-1865" fmla="*/ 2172536 w 4008470"/>
                <a:gd name="connsiteY1-1866" fmla="*/ 3138693 h 4612766"/>
                <a:gd name="connsiteX2-1867" fmla="*/ 2632875 w 4008470"/>
                <a:gd name="connsiteY2-1868" fmla="*/ 3293595 h 4612766"/>
                <a:gd name="connsiteX3-1869" fmla="*/ 3509921 w 4008470"/>
                <a:gd name="connsiteY3-1870" fmla="*/ 3318940 h 4612766"/>
                <a:gd name="connsiteX4-1871" fmla="*/ 3555226 w 4008470"/>
                <a:gd name="connsiteY4-1872" fmla="*/ 2864141 h 4612766"/>
                <a:gd name="connsiteX5-1873" fmla="*/ 3710053 w 4008470"/>
                <a:gd name="connsiteY5-1874" fmla="*/ 2718758 h 4612766"/>
                <a:gd name="connsiteX6-1875" fmla="*/ 3664806 w 4008470"/>
                <a:gd name="connsiteY6-1876" fmla="*/ 2632394 h 4612766"/>
                <a:gd name="connsiteX7-1877" fmla="*/ 3752850 w 4008470"/>
                <a:gd name="connsiteY7-1878" fmla="*/ 2536316 h 4612766"/>
                <a:gd name="connsiteX8-1879" fmla="*/ 3686175 w 4008470"/>
                <a:gd name="connsiteY8-1880" fmla="*/ 2327594 h 4612766"/>
                <a:gd name="connsiteX9-1881" fmla="*/ 4008452 w 4008470"/>
                <a:gd name="connsiteY9-1882" fmla="*/ 2118045 h 4612766"/>
                <a:gd name="connsiteX10-1883" fmla="*/ 3592581 w 4008470"/>
                <a:gd name="connsiteY10-1884" fmla="*/ 1501321 h 4612766"/>
                <a:gd name="connsiteX11-1885" fmla="*/ 2000996 w 4008470"/>
                <a:gd name="connsiteY11-1886" fmla="*/ 264 h 4612766"/>
                <a:gd name="connsiteX12-1887" fmla="*/ 549303 w 4008470"/>
                <a:gd name="connsiteY12-1888" fmla="*/ 949617 h 4612766"/>
                <a:gd name="connsiteX13-1889" fmla="*/ 1016773 w 4008470"/>
                <a:gd name="connsiteY13-1890" fmla="*/ 2874495 h 4612766"/>
                <a:gd name="connsiteX14-1891" fmla="*/ 0 w 4008470"/>
                <a:gd name="connsiteY14-1892" fmla="*/ 4612766 h 4612766"/>
                <a:gd name="connsiteX15-1893" fmla="*/ 0 w 4008470"/>
                <a:gd name="connsiteY15-1894" fmla="*/ 4612766 h 4612766"/>
                <a:gd name="connsiteX0-1895" fmla="*/ 2248004 w 4008470"/>
                <a:gd name="connsiteY0-1896" fmla="*/ 2909989 h 4612766"/>
                <a:gd name="connsiteX1-1897" fmla="*/ 2172536 w 4008470"/>
                <a:gd name="connsiteY1-1898" fmla="*/ 3138693 h 4612766"/>
                <a:gd name="connsiteX2-1899" fmla="*/ 2632875 w 4008470"/>
                <a:gd name="connsiteY2-1900" fmla="*/ 3293595 h 4612766"/>
                <a:gd name="connsiteX3-1901" fmla="*/ 3509921 w 4008470"/>
                <a:gd name="connsiteY3-1902" fmla="*/ 3318940 h 4612766"/>
                <a:gd name="connsiteX4-1903" fmla="*/ 3555226 w 4008470"/>
                <a:gd name="connsiteY4-1904" fmla="*/ 2864141 h 4612766"/>
                <a:gd name="connsiteX5-1905" fmla="*/ 3710053 w 4008470"/>
                <a:gd name="connsiteY5-1906" fmla="*/ 2718758 h 4612766"/>
                <a:gd name="connsiteX6-1907" fmla="*/ 3664806 w 4008470"/>
                <a:gd name="connsiteY6-1908" fmla="*/ 2632394 h 4612766"/>
                <a:gd name="connsiteX7-1909" fmla="*/ 3752850 w 4008470"/>
                <a:gd name="connsiteY7-1910" fmla="*/ 2536316 h 4612766"/>
                <a:gd name="connsiteX8-1911" fmla="*/ 3686175 w 4008470"/>
                <a:gd name="connsiteY8-1912" fmla="*/ 2327594 h 4612766"/>
                <a:gd name="connsiteX9-1913" fmla="*/ 4008452 w 4008470"/>
                <a:gd name="connsiteY9-1914" fmla="*/ 2118045 h 4612766"/>
                <a:gd name="connsiteX10-1915" fmla="*/ 3592581 w 4008470"/>
                <a:gd name="connsiteY10-1916" fmla="*/ 1501321 h 4612766"/>
                <a:gd name="connsiteX11-1917" fmla="*/ 2000996 w 4008470"/>
                <a:gd name="connsiteY11-1918" fmla="*/ 264 h 4612766"/>
                <a:gd name="connsiteX12-1919" fmla="*/ 549303 w 4008470"/>
                <a:gd name="connsiteY12-1920" fmla="*/ 949617 h 4612766"/>
                <a:gd name="connsiteX13-1921" fmla="*/ 1016773 w 4008470"/>
                <a:gd name="connsiteY13-1922" fmla="*/ 2874495 h 4612766"/>
                <a:gd name="connsiteX14-1923" fmla="*/ 0 w 4008470"/>
                <a:gd name="connsiteY14-1924" fmla="*/ 4612766 h 4612766"/>
                <a:gd name="connsiteX15-1925" fmla="*/ 0 w 4008470"/>
                <a:gd name="connsiteY15-1926" fmla="*/ 4612766 h 4612766"/>
                <a:gd name="connsiteX0-1927" fmla="*/ 2127424 w 4008470"/>
                <a:gd name="connsiteY0-1928" fmla="*/ 2809506 h 4612766"/>
                <a:gd name="connsiteX1-1929" fmla="*/ 2172536 w 4008470"/>
                <a:gd name="connsiteY1-1930" fmla="*/ 3138693 h 4612766"/>
                <a:gd name="connsiteX2-1931" fmla="*/ 2632875 w 4008470"/>
                <a:gd name="connsiteY2-1932" fmla="*/ 3293595 h 4612766"/>
                <a:gd name="connsiteX3-1933" fmla="*/ 3509921 w 4008470"/>
                <a:gd name="connsiteY3-1934" fmla="*/ 3318940 h 4612766"/>
                <a:gd name="connsiteX4-1935" fmla="*/ 3555226 w 4008470"/>
                <a:gd name="connsiteY4-1936" fmla="*/ 2864141 h 4612766"/>
                <a:gd name="connsiteX5-1937" fmla="*/ 3710053 w 4008470"/>
                <a:gd name="connsiteY5-1938" fmla="*/ 2718758 h 4612766"/>
                <a:gd name="connsiteX6-1939" fmla="*/ 3664806 w 4008470"/>
                <a:gd name="connsiteY6-1940" fmla="*/ 2632394 h 4612766"/>
                <a:gd name="connsiteX7-1941" fmla="*/ 3752850 w 4008470"/>
                <a:gd name="connsiteY7-1942" fmla="*/ 2536316 h 4612766"/>
                <a:gd name="connsiteX8-1943" fmla="*/ 3686175 w 4008470"/>
                <a:gd name="connsiteY8-1944" fmla="*/ 2327594 h 4612766"/>
                <a:gd name="connsiteX9-1945" fmla="*/ 4008452 w 4008470"/>
                <a:gd name="connsiteY9-1946" fmla="*/ 2118045 h 4612766"/>
                <a:gd name="connsiteX10-1947" fmla="*/ 3592581 w 4008470"/>
                <a:gd name="connsiteY10-1948" fmla="*/ 1501321 h 4612766"/>
                <a:gd name="connsiteX11-1949" fmla="*/ 2000996 w 4008470"/>
                <a:gd name="connsiteY11-1950" fmla="*/ 264 h 4612766"/>
                <a:gd name="connsiteX12-1951" fmla="*/ 549303 w 4008470"/>
                <a:gd name="connsiteY12-1952" fmla="*/ 949617 h 4612766"/>
                <a:gd name="connsiteX13-1953" fmla="*/ 1016773 w 4008470"/>
                <a:gd name="connsiteY13-1954" fmla="*/ 2874495 h 4612766"/>
                <a:gd name="connsiteX14-1955" fmla="*/ 0 w 4008470"/>
                <a:gd name="connsiteY14-1956" fmla="*/ 4612766 h 4612766"/>
                <a:gd name="connsiteX15-1957" fmla="*/ 0 w 4008470"/>
                <a:gd name="connsiteY15-1958" fmla="*/ 4612766 h 4612766"/>
                <a:gd name="connsiteX0-1959" fmla="*/ 2127424 w 4008470"/>
                <a:gd name="connsiteY0-1960" fmla="*/ 2769313 h 4612766"/>
                <a:gd name="connsiteX1-1961" fmla="*/ 2172536 w 4008470"/>
                <a:gd name="connsiteY1-1962" fmla="*/ 3138693 h 4612766"/>
                <a:gd name="connsiteX2-1963" fmla="*/ 2632875 w 4008470"/>
                <a:gd name="connsiteY2-1964" fmla="*/ 3293595 h 4612766"/>
                <a:gd name="connsiteX3-1965" fmla="*/ 3509921 w 4008470"/>
                <a:gd name="connsiteY3-1966" fmla="*/ 3318940 h 4612766"/>
                <a:gd name="connsiteX4-1967" fmla="*/ 3555226 w 4008470"/>
                <a:gd name="connsiteY4-1968" fmla="*/ 2864141 h 4612766"/>
                <a:gd name="connsiteX5-1969" fmla="*/ 3710053 w 4008470"/>
                <a:gd name="connsiteY5-1970" fmla="*/ 2718758 h 4612766"/>
                <a:gd name="connsiteX6-1971" fmla="*/ 3664806 w 4008470"/>
                <a:gd name="connsiteY6-1972" fmla="*/ 2632394 h 4612766"/>
                <a:gd name="connsiteX7-1973" fmla="*/ 3752850 w 4008470"/>
                <a:gd name="connsiteY7-1974" fmla="*/ 2536316 h 4612766"/>
                <a:gd name="connsiteX8-1975" fmla="*/ 3686175 w 4008470"/>
                <a:gd name="connsiteY8-1976" fmla="*/ 2327594 h 4612766"/>
                <a:gd name="connsiteX9-1977" fmla="*/ 4008452 w 4008470"/>
                <a:gd name="connsiteY9-1978" fmla="*/ 2118045 h 4612766"/>
                <a:gd name="connsiteX10-1979" fmla="*/ 3592581 w 4008470"/>
                <a:gd name="connsiteY10-1980" fmla="*/ 1501321 h 4612766"/>
                <a:gd name="connsiteX11-1981" fmla="*/ 2000996 w 4008470"/>
                <a:gd name="connsiteY11-1982" fmla="*/ 264 h 4612766"/>
                <a:gd name="connsiteX12-1983" fmla="*/ 549303 w 4008470"/>
                <a:gd name="connsiteY12-1984" fmla="*/ 949617 h 4612766"/>
                <a:gd name="connsiteX13-1985" fmla="*/ 1016773 w 4008470"/>
                <a:gd name="connsiteY13-1986" fmla="*/ 2874495 h 4612766"/>
                <a:gd name="connsiteX14-1987" fmla="*/ 0 w 4008470"/>
                <a:gd name="connsiteY14-1988" fmla="*/ 4612766 h 4612766"/>
                <a:gd name="connsiteX15-1989" fmla="*/ 0 w 4008470"/>
                <a:gd name="connsiteY15-1990" fmla="*/ 4612766 h 4612766"/>
                <a:gd name="connsiteX0-1991" fmla="*/ 2102304 w 4008470"/>
                <a:gd name="connsiteY0-1992" fmla="*/ 2759264 h 4612766"/>
                <a:gd name="connsiteX1-1993" fmla="*/ 2172536 w 4008470"/>
                <a:gd name="connsiteY1-1994" fmla="*/ 3138693 h 4612766"/>
                <a:gd name="connsiteX2-1995" fmla="*/ 2632875 w 4008470"/>
                <a:gd name="connsiteY2-1996" fmla="*/ 3293595 h 4612766"/>
                <a:gd name="connsiteX3-1997" fmla="*/ 3509921 w 4008470"/>
                <a:gd name="connsiteY3-1998" fmla="*/ 3318940 h 4612766"/>
                <a:gd name="connsiteX4-1999" fmla="*/ 3555226 w 4008470"/>
                <a:gd name="connsiteY4-2000" fmla="*/ 2864141 h 4612766"/>
                <a:gd name="connsiteX5-2001" fmla="*/ 3710053 w 4008470"/>
                <a:gd name="connsiteY5-2002" fmla="*/ 2718758 h 4612766"/>
                <a:gd name="connsiteX6-2003" fmla="*/ 3664806 w 4008470"/>
                <a:gd name="connsiteY6-2004" fmla="*/ 2632394 h 4612766"/>
                <a:gd name="connsiteX7-2005" fmla="*/ 3752850 w 4008470"/>
                <a:gd name="connsiteY7-2006" fmla="*/ 2536316 h 4612766"/>
                <a:gd name="connsiteX8-2007" fmla="*/ 3686175 w 4008470"/>
                <a:gd name="connsiteY8-2008" fmla="*/ 2327594 h 4612766"/>
                <a:gd name="connsiteX9-2009" fmla="*/ 4008452 w 4008470"/>
                <a:gd name="connsiteY9-2010" fmla="*/ 2118045 h 4612766"/>
                <a:gd name="connsiteX10-2011" fmla="*/ 3592581 w 4008470"/>
                <a:gd name="connsiteY10-2012" fmla="*/ 1501321 h 4612766"/>
                <a:gd name="connsiteX11-2013" fmla="*/ 2000996 w 4008470"/>
                <a:gd name="connsiteY11-2014" fmla="*/ 264 h 4612766"/>
                <a:gd name="connsiteX12-2015" fmla="*/ 549303 w 4008470"/>
                <a:gd name="connsiteY12-2016" fmla="*/ 949617 h 4612766"/>
                <a:gd name="connsiteX13-2017" fmla="*/ 1016773 w 4008470"/>
                <a:gd name="connsiteY13-2018" fmla="*/ 2874495 h 4612766"/>
                <a:gd name="connsiteX14-2019" fmla="*/ 0 w 4008470"/>
                <a:gd name="connsiteY14-2020" fmla="*/ 4612766 h 4612766"/>
                <a:gd name="connsiteX15-2021" fmla="*/ 0 w 4008470"/>
                <a:gd name="connsiteY15-2022" fmla="*/ 4612766 h 4612766"/>
                <a:gd name="connsiteX0-2023" fmla="*/ 2094989 w 4008470"/>
                <a:gd name="connsiteY0-2024" fmla="*/ 2810471 h 4612766"/>
                <a:gd name="connsiteX1-2025" fmla="*/ 2172536 w 4008470"/>
                <a:gd name="connsiteY1-2026" fmla="*/ 3138693 h 4612766"/>
                <a:gd name="connsiteX2-2027" fmla="*/ 2632875 w 4008470"/>
                <a:gd name="connsiteY2-2028" fmla="*/ 3293595 h 4612766"/>
                <a:gd name="connsiteX3-2029" fmla="*/ 3509921 w 4008470"/>
                <a:gd name="connsiteY3-2030" fmla="*/ 3318940 h 4612766"/>
                <a:gd name="connsiteX4-2031" fmla="*/ 3555226 w 4008470"/>
                <a:gd name="connsiteY4-2032" fmla="*/ 2864141 h 4612766"/>
                <a:gd name="connsiteX5-2033" fmla="*/ 3710053 w 4008470"/>
                <a:gd name="connsiteY5-2034" fmla="*/ 2718758 h 4612766"/>
                <a:gd name="connsiteX6-2035" fmla="*/ 3664806 w 4008470"/>
                <a:gd name="connsiteY6-2036" fmla="*/ 2632394 h 4612766"/>
                <a:gd name="connsiteX7-2037" fmla="*/ 3752850 w 4008470"/>
                <a:gd name="connsiteY7-2038" fmla="*/ 2536316 h 4612766"/>
                <a:gd name="connsiteX8-2039" fmla="*/ 3686175 w 4008470"/>
                <a:gd name="connsiteY8-2040" fmla="*/ 2327594 h 4612766"/>
                <a:gd name="connsiteX9-2041" fmla="*/ 4008452 w 4008470"/>
                <a:gd name="connsiteY9-2042" fmla="*/ 2118045 h 4612766"/>
                <a:gd name="connsiteX10-2043" fmla="*/ 3592581 w 4008470"/>
                <a:gd name="connsiteY10-2044" fmla="*/ 1501321 h 4612766"/>
                <a:gd name="connsiteX11-2045" fmla="*/ 2000996 w 4008470"/>
                <a:gd name="connsiteY11-2046" fmla="*/ 264 h 4612766"/>
                <a:gd name="connsiteX12-2047" fmla="*/ 549303 w 4008470"/>
                <a:gd name="connsiteY12-2048" fmla="*/ 949617 h 4612766"/>
                <a:gd name="connsiteX13-2049" fmla="*/ 1016773 w 4008470"/>
                <a:gd name="connsiteY13-2050" fmla="*/ 2874495 h 4612766"/>
                <a:gd name="connsiteX14-2051" fmla="*/ 0 w 4008470"/>
                <a:gd name="connsiteY14-2052" fmla="*/ 4612766 h 4612766"/>
                <a:gd name="connsiteX15-2053" fmla="*/ 0 w 4008470"/>
                <a:gd name="connsiteY15-2054" fmla="*/ 4612766 h 4612766"/>
                <a:gd name="connsiteX0-2055" fmla="*/ 2094989 w 4008470"/>
                <a:gd name="connsiteY0-2056" fmla="*/ 2810454 h 4612749"/>
                <a:gd name="connsiteX1-2057" fmla="*/ 2172536 w 4008470"/>
                <a:gd name="connsiteY1-2058" fmla="*/ 3138676 h 4612749"/>
                <a:gd name="connsiteX2-2059" fmla="*/ 2632875 w 4008470"/>
                <a:gd name="connsiteY2-2060" fmla="*/ 3293578 h 4612749"/>
                <a:gd name="connsiteX3-2061" fmla="*/ 3509921 w 4008470"/>
                <a:gd name="connsiteY3-2062" fmla="*/ 3318923 h 4612749"/>
                <a:gd name="connsiteX4-2063" fmla="*/ 3555226 w 4008470"/>
                <a:gd name="connsiteY4-2064" fmla="*/ 2864124 h 4612749"/>
                <a:gd name="connsiteX5-2065" fmla="*/ 3710053 w 4008470"/>
                <a:gd name="connsiteY5-2066" fmla="*/ 2718741 h 4612749"/>
                <a:gd name="connsiteX6-2067" fmla="*/ 3664806 w 4008470"/>
                <a:gd name="connsiteY6-2068" fmla="*/ 2632377 h 4612749"/>
                <a:gd name="connsiteX7-2069" fmla="*/ 3752850 w 4008470"/>
                <a:gd name="connsiteY7-2070" fmla="*/ 2536299 h 4612749"/>
                <a:gd name="connsiteX8-2071" fmla="*/ 3686175 w 4008470"/>
                <a:gd name="connsiteY8-2072" fmla="*/ 2327577 h 4612749"/>
                <a:gd name="connsiteX9-2073" fmla="*/ 4008452 w 4008470"/>
                <a:gd name="connsiteY9-2074" fmla="*/ 2118028 h 4612749"/>
                <a:gd name="connsiteX10-2075" fmla="*/ 3592581 w 4008470"/>
                <a:gd name="connsiteY10-2076" fmla="*/ 1501304 h 4612749"/>
                <a:gd name="connsiteX11-2077" fmla="*/ 2000996 w 4008470"/>
                <a:gd name="connsiteY11-2078" fmla="*/ 247 h 4612749"/>
                <a:gd name="connsiteX12-2079" fmla="*/ 549303 w 4008470"/>
                <a:gd name="connsiteY12-2080" fmla="*/ 949600 h 4612749"/>
                <a:gd name="connsiteX13-2081" fmla="*/ 1016773 w 4008470"/>
                <a:gd name="connsiteY13-2082" fmla="*/ 2874478 h 4612749"/>
                <a:gd name="connsiteX14-2083" fmla="*/ 0 w 4008470"/>
                <a:gd name="connsiteY14-2084" fmla="*/ 4612749 h 4612749"/>
                <a:gd name="connsiteX15-2085" fmla="*/ 0 w 4008470"/>
                <a:gd name="connsiteY15-2086" fmla="*/ 4612749 h 4612749"/>
                <a:gd name="connsiteX0-2087" fmla="*/ 2279716 w 4193197"/>
                <a:gd name="connsiteY0-2088" fmla="*/ 2810454 h 4802265"/>
                <a:gd name="connsiteX1-2089" fmla="*/ 2357263 w 4193197"/>
                <a:gd name="connsiteY1-2090" fmla="*/ 3138676 h 4802265"/>
                <a:gd name="connsiteX2-2091" fmla="*/ 2817602 w 4193197"/>
                <a:gd name="connsiteY2-2092" fmla="*/ 3293578 h 4802265"/>
                <a:gd name="connsiteX3-2093" fmla="*/ 3694648 w 4193197"/>
                <a:gd name="connsiteY3-2094" fmla="*/ 3318923 h 4802265"/>
                <a:gd name="connsiteX4-2095" fmla="*/ 3739953 w 4193197"/>
                <a:gd name="connsiteY4-2096" fmla="*/ 2864124 h 4802265"/>
                <a:gd name="connsiteX5-2097" fmla="*/ 3894780 w 4193197"/>
                <a:gd name="connsiteY5-2098" fmla="*/ 2718741 h 4802265"/>
                <a:gd name="connsiteX6-2099" fmla="*/ 3849533 w 4193197"/>
                <a:gd name="connsiteY6-2100" fmla="*/ 2632377 h 4802265"/>
                <a:gd name="connsiteX7-2101" fmla="*/ 3937577 w 4193197"/>
                <a:gd name="connsiteY7-2102" fmla="*/ 2536299 h 4802265"/>
                <a:gd name="connsiteX8-2103" fmla="*/ 3870902 w 4193197"/>
                <a:gd name="connsiteY8-2104" fmla="*/ 2327577 h 4802265"/>
                <a:gd name="connsiteX9-2105" fmla="*/ 4193179 w 4193197"/>
                <a:gd name="connsiteY9-2106" fmla="*/ 2118028 h 4802265"/>
                <a:gd name="connsiteX10-2107" fmla="*/ 3777308 w 4193197"/>
                <a:gd name="connsiteY10-2108" fmla="*/ 1501304 h 4802265"/>
                <a:gd name="connsiteX11-2109" fmla="*/ 2185723 w 4193197"/>
                <a:gd name="connsiteY11-2110" fmla="*/ 247 h 4802265"/>
                <a:gd name="connsiteX12-2111" fmla="*/ 734030 w 4193197"/>
                <a:gd name="connsiteY12-2112" fmla="*/ 949600 h 4802265"/>
                <a:gd name="connsiteX13-2113" fmla="*/ 1201500 w 4193197"/>
                <a:gd name="connsiteY13-2114" fmla="*/ 2874478 h 4802265"/>
                <a:gd name="connsiteX14-2115" fmla="*/ 184727 w 4193197"/>
                <a:gd name="connsiteY14-2116" fmla="*/ 4612749 h 4802265"/>
                <a:gd name="connsiteX15-2117" fmla="*/ 0 w 4193197"/>
                <a:gd name="connsiteY15-2118" fmla="*/ 4797476 h 4802265"/>
                <a:gd name="connsiteX0-2119" fmla="*/ 2094989 w 4008470"/>
                <a:gd name="connsiteY0-2120" fmla="*/ 2810454 h 4612749"/>
                <a:gd name="connsiteX1-2121" fmla="*/ 2172536 w 4008470"/>
                <a:gd name="connsiteY1-2122" fmla="*/ 3138676 h 4612749"/>
                <a:gd name="connsiteX2-2123" fmla="*/ 2632875 w 4008470"/>
                <a:gd name="connsiteY2-2124" fmla="*/ 3293578 h 4612749"/>
                <a:gd name="connsiteX3-2125" fmla="*/ 3509921 w 4008470"/>
                <a:gd name="connsiteY3-2126" fmla="*/ 3318923 h 4612749"/>
                <a:gd name="connsiteX4-2127" fmla="*/ 3555226 w 4008470"/>
                <a:gd name="connsiteY4-2128" fmla="*/ 2864124 h 4612749"/>
                <a:gd name="connsiteX5-2129" fmla="*/ 3710053 w 4008470"/>
                <a:gd name="connsiteY5-2130" fmla="*/ 2718741 h 4612749"/>
                <a:gd name="connsiteX6-2131" fmla="*/ 3664806 w 4008470"/>
                <a:gd name="connsiteY6-2132" fmla="*/ 2632377 h 4612749"/>
                <a:gd name="connsiteX7-2133" fmla="*/ 3752850 w 4008470"/>
                <a:gd name="connsiteY7-2134" fmla="*/ 2536299 h 4612749"/>
                <a:gd name="connsiteX8-2135" fmla="*/ 3686175 w 4008470"/>
                <a:gd name="connsiteY8-2136" fmla="*/ 2327577 h 4612749"/>
                <a:gd name="connsiteX9-2137" fmla="*/ 4008452 w 4008470"/>
                <a:gd name="connsiteY9-2138" fmla="*/ 2118028 h 4612749"/>
                <a:gd name="connsiteX10-2139" fmla="*/ 3592581 w 4008470"/>
                <a:gd name="connsiteY10-2140" fmla="*/ 1501304 h 4612749"/>
                <a:gd name="connsiteX11-2141" fmla="*/ 2000996 w 4008470"/>
                <a:gd name="connsiteY11-2142" fmla="*/ 247 h 4612749"/>
                <a:gd name="connsiteX12-2143" fmla="*/ 549303 w 4008470"/>
                <a:gd name="connsiteY12-2144" fmla="*/ 949600 h 4612749"/>
                <a:gd name="connsiteX13-2145" fmla="*/ 1016773 w 4008470"/>
                <a:gd name="connsiteY13-2146" fmla="*/ 2874478 h 4612749"/>
                <a:gd name="connsiteX14-2147" fmla="*/ 0 w 4008470"/>
                <a:gd name="connsiteY14-2148" fmla="*/ 4612749 h 4612749"/>
                <a:gd name="connsiteX0-2149" fmla="*/ 2279716 w 4193197"/>
                <a:gd name="connsiteY0-2150" fmla="*/ 2810454 h 4732822"/>
                <a:gd name="connsiteX1-2151" fmla="*/ 2357263 w 4193197"/>
                <a:gd name="connsiteY1-2152" fmla="*/ 3138676 h 4732822"/>
                <a:gd name="connsiteX2-2153" fmla="*/ 2817602 w 4193197"/>
                <a:gd name="connsiteY2-2154" fmla="*/ 3293578 h 4732822"/>
                <a:gd name="connsiteX3-2155" fmla="*/ 3694648 w 4193197"/>
                <a:gd name="connsiteY3-2156" fmla="*/ 3318923 h 4732822"/>
                <a:gd name="connsiteX4-2157" fmla="*/ 3739953 w 4193197"/>
                <a:gd name="connsiteY4-2158" fmla="*/ 2864124 h 4732822"/>
                <a:gd name="connsiteX5-2159" fmla="*/ 3894780 w 4193197"/>
                <a:gd name="connsiteY5-2160" fmla="*/ 2718741 h 4732822"/>
                <a:gd name="connsiteX6-2161" fmla="*/ 3849533 w 4193197"/>
                <a:gd name="connsiteY6-2162" fmla="*/ 2632377 h 4732822"/>
                <a:gd name="connsiteX7-2163" fmla="*/ 3937577 w 4193197"/>
                <a:gd name="connsiteY7-2164" fmla="*/ 2536299 h 4732822"/>
                <a:gd name="connsiteX8-2165" fmla="*/ 3870902 w 4193197"/>
                <a:gd name="connsiteY8-2166" fmla="*/ 2327577 h 4732822"/>
                <a:gd name="connsiteX9-2167" fmla="*/ 4193179 w 4193197"/>
                <a:gd name="connsiteY9-2168" fmla="*/ 2118028 h 4732822"/>
                <a:gd name="connsiteX10-2169" fmla="*/ 3777308 w 4193197"/>
                <a:gd name="connsiteY10-2170" fmla="*/ 1501304 h 4732822"/>
                <a:gd name="connsiteX11-2171" fmla="*/ 2185723 w 4193197"/>
                <a:gd name="connsiteY11-2172" fmla="*/ 247 h 4732822"/>
                <a:gd name="connsiteX12-2173" fmla="*/ 734030 w 4193197"/>
                <a:gd name="connsiteY12-2174" fmla="*/ 949600 h 4732822"/>
                <a:gd name="connsiteX13-2175" fmla="*/ 1201500 w 4193197"/>
                <a:gd name="connsiteY13-2176" fmla="*/ 2874478 h 4732822"/>
                <a:gd name="connsiteX14-2177" fmla="*/ 0 w 4193197"/>
                <a:gd name="connsiteY14-2178" fmla="*/ 4732822 h 4732822"/>
                <a:gd name="connsiteX0-2179" fmla="*/ 2279716 w 4193197"/>
                <a:gd name="connsiteY0-2180" fmla="*/ 2810222 h 4732590"/>
                <a:gd name="connsiteX1-2181" fmla="*/ 2357263 w 4193197"/>
                <a:gd name="connsiteY1-2182" fmla="*/ 3138444 h 4732590"/>
                <a:gd name="connsiteX2-2183" fmla="*/ 2817602 w 4193197"/>
                <a:gd name="connsiteY2-2184" fmla="*/ 3293346 h 4732590"/>
                <a:gd name="connsiteX3-2185" fmla="*/ 3694648 w 4193197"/>
                <a:gd name="connsiteY3-2186" fmla="*/ 3318691 h 4732590"/>
                <a:gd name="connsiteX4-2187" fmla="*/ 3739953 w 4193197"/>
                <a:gd name="connsiteY4-2188" fmla="*/ 2863892 h 4732590"/>
                <a:gd name="connsiteX5-2189" fmla="*/ 3894780 w 4193197"/>
                <a:gd name="connsiteY5-2190" fmla="*/ 2718509 h 4732590"/>
                <a:gd name="connsiteX6-2191" fmla="*/ 3849533 w 4193197"/>
                <a:gd name="connsiteY6-2192" fmla="*/ 2632145 h 4732590"/>
                <a:gd name="connsiteX7-2193" fmla="*/ 3937577 w 4193197"/>
                <a:gd name="connsiteY7-2194" fmla="*/ 2536067 h 4732590"/>
                <a:gd name="connsiteX8-2195" fmla="*/ 3870902 w 4193197"/>
                <a:gd name="connsiteY8-2196" fmla="*/ 2327345 h 4732590"/>
                <a:gd name="connsiteX9-2197" fmla="*/ 4193179 w 4193197"/>
                <a:gd name="connsiteY9-2198" fmla="*/ 2117796 h 4732590"/>
                <a:gd name="connsiteX10-2199" fmla="*/ 3777308 w 4193197"/>
                <a:gd name="connsiteY10-2200" fmla="*/ 1501072 h 4732590"/>
                <a:gd name="connsiteX11-2201" fmla="*/ 2185723 w 4193197"/>
                <a:gd name="connsiteY11-2202" fmla="*/ 15 h 4732590"/>
                <a:gd name="connsiteX12-2203" fmla="*/ 734030 w 4193197"/>
                <a:gd name="connsiteY12-2204" fmla="*/ 949368 h 4732590"/>
                <a:gd name="connsiteX13-2205" fmla="*/ 1201500 w 4193197"/>
                <a:gd name="connsiteY13-2206" fmla="*/ 2874246 h 4732590"/>
                <a:gd name="connsiteX14-2207" fmla="*/ 0 w 4193197"/>
                <a:gd name="connsiteY14-2208" fmla="*/ 4732590 h 4732590"/>
                <a:gd name="connsiteX0-2209" fmla="*/ 2279716 w 4193197"/>
                <a:gd name="connsiteY0-2210" fmla="*/ 2810579 h 4732947"/>
                <a:gd name="connsiteX1-2211" fmla="*/ 2357263 w 4193197"/>
                <a:gd name="connsiteY1-2212" fmla="*/ 3138801 h 4732947"/>
                <a:gd name="connsiteX2-2213" fmla="*/ 2817602 w 4193197"/>
                <a:gd name="connsiteY2-2214" fmla="*/ 3293703 h 4732947"/>
                <a:gd name="connsiteX3-2215" fmla="*/ 3694648 w 4193197"/>
                <a:gd name="connsiteY3-2216" fmla="*/ 3319048 h 4732947"/>
                <a:gd name="connsiteX4-2217" fmla="*/ 3739953 w 4193197"/>
                <a:gd name="connsiteY4-2218" fmla="*/ 2864249 h 4732947"/>
                <a:gd name="connsiteX5-2219" fmla="*/ 3894780 w 4193197"/>
                <a:gd name="connsiteY5-2220" fmla="*/ 2718866 h 4732947"/>
                <a:gd name="connsiteX6-2221" fmla="*/ 3849533 w 4193197"/>
                <a:gd name="connsiteY6-2222" fmla="*/ 2632502 h 4732947"/>
                <a:gd name="connsiteX7-2223" fmla="*/ 3937577 w 4193197"/>
                <a:gd name="connsiteY7-2224" fmla="*/ 2536424 h 4732947"/>
                <a:gd name="connsiteX8-2225" fmla="*/ 3870902 w 4193197"/>
                <a:gd name="connsiteY8-2226" fmla="*/ 2327702 h 4732947"/>
                <a:gd name="connsiteX9-2227" fmla="*/ 4193179 w 4193197"/>
                <a:gd name="connsiteY9-2228" fmla="*/ 2118153 h 4732947"/>
                <a:gd name="connsiteX10-2229" fmla="*/ 3777308 w 4193197"/>
                <a:gd name="connsiteY10-2230" fmla="*/ 1501429 h 4732947"/>
                <a:gd name="connsiteX11-2231" fmla="*/ 2185723 w 4193197"/>
                <a:gd name="connsiteY11-2232" fmla="*/ 372 h 4732947"/>
                <a:gd name="connsiteX12-2233" fmla="*/ 734030 w 4193197"/>
                <a:gd name="connsiteY12-2234" fmla="*/ 949725 h 4732947"/>
                <a:gd name="connsiteX13-2235" fmla="*/ 1201500 w 4193197"/>
                <a:gd name="connsiteY13-2236" fmla="*/ 2874603 h 4732947"/>
                <a:gd name="connsiteX14-2237" fmla="*/ 0 w 4193197"/>
                <a:gd name="connsiteY14-2238" fmla="*/ 4732947 h 4732947"/>
                <a:gd name="connsiteX0-2239" fmla="*/ 2279716 w 4193197"/>
                <a:gd name="connsiteY0-2240" fmla="*/ 2810605 h 4732973"/>
                <a:gd name="connsiteX1-2241" fmla="*/ 2357263 w 4193197"/>
                <a:gd name="connsiteY1-2242" fmla="*/ 3138827 h 4732973"/>
                <a:gd name="connsiteX2-2243" fmla="*/ 2817602 w 4193197"/>
                <a:gd name="connsiteY2-2244" fmla="*/ 3293729 h 4732973"/>
                <a:gd name="connsiteX3-2245" fmla="*/ 3694648 w 4193197"/>
                <a:gd name="connsiteY3-2246" fmla="*/ 3319074 h 4732973"/>
                <a:gd name="connsiteX4-2247" fmla="*/ 3739953 w 4193197"/>
                <a:gd name="connsiteY4-2248" fmla="*/ 2864275 h 4732973"/>
                <a:gd name="connsiteX5-2249" fmla="*/ 3894780 w 4193197"/>
                <a:gd name="connsiteY5-2250" fmla="*/ 2718892 h 4732973"/>
                <a:gd name="connsiteX6-2251" fmla="*/ 3849533 w 4193197"/>
                <a:gd name="connsiteY6-2252" fmla="*/ 2632528 h 4732973"/>
                <a:gd name="connsiteX7-2253" fmla="*/ 3937577 w 4193197"/>
                <a:gd name="connsiteY7-2254" fmla="*/ 2536450 h 4732973"/>
                <a:gd name="connsiteX8-2255" fmla="*/ 3870902 w 4193197"/>
                <a:gd name="connsiteY8-2256" fmla="*/ 2327728 h 4732973"/>
                <a:gd name="connsiteX9-2257" fmla="*/ 4193179 w 4193197"/>
                <a:gd name="connsiteY9-2258" fmla="*/ 2118179 h 4732973"/>
                <a:gd name="connsiteX10-2259" fmla="*/ 3777308 w 4193197"/>
                <a:gd name="connsiteY10-2260" fmla="*/ 1501455 h 4732973"/>
                <a:gd name="connsiteX11-2261" fmla="*/ 2185723 w 4193197"/>
                <a:gd name="connsiteY11-2262" fmla="*/ 398 h 4732973"/>
                <a:gd name="connsiteX12-2263" fmla="*/ 734030 w 4193197"/>
                <a:gd name="connsiteY12-2264" fmla="*/ 949751 h 4732973"/>
                <a:gd name="connsiteX13-2265" fmla="*/ 1201500 w 4193197"/>
                <a:gd name="connsiteY13-2266" fmla="*/ 2874629 h 4732973"/>
                <a:gd name="connsiteX14-2267" fmla="*/ 0 w 4193197"/>
                <a:gd name="connsiteY14-2268" fmla="*/ 4732973 h 4732973"/>
                <a:gd name="connsiteX0-2269" fmla="*/ 2279716 w 4193197"/>
                <a:gd name="connsiteY0-2270" fmla="*/ 2810605 h 4732973"/>
                <a:gd name="connsiteX1-2271" fmla="*/ 2357263 w 4193197"/>
                <a:gd name="connsiteY1-2272" fmla="*/ 3138827 h 4732973"/>
                <a:gd name="connsiteX2-2273" fmla="*/ 2817602 w 4193197"/>
                <a:gd name="connsiteY2-2274" fmla="*/ 3293729 h 4732973"/>
                <a:gd name="connsiteX3-2275" fmla="*/ 3694648 w 4193197"/>
                <a:gd name="connsiteY3-2276" fmla="*/ 3319074 h 4732973"/>
                <a:gd name="connsiteX4-2277" fmla="*/ 3739953 w 4193197"/>
                <a:gd name="connsiteY4-2278" fmla="*/ 2864275 h 4732973"/>
                <a:gd name="connsiteX5-2279" fmla="*/ 3894780 w 4193197"/>
                <a:gd name="connsiteY5-2280" fmla="*/ 2718892 h 4732973"/>
                <a:gd name="connsiteX6-2281" fmla="*/ 3849533 w 4193197"/>
                <a:gd name="connsiteY6-2282" fmla="*/ 2632528 h 4732973"/>
                <a:gd name="connsiteX7-2283" fmla="*/ 3937577 w 4193197"/>
                <a:gd name="connsiteY7-2284" fmla="*/ 2536450 h 4732973"/>
                <a:gd name="connsiteX8-2285" fmla="*/ 3870902 w 4193197"/>
                <a:gd name="connsiteY8-2286" fmla="*/ 2327728 h 4732973"/>
                <a:gd name="connsiteX9-2287" fmla="*/ 4193179 w 4193197"/>
                <a:gd name="connsiteY9-2288" fmla="*/ 2118179 h 4732973"/>
                <a:gd name="connsiteX10-2289" fmla="*/ 3777308 w 4193197"/>
                <a:gd name="connsiteY10-2290" fmla="*/ 1501455 h 4732973"/>
                <a:gd name="connsiteX11-2291" fmla="*/ 2185723 w 4193197"/>
                <a:gd name="connsiteY11-2292" fmla="*/ 398 h 4732973"/>
                <a:gd name="connsiteX12-2293" fmla="*/ 734030 w 4193197"/>
                <a:gd name="connsiteY12-2294" fmla="*/ 949751 h 4732973"/>
                <a:gd name="connsiteX13-2295" fmla="*/ 1201500 w 4193197"/>
                <a:gd name="connsiteY13-2296" fmla="*/ 2874629 h 4732973"/>
                <a:gd name="connsiteX14-2297" fmla="*/ 0 w 4193197"/>
                <a:gd name="connsiteY14-2298" fmla="*/ 4732973 h 4732973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</a:cxnLst>
              <a:rect l="l" t="t" r="r" b="b"/>
              <a:pathLst>
                <a:path w="4193197" h="4732973">
                  <a:moveTo>
                    <a:pt x="2279716" y="2810605"/>
                  </a:moveTo>
                  <a:cubicBezTo>
                    <a:pt x="2279699" y="2813553"/>
                    <a:pt x="2293118" y="3074893"/>
                    <a:pt x="2357263" y="3138827"/>
                  </a:cubicBezTo>
                  <a:cubicBezTo>
                    <a:pt x="2421408" y="3202761"/>
                    <a:pt x="2602241" y="3253640"/>
                    <a:pt x="2817602" y="3293729"/>
                  </a:cubicBezTo>
                  <a:cubicBezTo>
                    <a:pt x="3120276" y="3327299"/>
                    <a:pt x="3353266" y="3509408"/>
                    <a:pt x="3694648" y="3319074"/>
                  </a:cubicBezTo>
                  <a:cubicBezTo>
                    <a:pt x="3836971" y="3193980"/>
                    <a:pt x="3740754" y="3068884"/>
                    <a:pt x="3739953" y="2864275"/>
                  </a:cubicBezTo>
                  <a:cubicBezTo>
                    <a:pt x="3775679" y="2764000"/>
                    <a:pt x="3886456" y="2820251"/>
                    <a:pt x="3894780" y="2718892"/>
                  </a:cubicBezTo>
                  <a:cubicBezTo>
                    <a:pt x="3894481" y="2664585"/>
                    <a:pt x="3872007" y="2666128"/>
                    <a:pt x="3849533" y="2632528"/>
                  </a:cubicBezTo>
                  <a:cubicBezTo>
                    <a:pt x="3878881" y="2600502"/>
                    <a:pt x="3931042" y="2591288"/>
                    <a:pt x="3937577" y="2536450"/>
                  </a:cubicBezTo>
                  <a:cubicBezTo>
                    <a:pt x="3940460" y="2477004"/>
                    <a:pt x="3869273" y="2411880"/>
                    <a:pt x="3870902" y="2327728"/>
                  </a:cubicBezTo>
                  <a:cubicBezTo>
                    <a:pt x="3906766" y="2247276"/>
                    <a:pt x="4161291" y="2258266"/>
                    <a:pt x="4193179" y="2118179"/>
                  </a:cubicBezTo>
                  <a:cubicBezTo>
                    <a:pt x="4196354" y="1985492"/>
                    <a:pt x="3794012" y="1785217"/>
                    <a:pt x="3777308" y="1501455"/>
                  </a:cubicBezTo>
                  <a:cubicBezTo>
                    <a:pt x="3788793" y="-20640"/>
                    <a:pt x="2469409" y="9939"/>
                    <a:pt x="2185723" y="398"/>
                  </a:cubicBezTo>
                  <a:cubicBezTo>
                    <a:pt x="1833552" y="-11446"/>
                    <a:pt x="986143" y="239133"/>
                    <a:pt x="734030" y="949751"/>
                  </a:cubicBezTo>
                  <a:cubicBezTo>
                    <a:pt x="415922" y="2117157"/>
                    <a:pt x="1089409" y="2189270"/>
                    <a:pt x="1201500" y="2874629"/>
                  </a:cubicBezTo>
                  <a:cubicBezTo>
                    <a:pt x="1152798" y="3891375"/>
                    <a:pt x="200250" y="4412473"/>
                    <a:pt x="0" y="4732973"/>
                  </a:cubicBezTo>
                </a:path>
              </a:pathLst>
            </a:custGeom>
            <a:ln w="38100">
              <a:solidFill>
                <a:schemeClr val="accent6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9" name="Round Same Side Corner Rectangle 9"/>
            <p:cNvSpPr/>
            <p:nvPr/>
          </p:nvSpPr>
          <p:spPr>
            <a:xfrm rot="10800000">
              <a:off x="4326391" y="4080639"/>
              <a:ext cx="198721" cy="334249"/>
            </a:xfrm>
            <a:custGeom>
              <a:avLst/>
              <a:gdLst/>
              <a:ahLst/>
              <a:cxnLst/>
              <a:rect l="l" t="t" r="r" b="b"/>
              <a:pathLst>
                <a:path w="198721" h="334249">
                  <a:moveTo>
                    <a:pt x="198721" y="334249"/>
                  </a:moveTo>
                  <a:lnTo>
                    <a:pt x="0" y="334249"/>
                  </a:lnTo>
                  <a:lnTo>
                    <a:pt x="0" y="111716"/>
                  </a:lnTo>
                  <a:cubicBezTo>
                    <a:pt x="0" y="93424"/>
                    <a:pt x="14829" y="78595"/>
                    <a:pt x="33121" y="78595"/>
                  </a:cubicBezTo>
                  <a:lnTo>
                    <a:pt x="45876" y="78595"/>
                  </a:lnTo>
                  <a:lnTo>
                    <a:pt x="45876" y="17828"/>
                  </a:lnTo>
                  <a:cubicBezTo>
                    <a:pt x="45876" y="7982"/>
                    <a:pt x="53858" y="0"/>
                    <a:pt x="63704" y="0"/>
                  </a:cubicBezTo>
                  <a:lnTo>
                    <a:pt x="135016" y="0"/>
                  </a:lnTo>
                  <a:cubicBezTo>
                    <a:pt x="144862" y="0"/>
                    <a:pt x="152844" y="7982"/>
                    <a:pt x="152844" y="17828"/>
                  </a:cubicBezTo>
                  <a:lnTo>
                    <a:pt x="152844" y="78595"/>
                  </a:lnTo>
                  <a:lnTo>
                    <a:pt x="165600" y="78595"/>
                  </a:lnTo>
                  <a:cubicBezTo>
                    <a:pt x="183892" y="78595"/>
                    <a:pt x="198721" y="93424"/>
                    <a:pt x="198721" y="111716"/>
                  </a:cubicBezTo>
                  <a:close/>
                </a:path>
              </a:pathLst>
            </a:custGeom>
            <a:solidFill>
              <a:schemeClr val="accent6"/>
            </a:solidFill>
            <a:ln w="38100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571730" y="2390033"/>
            <a:ext cx="1274175" cy="2088232"/>
            <a:chOff x="3773339" y="2132856"/>
            <a:chExt cx="1274175" cy="2088232"/>
          </a:xfrm>
        </p:grpSpPr>
        <p:pic>
          <p:nvPicPr>
            <p:cNvPr id="11" name="그림 5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73339" y="2132856"/>
              <a:ext cx="1274175" cy="2088232"/>
            </a:xfrm>
            <a:prstGeom prst="rect">
              <a:avLst/>
            </a:prstGeom>
          </p:spPr>
        </p:pic>
        <p:sp>
          <p:nvSpPr>
            <p:cNvPr id="12" name="Rectangle 11"/>
            <p:cNvSpPr/>
            <p:nvPr/>
          </p:nvSpPr>
          <p:spPr>
            <a:xfrm>
              <a:off x="4008346" y="2446798"/>
              <a:ext cx="831717" cy="122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330200" dist="12700" sx="102000" sy="102000" algn="ctr" rotWithShape="0">
                <a:schemeClr val="bg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13" name="Oval 1"/>
          <p:cNvSpPr/>
          <p:nvPr/>
        </p:nvSpPr>
        <p:spPr>
          <a:xfrm>
            <a:off x="2926978" y="2956652"/>
            <a:ext cx="592928" cy="718651"/>
          </a:xfrm>
          <a:custGeom>
            <a:avLst/>
            <a:gdLst/>
            <a:ahLst/>
            <a:cxnLst/>
            <a:rect l="l" t="t" r="r" b="b"/>
            <a:pathLst>
              <a:path w="3254409" h="3944462">
                <a:moveTo>
                  <a:pt x="1259449" y="3654708"/>
                </a:moveTo>
                <a:lnTo>
                  <a:pt x="2056275" y="3654708"/>
                </a:lnTo>
                <a:lnTo>
                  <a:pt x="2056275" y="3799585"/>
                </a:lnTo>
                <a:cubicBezTo>
                  <a:pt x="2056275" y="3879598"/>
                  <a:pt x="1877900" y="3944462"/>
                  <a:pt x="1657862" y="3944462"/>
                </a:cubicBezTo>
                <a:cubicBezTo>
                  <a:pt x="1437825" y="3944462"/>
                  <a:pt x="1259449" y="3879598"/>
                  <a:pt x="1259449" y="3799585"/>
                </a:cubicBezTo>
                <a:close/>
                <a:moveTo>
                  <a:pt x="1261196" y="3409579"/>
                </a:moveTo>
                <a:lnTo>
                  <a:pt x="2054529" y="3409579"/>
                </a:lnTo>
                <a:cubicBezTo>
                  <a:pt x="2095500" y="3409579"/>
                  <a:pt x="2128714" y="3442793"/>
                  <a:pt x="2128714" y="3483764"/>
                </a:cubicBezTo>
                <a:lnTo>
                  <a:pt x="2128714" y="3516511"/>
                </a:lnTo>
                <a:cubicBezTo>
                  <a:pt x="2128714" y="3557481"/>
                  <a:pt x="2095500" y="3590696"/>
                  <a:pt x="2054529" y="3590696"/>
                </a:cubicBezTo>
                <a:lnTo>
                  <a:pt x="1261196" y="3590696"/>
                </a:lnTo>
                <a:cubicBezTo>
                  <a:pt x="1220225" y="3590696"/>
                  <a:pt x="1187011" y="3557481"/>
                  <a:pt x="1187011" y="3516511"/>
                </a:cubicBezTo>
                <a:lnTo>
                  <a:pt x="1187011" y="3483764"/>
                </a:lnTo>
                <a:cubicBezTo>
                  <a:pt x="1187011" y="3442793"/>
                  <a:pt x="1220225" y="3409579"/>
                  <a:pt x="1261196" y="3409579"/>
                </a:cubicBezTo>
                <a:close/>
                <a:moveTo>
                  <a:pt x="1224976" y="3164451"/>
                </a:moveTo>
                <a:lnTo>
                  <a:pt x="2090747" y="3164451"/>
                </a:lnTo>
                <a:cubicBezTo>
                  <a:pt x="2131719" y="3164451"/>
                  <a:pt x="2164933" y="3197665"/>
                  <a:pt x="2164933" y="3238636"/>
                </a:cubicBezTo>
                <a:lnTo>
                  <a:pt x="2164933" y="3271382"/>
                </a:lnTo>
                <a:cubicBezTo>
                  <a:pt x="2164933" y="3312353"/>
                  <a:pt x="2131719" y="3345567"/>
                  <a:pt x="2090747" y="3345567"/>
                </a:cubicBezTo>
                <a:lnTo>
                  <a:pt x="1224976" y="3345567"/>
                </a:lnTo>
                <a:cubicBezTo>
                  <a:pt x="1184005" y="3345567"/>
                  <a:pt x="1150791" y="3312353"/>
                  <a:pt x="1150791" y="3271382"/>
                </a:cubicBezTo>
                <a:lnTo>
                  <a:pt x="1150791" y="3238636"/>
                </a:lnTo>
                <a:cubicBezTo>
                  <a:pt x="1150791" y="3197665"/>
                  <a:pt x="1184005" y="3164451"/>
                  <a:pt x="1224976" y="3164451"/>
                </a:cubicBezTo>
                <a:close/>
                <a:moveTo>
                  <a:pt x="1188757" y="2919322"/>
                </a:moveTo>
                <a:lnTo>
                  <a:pt x="2126967" y="2919322"/>
                </a:lnTo>
                <a:cubicBezTo>
                  <a:pt x="2167938" y="2919322"/>
                  <a:pt x="2201152" y="2952536"/>
                  <a:pt x="2201152" y="2993507"/>
                </a:cubicBezTo>
                <a:lnTo>
                  <a:pt x="2201152" y="3026254"/>
                </a:lnTo>
                <a:cubicBezTo>
                  <a:pt x="2201152" y="3067224"/>
                  <a:pt x="2167938" y="3100439"/>
                  <a:pt x="2126967" y="3100439"/>
                </a:cubicBezTo>
                <a:lnTo>
                  <a:pt x="1188757" y="3100439"/>
                </a:lnTo>
                <a:cubicBezTo>
                  <a:pt x="1147785" y="3100439"/>
                  <a:pt x="1114571" y="3067224"/>
                  <a:pt x="1114571" y="3026254"/>
                </a:cubicBezTo>
                <a:lnTo>
                  <a:pt x="1114571" y="2993507"/>
                </a:lnTo>
                <a:cubicBezTo>
                  <a:pt x="1114571" y="2952536"/>
                  <a:pt x="1147785" y="2919322"/>
                  <a:pt x="1188757" y="2919322"/>
                </a:cubicBezTo>
                <a:close/>
                <a:moveTo>
                  <a:pt x="1574533" y="1620510"/>
                </a:moveTo>
                <a:cubicBezTo>
                  <a:pt x="1552384" y="1644018"/>
                  <a:pt x="1521864" y="1658080"/>
                  <a:pt x="1488300" y="1658080"/>
                </a:cubicBezTo>
                <a:cubicBezTo>
                  <a:pt x="1460798" y="1658080"/>
                  <a:pt x="1435338" y="1648638"/>
                  <a:pt x="1416032" y="1630675"/>
                </a:cubicBezTo>
                <a:lnTo>
                  <a:pt x="1584647" y="2695264"/>
                </a:lnTo>
                <a:lnTo>
                  <a:pt x="1650915" y="2694732"/>
                </a:lnTo>
                <a:lnTo>
                  <a:pt x="1650915" y="2694695"/>
                </a:lnTo>
                <a:lnTo>
                  <a:pt x="1653298" y="2694714"/>
                </a:lnTo>
                <a:lnTo>
                  <a:pt x="1655679" y="2694695"/>
                </a:lnTo>
                <a:lnTo>
                  <a:pt x="1655679" y="2694732"/>
                </a:lnTo>
                <a:lnTo>
                  <a:pt x="1721162" y="2695258"/>
                </a:lnTo>
                <a:lnTo>
                  <a:pt x="1887727" y="1643609"/>
                </a:lnTo>
                <a:cubicBezTo>
                  <a:pt x="1871593" y="1653234"/>
                  <a:pt x="1852936" y="1658080"/>
                  <a:pt x="1833231" y="1658080"/>
                </a:cubicBezTo>
                <a:cubicBezTo>
                  <a:pt x="1799667" y="1658080"/>
                  <a:pt x="1769147" y="1644018"/>
                  <a:pt x="1746999" y="1620510"/>
                </a:cubicBezTo>
                <a:cubicBezTo>
                  <a:pt x="1724849" y="1644018"/>
                  <a:pt x="1694329" y="1658080"/>
                  <a:pt x="1660766" y="1658080"/>
                </a:cubicBezTo>
                <a:cubicBezTo>
                  <a:pt x="1627202" y="1658080"/>
                  <a:pt x="1596682" y="1644018"/>
                  <a:pt x="1574533" y="1620510"/>
                </a:cubicBezTo>
                <a:close/>
                <a:moveTo>
                  <a:pt x="3254409" y="1194373"/>
                </a:moveTo>
                <a:lnTo>
                  <a:pt x="3254409" y="1446373"/>
                </a:lnTo>
                <a:lnTo>
                  <a:pt x="2894409" y="1395973"/>
                </a:lnTo>
                <a:lnTo>
                  <a:pt x="2894409" y="1244773"/>
                </a:lnTo>
                <a:close/>
                <a:moveTo>
                  <a:pt x="0" y="1194373"/>
                </a:moveTo>
                <a:lnTo>
                  <a:pt x="360000" y="1244773"/>
                </a:lnTo>
                <a:lnTo>
                  <a:pt x="360000" y="1395973"/>
                </a:lnTo>
                <a:lnTo>
                  <a:pt x="0" y="1446373"/>
                </a:lnTo>
                <a:close/>
                <a:moveTo>
                  <a:pt x="1650915" y="686852"/>
                </a:moveTo>
                <a:cubicBezTo>
                  <a:pt x="1164505" y="687423"/>
                  <a:pt x="770387" y="1081929"/>
                  <a:pt x="770387" y="1568485"/>
                </a:cubicBezTo>
                <a:cubicBezTo>
                  <a:pt x="770387" y="1897865"/>
                  <a:pt x="1005466" y="2222947"/>
                  <a:pt x="1190556" y="2371462"/>
                </a:cubicBezTo>
                <a:cubicBezTo>
                  <a:pt x="1274950" y="2469103"/>
                  <a:pt x="1268259" y="2471104"/>
                  <a:pt x="1302554" y="2596072"/>
                </a:cubicBezTo>
                <a:cubicBezTo>
                  <a:pt x="1316217" y="2683697"/>
                  <a:pt x="1288538" y="2692455"/>
                  <a:pt x="1367056" y="2697010"/>
                </a:cubicBezTo>
                <a:lnTo>
                  <a:pt x="1424224" y="2696551"/>
                </a:lnTo>
                <a:lnTo>
                  <a:pt x="1231891" y="1482210"/>
                </a:lnTo>
                <a:cubicBezTo>
                  <a:pt x="1225156" y="1439688"/>
                  <a:pt x="1254167" y="1399758"/>
                  <a:pt x="1296689" y="1393023"/>
                </a:cubicBezTo>
                <a:lnTo>
                  <a:pt x="1299400" y="1392594"/>
                </a:lnTo>
                <a:cubicBezTo>
                  <a:pt x="1338047" y="1386473"/>
                  <a:pt x="1374553" y="1409880"/>
                  <a:pt x="1384555" y="1446557"/>
                </a:cubicBezTo>
                <a:cubicBezTo>
                  <a:pt x="1405249" y="1408365"/>
                  <a:pt x="1444141" y="1384022"/>
                  <a:pt x="1488300" y="1384022"/>
                </a:cubicBezTo>
                <a:cubicBezTo>
                  <a:pt x="1521864" y="1384022"/>
                  <a:pt x="1552384" y="1398085"/>
                  <a:pt x="1574533" y="1421593"/>
                </a:cubicBezTo>
                <a:cubicBezTo>
                  <a:pt x="1596682" y="1398085"/>
                  <a:pt x="1627202" y="1384022"/>
                  <a:pt x="1660766" y="1384022"/>
                </a:cubicBezTo>
                <a:cubicBezTo>
                  <a:pt x="1694329" y="1384022"/>
                  <a:pt x="1724849" y="1398085"/>
                  <a:pt x="1746999" y="1421593"/>
                </a:cubicBezTo>
                <a:cubicBezTo>
                  <a:pt x="1769147" y="1398085"/>
                  <a:pt x="1799667" y="1384022"/>
                  <a:pt x="1833231" y="1384022"/>
                </a:cubicBezTo>
                <a:cubicBezTo>
                  <a:pt x="1870523" y="1384022"/>
                  <a:pt x="1904060" y="1401383"/>
                  <a:pt x="1926459" y="1429718"/>
                </a:cubicBezTo>
                <a:cubicBezTo>
                  <a:pt x="1940429" y="1399945"/>
                  <a:pt x="1972972" y="1382212"/>
                  <a:pt x="2007193" y="1387633"/>
                </a:cubicBezTo>
                <a:lnTo>
                  <a:pt x="2009904" y="1388062"/>
                </a:lnTo>
                <a:cubicBezTo>
                  <a:pt x="2052427" y="1394797"/>
                  <a:pt x="2081437" y="1434727"/>
                  <a:pt x="2074703" y="1477248"/>
                </a:cubicBezTo>
                <a:lnTo>
                  <a:pt x="1881585" y="2696545"/>
                </a:lnTo>
                <a:lnTo>
                  <a:pt x="1939537" y="2697010"/>
                </a:lnTo>
                <a:cubicBezTo>
                  <a:pt x="2018055" y="2692455"/>
                  <a:pt x="1990377" y="2683697"/>
                  <a:pt x="2004039" y="2596072"/>
                </a:cubicBezTo>
                <a:cubicBezTo>
                  <a:pt x="2038334" y="2471104"/>
                  <a:pt x="2031644" y="2469103"/>
                  <a:pt x="2116037" y="2371462"/>
                </a:cubicBezTo>
                <a:cubicBezTo>
                  <a:pt x="2301127" y="2222947"/>
                  <a:pt x="2536206" y="1897865"/>
                  <a:pt x="2536206" y="1568485"/>
                </a:cubicBezTo>
                <a:cubicBezTo>
                  <a:pt x="2536206" y="1081929"/>
                  <a:pt x="2142089" y="687423"/>
                  <a:pt x="1655679" y="686852"/>
                </a:cubicBezTo>
                <a:lnTo>
                  <a:pt x="1655679" y="687071"/>
                </a:lnTo>
                <a:lnTo>
                  <a:pt x="1653298" y="686887"/>
                </a:lnTo>
                <a:lnTo>
                  <a:pt x="1650915" y="687071"/>
                </a:lnTo>
                <a:close/>
                <a:moveTo>
                  <a:pt x="1651270" y="468000"/>
                </a:moveTo>
                <a:lnTo>
                  <a:pt x="1653298" y="468156"/>
                </a:lnTo>
                <a:lnTo>
                  <a:pt x="1655324" y="468000"/>
                </a:lnTo>
                <a:cubicBezTo>
                  <a:pt x="2251596" y="468000"/>
                  <a:pt x="2734970" y="951374"/>
                  <a:pt x="2734970" y="1547647"/>
                </a:cubicBezTo>
                <a:cubicBezTo>
                  <a:pt x="2734970" y="1951147"/>
                  <a:pt x="2446871" y="2349377"/>
                  <a:pt x="2220195" y="2531148"/>
                </a:cubicBezTo>
                <a:cubicBezTo>
                  <a:pt x="2152664" y="2608950"/>
                  <a:pt x="2182466" y="2649832"/>
                  <a:pt x="2167955" y="2751256"/>
                </a:cubicBezTo>
                <a:cubicBezTo>
                  <a:pt x="2130228" y="2829553"/>
                  <a:pt x="2096483" y="2854590"/>
                  <a:pt x="2029795" y="2854590"/>
                </a:cubicBezTo>
                <a:lnTo>
                  <a:pt x="1653298" y="2853242"/>
                </a:lnTo>
                <a:lnTo>
                  <a:pt x="1276798" y="2854590"/>
                </a:lnTo>
                <a:cubicBezTo>
                  <a:pt x="1210112" y="2854590"/>
                  <a:pt x="1176366" y="2829553"/>
                  <a:pt x="1138638" y="2751256"/>
                </a:cubicBezTo>
                <a:cubicBezTo>
                  <a:pt x="1124127" y="2649832"/>
                  <a:pt x="1153930" y="2608950"/>
                  <a:pt x="1086399" y="2531148"/>
                </a:cubicBezTo>
                <a:cubicBezTo>
                  <a:pt x="859722" y="2349377"/>
                  <a:pt x="571623" y="1951147"/>
                  <a:pt x="571623" y="1547647"/>
                </a:cubicBezTo>
                <a:cubicBezTo>
                  <a:pt x="571623" y="951374"/>
                  <a:pt x="1054998" y="468000"/>
                  <a:pt x="1651270" y="468000"/>
                </a:cubicBezTo>
                <a:close/>
                <a:moveTo>
                  <a:pt x="2572549" y="249121"/>
                </a:moveTo>
                <a:lnTo>
                  <a:pt x="2765592" y="411103"/>
                </a:lnTo>
                <a:lnTo>
                  <a:pt x="2495580" y="654483"/>
                </a:lnTo>
                <a:lnTo>
                  <a:pt x="2379754" y="557293"/>
                </a:lnTo>
                <a:close/>
                <a:moveTo>
                  <a:pt x="663986" y="249121"/>
                </a:moveTo>
                <a:lnTo>
                  <a:pt x="856781" y="557293"/>
                </a:lnTo>
                <a:lnTo>
                  <a:pt x="740955" y="654483"/>
                </a:lnTo>
                <a:lnTo>
                  <a:pt x="470943" y="411103"/>
                </a:lnTo>
                <a:close/>
                <a:moveTo>
                  <a:pt x="1527296" y="0"/>
                </a:moveTo>
                <a:lnTo>
                  <a:pt x="1779296" y="0"/>
                </a:lnTo>
                <a:lnTo>
                  <a:pt x="1728896" y="360000"/>
                </a:lnTo>
                <a:lnTo>
                  <a:pt x="1577696" y="36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9" name="TextBox 18"/>
          <p:cNvSpPr txBox="1"/>
          <p:nvPr/>
        </p:nvSpPr>
        <p:spPr>
          <a:xfrm>
            <a:off x="5457321" y="2574257"/>
            <a:ext cx="5996797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Agency FB" panose="020B0503020202020204" pitchFamily="34" charset="0"/>
              </a:rPr>
              <a:t>Menerapkan bahasa Prancis sederhana sesuai dengan konteks sosial budayanya </a:t>
            </a:r>
            <a:endParaRPr lang="id-ID" sz="2000" b="1" dirty="0">
              <a:solidFill>
                <a:schemeClr val="bg1"/>
              </a:solidFill>
              <a:latin typeface="Agency FB" panose="020B0503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817361" y="3947653"/>
            <a:ext cx="5111896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b="1" dirty="0">
                <a:solidFill>
                  <a:schemeClr val="bg1"/>
                </a:solidFill>
                <a:latin typeface="Agency FB" panose="020B0503020202020204" pitchFamily="34" charset="0"/>
              </a:rPr>
              <a:t>Mengidentifikasi aspek sosial-budaya  Prancis dalam aspek kebahasaannya</a:t>
            </a:r>
            <a:endParaRPr lang="id-ID" sz="2000" b="1" dirty="0">
              <a:solidFill>
                <a:schemeClr val="bg1"/>
              </a:solidFill>
              <a:latin typeface="Agency FB" panose="020B0503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416985" y="4933448"/>
            <a:ext cx="5512272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b="1" dirty="0">
                <a:solidFill>
                  <a:schemeClr val="bg1"/>
                </a:solidFill>
                <a:latin typeface="Agency FB" panose="020B0503020202020204" pitchFamily="34" charset="0"/>
              </a:rPr>
              <a:t>Memahami istilah sederhana dalam bahasa Prancis sesuai konteks sosial-budayanya </a:t>
            </a:r>
            <a:endParaRPr lang="id-ID" sz="2000" b="1" dirty="0">
              <a:solidFill>
                <a:schemeClr val="bg1"/>
              </a:solidFill>
              <a:latin typeface="Agency FB" panose="020B0503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-648620" y="322491"/>
            <a:ext cx="12707270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>
              <a:defRPr sz="4800" b="1">
                <a:gradFill flip="none" rotWithShape="1">
                  <a:gsLst>
                    <a:gs pos="0">
                      <a:schemeClr val="accent1"/>
                    </a:gs>
                    <a:gs pos="70000">
                      <a:schemeClr val="accent3"/>
                    </a:gs>
                    <a:gs pos="35000">
                      <a:schemeClr val="accent2"/>
                    </a:gs>
                    <a:gs pos="100000">
                      <a:schemeClr val="accent4"/>
                    </a:gs>
                  </a:gsLst>
                  <a:lin ang="0" scaled="1"/>
                  <a:tileRect/>
                </a:gradFill>
                <a:latin typeface="+mj-lt"/>
                <a:cs typeface="Arial" panose="020B0604020202020204" pitchFamily="34" charset="0"/>
              </a:defRPr>
            </a:lvl1pPr>
          </a:lstStyle>
          <a:p>
            <a:pPr algn="r"/>
            <a:r>
              <a:rPr lang="id-ID" altLang="ko-KR" dirty="0" smtClean="0">
                <a:gradFill flip="none" rotWithShape="1">
                  <a:gsLst>
                    <a:gs pos="0">
                      <a:schemeClr val="accent1"/>
                    </a:gs>
                    <a:gs pos="70000">
                      <a:schemeClr val="accent3"/>
                    </a:gs>
                    <a:gs pos="35000">
                      <a:schemeClr val="accent2"/>
                    </a:gs>
                    <a:gs pos="100000">
                      <a:schemeClr val="accent4"/>
                    </a:gs>
                  </a:gsLst>
                  <a:lin ang="10800000" scaled="1"/>
                  <a:tileRect/>
                </a:gradFill>
              </a:rPr>
              <a:t>Peta Capaian Pembelajaran Mata Kuliah</a:t>
            </a:r>
            <a:endParaRPr lang="ko-KR" altLang="en-US" dirty="0">
              <a:gradFill flip="none" rotWithShape="1">
                <a:gsLst>
                  <a:gs pos="0">
                    <a:schemeClr val="accent1"/>
                  </a:gs>
                  <a:gs pos="70000">
                    <a:schemeClr val="accent3"/>
                  </a:gs>
                  <a:gs pos="35000">
                    <a:schemeClr val="accent2"/>
                  </a:gs>
                  <a:gs pos="100000">
                    <a:schemeClr val="accent4"/>
                  </a:gs>
                </a:gsLst>
                <a:lin ang="10800000" scaled="1"/>
                <a:tileRect/>
              </a:gradFill>
            </a:endParaRPr>
          </a:p>
        </p:txBody>
      </p:sp>
      <p:sp>
        <p:nvSpPr>
          <p:cNvPr id="32" name="Down Arrow 31"/>
          <p:cNvSpPr/>
          <p:nvPr/>
        </p:nvSpPr>
        <p:spPr>
          <a:xfrm rot="10800000">
            <a:off x="10684412" y="1043515"/>
            <a:ext cx="1279313" cy="5263576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extBox 24"/>
          <p:cNvSpPr txBox="1"/>
          <p:nvPr/>
        </p:nvSpPr>
        <p:spPr>
          <a:xfrm>
            <a:off x="4946650" y="5852160"/>
            <a:ext cx="598170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just"/>
            <a:r>
              <a:rPr lang="id-ID" sz="2000" b="1" dirty="0">
                <a:solidFill>
                  <a:schemeClr val="accent5"/>
                </a:solidFill>
                <a:latin typeface="Agency FB" panose="020B0503020202020204" pitchFamily="34" charset="0"/>
              </a:rPr>
              <a:t>Memahami istilah sederhana dalam baMengingat istilah sederhana sehari-hari dalam bahasa Prancis sesuai konteks sosial-budayanya  </a:t>
            </a:r>
            <a:r>
              <a:rPr lang="id-ID" sz="2000" b="1" dirty="0">
                <a:solidFill>
                  <a:schemeClr val="bg1"/>
                </a:solidFill>
                <a:latin typeface="Agency FB" panose="020B0503020202020204" pitchFamily="34" charset="0"/>
              </a:rPr>
              <a:t>hasa Prancis sesuai k</a:t>
            </a:r>
            <a:endParaRPr lang="id-ID" sz="2000" b="1" dirty="0">
              <a:solidFill>
                <a:schemeClr val="accent5"/>
              </a:solidFill>
              <a:latin typeface="Agency FB" panose="020B0503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"/>
          <p:cNvSpPr txBox="1"/>
          <p:nvPr/>
        </p:nvSpPr>
        <p:spPr>
          <a:xfrm>
            <a:off x="16042" y="4493920"/>
            <a:ext cx="11573197" cy="72424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d-ID" altLang="ko-KR" sz="3200" b="1" dirty="0" smtClean="0">
                <a:gradFill flip="none" rotWithShape="1">
                  <a:gsLst>
                    <a:gs pos="0">
                      <a:schemeClr val="accent1"/>
                    </a:gs>
                    <a:gs pos="70000">
                      <a:schemeClr val="accent3"/>
                    </a:gs>
                    <a:gs pos="35000">
                      <a:schemeClr val="accent2"/>
                    </a:gs>
                    <a:gs pos="100000">
                      <a:schemeClr val="accent4"/>
                    </a:gs>
                  </a:gsLst>
                  <a:lin ang="0" scaled="1"/>
                  <a:tileRect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Bahan Kajian/</a:t>
            </a:r>
            <a:endParaRPr lang="id-ID" altLang="ko-KR" sz="3200" b="1" dirty="0" smtClean="0">
              <a:gradFill flip="none" rotWithShape="1">
                <a:gsLst>
                  <a:gs pos="0">
                    <a:schemeClr val="accent1"/>
                  </a:gs>
                  <a:gs pos="70000">
                    <a:schemeClr val="accent3"/>
                  </a:gs>
                  <a:gs pos="35000">
                    <a:schemeClr val="accent2"/>
                  </a:gs>
                  <a:gs pos="100000">
                    <a:schemeClr val="accent4"/>
                  </a:gs>
                </a:gsLst>
                <a:lin ang="0" scaled="1"/>
                <a:tileRect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d-ID" altLang="ko-KR" sz="3200" b="1" dirty="0" smtClean="0">
                <a:gradFill flip="none" rotWithShape="1">
                  <a:gsLst>
                    <a:gs pos="0">
                      <a:schemeClr val="accent1"/>
                    </a:gs>
                    <a:gs pos="70000">
                      <a:schemeClr val="accent3"/>
                    </a:gs>
                    <a:gs pos="35000">
                      <a:schemeClr val="accent2"/>
                    </a:gs>
                    <a:gs pos="100000">
                      <a:schemeClr val="accent4"/>
                    </a:gs>
                  </a:gsLst>
                  <a:lin ang="0" scaled="1"/>
                  <a:tileRect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 Pembelajaran</a:t>
            </a:r>
            <a:endParaRPr lang="ko-KR" altLang="en-US" sz="3200" b="1" dirty="0">
              <a:gradFill flip="none" rotWithShape="1">
                <a:gsLst>
                  <a:gs pos="0">
                    <a:schemeClr val="accent1"/>
                  </a:gs>
                  <a:gs pos="70000">
                    <a:schemeClr val="accent3"/>
                  </a:gs>
                  <a:gs pos="35000">
                    <a:schemeClr val="accent2"/>
                  </a:gs>
                  <a:gs pos="100000">
                    <a:schemeClr val="accent4"/>
                  </a:gs>
                </a:gsLst>
                <a:lin ang="0" scaled="1"/>
                <a:tileRect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4701" y="156965"/>
            <a:ext cx="684000" cy="68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accent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74829" y="310834"/>
            <a:ext cx="4331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KONTRAK 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7349" y="298910"/>
            <a:ext cx="4443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01</a:t>
            </a:r>
            <a:endParaRPr lang="ko-KR" altLang="en-US" sz="20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414757" y="1134662"/>
            <a:ext cx="684000" cy="68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17" name="TextBox 16"/>
          <p:cNvSpPr txBox="1"/>
          <p:nvPr/>
        </p:nvSpPr>
        <p:spPr>
          <a:xfrm>
            <a:off x="2213238" y="1274136"/>
            <a:ext cx="6611962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id-ID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MODE</a:t>
            </a:r>
            <a:endParaRPr lang="en-US" altLang="id-ID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47405" y="1276607"/>
            <a:ext cx="4443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bg1"/>
                </a:solidFill>
                <a:cs typeface="Arial" panose="020B0604020202020204" pitchFamily="34" charset="0"/>
              </a:rPr>
              <a:t>02</a:t>
            </a:r>
            <a:endParaRPr lang="ko-KR" altLang="en-US" sz="20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92707" y="3129435"/>
            <a:ext cx="684000" cy="68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21" name="TextBox 20"/>
          <p:cNvSpPr txBox="1"/>
          <p:nvPr/>
        </p:nvSpPr>
        <p:spPr>
          <a:xfrm>
            <a:off x="4479378" y="3284951"/>
            <a:ext cx="4331217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   monde de travail</a:t>
            </a:r>
            <a:endParaRPr lang="en-US" altLang="ko-KR" sz="28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25355" y="3271380"/>
            <a:ext cx="4443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bg1"/>
                </a:solidFill>
                <a:cs typeface="Arial" panose="020B0604020202020204" pitchFamily="34" charset="0"/>
              </a:rPr>
              <a:t>04</a:t>
            </a:r>
            <a:endParaRPr lang="ko-KR" altLang="en-US" sz="20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456438" y="2129934"/>
            <a:ext cx="684000" cy="68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25" name="TextBox 24"/>
          <p:cNvSpPr txBox="1"/>
          <p:nvPr/>
        </p:nvSpPr>
        <p:spPr>
          <a:xfrm>
            <a:off x="3105785" y="2285365"/>
            <a:ext cx="57448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  </a:t>
            </a:r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faire l’achat</a:t>
            </a:r>
            <a:endParaRPr lang="en-US" altLang="ko-KR" sz="24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589086" y="2271879"/>
            <a:ext cx="4443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bg1"/>
                </a:solidFill>
                <a:cs typeface="Arial" panose="020B0604020202020204" pitchFamily="34" charset="0"/>
              </a:rPr>
              <a:t>03</a:t>
            </a:r>
            <a:endParaRPr lang="ko-KR" altLang="en-US" sz="20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H="1" flipV="1">
            <a:off x="0" y="1063756"/>
            <a:ext cx="6321669" cy="5794244"/>
          </a:xfrm>
          <a:prstGeom prst="line">
            <a:avLst/>
          </a:prstGeom>
          <a:ln w="2540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Isosceles Triangle 27"/>
          <p:cNvSpPr/>
          <p:nvPr/>
        </p:nvSpPr>
        <p:spPr>
          <a:xfrm rot="18900000" flipH="1" flipV="1">
            <a:off x="5974700" y="6463534"/>
            <a:ext cx="326430" cy="470178"/>
          </a:xfrm>
          <a:prstGeom prst="triangle">
            <a:avLst/>
          </a:prstGeom>
          <a:solidFill>
            <a:schemeClr val="accent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0" name="Rectangle 29"/>
          <p:cNvSpPr/>
          <p:nvPr/>
        </p:nvSpPr>
        <p:spPr>
          <a:xfrm>
            <a:off x="4914234" y="4150094"/>
            <a:ext cx="684000" cy="68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accent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715509" y="4293387"/>
            <a:ext cx="4331217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préciser le temps et le dure</a:t>
            </a:r>
            <a:endParaRPr lang="en-US" altLang="ko-KR" sz="24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021235" y="4292039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0</a:t>
            </a:r>
            <a:r>
              <a:rPr lang="id-ID" altLang="ko-KR" sz="2000" b="1" dirty="0">
                <a:solidFill>
                  <a:schemeClr val="bg1"/>
                </a:solidFill>
                <a:cs typeface="Arial" panose="020B0604020202020204" pitchFamily="34" charset="0"/>
              </a:rPr>
              <a:t>5</a:t>
            </a:r>
            <a:endParaRPr lang="ko-KR" altLang="en-US" sz="20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832690" y="5155325"/>
            <a:ext cx="684000" cy="68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35" name="TextBox 34"/>
          <p:cNvSpPr txBox="1"/>
          <p:nvPr/>
        </p:nvSpPr>
        <p:spPr>
          <a:xfrm>
            <a:off x="6631171" y="5297091"/>
            <a:ext cx="5372143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comparaison</a:t>
            </a:r>
            <a:endParaRPr lang="en-US" altLang="ko-KR" sz="32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939691" y="5297270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0</a:t>
            </a:r>
            <a:r>
              <a:rPr lang="id-ID" altLang="ko-K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6</a:t>
            </a:r>
            <a:endParaRPr lang="ko-KR" altLang="en-US" sz="20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525680" y="6137376"/>
            <a:ext cx="684000" cy="56413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39" name="TextBox 38"/>
          <p:cNvSpPr txBox="1"/>
          <p:nvPr/>
        </p:nvSpPr>
        <p:spPr>
          <a:xfrm>
            <a:off x="7321366" y="6100455"/>
            <a:ext cx="4331217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id-ID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art Française</a:t>
            </a:r>
            <a:endParaRPr lang="en-US" altLang="id-ID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632681" y="6159455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0</a:t>
            </a:r>
            <a:r>
              <a:rPr lang="id-ID" altLang="ko-K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7</a:t>
            </a:r>
            <a:endParaRPr lang="ko-KR" altLang="en-US" sz="20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"/>
          <p:cNvSpPr txBox="1"/>
          <p:nvPr/>
        </p:nvSpPr>
        <p:spPr>
          <a:xfrm>
            <a:off x="45456" y="6117913"/>
            <a:ext cx="11573197" cy="72424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d-ID" altLang="ko-KR" sz="3200" b="1" dirty="0" smtClean="0">
                <a:gradFill flip="none" rotWithShape="1">
                  <a:gsLst>
                    <a:gs pos="0">
                      <a:schemeClr val="accent1"/>
                    </a:gs>
                    <a:gs pos="70000">
                      <a:schemeClr val="accent3"/>
                    </a:gs>
                    <a:gs pos="35000">
                      <a:schemeClr val="accent2"/>
                    </a:gs>
                    <a:gs pos="100000">
                      <a:schemeClr val="accent4"/>
                    </a:gs>
                  </a:gsLst>
                  <a:lin ang="0" scaled="1"/>
                  <a:tileRect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Bahan Kajian/Materi Pembelajaran</a:t>
            </a:r>
            <a:endParaRPr lang="ko-KR" altLang="en-US" sz="3200" b="1" dirty="0">
              <a:gradFill flip="none" rotWithShape="1">
                <a:gsLst>
                  <a:gs pos="0">
                    <a:schemeClr val="accent1"/>
                  </a:gs>
                  <a:gs pos="70000">
                    <a:schemeClr val="accent3"/>
                  </a:gs>
                  <a:gs pos="35000">
                    <a:schemeClr val="accent2"/>
                  </a:gs>
                  <a:gs pos="100000">
                    <a:schemeClr val="accent4"/>
                  </a:gs>
                </a:gsLst>
                <a:lin ang="0" scaled="1"/>
                <a:tileRect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4701" y="156965"/>
            <a:ext cx="684000" cy="68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accent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74829" y="158052"/>
            <a:ext cx="46234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id-ID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id-ID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exprimer la position</a:t>
            </a:r>
            <a:endParaRPr lang="id-ID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1702" y="298910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0</a:t>
            </a:r>
            <a:r>
              <a:rPr lang="id-ID" altLang="ko-KR" sz="2000" b="1" dirty="0">
                <a:solidFill>
                  <a:schemeClr val="bg1"/>
                </a:solidFill>
                <a:cs typeface="Arial" panose="020B0604020202020204" pitchFamily="34" charset="0"/>
              </a:rPr>
              <a:t>9</a:t>
            </a:r>
            <a:endParaRPr lang="ko-KR" altLang="en-US" sz="20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414757" y="1134662"/>
            <a:ext cx="684000" cy="68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21" name="TextBox 20"/>
          <p:cNvSpPr txBox="1"/>
          <p:nvPr/>
        </p:nvSpPr>
        <p:spPr>
          <a:xfrm>
            <a:off x="2213238" y="1277954"/>
            <a:ext cx="4331217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Personne et personnage</a:t>
            </a:r>
            <a:endParaRPr lang="en-US" altLang="ko-KR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521758" y="1276607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d-ID" altLang="ko-K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1</a:t>
            </a:r>
            <a:r>
              <a:rPr lang="en-US" altLang="ko-K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0</a:t>
            </a:r>
            <a:endParaRPr lang="ko-KR" altLang="en-US" sz="20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692707" y="3129435"/>
            <a:ext cx="684000" cy="68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26" name="TextBox 25"/>
          <p:cNvSpPr txBox="1"/>
          <p:nvPr/>
        </p:nvSpPr>
        <p:spPr>
          <a:xfrm>
            <a:off x="3799708" y="3271380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d-ID" altLang="ko-K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1</a:t>
            </a:r>
            <a:r>
              <a:rPr lang="id-ID" altLang="ko-K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2</a:t>
            </a:r>
            <a:endParaRPr lang="ko-KR" altLang="en-US" sz="20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456438" y="2129934"/>
            <a:ext cx="684000" cy="68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29" name="TextBox 28"/>
          <p:cNvSpPr txBox="1"/>
          <p:nvPr/>
        </p:nvSpPr>
        <p:spPr>
          <a:xfrm>
            <a:off x="3252124" y="2141072"/>
            <a:ext cx="5525983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id-ID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Francophone </a:t>
            </a:r>
            <a:endParaRPr lang="en-US" altLang="id-ID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577609" y="2271879"/>
            <a:ext cx="4558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d-ID" altLang="ko-K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11</a:t>
            </a:r>
            <a:endParaRPr lang="ko-KR" altLang="en-US" sz="20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cxnSp>
        <p:nvCxnSpPr>
          <p:cNvPr id="31" name="Straight Connector 30"/>
          <p:cNvCxnSpPr>
            <a:stCxn id="32" idx="0"/>
          </p:cNvCxnSpPr>
          <p:nvPr/>
        </p:nvCxnSpPr>
        <p:spPr>
          <a:xfrm flipH="1" flipV="1">
            <a:off x="0" y="1063625"/>
            <a:ext cx="5362575" cy="4939030"/>
          </a:xfrm>
          <a:prstGeom prst="line">
            <a:avLst/>
          </a:prstGeom>
          <a:ln w="2540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Isosceles Triangle 31"/>
          <p:cNvSpPr/>
          <p:nvPr/>
        </p:nvSpPr>
        <p:spPr>
          <a:xfrm rot="18900000" flipH="1" flipV="1">
            <a:off x="5032995" y="5601204"/>
            <a:ext cx="326430" cy="470178"/>
          </a:xfrm>
          <a:prstGeom prst="triangle">
            <a:avLst/>
          </a:prstGeom>
          <a:solidFill>
            <a:schemeClr val="accent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4" name="Rectangle 33"/>
          <p:cNvSpPr/>
          <p:nvPr/>
        </p:nvSpPr>
        <p:spPr>
          <a:xfrm>
            <a:off x="4914234" y="4150094"/>
            <a:ext cx="684000" cy="68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accent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715509" y="4305610"/>
            <a:ext cx="4331217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en-US" altLang="ko-KR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Diskusi kelompok : art de vivre </a:t>
            </a:r>
            <a:endParaRPr lang="en-US" altLang="ko-KR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021235" y="4292039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d-ID" altLang="ko-K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13</a:t>
            </a:r>
            <a:endParaRPr lang="ko-KR" altLang="en-US" sz="20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832690" y="5155325"/>
            <a:ext cx="684000" cy="68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40" name="TextBox 39"/>
          <p:cNvSpPr txBox="1"/>
          <p:nvPr/>
        </p:nvSpPr>
        <p:spPr>
          <a:xfrm>
            <a:off x="5939691" y="5297270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d-ID" altLang="ko-KR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14</a:t>
            </a:r>
            <a:endParaRPr lang="ko-KR" altLang="en-US" sz="20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822891" y="5297361"/>
            <a:ext cx="4331217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id-ID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Diskusi kelompok :art de vivre </a:t>
            </a:r>
            <a:r>
              <a:rPr lang="id-ID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id-ID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46688" y="3296298"/>
            <a:ext cx="71726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Diskusi kelompok: art de vivre </a:t>
            </a:r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id-ID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p>
            <a:r>
              <a:rPr lang="en-US"/>
              <a:t> REFERENSI</a:t>
            </a:r>
            <a:endParaRPr lang="en-US"/>
          </a:p>
        </p:txBody>
      </p:sp>
      <p:sp>
        <p:nvSpPr>
          <p:cNvPr id="100" name="Text Box 99"/>
          <p:cNvSpPr txBox="1"/>
          <p:nvPr/>
        </p:nvSpPr>
        <p:spPr>
          <a:xfrm>
            <a:off x="1745615" y="2183130"/>
            <a:ext cx="9469755" cy="41541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1440180" indent="-1440180"/>
            <a:r>
              <a:rPr lang="en-US" sz="2400" b="0">
                <a:latin typeface="Times New Roman" panose="02020603050405020304" pitchFamily="18" charset="0"/>
              </a:rPr>
              <a:t>  Berthet, Annie &amp; Emmanuelle Daill (2012). </a:t>
            </a:r>
            <a:r>
              <a:rPr lang="en-US" sz="2400" b="0" i="1">
                <a:latin typeface="Times New Roman" panose="02020603050405020304" pitchFamily="18" charset="0"/>
              </a:rPr>
              <a:t>Alter ego+</a:t>
            </a:r>
            <a:r>
              <a:rPr lang="en-US" sz="2400" b="0">
                <a:latin typeface="Times New Roman" panose="02020603050405020304" pitchFamily="18" charset="0"/>
              </a:rPr>
              <a:t>. Paris : Hachette. </a:t>
            </a:r>
            <a:endParaRPr lang="en-US" sz="2400" b="0">
              <a:latin typeface="Times New Roman" panose="02020603050405020304" pitchFamily="18" charset="0"/>
            </a:endParaRPr>
          </a:p>
          <a:p>
            <a:pPr marL="1440180" indent="-1440180"/>
            <a:r>
              <a:rPr lang="en-US" sz="2400" b="0">
                <a:latin typeface="Times New Roman" panose="02020603050405020304" pitchFamily="18" charset="0"/>
              </a:rPr>
              <a:t>  Brillant, Corina &amp; Sophie Erlich (2016). </a:t>
            </a:r>
            <a:r>
              <a:rPr lang="en-US" sz="2400" b="0" i="1">
                <a:latin typeface="Times New Roman" panose="02020603050405020304" pitchFamily="18" charset="0"/>
              </a:rPr>
              <a:t>Adomania Méthode de franҁais</a:t>
            </a:r>
            <a:r>
              <a:rPr lang="en-US" sz="2400" b="0">
                <a:latin typeface="Times New Roman" panose="02020603050405020304" pitchFamily="18" charset="0"/>
              </a:rPr>
              <a:t>. Paris : Hachette</a:t>
            </a:r>
            <a:endParaRPr lang="en-US" sz="2400" b="0">
              <a:latin typeface="Times New Roman" panose="02020603050405020304" pitchFamily="18" charset="0"/>
            </a:endParaRPr>
          </a:p>
          <a:p>
            <a:pPr marL="1440180" indent="-1440180"/>
            <a:r>
              <a:rPr lang="en-US" sz="2400" b="0">
                <a:latin typeface="Times New Roman" panose="02020603050405020304" pitchFamily="18" charset="0"/>
              </a:rPr>
              <a:t>  Girardet , Jacky &amp; Jacques Pécheur (2016). </a:t>
            </a:r>
            <a:r>
              <a:rPr lang="en-US" sz="2400" b="0" i="1">
                <a:latin typeface="Times New Roman" panose="02020603050405020304" pitchFamily="18" charset="0"/>
              </a:rPr>
              <a:t>Tendances Méthode de Français A1</a:t>
            </a:r>
            <a:r>
              <a:rPr lang="en-US" sz="2400" b="0">
                <a:latin typeface="Times New Roman" panose="02020603050405020304" pitchFamily="18" charset="0"/>
              </a:rPr>
              <a:t>. Paris: CLE International</a:t>
            </a:r>
            <a:endParaRPr lang="en-US" sz="2400" b="0">
              <a:latin typeface="Times New Roman" panose="02020603050405020304" pitchFamily="18" charset="0"/>
            </a:endParaRPr>
          </a:p>
          <a:p>
            <a:pPr marL="1440180" indent="-1440180"/>
            <a:r>
              <a:rPr lang="en-US" sz="2400" b="0">
                <a:latin typeface="Times New Roman" panose="02020603050405020304" pitchFamily="18" charset="0"/>
              </a:rPr>
              <a:t>  Denyer, ,Monique &amp; Agustin Garmendia (2015). </a:t>
            </a:r>
            <a:r>
              <a:rPr lang="en-US" sz="2400" b="0" i="1">
                <a:latin typeface="Times New Roman" panose="02020603050405020304" pitchFamily="18" charset="0"/>
              </a:rPr>
              <a:t>Version Originale A1</a:t>
            </a:r>
            <a:r>
              <a:rPr lang="en-US" sz="2400" b="0">
                <a:latin typeface="Times New Roman" panose="02020603050405020304" pitchFamily="18" charset="0"/>
              </a:rPr>
              <a:t>. Paris : Maison de langue.</a:t>
            </a:r>
            <a:endParaRPr lang="en-US" sz="2400" b="0">
              <a:latin typeface="Times New Roman" panose="02020603050405020304" pitchFamily="18" charset="0"/>
            </a:endParaRPr>
          </a:p>
          <a:p>
            <a:pPr marL="1440180" indent="-1440180"/>
            <a:r>
              <a:rPr lang="en-US" sz="2400" b="0">
                <a:latin typeface="Times New Roman" panose="02020603050405020304" pitchFamily="18" charset="0"/>
              </a:rPr>
              <a:t>  Miquel, Claire (2005). </a:t>
            </a:r>
            <a:r>
              <a:rPr lang="en-US" sz="2400" b="0" i="1">
                <a:latin typeface="Times New Roman" panose="02020603050405020304" pitchFamily="18" charset="0"/>
              </a:rPr>
              <a:t>Gramaire en dialogue</a:t>
            </a:r>
            <a:r>
              <a:rPr lang="en-US" sz="2400" b="0">
                <a:latin typeface="Times New Roman" panose="02020603050405020304" pitchFamily="18" charset="0"/>
              </a:rPr>
              <a:t>. Paris : CLE International.</a:t>
            </a:r>
            <a:endParaRPr lang="en-US" sz="2400" b="0">
              <a:latin typeface="Times New Roman" panose="02020603050405020304" pitchFamily="18" charset="0"/>
            </a:endParaRPr>
          </a:p>
          <a:p>
            <a:pPr marL="1440180" indent="-1440180"/>
            <a:r>
              <a:rPr lang="en-US" sz="2400" b="0">
                <a:latin typeface="Times New Roman" panose="02020603050405020304" pitchFamily="18" charset="0"/>
              </a:rPr>
              <a:t>   POISSON-QUINTON, Sylvie. 2010. </a:t>
            </a:r>
            <a:r>
              <a:rPr lang="en-US" sz="2400" b="0" i="1">
                <a:latin typeface="Times New Roman" panose="02020603050405020304" pitchFamily="18" charset="0"/>
              </a:rPr>
              <a:t>Intro Méthode de français</a:t>
            </a:r>
            <a:r>
              <a:rPr lang="en-US" sz="2400" b="0">
                <a:latin typeface="Times New Roman" panose="02020603050405020304" pitchFamily="18" charset="0"/>
              </a:rPr>
              <a:t>. Paris : CLE International.   </a:t>
            </a:r>
            <a:endParaRPr lang="en-US"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/>
          </p:cNvSpPr>
          <p:nvPr>
            <p:ph type="pic" idx="12"/>
          </p:nvPr>
        </p:nvSpPr>
        <p:spPr>
          <a:xfrm>
            <a:off x="921396" y="1982583"/>
            <a:ext cx="2288460" cy="3753075"/>
          </a:xfrm>
        </p:spPr>
      </p:sp>
      <p:sp>
        <p:nvSpPr>
          <p:cNvPr id="26" name="Rectangle 25"/>
          <p:cNvSpPr/>
          <p:nvPr/>
        </p:nvSpPr>
        <p:spPr>
          <a:xfrm>
            <a:off x="3374697" y="103525"/>
            <a:ext cx="8817303" cy="673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 err="1" smtClean="0">
                <a:latin typeface="Agency FB" panose="020B0503020202020204" pitchFamily="34" charset="0"/>
              </a:rPr>
              <a:t>Mahasiswa</a:t>
            </a:r>
            <a:r>
              <a:rPr lang="en-US" dirty="0" smtClean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harus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id-ID" dirty="0">
                <a:latin typeface="Agency FB" panose="020B0503020202020204" pitchFamily="34" charset="0"/>
              </a:rPr>
              <a:t>mengikuti proses pembelajaran secara daring s</a:t>
            </a:r>
            <a:r>
              <a:rPr lang="en-US" dirty="0" err="1">
                <a:latin typeface="Agency FB" panose="020B0503020202020204" pitchFamily="34" charset="0"/>
              </a:rPr>
              <a:t>esuai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dengan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 smtClean="0">
                <a:latin typeface="Agency FB" panose="020B0503020202020204" pitchFamily="34" charset="0"/>
              </a:rPr>
              <a:t>jadwal,</a:t>
            </a:r>
            <a:endParaRPr lang="id-ID" dirty="0">
              <a:latin typeface="Agency FB" panose="020B0503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id-ID" dirty="0" smtClean="0">
                <a:latin typeface="Agency FB" panose="020B0503020202020204" pitchFamily="34" charset="0"/>
              </a:rPr>
              <a:t>Absensi </a:t>
            </a:r>
            <a:r>
              <a:rPr lang="id-ID" dirty="0">
                <a:latin typeface="Agency FB" panose="020B0503020202020204" pitchFamily="34" charset="0"/>
              </a:rPr>
              <a:t>mahasiswa dihitung berdasarkan kehadiran di </a:t>
            </a:r>
            <a:r>
              <a:rPr lang="id-ID" dirty="0" smtClean="0">
                <a:latin typeface="Agency FB" panose="020B0503020202020204" pitchFamily="34" charset="0"/>
              </a:rPr>
              <a:t>ELDIRU dan G-Meet,</a:t>
            </a:r>
            <a:endParaRPr lang="id-ID" dirty="0" smtClean="0">
              <a:latin typeface="Agency FB" panose="020B0503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id-ID" dirty="0" smtClean="0">
                <a:latin typeface="Agency FB" panose="020B0503020202020204" pitchFamily="34" charset="0"/>
              </a:rPr>
              <a:t>Absensi </a:t>
            </a:r>
            <a:r>
              <a:rPr lang="id-ID" dirty="0">
                <a:latin typeface="Agency FB" panose="020B0503020202020204" pitchFamily="34" charset="0"/>
              </a:rPr>
              <a:t>G-Meet dilakukan di awal dan di akhir </a:t>
            </a:r>
            <a:r>
              <a:rPr lang="id-ID" dirty="0" smtClean="0">
                <a:latin typeface="Agency FB" panose="020B0503020202020204" pitchFamily="34" charset="0"/>
              </a:rPr>
              <a:t>pembelajaran,</a:t>
            </a:r>
            <a:endParaRPr lang="id-ID" dirty="0" smtClean="0">
              <a:latin typeface="Agency FB" panose="020B0503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id-ID" dirty="0" smtClean="0">
                <a:latin typeface="Agency FB" panose="020B0503020202020204" pitchFamily="34" charset="0"/>
              </a:rPr>
              <a:t>Mahasiswa </a:t>
            </a:r>
            <a:r>
              <a:rPr lang="id-ID" dirty="0">
                <a:latin typeface="Agency FB" panose="020B0503020202020204" pitchFamily="34" charset="0"/>
              </a:rPr>
              <a:t>paling lambat masuk ke G-Meet paling lambat 5 menit sebelum </a:t>
            </a:r>
            <a:r>
              <a:rPr lang="id-ID" dirty="0" smtClean="0">
                <a:latin typeface="Agency FB" panose="020B0503020202020204" pitchFamily="34" charset="0"/>
              </a:rPr>
              <a:t>pelajaran,</a:t>
            </a:r>
            <a:endParaRPr lang="id-ID" dirty="0" smtClean="0">
              <a:latin typeface="Agency FB" panose="020B0503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id-ID" dirty="0" smtClean="0">
                <a:latin typeface="Agency FB" panose="020B0503020202020204" pitchFamily="34" charset="0"/>
              </a:rPr>
              <a:t>Jika </a:t>
            </a:r>
            <a:r>
              <a:rPr lang="id-ID" dirty="0">
                <a:latin typeface="Agency FB" panose="020B0503020202020204" pitchFamily="34" charset="0"/>
              </a:rPr>
              <a:t>mahasiswa tidak bisa mengikuti kelas G-Meet wajib memberitahukan kepada dosen yang mengajar paling lambat 30 menit sebelum kelas </a:t>
            </a:r>
            <a:r>
              <a:rPr lang="id-ID" dirty="0" smtClean="0">
                <a:latin typeface="Agency FB" panose="020B0503020202020204" pitchFamily="34" charset="0"/>
              </a:rPr>
              <a:t>dimulai,</a:t>
            </a:r>
            <a:endParaRPr lang="id-ID" dirty="0" smtClean="0">
              <a:latin typeface="Agency FB" panose="020B0503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id-ID" dirty="0" smtClean="0">
                <a:latin typeface="Agency FB" panose="020B0503020202020204" pitchFamily="34" charset="0"/>
              </a:rPr>
              <a:t>Wajib </a:t>
            </a:r>
            <a:r>
              <a:rPr lang="id-ID" dirty="0">
                <a:latin typeface="Agency FB" panose="020B0503020202020204" pitchFamily="34" charset="0"/>
              </a:rPr>
              <a:t>menyalakan </a:t>
            </a:r>
            <a:r>
              <a:rPr lang="id-ID" dirty="0" smtClean="0">
                <a:latin typeface="Agency FB" panose="020B0503020202020204" pitchFamily="34" charset="0"/>
              </a:rPr>
              <a:t>kamera </a:t>
            </a:r>
            <a:r>
              <a:rPr lang="id-ID" dirty="0">
                <a:latin typeface="Agency FB" panose="020B0503020202020204" pitchFamily="34" charset="0"/>
              </a:rPr>
              <a:t>ketika pelajaran berlangsung</a:t>
            </a:r>
            <a:r>
              <a:rPr lang="en-US" altLang="id-ID" dirty="0">
                <a:latin typeface="Agency FB" panose="020B0503020202020204" pitchFamily="34" charset="0"/>
              </a:rPr>
              <a:t>,</a:t>
            </a:r>
            <a:r>
              <a:rPr lang="id-ID" dirty="0">
                <a:latin typeface="Agency FB" panose="020B0503020202020204" pitchFamily="34" charset="0"/>
              </a:rPr>
              <a:t> </a:t>
            </a:r>
            <a:endParaRPr lang="id-ID" dirty="0" smtClean="0">
              <a:latin typeface="Agency FB" panose="020B0503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 err="1" smtClean="0">
                <a:latin typeface="Agency FB" panose="020B0503020202020204" pitchFamily="34" charset="0"/>
              </a:rPr>
              <a:t>Mahasiswa</a:t>
            </a:r>
            <a:r>
              <a:rPr lang="en-US" dirty="0" smtClean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harus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berpakaian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rapi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dan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bersikap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sopan</a:t>
            </a:r>
            <a:r>
              <a:rPr lang="id-ID" dirty="0">
                <a:latin typeface="Agency FB" panose="020B0503020202020204" pitchFamily="34" charset="0"/>
              </a:rPr>
              <a:t> saat kuliah daring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sesuai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ketentuan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umum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dari</a:t>
            </a:r>
            <a:r>
              <a:rPr lang="en-US" dirty="0">
                <a:latin typeface="Agency FB" panose="020B0503020202020204" pitchFamily="34" charset="0"/>
              </a:rPr>
              <a:t> </a:t>
            </a:r>
            <a:r>
              <a:rPr lang="en-US" dirty="0" err="1">
                <a:latin typeface="Agency FB" panose="020B0503020202020204" pitchFamily="34" charset="0"/>
              </a:rPr>
              <a:t>kampus</a:t>
            </a:r>
            <a:r>
              <a:rPr lang="en-US" dirty="0">
                <a:latin typeface="Agency FB" panose="020B0503020202020204" pitchFamily="34" charset="0"/>
              </a:rPr>
              <a:t> FIB </a:t>
            </a:r>
            <a:r>
              <a:rPr lang="en-US" dirty="0" smtClean="0">
                <a:latin typeface="Agency FB" panose="020B0503020202020204" pitchFamily="34" charset="0"/>
              </a:rPr>
              <a:t>UNSOED,</a:t>
            </a:r>
            <a:endParaRPr lang="id-ID" dirty="0">
              <a:latin typeface="Agency FB" panose="020B0503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ID" dirty="0" err="1" smtClean="0">
                <a:latin typeface="Agency FB" panose="020B0503020202020204" pitchFamily="34" charset="0"/>
              </a:rPr>
              <a:t>Mahasiswa</a:t>
            </a:r>
            <a:r>
              <a:rPr lang="en-ID" dirty="0" smtClean="0">
                <a:latin typeface="Agency FB" panose="020B0503020202020204" pitchFamily="34" charset="0"/>
              </a:rPr>
              <a:t> </a:t>
            </a:r>
            <a:r>
              <a:rPr lang="en-ID" dirty="0" err="1">
                <a:latin typeface="Agency FB" panose="020B0503020202020204" pitchFamily="34" charset="0"/>
              </a:rPr>
              <a:t>hanya</a:t>
            </a:r>
            <a:r>
              <a:rPr lang="en-ID" dirty="0">
                <a:latin typeface="Agency FB" panose="020B0503020202020204" pitchFamily="34" charset="0"/>
              </a:rPr>
              <a:t> </a:t>
            </a:r>
            <a:r>
              <a:rPr lang="en-ID" dirty="0" err="1">
                <a:latin typeface="Agency FB" panose="020B0503020202020204" pitchFamily="34" charset="0"/>
              </a:rPr>
              <a:t>boleh</a:t>
            </a:r>
            <a:r>
              <a:rPr lang="en-ID" dirty="0">
                <a:latin typeface="Agency FB" panose="020B0503020202020204" pitchFamily="34" charset="0"/>
              </a:rPr>
              <a:t> </a:t>
            </a:r>
            <a:r>
              <a:rPr lang="en-ID" dirty="0" err="1">
                <a:latin typeface="Agency FB" panose="020B0503020202020204" pitchFamily="34" charset="0"/>
              </a:rPr>
              <a:t>absen</a:t>
            </a:r>
            <a:r>
              <a:rPr lang="en-ID" dirty="0">
                <a:latin typeface="Agency FB" panose="020B0503020202020204" pitchFamily="34" charset="0"/>
              </a:rPr>
              <a:t> paling </a:t>
            </a:r>
            <a:r>
              <a:rPr lang="en-ID" dirty="0" err="1">
                <a:latin typeface="Agency FB" panose="020B0503020202020204" pitchFamily="34" charset="0"/>
              </a:rPr>
              <a:t>banyak</a:t>
            </a:r>
            <a:r>
              <a:rPr lang="en-ID" dirty="0">
                <a:latin typeface="Agency FB" panose="020B0503020202020204" pitchFamily="34" charset="0"/>
              </a:rPr>
              <a:t> 3 kali </a:t>
            </a:r>
            <a:r>
              <a:rPr lang="en-ID" dirty="0" err="1">
                <a:latin typeface="Agency FB" panose="020B0503020202020204" pitchFamily="34" charset="0"/>
              </a:rPr>
              <a:t>pertemuan</a:t>
            </a:r>
            <a:r>
              <a:rPr lang="en-ID" dirty="0">
                <a:latin typeface="Agency FB" panose="020B0503020202020204" pitchFamily="34" charset="0"/>
              </a:rPr>
              <a:t>, </a:t>
            </a:r>
            <a:r>
              <a:rPr lang="en-ID" dirty="0" err="1">
                <a:latin typeface="Agency FB" panose="020B0503020202020204" pitchFamily="34" charset="0"/>
              </a:rPr>
              <a:t>izin</a:t>
            </a:r>
            <a:r>
              <a:rPr lang="en-ID" dirty="0">
                <a:latin typeface="Agency FB" panose="020B0503020202020204" pitchFamily="34" charset="0"/>
              </a:rPr>
              <a:t> </a:t>
            </a:r>
            <a:r>
              <a:rPr lang="en-ID" dirty="0" err="1">
                <a:latin typeface="Agency FB" panose="020B0503020202020204" pitchFamily="34" charset="0"/>
              </a:rPr>
              <a:t>atau</a:t>
            </a:r>
            <a:r>
              <a:rPr lang="en-ID" dirty="0">
                <a:latin typeface="Agency FB" panose="020B0503020202020204" pitchFamily="34" charset="0"/>
              </a:rPr>
              <a:t> </a:t>
            </a:r>
            <a:r>
              <a:rPr lang="en-ID" dirty="0" err="1">
                <a:latin typeface="Agency FB" panose="020B0503020202020204" pitchFamily="34" charset="0"/>
              </a:rPr>
              <a:t>dispensasi</a:t>
            </a:r>
            <a:r>
              <a:rPr lang="en-ID" dirty="0">
                <a:latin typeface="Agency FB" panose="020B0503020202020204" pitchFamily="34" charset="0"/>
              </a:rPr>
              <a:t> </a:t>
            </a:r>
            <a:r>
              <a:rPr lang="en-ID" dirty="0" err="1">
                <a:latin typeface="Agency FB" panose="020B0503020202020204" pitchFamily="34" charset="0"/>
              </a:rPr>
              <a:t>harus</a:t>
            </a:r>
            <a:r>
              <a:rPr lang="en-ID" dirty="0">
                <a:latin typeface="Agency FB" panose="020B0503020202020204" pitchFamily="34" charset="0"/>
              </a:rPr>
              <a:t> </a:t>
            </a:r>
            <a:r>
              <a:rPr lang="en-ID" dirty="0" err="1">
                <a:latin typeface="Agency FB" panose="020B0503020202020204" pitchFamily="34" charset="0"/>
              </a:rPr>
              <a:t>menghubungi</a:t>
            </a:r>
            <a:r>
              <a:rPr lang="en-ID" dirty="0">
                <a:latin typeface="Agency FB" panose="020B0503020202020204" pitchFamily="34" charset="0"/>
              </a:rPr>
              <a:t> </a:t>
            </a:r>
            <a:r>
              <a:rPr lang="en-ID" dirty="0" err="1">
                <a:latin typeface="Agency FB" panose="020B0503020202020204" pitchFamily="34" charset="0"/>
              </a:rPr>
              <a:t>dosen</a:t>
            </a:r>
            <a:r>
              <a:rPr lang="en-ID" dirty="0">
                <a:latin typeface="Agency FB" panose="020B0503020202020204" pitchFamily="34" charset="0"/>
              </a:rPr>
              <a:t> </a:t>
            </a:r>
            <a:r>
              <a:rPr lang="en-ID" dirty="0" err="1">
                <a:latin typeface="Agency FB" panose="020B0503020202020204" pitchFamily="34" charset="0"/>
              </a:rPr>
              <a:t>secara</a:t>
            </a:r>
            <a:r>
              <a:rPr lang="en-ID" dirty="0">
                <a:latin typeface="Agency FB" panose="020B0503020202020204" pitchFamily="34" charset="0"/>
              </a:rPr>
              <a:t> </a:t>
            </a:r>
            <a:r>
              <a:rPr lang="en-ID" dirty="0" err="1">
                <a:latin typeface="Agency FB" panose="020B0503020202020204" pitchFamily="34" charset="0"/>
              </a:rPr>
              <a:t>langsung</a:t>
            </a:r>
            <a:r>
              <a:rPr lang="en-ID" dirty="0">
                <a:latin typeface="Agency FB" panose="020B0503020202020204" pitchFamily="34" charset="0"/>
              </a:rPr>
              <a:t>. </a:t>
            </a:r>
            <a:r>
              <a:rPr lang="en-ID" dirty="0" err="1">
                <a:latin typeface="Agency FB" panose="020B0503020202020204" pitchFamily="34" charset="0"/>
              </a:rPr>
              <a:t>Apabila</a:t>
            </a:r>
            <a:r>
              <a:rPr lang="en-ID" dirty="0">
                <a:latin typeface="Agency FB" panose="020B0503020202020204" pitchFamily="34" charset="0"/>
              </a:rPr>
              <a:t> </a:t>
            </a:r>
            <a:r>
              <a:rPr lang="en-ID" dirty="0" err="1">
                <a:latin typeface="Agency FB" panose="020B0503020202020204" pitchFamily="34" charset="0"/>
              </a:rPr>
              <a:t>lebih</a:t>
            </a:r>
            <a:r>
              <a:rPr lang="en-ID" dirty="0">
                <a:latin typeface="Agency FB" panose="020B0503020202020204" pitchFamily="34" charset="0"/>
              </a:rPr>
              <a:t> </a:t>
            </a:r>
            <a:r>
              <a:rPr lang="en-ID" dirty="0" err="1">
                <a:latin typeface="Agency FB" panose="020B0503020202020204" pitchFamily="34" charset="0"/>
              </a:rPr>
              <a:t>dari</a:t>
            </a:r>
            <a:r>
              <a:rPr lang="en-ID" dirty="0">
                <a:latin typeface="Agency FB" panose="020B0503020202020204" pitchFamily="34" charset="0"/>
              </a:rPr>
              <a:t> 3 kali, </a:t>
            </a:r>
            <a:r>
              <a:rPr lang="en-ID" dirty="0" err="1">
                <a:latin typeface="Agency FB" panose="020B0503020202020204" pitchFamily="34" charset="0"/>
              </a:rPr>
              <a:t>maka</a:t>
            </a:r>
            <a:r>
              <a:rPr lang="en-ID" dirty="0">
                <a:latin typeface="Agency FB" panose="020B0503020202020204" pitchFamily="34" charset="0"/>
              </a:rPr>
              <a:t> </a:t>
            </a:r>
            <a:r>
              <a:rPr lang="en-ID" dirty="0" err="1">
                <a:latin typeface="Agency FB" panose="020B0503020202020204" pitchFamily="34" charset="0"/>
              </a:rPr>
              <a:t>mahasiswa</a:t>
            </a:r>
            <a:r>
              <a:rPr lang="en-ID" dirty="0">
                <a:latin typeface="Agency FB" panose="020B0503020202020204" pitchFamily="34" charset="0"/>
              </a:rPr>
              <a:t> </a:t>
            </a:r>
            <a:r>
              <a:rPr lang="en-ID" dirty="0" err="1">
                <a:latin typeface="Agency FB" panose="020B0503020202020204" pitchFamily="34" charset="0"/>
              </a:rPr>
              <a:t>tidak</a:t>
            </a:r>
            <a:r>
              <a:rPr lang="en-ID" dirty="0">
                <a:latin typeface="Agency FB" panose="020B0503020202020204" pitchFamily="34" charset="0"/>
              </a:rPr>
              <a:t> </a:t>
            </a:r>
            <a:r>
              <a:rPr lang="en-ID" dirty="0" err="1">
                <a:latin typeface="Agency FB" panose="020B0503020202020204" pitchFamily="34" charset="0"/>
              </a:rPr>
              <a:t>dibenarkan</a:t>
            </a:r>
            <a:r>
              <a:rPr lang="en-ID" dirty="0">
                <a:latin typeface="Agency FB" panose="020B0503020202020204" pitchFamily="34" charset="0"/>
              </a:rPr>
              <a:t> </a:t>
            </a:r>
            <a:r>
              <a:rPr lang="en-ID" dirty="0" err="1">
                <a:latin typeface="Agency FB" panose="020B0503020202020204" pitchFamily="34" charset="0"/>
              </a:rPr>
              <a:t>mengikuti</a:t>
            </a:r>
            <a:r>
              <a:rPr lang="en-ID" dirty="0">
                <a:latin typeface="Agency FB" panose="020B0503020202020204" pitchFamily="34" charset="0"/>
              </a:rPr>
              <a:t> </a:t>
            </a:r>
            <a:r>
              <a:rPr lang="en-ID" dirty="0" err="1">
                <a:latin typeface="Agency FB" panose="020B0503020202020204" pitchFamily="34" charset="0"/>
              </a:rPr>
              <a:t>ujian</a:t>
            </a:r>
            <a:r>
              <a:rPr lang="en-ID" dirty="0">
                <a:latin typeface="Agency FB" panose="020B0503020202020204" pitchFamily="34" charset="0"/>
              </a:rPr>
              <a:t>, </a:t>
            </a:r>
            <a:r>
              <a:rPr lang="en-ID" dirty="0" err="1">
                <a:latin typeface="Agency FB" panose="020B0503020202020204" pitchFamily="34" charset="0"/>
              </a:rPr>
              <a:t>dan</a:t>
            </a:r>
            <a:r>
              <a:rPr lang="en-ID" dirty="0">
                <a:latin typeface="Agency FB" panose="020B0503020202020204" pitchFamily="34" charset="0"/>
              </a:rPr>
              <a:t> </a:t>
            </a:r>
            <a:r>
              <a:rPr lang="en-ID" dirty="0" err="1">
                <a:latin typeface="Agency FB" panose="020B0503020202020204" pitchFamily="34" charset="0"/>
              </a:rPr>
              <a:t>harus</a:t>
            </a:r>
            <a:r>
              <a:rPr lang="en-ID" dirty="0">
                <a:latin typeface="Agency FB" panose="020B0503020202020204" pitchFamily="34" charset="0"/>
              </a:rPr>
              <a:t> </a:t>
            </a:r>
            <a:r>
              <a:rPr lang="en-ID" dirty="0" err="1">
                <a:latin typeface="Agency FB" panose="020B0503020202020204" pitchFamily="34" charset="0"/>
              </a:rPr>
              <a:t>mengulang</a:t>
            </a:r>
            <a:r>
              <a:rPr lang="en-ID" dirty="0">
                <a:latin typeface="Agency FB" panose="020B0503020202020204" pitchFamily="34" charset="0"/>
              </a:rPr>
              <a:t> </a:t>
            </a:r>
            <a:r>
              <a:rPr lang="en-ID" dirty="0" err="1">
                <a:latin typeface="Agency FB" panose="020B0503020202020204" pitchFamily="34" charset="0"/>
              </a:rPr>
              <a:t>mata</a:t>
            </a:r>
            <a:r>
              <a:rPr lang="en-ID" dirty="0">
                <a:latin typeface="Agency FB" panose="020B0503020202020204" pitchFamily="34" charset="0"/>
              </a:rPr>
              <a:t> </a:t>
            </a:r>
            <a:r>
              <a:rPr lang="en-ID" dirty="0" err="1">
                <a:latin typeface="Agency FB" panose="020B0503020202020204" pitchFamily="34" charset="0"/>
              </a:rPr>
              <a:t>kuliah</a:t>
            </a:r>
            <a:r>
              <a:rPr lang="en-ID" dirty="0">
                <a:latin typeface="Agency FB" panose="020B0503020202020204" pitchFamily="34" charset="0"/>
              </a:rPr>
              <a:t> </a:t>
            </a:r>
            <a:r>
              <a:rPr lang="en-ID" dirty="0" err="1">
                <a:latin typeface="Agency FB" panose="020B0503020202020204" pitchFamily="34" charset="0"/>
              </a:rPr>
              <a:t>ini</a:t>
            </a:r>
            <a:r>
              <a:rPr lang="en-ID" dirty="0">
                <a:latin typeface="Agency FB" panose="020B0503020202020204" pitchFamily="34" charset="0"/>
              </a:rPr>
              <a:t> </a:t>
            </a:r>
            <a:r>
              <a:rPr lang="en-ID" dirty="0" err="1">
                <a:latin typeface="Agency FB" panose="020B0503020202020204" pitchFamily="34" charset="0"/>
              </a:rPr>
              <a:t>pada</a:t>
            </a:r>
            <a:r>
              <a:rPr lang="en-ID" dirty="0">
                <a:latin typeface="Agency FB" panose="020B0503020202020204" pitchFamily="34" charset="0"/>
              </a:rPr>
              <a:t> semester </a:t>
            </a:r>
            <a:r>
              <a:rPr lang="en-ID" dirty="0" err="1" smtClean="0">
                <a:latin typeface="Agency FB" panose="020B0503020202020204" pitchFamily="34" charset="0"/>
              </a:rPr>
              <a:t>berikutnya</a:t>
            </a:r>
            <a:r>
              <a:rPr lang="en-US" altLang="en-ID" dirty="0" err="1" smtClean="0">
                <a:latin typeface="Agency FB" panose="020B0503020202020204" pitchFamily="34" charset="0"/>
              </a:rPr>
              <a:t>,</a:t>
            </a:r>
            <a:endParaRPr lang="id-ID" dirty="0">
              <a:latin typeface="Agency FB" panose="020B0503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latin typeface="Agency FB" panose="020B0503020202020204" pitchFamily="34" charset="0"/>
              </a:rPr>
              <a:t>T</a:t>
            </a:r>
            <a:r>
              <a:rPr lang="id-ID" dirty="0">
                <a:latin typeface="Agency FB" panose="020B0503020202020204" pitchFamily="34" charset="0"/>
              </a:rPr>
              <a:t>ugas harus dikumpulkan sesuai dengan deadline</a:t>
            </a:r>
            <a:r>
              <a:rPr lang="en-US" dirty="0" smtClean="0">
                <a:latin typeface="Agency FB" panose="020B0503020202020204" pitchFamily="34" charset="0"/>
              </a:rPr>
              <a:t>.</a:t>
            </a:r>
            <a:r>
              <a:rPr lang="id-ID" dirty="0" smtClean="0">
                <a:latin typeface="Agency FB" panose="020B0503020202020204" pitchFamily="34" charset="0"/>
              </a:rPr>
              <a:t> </a:t>
            </a:r>
            <a:endParaRPr lang="id-ID" dirty="0">
              <a:latin typeface="Agency FB" panose="020B0503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 err="1" smtClean="0">
                <a:latin typeface="Agency FB" panose="020B0503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Penilaian</a:t>
            </a:r>
            <a:r>
              <a:rPr lang="en-US" dirty="0" smtClean="0">
                <a:latin typeface="Agency FB" panose="020B0503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endParaRPr lang="id-ID" sz="1200" dirty="0">
              <a:latin typeface="Agency FB" panose="020B0503020202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lphaLcParenR"/>
            </a:pPr>
            <a:r>
              <a:rPr lang="id-ID" dirty="0">
                <a:latin typeface="Agency FB" panose="020B0503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id-ID" dirty="0" smtClean="0">
                <a:latin typeface="Agency FB" panose="020B0503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0</a:t>
            </a:r>
            <a:r>
              <a:rPr lang="id-ID" dirty="0" smtClean="0">
                <a:latin typeface="Agency FB" panose="020B0503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%</a:t>
            </a:r>
            <a:r>
              <a:rPr lang="en-US" dirty="0" smtClean="0">
                <a:latin typeface="Agency FB" panose="020B0503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id-ID" dirty="0" smtClean="0">
                <a:latin typeface="Agency FB" panose="020B0503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Agency FB" panose="020B0503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Tugas</a:t>
            </a:r>
            <a:r>
              <a:rPr lang="en-US" dirty="0" smtClean="0">
                <a:latin typeface="Agency FB" panose="020B0503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id-ID" dirty="0" smtClean="0">
                <a:latin typeface="Agency FB" panose="020B0503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	  c)     </a:t>
            </a:r>
            <a:r>
              <a:rPr lang="id-ID" dirty="0" smtClean="0">
                <a:latin typeface="Agency FB" panose="020B0503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20 </a:t>
            </a:r>
            <a:r>
              <a:rPr lang="id-ID" dirty="0" smtClean="0">
                <a:latin typeface="Agency FB" panose="020B0503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%  UTS</a:t>
            </a:r>
            <a:endParaRPr lang="id-ID" sz="1200" dirty="0">
              <a:latin typeface="Agency FB" panose="020B0503020202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lphaLcParenR"/>
            </a:pPr>
            <a:r>
              <a:rPr lang="id-ID" dirty="0">
                <a:latin typeface="Agency FB" panose="020B0503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en-US" dirty="0" smtClean="0">
                <a:latin typeface="Agency FB" panose="020B0503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0</a:t>
            </a:r>
            <a:r>
              <a:rPr lang="en-US" dirty="0">
                <a:latin typeface="Agency FB" panose="020B0503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%  </a:t>
            </a:r>
            <a:r>
              <a:rPr lang="id-ID" dirty="0" smtClean="0">
                <a:latin typeface="Agency FB" panose="020B0503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CBL	   d</a:t>
            </a:r>
            <a:r>
              <a:rPr lang="id-ID" dirty="0" smtClean="0">
                <a:latin typeface="Agency FB" panose="020B0503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)    </a:t>
            </a:r>
            <a:r>
              <a:rPr lang="id-ID" dirty="0" smtClean="0">
                <a:latin typeface="Agency FB" panose="020B0503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20%   </a:t>
            </a:r>
            <a:r>
              <a:rPr lang="id-ID" dirty="0" smtClean="0">
                <a:latin typeface="Agency FB" panose="020B0503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UAS</a:t>
            </a:r>
            <a:endParaRPr lang="id-ID" sz="1200" dirty="0">
              <a:latin typeface="Agency FB" panose="020B0503020202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105287" y="3062585"/>
            <a:ext cx="1961763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KONTRAK PEMBELAJARAN</a:t>
            </a:r>
            <a:endParaRPr lang="id-ID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id-ID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d-ID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KOMPONEN </a:t>
            </a:r>
            <a:r>
              <a:rPr lang="id-ID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NILAI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Chart 7"/>
          <p:cNvGraphicFramePr/>
          <p:nvPr/>
        </p:nvGraphicFramePr>
        <p:xfrm>
          <a:off x="3553189" y="1502326"/>
          <a:ext cx="2358000" cy="2540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4" name="Chart 7"/>
          <p:cNvGraphicFramePr/>
          <p:nvPr/>
        </p:nvGraphicFramePr>
        <p:xfrm>
          <a:off x="6289122" y="1502326"/>
          <a:ext cx="2357954" cy="2540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7"/>
          <p:cNvGraphicFramePr/>
          <p:nvPr/>
        </p:nvGraphicFramePr>
        <p:xfrm>
          <a:off x="9025008" y="1502326"/>
          <a:ext cx="2357954" cy="2540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7"/>
          <p:cNvGraphicFramePr/>
          <p:nvPr/>
        </p:nvGraphicFramePr>
        <p:xfrm>
          <a:off x="817304" y="1502326"/>
          <a:ext cx="2357954" cy="2540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직사각형 1"/>
          <p:cNvSpPr/>
          <p:nvPr/>
        </p:nvSpPr>
        <p:spPr>
          <a:xfrm>
            <a:off x="916280" y="3896601"/>
            <a:ext cx="2160000" cy="360040"/>
          </a:xfrm>
          <a:prstGeom prst="rect">
            <a:avLst/>
          </a:prstGeom>
          <a:solidFill>
            <a:schemeClr val="accent2">
              <a:alpha val="80000"/>
            </a:schemeClr>
          </a:solidFill>
          <a:ln w="127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id-ID" altLang="ko-KR" sz="1400" b="1" dirty="0" smtClean="0"/>
              <a:t>TUGAS</a:t>
            </a:r>
            <a:endParaRPr lang="ko-KR" altLang="en-US" sz="1400" b="1" dirty="0"/>
          </a:p>
        </p:txBody>
      </p:sp>
      <p:sp>
        <p:nvSpPr>
          <p:cNvPr id="8" name="직사각형 7"/>
          <p:cNvSpPr/>
          <p:nvPr/>
        </p:nvSpPr>
        <p:spPr>
          <a:xfrm>
            <a:off x="3652182" y="3896601"/>
            <a:ext cx="2160000" cy="360040"/>
          </a:xfrm>
          <a:prstGeom prst="rect">
            <a:avLst/>
          </a:prstGeom>
          <a:solidFill>
            <a:schemeClr val="accent3">
              <a:alpha val="80000"/>
            </a:schemeClr>
          </a:solidFill>
          <a:ln w="127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id-ID" altLang="ko-KR" sz="1400" b="1" dirty="0" smtClean="0"/>
              <a:t>UAS</a:t>
            </a:r>
            <a:endParaRPr lang="ko-KR" altLang="en-US" sz="1400" b="1" dirty="0"/>
          </a:p>
        </p:txBody>
      </p:sp>
      <p:sp>
        <p:nvSpPr>
          <p:cNvPr id="9" name="직사각형 8"/>
          <p:cNvSpPr/>
          <p:nvPr/>
        </p:nvSpPr>
        <p:spPr>
          <a:xfrm>
            <a:off x="6388084" y="3896601"/>
            <a:ext cx="2160000" cy="360040"/>
          </a:xfrm>
          <a:prstGeom prst="rect">
            <a:avLst/>
          </a:prstGeom>
          <a:solidFill>
            <a:schemeClr val="accent4">
              <a:alpha val="80000"/>
            </a:schemeClr>
          </a:solidFill>
          <a:ln w="127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id-ID" altLang="ko-KR" sz="1400" b="1" dirty="0" smtClean="0"/>
              <a:t>UTS</a:t>
            </a:r>
            <a:endParaRPr lang="ko-KR" altLang="en-US" sz="1400" b="1" dirty="0"/>
          </a:p>
        </p:txBody>
      </p:sp>
      <p:sp>
        <p:nvSpPr>
          <p:cNvPr id="10" name="직사각형 9"/>
          <p:cNvSpPr/>
          <p:nvPr/>
        </p:nvSpPr>
        <p:spPr>
          <a:xfrm>
            <a:off x="9123985" y="3896601"/>
            <a:ext cx="2160000" cy="360040"/>
          </a:xfrm>
          <a:prstGeom prst="rect">
            <a:avLst/>
          </a:prstGeom>
          <a:solidFill>
            <a:schemeClr val="accent1">
              <a:alpha val="80000"/>
            </a:schemeClr>
          </a:solidFill>
          <a:ln w="127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id-ID" altLang="ko-KR" sz="1400" b="1" dirty="0" smtClean="0"/>
              <a:t>CBL</a:t>
            </a:r>
            <a:endParaRPr lang="ko-KR" altLang="en-US" sz="1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452702" y="2387758"/>
            <a:ext cx="108715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altLang="ko-KR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en-US" altLang="ko-KR" sz="4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</a:t>
            </a:r>
            <a:r>
              <a:rPr lang="en-US" altLang="ko-K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%</a:t>
            </a:r>
            <a:endParaRPr lang="ko-KR" alt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88604" y="2387758"/>
            <a:ext cx="108715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altLang="ko-KR" sz="4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</a:t>
            </a: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%</a:t>
            </a:r>
            <a:endParaRPr lang="ko-KR" alt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24506" y="2387758"/>
            <a:ext cx="12442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altLang="ko-KR" sz="4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20</a:t>
            </a: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%</a:t>
            </a:r>
            <a:endParaRPr lang="ko-KR" alt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384636" y="2387758"/>
            <a:ext cx="14013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altLang="ko-KR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d-ID" altLang="ko-KR" sz="4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4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</a:t>
            </a:r>
            <a:r>
              <a:rPr lang="id-ID" altLang="ko-KR" sz="4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</a:t>
            </a: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%</a:t>
            </a:r>
            <a:endParaRPr lang="ko-KR" alt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90894" y="5363174"/>
            <a:ext cx="100219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altLang="ko-KR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*keaktifan dan kreatifitas akan mendapatkan nilai tambah</a:t>
            </a:r>
            <a:endParaRPr lang="id-ID" altLang="ko-KR" sz="1200" i="1" dirty="0" smtClean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algn="ctr"/>
            <a:r>
              <a:rPr lang="id-ID" altLang="ko-KR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*keterlambatan pengumpulan tugas akan mendapatkan pengurangan nilai</a:t>
            </a:r>
            <a:endParaRPr lang="id-ID" altLang="ko-KR" sz="1200" i="1" dirty="0" smtClean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 algn="ctr"/>
            <a:r>
              <a:rPr lang="id-ID" altLang="ko-KR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*kehadiran minimal 75% </a:t>
            </a:r>
            <a:endParaRPr lang="en-US" altLang="ko-KR" sz="1200" i="1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16" name="자유형 21"/>
          <p:cNvSpPr/>
          <p:nvPr/>
        </p:nvSpPr>
        <p:spPr>
          <a:xfrm flipV="1">
            <a:off x="927723" y="5188262"/>
            <a:ext cx="10368000" cy="45719"/>
          </a:xfrm>
          <a:custGeom>
            <a:avLst/>
            <a:gdLst>
              <a:gd name="connsiteX0" fmla="*/ 0 w 7226300"/>
              <a:gd name="connsiteY0" fmla="*/ 0 h 0"/>
              <a:gd name="connsiteX1" fmla="*/ 7226300 w 72263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226300">
                <a:moveTo>
                  <a:pt x="0" y="0"/>
                </a:moveTo>
                <a:lnTo>
                  <a:pt x="7226300" y="0"/>
                </a:lnTo>
              </a:path>
            </a:pathLst>
          </a:custGeom>
          <a:ln w="1905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400" dirty="0"/>
          </a:p>
        </p:txBody>
      </p:sp>
      <p:sp>
        <p:nvSpPr>
          <p:cNvPr id="17" name="자유형 24"/>
          <p:cNvSpPr/>
          <p:nvPr/>
        </p:nvSpPr>
        <p:spPr>
          <a:xfrm>
            <a:off x="927723" y="6138698"/>
            <a:ext cx="10368000" cy="45719"/>
          </a:xfrm>
          <a:custGeom>
            <a:avLst/>
            <a:gdLst>
              <a:gd name="connsiteX0" fmla="*/ 0 w 7226300"/>
              <a:gd name="connsiteY0" fmla="*/ 0 h 0"/>
              <a:gd name="connsiteX1" fmla="*/ 7226300 w 72263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226300">
                <a:moveTo>
                  <a:pt x="0" y="0"/>
                </a:moveTo>
                <a:lnTo>
                  <a:pt x="7226300" y="0"/>
                </a:lnTo>
              </a:path>
            </a:pathLst>
          </a:custGeom>
          <a:ln w="1905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18" name="TextBox 17"/>
          <p:cNvSpPr txBox="1"/>
          <p:nvPr/>
        </p:nvSpPr>
        <p:spPr>
          <a:xfrm>
            <a:off x="916280" y="4326004"/>
            <a:ext cx="2160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anose="020B0604020202020204" pitchFamily="34" charset="0"/>
              </a:rPr>
              <a:t>TUGAS INDIVIDU</a:t>
            </a:r>
            <a:endParaRPr lang="ko-KR" altLang="en-US" sz="11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652182" y="4326004"/>
            <a:ext cx="2160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anose="020B0604020202020204" pitchFamily="34" charset="0"/>
              </a:rPr>
              <a:t>UAS DARING</a:t>
            </a:r>
            <a:endParaRPr lang="ko-KR" altLang="en-US" sz="11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88084" y="4326004"/>
            <a:ext cx="2160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anose="020B0604020202020204" pitchFamily="34" charset="0"/>
              </a:rPr>
              <a:t>UTS DARING</a:t>
            </a:r>
            <a:endParaRPr lang="ko-KR" altLang="en-US" sz="11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123985" y="4326004"/>
            <a:ext cx="2160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altLang="ko-KR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anose="020B0604020202020204" pitchFamily="34" charset="0"/>
              </a:rPr>
              <a:t>Case Based Learning</a:t>
            </a:r>
            <a:r>
              <a:rPr lang="id-ID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anose="020B0604020202020204" pitchFamily="34" charset="0"/>
              </a:rPr>
              <a:t>, diskusi  presentasi kelompok, penugasan menulis konten berita</a:t>
            </a:r>
            <a:endParaRPr lang="ko-KR" altLang="en-US" sz="1100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ntents Slide Master">
  <a:themeElements>
    <a:clrScheme name="ALLPPT-COLOR-1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E6CC1"/>
      </a:accent1>
      <a:accent2>
        <a:srgbClr val="B982D5"/>
      </a:accent2>
      <a:accent3>
        <a:srgbClr val="6DB0E4"/>
      </a:accent3>
      <a:accent4>
        <a:srgbClr val="47D3DC"/>
      </a:accent4>
      <a:accent5>
        <a:srgbClr val="476ADD"/>
      </a:accent5>
      <a:accent6>
        <a:srgbClr val="5A28C8"/>
      </a:accent6>
      <a:hlink>
        <a:srgbClr val="FFFF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ection Break Slide Master">
  <a:themeElements>
    <a:clrScheme name="ALLPPT-COLOR-1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E6CC1"/>
      </a:accent1>
      <a:accent2>
        <a:srgbClr val="B982D5"/>
      </a:accent2>
      <a:accent3>
        <a:srgbClr val="6DB0E4"/>
      </a:accent3>
      <a:accent4>
        <a:srgbClr val="47D3DC"/>
      </a:accent4>
      <a:accent5>
        <a:srgbClr val="476ADD"/>
      </a:accent5>
      <a:accent6>
        <a:srgbClr val="5A28C8"/>
      </a:accent6>
      <a:hlink>
        <a:srgbClr val="FFFF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2837</Words>
  <Application>WPS Presentation</Application>
  <PresentationFormat>Widescreen</PresentationFormat>
  <Paragraphs>134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8</vt:i4>
      </vt:variant>
    </vt:vector>
  </HeadingPairs>
  <TitlesOfParts>
    <vt:vector size="19" baseType="lpstr">
      <vt:lpstr>Arial</vt:lpstr>
      <vt:lpstr>SimSun</vt:lpstr>
      <vt:lpstr>Wingdings</vt:lpstr>
      <vt:lpstr>Agency FB</vt:lpstr>
      <vt:lpstr>Times New Roman</vt:lpstr>
      <vt:lpstr>FZShuTi</vt:lpstr>
      <vt:lpstr>Microsoft YaHei</vt:lpstr>
      <vt:lpstr>Arial Unicode MS</vt:lpstr>
      <vt:lpstr>Calibri</vt:lpstr>
      <vt:lpstr>Contents Slide Master</vt:lpstr>
      <vt:lpstr>Section Break Slide Master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</dc:creator>
  <cp:lastModifiedBy>Lenovo</cp:lastModifiedBy>
  <cp:revision>100</cp:revision>
  <dcterms:created xsi:type="dcterms:W3CDTF">2020-01-20T05:08:00Z</dcterms:created>
  <dcterms:modified xsi:type="dcterms:W3CDTF">2021-03-04T14:08:06Z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1033-11.2.0.9984</vt:lpwstr>
  </property>
</Properties>
</file>