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62" r:id="rId4"/>
    <p:sldId id="263" r:id="rId5"/>
    <p:sldId id="264" r:id="rId6"/>
    <p:sldId id="265" r:id="rId7"/>
    <p:sldId id="267" r:id="rId8"/>
    <p:sldId id="259" r:id="rId9"/>
    <p:sldId id="266" r:id="rId10"/>
    <p:sldId id="258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B5A852-2C4E-482F-8FB0-AD3BF6B561F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4AA1B-611E-4308-9197-6027C90FF17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72400" cy="1470025"/>
          </a:xfrm>
        </p:spPr>
        <p:txBody>
          <a:bodyPr/>
          <a:lstStyle/>
          <a:p>
            <a:r>
              <a:rPr lang="en-US" dirty="0" smtClean="0"/>
              <a:t>MEKANIKA FLUIDA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BAGIAN 2</a:t>
            </a:r>
          </a:p>
          <a:p>
            <a:endParaRPr lang="en-US" dirty="0" smtClean="0"/>
          </a:p>
          <a:p>
            <a:r>
              <a:rPr lang="en-US" dirty="0" smtClean="0"/>
              <a:t>OLEH :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Andi</a:t>
            </a:r>
            <a:r>
              <a:rPr lang="en-US" dirty="0" smtClean="0"/>
              <a:t> </a:t>
            </a:r>
            <a:r>
              <a:rPr lang="en-US" dirty="0" err="1" smtClean="0"/>
              <a:t>Makkawaru</a:t>
            </a:r>
            <a:r>
              <a:rPr lang="en-US" dirty="0" smtClean="0"/>
              <a:t>, ST, </a:t>
            </a:r>
            <a:r>
              <a:rPr lang="en-US" dirty="0" err="1" smtClean="0"/>
              <a:t>MSi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152000" cy="114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262235"/>
            <a:ext cx="410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FAKULTAS TEKNIK </a:t>
            </a:r>
            <a:br>
              <a:rPr lang="en-US" dirty="0" smtClean="0"/>
            </a:br>
            <a:r>
              <a:rPr lang="en-US" dirty="0" smtClean="0"/>
              <a:t>PROGRAM STUDI TEKNIK SIPIL</a:t>
            </a:r>
          </a:p>
          <a:p>
            <a:r>
              <a:rPr lang="en-US" dirty="0" smtClean="0"/>
              <a:t>UNIVERSITAS SULAWESI TENGGARA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TEKANAN (PRESURE)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19"/>
            <a:ext cx="8229600" cy="1219200"/>
          </a:xfrm>
        </p:spPr>
        <p:txBody>
          <a:bodyPr/>
          <a:lstStyle/>
          <a:p>
            <a:r>
              <a:rPr lang="en-US" dirty="0"/>
              <a:t>Pressure is the force per unit area, where the force is perpendicular to the area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5511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8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6200"/>
            <a:ext cx="7086600" cy="535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Up Arrow Callout 3"/>
          <p:cNvSpPr/>
          <p:nvPr/>
        </p:nvSpPr>
        <p:spPr>
          <a:xfrm>
            <a:off x="4267200" y="5333999"/>
            <a:ext cx="3048000" cy="565785"/>
          </a:xfrm>
          <a:prstGeom prst="upArrow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TEKANAN HIDROSTATIS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37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3276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VISKOSITAS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343400"/>
          </a:xfrm>
        </p:spPr>
        <p:txBody>
          <a:bodyPr>
            <a:noAutofit/>
          </a:bodyPr>
          <a:lstStyle/>
          <a:p>
            <a:pPr algn="just"/>
            <a:r>
              <a:rPr lang="en-US" dirty="0" err="1"/>
              <a:t>Viskositas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kekentalan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perlawanan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b="1" dirty="0" err="1"/>
              <a:t>gaya</a:t>
            </a:r>
            <a:r>
              <a:rPr lang="en-US" dirty="0"/>
              <a:t> </a:t>
            </a:r>
            <a:r>
              <a:rPr lang="en-US" b="1" dirty="0" err="1"/>
              <a:t>geser</a:t>
            </a:r>
            <a:r>
              <a:rPr lang="en-US" dirty="0"/>
              <a:t>. </a:t>
            </a:r>
            <a:r>
              <a:rPr lang="en-US" dirty="0" err="1"/>
              <a:t>Viskositas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molekul-molekul</a:t>
            </a:r>
            <a:r>
              <a:rPr lang="en-US" dirty="0"/>
              <a:t> </a:t>
            </a:r>
            <a:r>
              <a:rPr lang="en-US" dirty="0" err="1" smtClean="0"/>
              <a:t>cairan</a:t>
            </a:r>
            <a:endParaRPr lang="en-US" dirty="0" smtClean="0"/>
          </a:p>
          <a:p>
            <a:pPr algn="just"/>
            <a:r>
              <a:rPr lang="en-US" dirty="0" err="1"/>
              <a:t>Viskositas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cair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koefisien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viskositas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>
                <a:solidFill>
                  <a:srgbClr val="FF0000"/>
                </a:solidFill>
              </a:rPr>
              <a:t>η</a:t>
            </a:r>
            <a:r>
              <a:rPr lang="en-US" dirty="0"/>
              <a:t>). </a:t>
            </a:r>
            <a:r>
              <a:rPr lang="en-US" dirty="0" err="1"/>
              <a:t>Satuan</a:t>
            </a:r>
            <a:r>
              <a:rPr lang="en-US" dirty="0"/>
              <a:t> SI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viskositas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Ns/m</a:t>
            </a:r>
            <a:r>
              <a:rPr lang="en-US" i="1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pascal</a:t>
            </a:r>
            <a:r>
              <a:rPr lang="en-US" dirty="0"/>
              <a:t> </a:t>
            </a:r>
            <a:r>
              <a:rPr lang="en-US" dirty="0" err="1"/>
              <a:t>sekon</a:t>
            </a:r>
            <a:r>
              <a:rPr lang="en-US" dirty="0"/>
              <a:t> (</a:t>
            </a:r>
            <a:r>
              <a:rPr lang="en-US" i="1" dirty="0"/>
              <a:t>Pa s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r>
              <a:rPr lang="en-US" dirty="0"/>
              <a:t>Cara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 smtClean="0"/>
              <a:t>viskositas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err="1" smtClean="0"/>
              <a:t>alat</a:t>
            </a:r>
            <a:r>
              <a:rPr lang="en-US" b="1" dirty="0" smtClean="0"/>
              <a:t> </a:t>
            </a:r>
            <a:r>
              <a:rPr lang="en-US" b="1" dirty="0" err="1" smtClean="0"/>
              <a:t>viskometer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2799461"/>
            <a:ext cx="4109337" cy="356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97"/>
          <a:stretch/>
        </p:blipFill>
        <p:spPr bwMode="auto">
          <a:xfrm>
            <a:off x="4006398" y="2604655"/>
            <a:ext cx="4514147" cy="3952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8091" y="381000"/>
            <a:ext cx="80287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/>
              <a:t>Viskometer</a:t>
            </a:r>
            <a:r>
              <a:rPr lang="en-US" b="1" dirty="0" smtClean="0"/>
              <a:t> </a:t>
            </a:r>
            <a:r>
              <a:rPr lang="en-US" b="1" dirty="0" err="1" smtClean="0"/>
              <a:t>Hopler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menggelindingkan</a:t>
            </a:r>
            <a:r>
              <a:rPr lang="en-US" dirty="0" smtClean="0"/>
              <a:t> </a:t>
            </a:r>
            <a:r>
              <a:rPr lang="en-US" dirty="0"/>
              <a:t>bola ( yang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kaca</a:t>
            </a:r>
            <a:r>
              <a:rPr lang="en-US" dirty="0"/>
              <a:t> )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gelas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cair</a:t>
            </a:r>
            <a:r>
              <a:rPr lang="en-US" dirty="0"/>
              <a:t> yang </a:t>
            </a:r>
            <a:r>
              <a:rPr lang="en-US" dirty="0" err="1"/>
              <a:t>diselidiki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gaya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gesek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= </a:t>
            </a:r>
            <a:r>
              <a:rPr lang="en-US" b="1" dirty="0" err="1"/>
              <a:t>gaya</a:t>
            </a:r>
            <a:r>
              <a:rPr lang="en-US" b="1" dirty="0"/>
              <a:t> </a:t>
            </a:r>
            <a:r>
              <a:rPr lang="en-US" b="1" dirty="0" err="1"/>
              <a:t>berat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 err="1">
                <a:solidFill>
                  <a:schemeClr val="tx2"/>
                </a:solidFill>
              </a:rPr>
              <a:t>gaya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archimides</a:t>
            </a:r>
            <a:endParaRPr lang="en-US" b="1" dirty="0" smtClean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Gaya </a:t>
            </a:r>
            <a:r>
              <a:rPr lang="en-US" b="1" dirty="0" err="1" smtClean="0">
                <a:solidFill>
                  <a:schemeClr val="tx2"/>
                </a:solidFill>
              </a:rPr>
              <a:t>Archimides</a:t>
            </a:r>
            <a:r>
              <a:rPr lang="en-US" b="1" dirty="0" smtClean="0">
                <a:solidFill>
                  <a:schemeClr val="tx2"/>
                </a:solidFill>
              </a:rPr>
              <a:t> + Gaya </a:t>
            </a:r>
            <a:r>
              <a:rPr lang="en-US" b="1" dirty="0" err="1" smtClean="0">
                <a:solidFill>
                  <a:schemeClr val="tx2"/>
                </a:solidFill>
              </a:rPr>
              <a:t>Gesek</a:t>
            </a:r>
            <a:r>
              <a:rPr lang="en-US" b="1" dirty="0" smtClean="0">
                <a:solidFill>
                  <a:schemeClr val="tx2"/>
                </a:solidFill>
              </a:rPr>
              <a:t> = Gaya </a:t>
            </a:r>
            <a:r>
              <a:rPr lang="en-US" b="1" dirty="0" err="1" smtClean="0">
                <a:solidFill>
                  <a:schemeClr val="tx2"/>
                </a:solidFill>
              </a:rPr>
              <a:t>Berat</a:t>
            </a:r>
            <a:endParaRPr lang="en-US" b="1" dirty="0" smtClean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1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82009"/>
            <a:ext cx="4876800" cy="4840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199" y="381000"/>
            <a:ext cx="2909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smtClean="0"/>
              <a:t>Stokes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812677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gerakannya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gaya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geseknya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92" y="457200"/>
            <a:ext cx="3879553" cy="192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8" y="3086532"/>
            <a:ext cx="4995863" cy="3208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31" b="59517"/>
          <a:stretch/>
        </p:blipFill>
        <p:spPr bwMode="auto">
          <a:xfrm>
            <a:off x="4800600" y="2379734"/>
            <a:ext cx="359525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096000" y="2819400"/>
            <a:ext cx="304800" cy="3604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8" idx="3"/>
          </p:cNvCxnSpPr>
          <p:nvPr/>
        </p:nvCxnSpPr>
        <p:spPr>
          <a:xfrm flipH="1">
            <a:off x="1981200" y="2999617"/>
            <a:ext cx="4114800" cy="142739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41" y="4622437"/>
            <a:ext cx="3800517" cy="1494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58638" y="4267200"/>
            <a:ext cx="1522562" cy="319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572000" y="685800"/>
                <a:ext cx="1107676" cy="369332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85800"/>
                <a:ext cx="110767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3226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016792" y="685800"/>
            <a:ext cx="1345408" cy="533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>
          <a:xfrm flipV="1">
            <a:off x="2362200" y="870466"/>
            <a:ext cx="2209800" cy="8203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858000" y="3505200"/>
            <a:ext cx="685800" cy="4747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10" idx="3"/>
            <a:endCxn id="14" idx="0"/>
          </p:cNvCxnSpPr>
          <p:nvPr/>
        </p:nvCxnSpPr>
        <p:spPr>
          <a:xfrm>
            <a:off x="5679676" y="870466"/>
            <a:ext cx="1521224" cy="263473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5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4800600" cy="563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85762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348734"/>
            <a:ext cx="7908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/>
              <a:t>viskositas</a:t>
            </a:r>
            <a:r>
              <a:rPr lang="en-US" dirty="0"/>
              <a:t> </a:t>
            </a:r>
            <a:r>
              <a:rPr lang="en-US" dirty="0" err="1" smtClean="0"/>
              <a:t>fluida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labolatorium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0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KAPILARITAS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 err="1"/>
              <a:t>Kapilaritas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disebabkan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tegangan</a:t>
            </a:r>
            <a:r>
              <a:rPr lang="en-US" sz="2800" dirty="0"/>
              <a:t> </a:t>
            </a:r>
            <a:r>
              <a:rPr lang="en-US" sz="2800" dirty="0" err="1"/>
              <a:t>permukaan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gaya</a:t>
            </a:r>
            <a:r>
              <a:rPr lang="en-US" sz="2800" dirty="0"/>
              <a:t> </a:t>
            </a:r>
            <a:r>
              <a:rPr lang="en-US" sz="2800" dirty="0" err="1"/>
              <a:t>kohesi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adhesi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pipa</a:t>
            </a:r>
            <a:r>
              <a:rPr lang="en-US" sz="2800" dirty="0"/>
              <a:t> </a:t>
            </a:r>
            <a:r>
              <a:rPr lang="en-US" sz="2800" dirty="0" err="1"/>
              <a:t>vertikal</a:t>
            </a:r>
            <a:r>
              <a:rPr lang="en-US" sz="2800" dirty="0"/>
              <a:t> diameter </a:t>
            </a:r>
            <a:r>
              <a:rPr lang="en-US" sz="2800" dirty="0" err="1"/>
              <a:t>kecil</a:t>
            </a:r>
            <a:r>
              <a:rPr lang="en-US" sz="2800" dirty="0"/>
              <a:t> (</a:t>
            </a:r>
            <a:r>
              <a:rPr lang="en-US" sz="2800" dirty="0" err="1"/>
              <a:t>pipa</a:t>
            </a:r>
            <a:r>
              <a:rPr lang="en-US" sz="2800" dirty="0"/>
              <a:t> </a:t>
            </a:r>
            <a:r>
              <a:rPr lang="en-US" sz="2800" dirty="0" err="1"/>
              <a:t>kapiler</a:t>
            </a:r>
            <a:r>
              <a:rPr lang="en-US" sz="2800" dirty="0"/>
              <a:t>) yang </a:t>
            </a:r>
            <a:r>
              <a:rPr lang="en-US" sz="2800" dirty="0" err="1"/>
              <a:t>dimasukkan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cairan</a:t>
            </a:r>
            <a:endParaRPr lang="en-US" sz="2800" dirty="0"/>
          </a:p>
          <a:p>
            <a:pPr algn="just"/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81400"/>
            <a:ext cx="59436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59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418339"/>
            <a:ext cx="99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</a:t>
            </a:r>
            <a:r>
              <a:rPr lang="en-US" b="1" dirty="0" smtClean="0"/>
              <a:t> = F</a:t>
            </a:r>
            <a:r>
              <a:rPr lang="en-US" b="1" dirty="0"/>
              <a:t> 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5029200" cy="422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1418339"/>
            <a:ext cx="4038600" cy="345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1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1162</TotalTime>
  <Words>210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MEKANIKA FLUIDA</vt:lpstr>
      <vt:lpstr>VISKOSITAS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KAPILARITAS</vt:lpstr>
      <vt:lpstr>PowerPoint Presentation</vt:lpstr>
      <vt:lpstr>TEKANAN (PRESURE)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MEKANIKA FLUIDA</dc:title>
  <dc:creator>ismail - [2010]</dc:creator>
  <cp:lastModifiedBy>ismail - [2010]</cp:lastModifiedBy>
  <cp:revision>17</cp:revision>
  <dcterms:created xsi:type="dcterms:W3CDTF">2020-04-06T01:38:53Z</dcterms:created>
  <dcterms:modified xsi:type="dcterms:W3CDTF">2020-04-07T13:31:06Z</dcterms:modified>
</cp:coreProperties>
</file>