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9" r:id="rId4"/>
    <p:sldId id="260" r:id="rId5"/>
    <p:sldId id="261" r:id="rId6"/>
    <p:sldId id="264" r:id="rId7"/>
    <p:sldId id="262" r:id="rId8"/>
    <p:sldId id="266" r:id="rId9"/>
    <p:sldId id="265" r:id="rId10"/>
    <p:sldId id="267" r:id="rId11"/>
    <p:sldId id="268" r:id="rId12"/>
    <p:sldId id="269" r:id="rId13"/>
    <p:sldId id="257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863E5E-17D4-464A-B824-57B0CFD9D8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449EFC3-AEF9-4122-8411-ACF6DC2E36E4}" type="datetimeFigureOut">
              <a:rPr lang="en-US" smtClean="0"/>
              <a:t>4/20/2020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20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62235"/>
            <a:ext cx="410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FAKULTAS TEKNIK </a:t>
            </a:r>
            <a:br>
              <a:rPr lang="en-US" dirty="0" smtClean="0"/>
            </a:br>
            <a:r>
              <a:rPr lang="en-US" dirty="0" smtClean="0"/>
              <a:t>PROGRAM STUDI TEKNIK SIPIL</a:t>
            </a:r>
          </a:p>
          <a:p>
            <a:r>
              <a:rPr lang="en-US" dirty="0" smtClean="0"/>
              <a:t>UNIVERSITAS SULAWESI TENGGARA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44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MEKANIKA FLUIDA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295400" y="3657600"/>
            <a:ext cx="64008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BAGIAN 3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OLEH :</a:t>
            </a:r>
          </a:p>
          <a:p>
            <a:pPr marL="0" indent="0" algn="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Makkawaru</a:t>
            </a:r>
            <a:r>
              <a:rPr lang="en-US" dirty="0" smtClean="0"/>
              <a:t>, ST, </a:t>
            </a:r>
            <a:r>
              <a:rPr lang="en-US" dirty="0" err="1" smtClean="0"/>
              <a:t>MSi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1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75607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8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19958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71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57200"/>
            <a:ext cx="745891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5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9151" r="3097" b="5337"/>
          <a:stretch/>
        </p:blipFill>
        <p:spPr bwMode="auto">
          <a:xfrm>
            <a:off x="1327355" y="1297858"/>
            <a:ext cx="6400800" cy="35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Gaya (F) = </a:t>
            </a:r>
            <a:r>
              <a:rPr lang="en-US" dirty="0" err="1"/>
              <a:t>m.a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 </a:t>
            </a:r>
            <a:r>
              <a:rPr lang="en-US" dirty="0" smtClean="0"/>
              <a:t>1 </a:t>
            </a:r>
            <a:r>
              <a:rPr lang="en-US" dirty="0"/>
              <a:t>N = (1kg)(1m/dt2)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BESARAN POKOK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81" y="685800"/>
            <a:ext cx="4197038" cy="574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BESARAN TURUNAN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7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95" y="685800"/>
            <a:ext cx="68961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6865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5181600"/>
            <a:ext cx="2286000" cy="723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69342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819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00550" y="5105400"/>
            <a:ext cx="1238250" cy="80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47513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8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48599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63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609600"/>
            <a:ext cx="721976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84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9707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454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273</TotalTime>
  <Words>26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11</cp:revision>
  <dcterms:created xsi:type="dcterms:W3CDTF">2020-04-15T11:54:54Z</dcterms:created>
  <dcterms:modified xsi:type="dcterms:W3CDTF">2020-04-20T12:57:49Z</dcterms:modified>
</cp:coreProperties>
</file>