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01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D2ABF9-783E-4634-93F7-E76F3389A50E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7945419" cy="1793167"/>
          </a:xfrm>
        </p:spPr>
        <p:txBody>
          <a:bodyPr/>
          <a:lstStyle/>
          <a:p>
            <a:r>
              <a:rPr lang="en-US" dirty="0" smtClean="0"/>
              <a:t>MATERI : </a:t>
            </a:r>
            <a:br>
              <a:rPr lang="en-US" dirty="0" smtClean="0"/>
            </a:br>
            <a:r>
              <a:rPr lang="en-US" dirty="0" smtClean="0"/>
              <a:t>REKAYASA HIDROLOGI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4267200"/>
            <a:ext cx="2887500" cy="88211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BAGIAN II</a:t>
            </a:r>
          </a:p>
          <a:p>
            <a:pPr algn="ctr"/>
            <a:r>
              <a:rPr lang="en-US" sz="2800" b="1" dirty="0" smtClean="0"/>
              <a:t>HUJAN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1"/>
            <a:ext cx="1074900" cy="1066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422553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UNIVERSITAS SULAWESI TENGGARA</a:t>
            </a:r>
          </a:p>
          <a:p>
            <a:r>
              <a:rPr lang="en-US" sz="1600" b="1" dirty="0" smtClean="0"/>
              <a:t>FAKULTAS TEKNIK</a:t>
            </a:r>
          </a:p>
          <a:p>
            <a:r>
              <a:rPr lang="en-US" sz="1600" b="1" dirty="0" smtClean="0"/>
              <a:t>PRODI TEKNIK SIPIL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479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700" y="770929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Cara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seragam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CH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Shaw (1985)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bergunung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intensitas</a:t>
            </a:r>
            <a:r>
              <a:rPr lang="en-US" dirty="0"/>
              <a:t> CH </a:t>
            </a:r>
            <a:r>
              <a:rPr lang="en-US" dirty="0" err="1"/>
              <a:t>tinggi</a:t>
            </a:r>
            <a:r>
              <a:rPr lang="en-US" dirty="0"/>
              <a:t>.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(</a:t>
            </a:r>
            <a:r>
              <a:rPr lang="en-US" dirty="0" err="1"/>
              <a:t>luasnya</a:t>
            </a:r>
            <a:r>
              <a:rPr lang="en-US" dirty="0"/>
              <a:t> A) 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daerah-daerah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poligon</a:t>
            </a:r>
            <a:r>
              <a:rPr lang="en-US" dirty="0"/>
              <a:t> (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),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37419" y="304799"/>
            <a:ext cx="2579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400" dirty="0" err="1" smtClean="0"/>
              <a:t>Thiessen</a:t>
            </a:r>
            <a:r>
              <a:rPr lang="en-US" sz="2400" dirty="0" smtClean="0"/>
              <a:t> mean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19" y="3429000"/>
            <a:ext cx="766762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19526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1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6356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Cara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paling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subyektif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, </a:t>
            </a:r>
            <a:r>
              <a:rPr lang="en-US" dirty="0" err="1"/>
              <a:t>pengalaman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. </a:t>
            </a:r>
            <a:r>
              <a:rPr lang="en-US" dirty="0" err="1"/>
              <a:t>Isohet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yang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tempat-tempat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yang </a:t>
            </a:r>
            <a:r>
              <a:rPr lang="en-US" dirty="0" err="1"/>
              <a:t>sama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349045"/>
            <a:ext cx="3197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/>
              <a:t>ISOHYETAL MEAN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2438400"/>
            <a:ext cx="889635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5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14600" cy="1143000"/>
          </a:xfrm>
        </p:spPr>
        <p:txBody>
          <a:bodyPr/>
          <a:lstStyle/>
          <a:p>
            <a:r>
              <a:rPr lang="en-US" dirty="0" smtClean="0"/>
              <a:t>HUJAN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32004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Hujan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air yang </a:t>
            </a:r>
            <a:r>
              <a:rPr lang="en-US" dirty="0" err="1"/>
              <a:t>jatuh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 </a:t>
            </a:r>
            <a:r>
              <a:rPr lang="en-US" dirty="0" err="1"/>
              <a:t>bumi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atmosfer</a:t>
            </a:r>
            <a:r>
              <a:rPr lang="en-US" dirty="0"/>
              <a:t>.  </a:t>
            </a:r>
          </a:p>
          <a:p>
            <a:pPr algn="just"/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dirty="0" err="1"/>
              <a:t>presipitasi</a:t>
            </a:r>
            <a:r>
              <a:rPr lang="en-US" dirty="0"/>
              <a:t> </a:t>
            </a:r>
            <a:r>
              <a:rPr lang="en-US" dirty="0" err="1"/>
              <a:t>uap</a:t>
            </a:r>
            <a:r>
              <a:rPr lang="en-US" dirty="0"/>
              <a:t> air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atmosfer</a:t>
            </a:r>
            <a:r>
              <a:rPr lang="en-US" dirty="0"/>
              <a:t>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presipitasi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salju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es</a:t>
            </a:r>
            <a:r>
              <a:rPr lang="en-US" dirty="0"/>
              <a:t> 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34" b="15707"/>
          <a:stretch/>
        </p:blipFill>
        <p:spPr bwMode="auto">
          <a:xfrm>
            <a:off x="1981200" y="457200"/>
            <a:ext cx="5167745" cy="505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82"/>
          <a:stretch/>
        </p:blipFill>
        <p:spPr bwMode="auto">
          <a:xfrm>
            <a:off x="1288473" y="5715000"/>
            <a:ext cx="6705600" cy="85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262869"/>
            <a:ext cx="3657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PROSES MEMBENTUK HUJAN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4964" y="1076265"/>
            <a:ext cx="7924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ctr">
              <a:buFont typeface="+mj-lt"/>
              <a:buAutoNum type="arabicPeriod"/>
            </a:pPr>
            <a:r>
              <a:rPr lang="en-US" sz="2000" dirty="0" smtClean="0"/>
              <a:t>HUJAN </a:t>
            </a:r>
            <a:r>
              <a:rPr lang="en-US" sz="2000" dirty="0"/>
              <a:t>KONVEKTIF </a:t>
            </a:r>
          </a:p>
          <a:p>
            <a:pPr lvl="1" algn="just" fontAlgn="ctr"/>
            <a:r>
              <a:rPr lang="en-US" sz="2000" dirty="0" err="1"/>
              <a:t>T</a:t>
            </a:r>
            <a:r>
              <a:rPr lang="en-US" sz="2000" dirty="0" err="1" smtClean="0"/>
              <a:t>erjadi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angin</a:t>
            </a:r>
            <a:r>
              <a:rPr lang="en-US" sz="2000" dirty="0" smtClean="0"/>
              <a:t> </a:t>
            </a:r>
            <a:r>
              <a:rPr lang="en-US" sz="2000" dirty="0" err="1" smtClean="0"/>
              <a:t>pasat</a:t>
            </a:r>
            <a:r>
              <a:rPr lang="en-US" sz="2000" dirty="0" smtClean="0"/>
              <a:t> </a:t>
            </a:r>
            <a:r>
              <a:rPr lang="en-US" sz="2000" dirty="0" err="1" smtClean="0"/>
              <a:t>timur</a:t>
            </a:r>
            <a:r>
              <a:rPr lang="en-US" sz="2000" dirty="0" smtClean="0"/>
              <a:t> </a:t>
            </a:r>
            <a:r>
              <a:rPr lang="en-US" sz="2000" dirty="0" err="1" smtClean="0"/>
              <a:t>laut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angin</a:t>
            </a:r>
            <a:r>
              <a:rPr lang="en-US" sz="2000" dirty="0" smtClean="0"/>
              <a:t> </a:t>
            </a:r>
            <a:r>
              <a:rPr lang="en-US" sz="2000" dirty="0" err="1" smtClean="0"/>
              <a:t>pasat</a:t>
            </a:r>
            <a:r>
              <a:rPr lang="en-US" sz="2000" dirty="0" smtClean="0"/>
              <a:t> </a:t>
            </a:r>
            <a:r>
              <a:rPr lang="en-US" sz="2000" dirty="0" err="1" smtClean="0"/>
              <a:t>tenggara.intensitas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,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singkat</a:t>
            </a:r>
            <a:r>
              <a:rPr lang="en-US" sz="2000" dirty="0" smtClean="0"/>
              <a:t>,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.</a:t>
            </a:r>
          </a:p>
          <a:p>
            <a:pPr marL="342900" indent="-342900" algn="just" fontAlgn="ctr">
              <a:buFont typeface="+mj-lt"/>
              <a:buAutoNum type="arabicPeriod"/>
            </a:pPr>
            <a:r>
              <a:rPr lang="en-US" sz="2000" dirty="0" smtClean="0"/>
              <a:t>HUJAN </a:t>
            </a:r>
            <a:r>
              <a:rPr lang="en-US" sz="2000" dirty="0"/>
              <a:t>OROGRAFIK </a:t>
            </a:r>
          </a:p>
          <a:p>
            <a:pPr lvl="1" algn="just"/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angin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mengandung</a:t>
            </a:r>
            <a:r>
              <a:rPr lang="en-US" sz="2000" dirty="0" smtClean="0"/>
              <a:t> </a:t>
            </a:r>
            <a:r>
              <a:rPr lang="en-US" sz="2000" dirty="0" err="1" smtClean="0"/>
              <a:t>uap</a:t>
            </a:r>
            <a:r>
              <a:rPr lang="en-US" sz="2000" dirty="0" smtClean="0"/>
              <a:t> air.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/>
              <a:t> </a:t>
            </a:r>
            <a:r>
              <a:rPr lang="en-US" sz="2000" dirty="0" smtClean="0"/>
              <a:t>HUJAN </a:t>
            </a:r>
            <a:r>
              <a:rPr lang="en-US" sz="2000" dirty="0"/>
              <a:t>SIKLONIK</a:t>
            </a:r>
          </a:p>
          <a:p>
            <a:pPr lvl="1" algn="just" fontAlgn="ctr"/>
            <a:r>
              <a:rPr lang="en-US" sz="2000" dirty="0" err="1" smtClean="0"/>
              <a:t>Intensitas</a:t>
            </a:r>
            <a:r>
              <a:rPr lang="en-US" sz="2000" dirty="0" smtClean="0"/>
              <a:t> </a:t>
            </a:r>
            <a:r>
              <a:rPr lang="en-US" sz="2000" dirty="0" err="1" smtClean="0"/>
              <a:t>sedang</a:t>
            </a:r>
            <a:r>
              <a:rPr lang="en-US" sz="2000" dirty="0" smtClean="0"/>
              <a:t>, </a:t>
            </a:r>
            <a:r>
              <a:rPr lang="en-US" sz="2000" dirty="0" err="1" smtClean="0"/>
              <a:t>mencakup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yang lama. </a:t>
            </a:r>
          </a:p>
          <a:p>
            <a:pPr marL="342900" indent="-342900" algn="just" fontAlgn="ctr">
              <a:buFont typeface="+mj-lt"/>
              <a:buAutoNum type="arabicPeriod"/>
            </a:pPr>
            <a:r>
              <a:rPr lang="en-US" sz="2000" dirty="0" smtClean="0"/>
              <a:t>HUJAN MUSON</a:t>
            </a:r>
          </a:p>
          <a:p>
            <a:pPr lvl="1" algn="just"/>
            <a:r>
              <a:rPr lang="en-US" sz="2000" dirty="0" err="1" smtClean="0"/>
              <a:t>Hujan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turun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kurun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menyebabkan</a:t>
            </a:r>
            <a:r>
              <a:rPr lang="en-US" sz="2000" dirty="0" smtClean="0"/>
              <a:t> </a:t>
            </a:r>
            <a:r>
              <a:rPr lang="en-US" sz="2000" dirty="0" err="1" smtClean="0"/>
              <a:t>musim</a:t>
            </a:r>
            <a:r>
              <a:rPr lang="en-US" sz="2000" dirty="0" smtClean="0"/>
              <a:t> </a:t>
            </a:r>
            <a:r>
              <a:rPr lang="en-US" sz="2000" dirty="0" err="1" smtClean="0"/>
              <a:t>kemarau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penghujan</a:t>
            </a:r>
            <a:r>
              <a:rPr lang="en-US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/>
              <a:t>HUJAN BUATAN</a:t>
            </a:r>
          </a:p>
          <a:p>
            <a:pPr lvl="1" algn="just"/>
            <a:r>
              <a:rPr lang="en-US" sz="2000" dirty="0" err="1" smtClean="0"/>
              <a:t>Hujan</a:t>
            </a:r>
            <a:r>
              <a:rPr lang="en-US" sz="2000" dirty="0" smtClean="0"/>
              <a:t> yang di </a:t>
            </a:r>
            <a:r>
              <a:rPr lang="en-US" sz="2000" dirty="0" err="1" smtClean="0"/>
              <a:t>buat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teknik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menambahkan</a:t>
            </a:r>
            <a:r>
              <a:rPr lang="en-US" sz="2000" dirty="0" smtClean="0"/>
              <a:t> </a:t>
            </a:r>
            <a:r>
              <a:rPr lang="en-US" sz="2000" dirty="0" err="1" smtClean="0"/>
              <a:t>curah</a:t>
            </a:r>
            <a:r>
              <a:rPr lang="en-US" sz="2000" dirty="0" smtClean="0"/>
              <a:t> </a:t>
            </a:r>
            <a:r>
              <a:rPr lang="en-US" sz="2000" dirty="0" err="1" smtClean="0"/>
              <a:t>hujan</a:t>
            </a:r>
            <a:r>
              <a:rPr lang="en-US" sz="2000" dirty="0" smtClean="0"/>
              <a:t>. </a:t>
            </a:r>
            <a:r>
              <a:rPr lang="en-US" sz="2000" dirty="0" err="1" smtClean="0"/>
              <a:t>Caranya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penyemaian</a:t>
            </a:r>
            <a:r>
              <a:rPr lang="en-US" sz="2000" dirty="0" smtClean="0"/>
              <a:t> </a:t>
            </a:r>
            <a:r>
              <a:rPr lang="en-US" sz="2000" dirty="0" err="1" smtClean="0"/>
              <a:t>awan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di </a:t>
            </a:r>
            <a:r>
              <a:rPr lang="en-US" sz="2000" dirty="0" err="1" smtClean="0"/>
              <a:t>kenal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i="1" dirty="0" smtClean="0"/>
              <a:t>cloud seeding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awan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menggumpal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di </a:t>
            </a:r>
            <a:r>
              <a:rPr lang="en-US" sz="2000" dirty="0" err="1" smtClean="0"/>
              <a:t>semai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efek</a:t>
            </a:r>
            <a:r>
              <a:rPr lang="en-US" sz="2000" dirty="0" smtClean="0"/>
              <a:t> </a:t>
            </a:r>
            <a:r>
              <a:rPr lang="en-US" sz="2000" dirty="0" err="1" smtClean="0"/>
              <a:t>turun</a:t>
            </a:r>
            <a:r>
              <a:rPr lang="en-US" sz="2000" dirty="0" smtClean="0"/>
              <a:t> </a:t>
            </a:r>
            <a:r>
              <a:rPr lang="en-US" sz="2000" dirty="0" err="1" smtClean="0"/>
              <a:t>hujan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574964" y="468372"/>
            <a:ext cx="807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JENIS - JENIS HUJAN BERDASARKAN PROSES TERJADINYA :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67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31929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buFont typeface="+mj-lt"/>
              <a:buAutoNum type="arabicPeriod"/>
            </a:pPr>
            <a:r>
              <a:rPr lang="en-US" sz="2800" dirty="0" err="1" smtClean="0"/>
              <a:t>Hujan</a:t>
            </a:r>
            <a:r>
              <a:rPr lang="en-US" sz="2800" dirty="0" smtClean="0"/>
              <a:t> </a:t>
            </a:r>
            <a:r>
              <a:rPr lang="en-US" sz="2800" dirty="0" err="1" smtClean="0"/>
              <a:t>Ringan</a:t>
            </a:r>
            <a:r>
              <a:rPr lang="en-US" sz="2800" dirty="0" smtClean="0"/>
              <a:t> : </a:t>
            </a:r>
            <a:r>
              <a:rPr lang="en-US" sz="2800" dirty="0" err="1" smtClean="0"/>
              <a:t>rintik-rintik</a:t>
            </a:r>
            <a:r>
              <a:rPr lang="en-US" sz="2800" dirty="0" smtClean="0"/>
              <a:t>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2,5 mm/jam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en-US" sz="2800" dirty="0" err="1" smtClean="0"/>
              <a:t>Hujan</a:t>
            </a:r>
            <a:r>
              <a:rPr lang="en-US" sz="2800" dirty="0" smtClean="0"/>
              <a:t> </a:t>
            </a:r>
            <a:r>
              <a:rPr lang="en-US" sz="2800" dirty="0" err="1"/>
              <a:t>sedang</a:t>
            </a:r>
            <a:r>
              <a:rPr lang="en-US" sz="2800" dirty="0"/>
              <a:t> : 2,5 mm/jam - 7,5 mm/jam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en-US" sz="2800" dirty="0" err="1"/>
              <a:t>Hujan</a:t>
            </a:r>
            <a:r>
              <a:rPr lang="en-US" sz="2800" dirty="0"/>
              <a:t> </a:t>
            </a:r>
            <a:r>
              <a:rPr lang="en-US" sz="2800" dirty="0" err="1"/>
              <a:t>lebat</a:t>
            </a:r>
            <a:r>
              <a:rPr lang="en-US" sz="2800" dirty="0"/>
              <a:t> :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7,5 mm/jam</a:t>
            </a:r>
          </a:p>
        </p:txBody>
      </p:sp>
      <p:sp>
        <p:nvSpPr>
          <p:cNvPr id="3" name="Rectangle 2"/>
          <p:cNvSpPr/>
          <p:nvPr/>
        </p:nvSpPr>
        <p:spPr>
          <a:xfrm>
            <a:off x="665018" y="3810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white"/>
                </a:solidFill>
              </a:rPr>
              <a:t>JENIS HUJAN MENURUT INTENSITASNYA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65018" y="3429000"/>
                <a:ext cx="3505200" cy="2014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/>
                  <a:t> Talbot </a:t>
                </a:r>
                <a:r>
                  <a:rPr lang="en-US" sz="2000" dirty="0"/>
                  <a:t>(1881) :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Sherman (1905) 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r>
                  <a:rPr lang="en-US" sz="2000" dirty="0" smtClean="0"/>
                  <a:t>Ishiguro (1953) 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</m:rad>
                            <m:r>
                              <a:rPr lang="en-US" sz="20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/>
                        </m:sSup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18" y="3429000"/>
                <a:ext cx="3505200" cy="2014719"/>
              </a:xfrm>
              <a:prstGeom prst="rect">
                <a:avLst/>
              </a:prstGeom>
              <a:blipFill rotWithShape="1">
                <a:blip r:embed="rId2"/>
                <a:stretch>
                  <a:fillRect l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65018" y="2743200"/>
            <a:ext cx="74120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white"/>
                </a:solidFill>
              </a:rPr>
              <a:t>Rumus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empiris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untuk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intensitas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curah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hujan</a:t>
            </a:r>
            <a:r>
              <a:rPr lang="en-US" sz="2800" dirty="0">
                <a:solidFill>
                  <a:prstClr val="white"/>
                </a:solidFill>
              </a:rPr>
              <a:t> :</a:t>
            </a:r>
          </a:p>
        </p:txBody>
      </p:sp>
      <p:pic>
        <p:nvPicPr>
          <p:cNvPr id="2050" name="Picture 2" descr="https://4.bp.blogspot.com/-4P2ZiYI8QaY/WzsyR2bJMwI/AAAAAAAABNM/HUQK2mleZcYREcpRD3eQJLxrJ3oprClSACPcBGAYYCw/s1600/rumus%2Bmono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270" y="3449782"/>
            <a:ext cx="2214130" cy="96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617027" y="3429000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 </a:t>
            </a:r>
            <a:r>
              <a:rPr lang="en-US" sz="2000" dirty="0" err="1" smtClean="0"/>
              <a:t>Mononobe</a:t>
            </a:r>
            <a:r>
              <a:rPr lang="en-US" sz="2000" dirty="0" smtClean="0"/>
              <a:t> : 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624053" y="4682804"/>
            <a:ext cx="3276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4675" indent="-574675" algn="just">
              <a:tabLst>
                <a:tab pos="574675" algn="l"/>
              </a:tabLst>
            </a:pPr>
            <a:r>
              <a:rPr lang="en-US" sz="1400" dirty="0" err="1"/>
              <a:t>keterangan</a:t>
            </a:r>
            <a:r>
              <a:rPr lang="en-US" sz="1400" dirty="0"/>
              <a:t> </a:t>
            </a:r>
            <a:r>
              <a:rPr lang="en-US" sz="1400" dirty="0" smtClean="0"/>
              <a:t>:</a:t>
            </a:r>
            <a:endParaRPr lang="en-US" sz="1400" dirty="0"/>
          </a:p>
          <a:p>
            <a:pPr marL="574675" indent="-574675" algn="just">
              <a:tabLst>
                <a:tab pos="574675" algn="l"/>
              </a:tabLst>
            </a:pPr>
            <a:r>
              <a:rPr lang="en-US" sz="1400" dirty="0" smtClean="0"/>
              <a:t>I 	: </a:t>
            </a:r>
            <a:r>
              <a:rPr lang="en-US" sz="1400" dirty="0" err="1"/>
              <a:t>intensitas</a:t>
            </a:r>
            <a:r>
              <a:rPr lang="en-US" sz="1400" dirty="0"/>
              <a:t> </a:t>
            </a:r>
            <a:r>
              <a:rPr lang="en-US" sz="1400" dirty="0" err="1"/>
              <a:t>hujan</a:t>
            </a:r>
            <a:r>
              <a:rPr lang="en-US" sz="1400" dirty="0"/>
              <a:t> (</a:t>
            </a:r>
            <a:r>
              <a:rPr lang="en-US" sz="1400" dirty="0" smtClean="0"/>
              <a:t>mm/jam)</a:t>
            </a:r>
            <a:endParaRPr lang="en-US" sz="1400" dirty="0"/>
          </a:p>
          <a:p>
            <a:pPr marL="574675" indent="-574675" algn="just" defTabSz="117475"/>
            <a:r>
              <a:rPr lang="en-US" sz="1400" dirty="0" smtClean="0"/>
              <a:t>R24 	: </a:t>
            </a:r>
            <a:r>
              <a:rPr lang="en-US" sz="1400" dirty="0" err="1"/>
              <a:t>curah</a:t>
            </a:r>
            <a:r>
              <a:rPr lang="en-US" sz="1400" dirty="0"/>
              <a:t> </a:t>
            </a:r>
            <a:r>
              <a:rPr lang="en-US" sz="1400" dirty="0" err="1"/>
              <a:t>hujan</a:t>
            </a:r>
            <a:r>
              <a:rPr lang="en-US" sz="1400" dirty="0"/>
              <a:t> </a:t>
            </a:r>
            <a:r>
              <a:rPr lang="en-US" sz="1400" dirty="0" err="1"/>
              <a:t>maksimum</a:t>
            </a:r>
            <a:r>
              <a:rPr lang="en-US" sz="1400" dirty="0"/>
              <a:t> </a:t>
            </a:r>
            <a:r>
              <a:rPr lang="en-US" sz="1400" dirty="0" err="1"/>
              <a:t>harian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24 jam (</a:t>
            </a:r>
            <a:r>
              <a:rPr lang="en-US" sz="1400" dirty="0" smtClean="0"/>
              <a:t>mm/jam)</a:t>
            </a:r>
            <a:endParaRPr lang="en-US" sz="1400" dirty="0"/>
          </a:p>
          <a:p>
            <a:pPr marL="574675" indent="-574675" algn="just">
              <a:tabLst>
                <a:tab pos="574675" algn="l"/>
              </a:tabLst>
            </a:pPr>
            <a:r>
              <a:rPr lang="en-US" sz="1400" dirty="0" smtClean="0"/>
              <a:t>t 	: </a:t>
            </a:r>
            <a:r>
              <a:rPr lang="en-US" sz="1400" dirty="0"/>
              <a:t>lama </a:t>
            </a:r>
            <a:r>
              <a:rPr lang="en-US" sz="1400" dirty="0" err="1"/>
              <a:t>hujan</a:t>
            </a:r>
            <a:r>
              <a:rPr lang="en-US" sz="1400" dirty="0"/>
              <a:t> (jam)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5800" y="55626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Dimana</a:t>
            </a:r>
            <a:r>
              <a:rPr lang="en-US" sz="1400" dirty="0"/>
              <a:t> :</a:t>
            </a:r>
          </a:p>
          <a:p>
            <a:pPr>
              <a:tabLst>
                <a:tab pos="633413" algn="l"/>
              </a:tabLst>
            </a:pPr>
            <a:r>
              <a:rPr lang="en-US" sz="1400" i="1" dirty="0" smtClean="0"/>
              <a:t>i</a:t>
            </a:r>
            <a:r>
              <a:rPr lang="en-US" sz="1400" dirty="0" smtClean="0"/>
              <a:t> 	= </a:t>
            </a:r>
            <a:r>
              <a:rPr lang="en-US" sz="1400" dirty="0" err="1"/>
              <a:t>Intensitas</a:t>
            </a:r>
            <a:r>
              <a:rPr lang="en-US" sz="1400" dirty="0"/>
              <a:t> </a:t>
            </a:r>
            <a:r>
              <a:rPr lang="en-US" sz="1400" dirty="0" err="1"/>
              <a:t>hujan</a:t>
            </a:r>
            <a:r>
              <a:rPr lang="en-US" sz="1400" dirty="0"/>
              <a:t> (mm/jam)</a:t>
            </a:r>
          </a:p>
          <a:p>
            <a:pPr>
              <a:tabLst>
                <a:tab pos="633413" algn="l"/>
              </a:tabLst>
            </a:pPr>
            <a:r>
              <a:rPr lang="en-US" sz="1400" dirty="0" smtClean="0"/>
              <a:t>t	= </a:t>
            </a:r>
            <a:r>
              <a:rPr lang="en-US" sz="1400" dirty="0"/>
              <a:t>Lama </a:t>
            </a:r>
            <a:r>
              <a:rPr lang="en-US" sz="1400" dirty="0" err="1"/>
              <a:t>Hujan</a:t>
            </a:r>
            <a:r>
              <a:rPr lang="en-US" sz="1400" dirty="0"/>
              <a:t> (</a:t>
            </a:r>
            <a:r>
              <a:rPr lang="en-US" sz="1400" dirty="0" err="1"/>
              <a:t>menit</a:t>
            </a:r>
            <a:r>
              <a:rPr lang="en-US" sz="1400" dirty="0"/>
              <a:t>)</a:t>
            </a:r>
          </a:p>
          <a:p>
            <a:r>
              <a:rPr lang="en-US" sz="1400" dirty="0" smtClean="0"/>
              <a:t>a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/>
              <a:t>b = </a:t>
            </a:r>
            <a:r>
              <a:rPr lang="en-US" sz="1400" dirty="0" err="1"/>
              <a:t>Konstanta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20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1"/>
          <a:stretch/>
        </p:blipFill>
        <p:spPr bwMode="auto">
          <a:xfrm>
            <a:off x="285135" y="712839"/>
            <a:ext cx="3355405" cy="16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152400"/>
            <a:ext cx="8813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white"/>
                </a:solidFill>
              </a:rPr>
              <a:t>Rumus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mencari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konstanta</a:t>
            </a:r>
            <a:r>
              <a:rPr lang="en-US" sz="2800" dirty="0" smtClean="0">
                <a:solidFill>
                  <a:prstClr val="white"/>
                </a:solidFill>
              </a:rPr>
              <a:t> a </a:t>
            </a:r>
            <a:r>
              <a:rPr lang="en-US" sz="2800" dirty="0" err="1" smtClean="0">
                <a:solidFill>
                  <a:prstClr val="white"/>
                </a:solidFill>
              </a:rPr>
              <a:t>dan</a:t>
            </a:r>
            <a:r>
              <a:rPr lang="en-US" sz="2800" dirty="0" smtClean="0">
                <a:solidFill>
                  <a:prstClr val="white"/>
                </a:solidFill>
              </a:rPr>
              <a:t> b </a:t>
            </a:r>
            <a:r>
              <a:rPr lang="en-US" sz="2800" dirty="0" err="1" smtClean="0">
                <a:solidFill>
                  <a:prstClr val="white"/>
                </a:solidFill>
              </a:rPr>
              <a:t>untuk</a:t>
            </a:r>
            <a:r>
              <a:rPr lang="en-US" sz="2800" dirty="0" smtClean="0">
                <a:solidFill>
                  <a:prstClr val="white"/>
                </a:solidFill>
              </a:rPr>
              <a:t> Talbot :</a:t>
            </a:r>
            <a:endParaRPr lang="en-US" sz="2800" dirty="0">
              <a:solidFill>
                <a:prstClr val="white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0" y="641207"/>
            <a:ext cx="5389664" cy="519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37719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43400"/>
            <a:ext cx="46672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52400"/>
            <a:ext cx="8813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white"/>
                </a:solidFill>
              </a:rPr>
              <a:t>Rumus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mencari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konstanta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smtClean="0">
                <a:solidFill>
                  <a:prstClr val="white"/>
                </a:solidFill>
              </a:rPr>
              <a:t>A </a:t>
            </a:r>
            <a:r>
              <a:rPr lang="en-US" sz="2800" dirty="0" err="1" smtClean="0">
                <a:solidFill>
                  <a:prstClr val="white"/>
                </a:solidFill>
              </a:rPr>
              <a:t>dan</a:t>
            </a:r>
            <a:r>
              <a:rPr lang="en-US" sz="2800" dirty="0" smtClean="0">
                <a:solidFill>
                  <a:prstClr val="white"/>
                </a:solidFill>
              </a:rPr>
              <a:t> n </a:t>
            </a:r>
            <a:r>
              <a:rPr lang="en-US" sz="2800" dirty="0" err="1" smtClean="0">
                <a:solidFill>
                  <a:prstClr val="white"/>
                </a:solidFill>
              </a:rPr>
              <a:t>untuk</a:t>
            </a:r>
            <a:r>
              <a:rPr lang="en-US" sz="2800" dirty="0" smtClean="0">
                <a:solidFill>
                  <a:prstClr val="white"/>
                </a:solidFill>
              </a:rPr>
              <a:t> Sherman :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053" y="3429000"/>
            <a:ext cx="8813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white"/>
                </a:solidFill>
              </a:rPr>
              <a:t>Rumus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mencari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</a:rPr>
              <a:t>konstanta</a:t>
            </a:r>
            <a:r>
              <a:rPr lang="en-US" sz="2800" dirty="0" smtClean="0">
                <a:solidFill>
                  <a:prstClr val="white"/>
                </a:solidFill>
              </a:rPr>
              <a:t> a </a:t>
            </a:r>
            <a:r>
              <a:rPr lang="en-US" sz="2800" dirty="0" err="1" smtClean="0">
                <a:solidFill>
                  <a:prstClr val="white"/>
                </a:solidFill>
              </a:rPr>
              <a:t>dan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en-US" sz="2800" dirty="0" smtClean="0">
                <a:solidFill>
                  <a:prstClr val="white"/>
                </a:solidFill>
              </a:rPr>
              <a:t>b </a:t>
            </a:r>
            <a:r>
              <a:rPr lang="en-US" sz="2800" dirty="0" err="1" smtClean="0">
                <a:solidFill>
                  <a:prstClr val="white"/>
                </a:solidFill>
              </a:rPr>
              <a:t>untuk</a:t>
            </a:r>
            <a:r>
              <a:rPr lang="en-US" sz="2800" dirty="0" smtClean="0">
                <a:solidFill>
                  <a:prstClr val="white"/>
                </a:solidFill>
              </a:rPr>
              <a:t> Ishiguro :</a:t>
            </a: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4290" y="1492240"/>
            <a:ext cx="7848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Adakah</a:t>
            </a:r>
            <a:r>
              <a:rPr lang="en-US" sz="2400" dirty="0" smtClean="0"/>
              <a:t> </a:t>
            </a:r>
            <a:r>
              <a:rPr lang="en-US" sz="2400" dirty="0" err="1" smtClean="0"/>
              <a:t>Hujan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tercatat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stasiun</a:t>
            </a:r>
            <a:r>
              <a:rPr lang="en-US" sz="2400" dirty="0"/>
              <a:t> </a:t>
            </a:r>
            <a:r>
              <a:rPr lang="en-US" sz="2400" dirty="0" err="1"/>
              <a:t>hujan</a:t>
            </a:r>
            <a:r>
              <a:rPr lang="en-US" sz="2400" dirty="0"/>
              <a:t> --&gt;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 (</a:t>
            </a:r>
            <a:r>
              <a:rPr lang="en-US" sz="2400" dirty="0" err="1"/>
              <a:t>titik</a:t>
            </a:r>
            <a:r>
              <a:rPr lang="en-US" sz="2400" dirty="0"/>
              <a:t>) </a:t>
            </a:r>
            <a:r>
              <a:rPr lang="en-US" sz="2400" dirty="0" err="1" smtClean="0"/>
              <a:t>hujan</a:t>
            </a:r>
            <a:r>
              <a:rPr lang="en-US" sz="2400" dirty="0" smtClean="0"/>
              <a:t>,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/>
              <a:t>rerata</a:t>
            </a:r>
            <a:r>
              <a:rPr lang="en-US" sz="2400" dirty="0"/>
              <a:t> </a:t>
            </a:r>
            <a:r>
              <a:rPr lang="en-US" sz="2400" dirty="0" err="1"/>
              <a:t>kawasan</a:t>
            </a:r>
            <a:r>
              <a:rPr lang="en-US" sz="2400" dirty="0"/>
              <a:t> </a:t>
            </a:r>
            <a:r>
              <a:rPr lang="en-US" sz="2400" dirty="0" err="1"/>
              <a:t>hujan</a:t>
            </a:r>
            <a:r>
              <a:rPr lang="en-US" sz="2400" dirty="0"/>
              <a:t> (areal rainfall)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mengalihkan</a:t>
            </a:r>
            <a:r>
              <a:rPr lang="en-US" sz="2400" dirty="0"/>
              <a:t> </a:t>
            </a:r>
            <a:r>
              <a:rPr lang="en-US" sz="2400" dirty="0" err="1"/>
              <a:t>ponit</a:t>
            </a:r>
            <a:r>
              <a:rPr lang="en-US" sz="2400" dirty="0"/>
              <a:t> </a:t>
            </a:r>
            <a:r>
              <a:rPr lang="en-US" sz="2400" dirty="0" err="1"/>
              <a:t>hujan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area </a:t>
            </a:r>
            <a:r>
              <a:rPr lang="en-US" sz="2400" dirty="0" err="1"/>
              <a:t>hujan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/>
              <a:t>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 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/>
              <a:t>Arithmetic mean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err="1"/>
              <a:t>Thiessen</a:t>
            </a:r>
            <a:r>
              <a:rPr lang="en-US" sz="2400" dirty="0"/>
              <a:t> mean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err="1"/>
              <a:t>Isohyetal</a:t>
            </a:r>
            <a:r>
              <a:rPr lang="en-US" sz="2400" dirty="0"/>
              <a:t> mean</a:t>
            </a:r>
          </a:p>
        </p:txBody>
      </p:sp>
      <p:sp>
        <p:nvSpPr>
          <p:cNvPr id="3" name="Rectangle 2"/>
          <p:cNvSpPr/>
          <p:nvPr/>
        </p:nvSpPr>
        <p:spPr>
          <a:xfrm>
            <a:off x="774290" y="495534"/>
            <a:ext cx="784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</a:rPr>
              <a:t>KAWASAN HUJAN ATAU AREA RAINFALL</a:t>
            </a: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14400"/>
            <a:ext cx="8229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Cara rata-rata </a:t>
            </a:r>
            <a:r>
              <a:rPr lang="en-US" dirty="0" err="1"/>
              <a:t>aritamatik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paling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poligon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isohet</a:t>
            </a:r>
            <a:r>
              <a:rPr lang="en-US" dirty="0"/>
              <a:t>). 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seragam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CH </a:t>
            </a:r>
            <a:r>
              <a:rPr lang="en-US" dirty="0" err="1"/>
              <a:t>kecil</a:t>
            </a:r>
            <a:r>
              <a:rPr lang="en-US" dirty="0"/>
              <a:t>.  Cara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serempak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lama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penakar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dijumlahkan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penjumlahannya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penakar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rata-rata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matimatik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2800"/>
            <a:ext cx="731219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1000" y="228600"/>
            <a:ext cx="3385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/>
              <a:t>ARITHMETIC MEAN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37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133</TotalTime>
  <Words>365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MATERI :  REKAYASA HIDROLOGI</vt:lpstr>
      <vt:lpstr>HUJAN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:  REKAYASA HIDROLOGI</dc:title>
  <dc:creator>ismail - [2010]</dc:creator>
  <cp:lastModifiedBy>ismail - [2010]</cp:lastModifiedBy>
  <cp:revision>13</cp:revision>
  <dcterms:created xsi:type="dcterms:W3CDTF">2020-04-12T02:18:29Z</dcterms:created>
  <dcterms:modified xsi:type="dcterms:W3CDTF">2020-04-14T12:48:28Z</dcterms:modified>
</cp:coreProperties>
</file>