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01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D2ABF9-783E-4634-93F7-E76F3389A50E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DDD9C0-836E-4149-8906-0B7B3720D4B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0"/>
            <a:ext cx="7945419" cy="1793167"/>
          </a:xfrm>
        </p:spPr>
        <p:txBody>
          <a:bodyPr/>
          <a:lstStyle/>
          <a:p>
            <a:r>
              <a:rPr lang="en-US" dirty="0" smtClean="0"/>
              <a:t>MATERI : </a:t>
            </a:r>
            <a:br>
              <a:rPr lang="en-US" dirty="0" smtClean="0"/>
            </a:br>
            <a:r>
              <a:rPr lang="en-US" dirty="0" smtClean="0"/>
              <a:t>REKAYASA HIDROLOGI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191000"/>
            <a:ext cx="4259100" cy="88211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BAGIAN III</a:t>
            </a:r>
          </a:p>
          <a:p>
            <a:pPr algn="ctr"/>
            <a:r>
              <a:rPr lang="en-US" sz="2800" b="1" dirty="0" smtClean="0"/>
              <a:t>EVAPOTRANSPIRASI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1"/>
            <a:ext cx="1074900" cy="10665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422553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UNIVERSITAS SULAWESI TENGGARA</a:t>
            </a:r>
          </a:p>
          <a:p>
            <a:r>
              <a:rPr lang="en-US" sz="1600" b="1" dirty="0" smtClean="0"/>
              <a:t>FAKULTAS TEKNIK</a:t>
            </a:r>
          </a:p>
          <a:p>
            <a:r>
              <a:rPr lang="en-US" sz="1600" b="1" dirty="0" smtClean="0"/>
              <a:t>PRODI TEKNIK SIPIL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4792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10"/>
          <a:stretch/>
        </p:blipFill>
        <p:spPr bwMode="auto">
          <a:xfrm>
            <a:off x="533399" y="1219200"/>
            <a:ext cx="8274907" cy="4504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163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88077"/>
            <a:ext cx="7467600" cy="322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227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47"/>
          <a:stretch/>
        </p:blipFill>
        <p:spPr bwMode="auto">
          <a:xfrm>
            <a:off x="993907" y="798416"/>
            <a:ext cx="6778494" cy="5816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3654" y="2286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PERHITUNGAN </a:t>
            </a:r>
            <a:r>
              <a:rPr lang="en-US" sz="2000" b="1" dirty="0" smtClean="0"/>
              <a:t>EVAPOTRANSPIRASI</a:t>
            </a:r>
            <a:r>
              <a:rPr lang="en-US" b="1" dirty="0" smtClean="0"/>
              <a:t> </a:t>
            </a:r>
            <a:r>
              <a:rPr lang="en-US" b="1" dirty="0" smtClean="0"/>
              <a:t>AKTUAL  </a:t>
            </a:r>
            <a:r>
              <a:rPr lang="en-US" b="1" dirty="0" smtClean="0"/>
              <a:t>(</a:t>
            </a:r>
            <a:r>
              <a:rPr lang="en-US" b="1" dirty="0" smtClean="0"/>
              <a:t>Eta)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5741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26" y="1219200"/>
            <a:ext cx="760349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581055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PERHITUNGAN </a:t>
            </a:r>
            <a:r>
              <a:rPr lang="en-US" sz="2000" b="1" dirty="0" smtClean="0"/>
              <a:t>EVAPOTRANSPIRASI</a:t>
            </a:r>
            <a:r>
              <a:rPr lang="en-US" b="1" dirty="0" smtClean="0"/>
              <a:t> </a:t>
            </a:r>
            <a:r>
              <a:rPr lang="en-US" b="1" dirty="0" smtClean="0"/>
              <a:t>STANDAR  </a:t>
            </a:r>
            <a:r>
              <a:rPr lang="en-US" b="1" dirty="0" smtClean="0"/>
              <a:t>(</a:t>
            </a:r>
            <a:r>
              <a:rPr lang="en-US" b="1" dirty="0" err="1" smtClean="0"/>
              <a:t>Eto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072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EVAPOTRANSPIRASI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7696200" cy="4191000"/>
          </a:xfrm>
        </p:spPr>
        <p:txBody>
          <a:bodyPr anchor="ctr">
            <a:noAutofit/>
          </a:bodyPr>
          <a:lstStyle/>
          <a:p>
            <a:pPr marL="515938" indent="-515938" fontAlgn="ctr">
              <a:lnSpc>
                <a:spcPct val="150000"/>
              </a:lnSpc>
              <a:spcBef>
                <a:spcPts val="0"/>
              </a:spcBef>
            </a:pPr>
            <a:r>
              <a:rPr lang="en-US" sz="3200" dirty="0"/>
              <a:t>BATASAN </a:t>
            </a:r>
            <a:r>
              <a:rPr lang="en-US" sz="3200" dirty="0" smtClean="0"/>
              <a:t>EVAPOTRANSPIRASI</a:t>
            </a:r>
            <a:endParaRPr lang="en-US" sz="3200" dirty="0"/>
          </a:p>
          <a:p>
            <a:pPr marL="515938" indent="-515938" defTabSz="515938" fontAlgn="ctr">
              <a:lnSpc>
                <a:spcPct val="150000"/>
              </a:lnSpc>
              <a:spcBef>
                <a:spcPts val="0"/>
              </a:spcBef>
            </a:pPr>
            <a:r>
              <a:rPr lang="en-US" sz="3200" dirty="0"/>
              <a:t>KONSEP </a:t>
            </a:r>
            <a:r>
              <a:rPr lang="en-US" sz="3200" dirty="0" smtClean="0"/>
              <a:t>EVAPOTRANSPIRASI POTENSIAL</a:t>
            </a:r>
            <a:endParaRPr lang="en-US" sz="3200" dirty="0"/>
          </a:p>
          <a:p>
            <a:pPr marL="515938" indent="-515938" fontAlgn="ctr">
              <a:lnSpc>
                <a:spcPct val="150000"/>
              </a:lnSpc>
              <a:spcBef>
                <a:spcPts val="0"/>
              </a:spcBef>
            </a:pPr>
            <a:r>
              <a:rPr lang="en-US" sz="3200" dirty="0"/>
              <a:t>PERHITUNGAN ATAU PENDUGAAN EVAPOTRANSPIRASI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2869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4495800"/>
            <a:ext cx="8686800" cy="1630363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/>
              <a:t>Evapotranspirasi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jumlah</a:t>
            </a:r>
            <a:r>
              <a:rPr lang="en-US" sz="3200" dirty="0"/>
              <a:t> </a:t>
            </a:r>
            <a:r>
              <a:rPr lang="en-US" sz="3200" dirty="0" err="1"/>
              <a:t>penguapan</a:t>
            </a:r>
            <a:r>
              <a:rPr lang="en-US" sz="3200" dirty="0"/>
              <a:t> </a:t>
            </a:r>
            <a:r>
              <a:rPr lang="en-US" sz="3200" dirty="0" smtClean="0"/>
              <a:t>(</a:t>
            </a:r>
            <a:r>
              <a:rPr lang="en-US" sz="3200" dirty="0" err="1" smtClean="0"/>
              <a:t>evaporasi</a:t>
            </a:r>
            <a:r>
              <a:rPr lang="en-US" sz="3200" dirty="0" smtClean="0"/>
              <a:t>)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/>
              <a:t>permukaan</a:t>
            </a:r>
            <a:r>
              <a:rPr lang="en-US" sz="3200" dirty="0"/>
              <a:t> </a:t>
            </a:r>
            <a:r>
              <a:rPr lang="en-US" sz="3200" dirty="0" err="1"/>
              <a:t>tanah</a:t>
            </a:r>
            <a:r>
              <a:rPr lang="en-US" sz="3200" dirty="0"/>
              <a:t> </a:t>
            </a:r>
            <a:r>
              <a:rPr lang="en-US" sz="3200" dirty="0" err="1"/>
              <a:t>ditambah</a:t>
            </a:r>
            <a:r>
              <a:rPr lang="en-US" sz="3200" dirty="0"/>
              <a:t> </a:t>
            </a:r>
            <a:r>
              <a:rPr lang="en-US" sz="3200" dirty="0" err="1"/>
              <a:t>transpirasi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tanaman</a:t>
            </a:r>
            <a:r>
              <a:rPr lang="en-US" sz="3200" dirty="0"/>
              <a:t>.</a:t>
            </a:r>
          </a:p>
          <a:p>
            <a:pPr algn="just"/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254" y="609600"/>
            <a:ext cx="4239491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03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3581400" cy="5563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kehilangan</a:t>
            </a:r>
            <a:r>
              <a:rPr lang="en-US" sz="2400" dirty="0"/>
              <a:t> air (</a:t>
            </a:r>
            <a:r>
              <a:rPr lang="en-US" sz="2400" dirty="0" err="1"/>
              <a:t>penggunaan</a:t>
            </a:r>
            <a:r>
              <a:rPr lang="en-US" sz="2400" dirty="0"/>
              <a:t> air)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lahan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evaporasi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transpirasi</a:t>
            </a:r>
            <a:r>
              <a:rPr lang="en-US" sz="2400" dirty="0"/>
              <a:t> </a:t>
            </a:r>
            <a:r>
              <a:rPr lang="en-US" sz="2400" dirty="0" err="1"/>
              <a:t>tanaman</a:t>
            </a:r>
            <a:endParaRPr lang="en-US" sz="2400" dirty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/>
              <a:t>Evaporasi</a:t>
            </a:r>
            <a:r>
              <a:rPr lang="en-US" sz="2400" dirty="0"/>
              <a:t> </a:t>
            </a:r>
            <a:r>
              <a:rPr lang="en-US" sz="2400" dirty="0" err="1"/>
              <a:t>diukur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volume </a:t>
            </a:r>
            <a:r>
              <a:rPr lang="en-US" sz="2400" dirty="0" err="1"/>
              <a:t>kehilangan</a:t>
            </a:r>
            <a:r>
              <a:rPr lang="en-US" sz="2400" dirty="0"/>
              <a:t> air per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lahan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mempunya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mm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219200"/>
            <a:ext cx="3124200" cy="4365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579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914400"/>
            <a:ext cx="8610600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Evapotranspirasi</a:t>
            </a: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Potensial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Etp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en-US" sz="1600" dirty="0" err="1"/>
              <a:t>Evapotranspirasi</a:t>
            </a:r>
            <a:r>
              <a:rPr lang="en-US" sz="1600" dirty="0"/>
              <a:t> </a:t>
            </a:r>
            <a:r>
              <a:rPr lang="en-US" sz="1600" dirty="0" err="1"/>
              <a:t>maksimum</a:t>
            </a:r>
            <a:r>
              <a:rPr lang="en-US" sz="1600" dirty="0"/>
              <a:t> yang </a:t>
            </a:r>
            <a:r>
              <a:rPr lang="en-US" sz="1600" dirty="0" err="1"/>
              <a:t>mungkin</a:t>
            </a:r>
            <a:r>
              <a:rPr lang="en-US" sz="1600" dirty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permukaan</a:t>
            </a:r>
            <a:r>
              <a:rPr lang="en-US" sz="1600" dirty="0"/>
              <a:t> </a:t>
            </a:r>
            <a:r>
              <a:rPr lang="en-US" sz="1600" dirty="0" err="1"/>
              <a:t>lahan</a:t>
            </a:r>
            <a:r>
              <a:rPr lang="en-US" sz="1600" dirty="0"/>
              <a:t>, yang </a:t>
            </a:r>
            <a:r>
              <a:rPr lang="en-US" sz="1600" dirty="0" err="1"/>
              <a:t>hanya</a:t>
            </a:r>
            <a:r>
              <a:rPr lang="en-US" sz="1600" dirty="0"/>
              <a:t> </a:t>
            </a:r>
            <a:r>
              <a:rPr lang="en-US" sz="1600" dirty="0" err="1"/>
              <a:t>ditentukan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unsur-unsur</a:t>
            </a:r>
            <a:r>
              <a:rPr lang="en-US" sz="1600" dirty="0"/>
              <a:t> </a:t>
            </a:r>
            <a:r>
              <a:rPr lang="en-US" sz="1600" dirty="0" err="1"/>
              <a:t>cuaca</a:t>
            </a:r>
            <a:r>
              <a:rPr lang="en-US" sz="1600" dirty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Evapotranspirasi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Aktual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(Eta)</a:t>
            </a:r>
          </a:p>
          <a:p>
            <a:pPr lvl="1">
              <a:lnSpc>
                <a:spcPct val="150000"/>
              </a:lnSpc>
            </a:pPr>
            <a:r>
              <a:rPr lang="en-US" sz="1600" dirty="0" err="1"/>
              <a:t>Evapotranspirasi</a:t>
            </a:r>
            <a:r>
              <a:rPr lang="en-US" sz="1600" dirty="0"/>
              <a:t> yang </a:t>
            </a:r>
            <a:r>
              <a:rPr lang="en-US" sz="1600" dirty="0" err="1"/>
              <a:t>sebenarnya</a:t>
            </a:r>
            <a:r>
              <a:rPr lang="en-US" sz="1600" dirty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, </a:t>
            </a:r>
            <a:r>
              <a:rPr lang="en-US" sz="1600" dirty="0" err="1"/>
              <a:t>dipengaruhi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unsur-unsur</a:t>
            </a:r>
            <a:r>
              <a:rPr lang="en-US" sz="1600" dirty="0"/>
              <a:t> </a:t>
            </a:r>
            <a:r>
              <a:rPr lang="en-US" sz="1600" dirty="0" err="1"/>
              <a:t>cuaca</a:t>
            </a:r>
            <a:r>
              <a:rPr lang="en-US" sz="1600" dirty="0"/>
              <a:t>, </a:t>
            </a:r>
            <a:r>
              <a:rPr lang="en-US" sz="1600" dirty="0" err="1"/>
              <a:t>tanah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kondisi</a:t>
            </a:r>
            <a:r>
              <a:rPr lang="en-US" sz="1600" dirty="0"/>
              <a:t> </a:t>
            </a:r>
            <a:r>
              <a:rPr lang="en-US" sz="1600" dirty="0" err="1"/>
              <a:t>tanaman</a:t>
            </a:r>
            <a:r>
              <a:rPr lang="en-US" sz="1600" dirty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Evapotranspirasi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Eto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en-US" sz="1600" dirty="0" err="1"/>
              <a:t>Evapotranspirasi</a:t>
            </a:r>
            <a:r>
              <a:rPr lang="en-US" sz="1600" dirty="0"/>
              <a:t> </a:t>
            </a:r>
            <a:r>
              <a:rPr lang="en-US" sz="1600" dirty="0" err="1"/>
              <a:t>aktual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pengukuran</a:t>
            </a:r>
            <a:r>
              <a:rPr lang="en-US" sz="1600" dirty="0"/>
              <a:t> (</a:t>
            </a:r>
            <a:r>
              <a:rPr lang="en-US" sz="1600" dirty="0" err="1"/>
              <a:t>menggunakan</a:t>
            </a:r>
            <a:r>
              <a:rPr lang="en-US" sz="1600" dirty="0"/>
              <a:t> </a:t>
            </a:r>
            <a:r>
              <a:rPr lang="en-US" sz="1600" dirty="0" err="1"/>
              <a:t>lisimeter</a:t>
            </a:r>
            <a:r>
              <a:rPr lang="en-US" sz="1600" dirty="0"/>
              <a:t>) yang </a:t>
            </a:r>
            <a:r>
              <a:rPr lang="en-US" sz="1600" dirty="0" err="1"/>
              <a:t>dijadikan</a:t>
            </a:r>
            <a:r>
              <a:rPr lang="en-US" sz="1600" dirty="0"/>
              <a:t> </a:t>
            </a:r>
            <a:r>
              <a:rPr lang="en-US" sz="1600" dirty="0" err="1"/>
              <a:t>acuan</a:t>
            </a:r>
            <a:r>
              <a:rPr lang="en-US" sz="1600" dirty="0"/>
              <a:t>, </a:t>
            </a:r>
            <a:r>
              <a:rPr lang="en-US" sz="1600" dirty="0" err="1"/>
              <a:t>yaitu</a:t>
            </a:r>
            <a:r>
              <a:rPr lang="en-US" sz="1600" dirty="0"/>
              <a:t> </a:t>
            </a:r>
            <a:r>
              <a:rPr lang="en-US" sz="1600" dirty="0" err="1"/>
              <a:t>menggunaan</a:t>
            </a:r>
            <a:r>
              <a:rPr lang="en-US" sz="1600" dirty="0"/>
              <a:t> </a:t>
            </a:r>
            <a:r>
              <a:rPr lang="en-US" sz="1600" dirty="0" err="1"/>
              <a:t>rumput</a:t>
            </a:r>
            <a:r>
              <a:rPr lang="en-US" sz="1600" dirty="0"/>
              <a:t> </a:t>
            </a:r>
            <a:r>
              <a:rPr lang="en-US" sz="1600" dirty="0" err="1"/>
              <a:t>pendek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air </a:t>
            </a:r>
            <a:r>
              <a:rPr lang="en-US" sz="1600" dirty="0" err="1"/>
              <a:t>tanah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kondisi</a:t>
            </a:r>
            <a:r>
              <a:rPr lang="en-US" sz="1600" dirty="0"/>
              <a:t> </a:t>
            </a:r>
            <a:r>
              <a:rPr lang="en-US" sz="1600" dirty="0" err="1"/>
              <a:t>cukup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bukan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faktor</a:t>
            </a:r>
            <a:r>
              <a:rPr lang="en-US" sz="1600" dirty="0"/>
              <a:t> </a:t>
            </a:r>
            <a:r>
              <a:rPr lang="en-US" sz="1600" dirty="0" err="1"/>
              <a:t>pembatas</a:t>
            </a:r>
            <a:r>
              <a:rPr lang="en-US" sz="1600" dirty="0"/>
              <a:t>.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Evaporasi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Panci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Eo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2">
              <a:lnSpc>
                <a:spcPct val="150000"/>
              </a:lnSpc>
            </a:pPr>
            <a:r>
              <a:rPr lang="en-US" sz="1600" dirty="0" err="1"/>
              <a:t>Evaporasi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permukaan</a:t>
            </a:r>
            <a:r>
              <a:rPr lang="en-US" sz="1600" dirty="0"/>
              <a:t> air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panci</a:t>
            </a:r>
            <a:r>
              <a:rPr lang="en-US" sz="1600" dirty="0"/>
              <a:t> </a:t>
            </a:r>
            <a:r>
              <a:rPr lang="en-US" sz="1600" dirty="0" err="1"/>
              <a:t>klas</a:t>
            </a:r>
            <a:r>
              <a:rPr lang="en-US" sz="1600" dirty="0"/>
              <a:t> A (</a:t>
            </a:r>
            <a:r>
              <a:rPr lang="en-US" sz="1600" dirty="0" err="1"/>
              <a:t>alat</a:t>
            </a:r>
            <a:r>
              <a:rPr lang="en-US" sz="1600" dirty="0"/>
              <a:t> </a:t>
            </a:r>
            <a:r>
              <a:rPr lang="en-US" sz="1600" dirty="0" err="1"/>
              <a:t>pengukur</a:t>
            </a:r>
            <a:r>
              <a:rPr lang="en-US" sz="1600" dirty="0"/>
              <a:t> </a:t>
            </a:r>
            <a:r>
              <a:rPr lang="en-US" sz="1600" dirty="0" err="1"/>
              <a:t>evaporasi</a:t>
            </a:r>
            <a:r>
              <a:rPr lang="en-US" sz="1600" dirty="0"/>
              <a:t>).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Evapotranspirasi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Pertanaman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en-US" sz="1600" dirty="0" err="1"/>
              <a:t>Evapotranspirasi</a:t>
            </a:r>
            <a:r>
              <a:rPr lang="en-US" sz="1600" dirty="0"/>
              <a:t> </a:t>
            </a:r>
            <a:r>
              <a:rPr lang="en-US" sz="1600" dirty="0" err="1"/>
              <a:t>tanaman</a:t>
            </a:r>
            <a:r>
              <a:rPr lang="en-US" sz="1600" dirty="0"/>
              <a:t> ideal yang </a:t>
            </a:r>
            <a:r>
              <a:rPr lang="en-US" sz="1600" dirty="0" err="1"/>
              <a:t>dijadikan</a:t>
            </a:r>
            <a:r>
              <a:rPr lang="en-US" sz="1600" dirty="0"/>
              <a:t> </a:t>
            </a:r>
            <a:r>
              <a:rPr lang="en-US" sz="1600" dirty="0" err="1"/>
              <a:t>dasar</a:t>
            </a:r>
            <a:r>
              <a:rPr lang="en-US" sz="1600" dirty="0"/>
              <a:t> </a:t>
            </a:r>
            <a:r>
              <a:rPr lang="en-US" sz="1600" dirty="0" err="1"/>
              <a:t>pemberian</a:t>
            </a:r>
            <a:r>
              <a:rPr lang="en-US" sz="1600" dirty="0"/>
              <a:t> air </a:t>
            </a:r>
            <a:r>
              <a:rPr lang="en-US" sz="1600" dirty="0" err="1"/>
              <a:t>irigasi</a:t>
            </a:r>
            <a:r>
              <a:rPr lang="en-US" sz="1600" dirty="0"/>
              <a:t>, </a:t>
            </a:r>
            <a:r>
              <a:rPr lang="en-US" sz="1600" dirty="0" err="1"/>
              <a:t>nilainya</a:t>
            </a:r>
            <a:r>
              <a:rPr lang="en-US" sz="1600" dirty="0"/>
              <a:t> </a:t>
            </a:r>
            <a:r>
              <a:rPr lang="en-US" sz="1600" dirty="0" err="1"/>
              <a:t>tergantung</a:t>
            </a:r>
            <a:r>
              <a:rPr lang="en-US" sz="1600" dirty="0"/>
              <a:t> </a:t>
            </a:r>
            <a:r>
              <a:rPr lang="en-US" sz="1600" dirty="0" err="1"/>
              <a:t>fase-fase</a:t>
            </a:r>
            <a:r>
              <a:rPr lang="en-US" sz="1600" dirty="0"/>
              <a:t> </a:t>
            </a:r>
            <a:r>
              <a:rPr lang="en-US" sz="1600" dirty="0" err="1"/>
              <a:t>pertumbuhan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umur</a:t>
            </a:r>
            <a:r>
              <a:rPr lang="en-US" sz="1600" dirty="0"/>
              <a:t> </a:t>
            </a:r>
            <a:r>
              <a:rPr lang="en-US" sz="1600" dirty="0" err="1"/>
              <a:t>tanaman</a:t>
            </a:r>
            <a:r>
              <a:rPr lang="en-US" sz="16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17786"/>
            <a:ext cx="7962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prstClr val="white"/>
                </a:solidFill>
              </a:rPr>
              <a:t>BEBERAPA ISTILAH EVAPOTRANSPIRASI (ET)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999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3010" y="1524000"/>
            <a:ext cx="81275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cuaca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, </a:t>
            </a:r>
            <a:r>
              <a:rPr lang="en-US" sz="2000" dirty="0" err="1"/>
              <a:t>Etp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permukaan</a:t>
            </a:r>
            <a:r>
              <a:rPr lang="en-US" sz="2000" dirty="0"/>
              <a:t> </a:t>
            </a:r>
            <a:r>
              <a:rPr lang="en-US" sz="2000" dirty="0" err="1"/>
              <a:t>lahan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memenuhi</a:t>
            </a:r>
            <a:r>
              <a:rPr lang="en-US" sz="2000" dirty="0"/>
              <a:t> 3 </a:t>
            </a:r>
            <a:r>
              <a:rPr lang="en-US" sz="2000" dirty="0" err="1"/>
              <a:t>syarat</a:t>
            </a:r>
            <a:r>
              <a:rPr lang="en-US" sz="2000" dirty="0"/>
              <a:t> </a:t>
            </a:r>
            <a:r>
              <a:rPr lang="en-US" sz="2000" dirty="0" smtClean="0"/>
              <a:t>: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342900" indent="-342900" fontAlgn="ctr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Kadar air </a:t>
            </a:r>
            <a:r>
              <a:rPr lang="en-US" sz="2000" dirty="0" err="1"/>
              <a:t>tanah</a:t>
            </a:r>
            <a:r>
              <a:rPr lang="en-US" sz="2000" dirty="0"/>
              <a:t> (KAT)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cukup</a:t>
            </a:r>
            <a:r>
              <a:rPr lang="en-US" sz="2000" dirty="0"/>
              <a:t> (KAT&gt; </a:t>
            </a:r>
            <a:r>
              <a:rPr lang="en-US" sz="2000" dirty="0" err="1"/>
              <a:t>Kapasitas</a:t>
            </a:r>
            <a:r>
              <a:rPr lang="en-US" sz="2000" dirty="0"/>
              <a:t> </a:t>
            </a:r>
            <a:r>
              <a:rPr lang="en-US" sz="2000" dirty="0" err="1"/>
              <a:t>lapang</a:t>
            </a:r>
            <a:r>
              <a:rPr lang="en-US" sz="2000" dirty="0"/>
              <a:t>)</a:t>
            </a:r>
          </a:p>
          <a:p>
            <a:pPr marL="342900" indent="-342900" fontAlgn="ctr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/>
              <a:t>Tanaman</a:t>
            </a:r>
            <a:r>
              <a:rPr lang="en-US" sz="2000" dirty="0"/>
              <a:t> </a:t>
            </a:r>
            <a:r>
              <a:rPr lang="en-US" sz="2000" dirty="0" err="1"/>
              <a:t>pendek</a:t>
            </a:r>
            <a:endParaRPr lang="en-US" sz="2000" dirty="0"/>
          </a:p>
          <a:p>
            <a:pPr marL="342900" indent="-342900" fontAlgn="ctr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/>
              <a:t>Tajuk</a:t>
            </a:r>
            <a:r>
              <a:rPr lang="en-US" sz="2000" dirty="0"/>
              <a:t> </a:t>
            </a:r>
            <a:r>
              <a:rPr lang="en-US" sz="2000" dirty="0" err="1"/>
              <a:t>tanaman</a:t>
            </a:r>
            <a:r>
              <a:rPr lang="en-US" sz="2000" dirty="0"/>
              <a:t> </a:t>
            </a:r>
            <a:r>
              <a:rPr lang="en-US" sz="2000" dirty="0" err="1"/>
              <a:t>menutup</a:t>
            </a:r>
            <a:r>
              <a:rPr lang="en-US" sz="2000" dirty="0"/>
              <a:t> </a:t>
            </a:r>
            <a:r>
              <a:rPr lang="en-US" sz="2000" dirty="0" err="1"/>
              <a:t>tanah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sempurna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 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Ketiga</a:t>
            </a:r>
            <a:r>
              <a:rPr lang="en-US" sz="2000" dirty="0"/>
              <a:t> </a:t>
            </a:r>
            <a:r>
              <a:rPr lang="en-US" sz="2000" dirty="0" err="1"/>
              <a:t>syarat</a:t>
            </a:r>
            <a:r>
              <a:rPr lang="en-US" sz="2000" dirty="0"/>
              <a:t> </a:t>
            </a:r>
            <a:r>
              <a:rPr lang="en-US" sz="2000" dirty="0" err="1"/>
              <a:t>diatas</a:t>
            </a:r>
            <a:r>
              <a:rPr lang="en-US" sz="2000" dirty="0"/>
              <a:t> </a:t>
            </a:r>
            <a:r>
              <a:rPr lang="en-US" sz="2000" dirty="0" err="1"/>
              <a:t>bertujuan</a:t>
            </a:r>
            <a:r>
              <a:rPr lang="en-US" sz="2000" dirty="0"/>
              <a:t> </a:t>
            </a:r>
            <a:r>
              <a:rPr lang="en-US" sz="2000" dirty="0" err="1"/>
              <a:t>memaksimalkan</a:t>
            </a:r>
            <a:r>
              <a:rPr lang="en-US" sz="2000" dirty="0"/>
              <a:t> </a:t>
            </a:r>
            <a:r>
              <a:rPr lang="en-US" sz="2000" dirty="0" err="1"/>
              <a:t>laju</a:t>
            </a:r>
            <a:r>
              <a:rPr lang="en-US" sz="2000" dirty="0"/>
              <a:t> </a:t>
            </a:r>
            <a:r>
              <a:rPr lang="en-US" sz="2000" dirty="0" err="1"/>
              <a:t>penyerapan</a:t>
            </a:r>
            <a:r>
              <a:rPr lang="en-US" sz="2000" dirty="0"/>
              <a:t> air </a:t>
            </a:r>
            <a:r>
              <a:rPr lang="en-US" sz="2000" dirty="0" err="1"/>
              <a:t>tanah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kehilangan</a:t>
            </a:r>
            <a:r>
              <a:rPr lang="en-US" sz="2000" dirty="0"/>
              <a:t> air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evapotranspirasi</a:t>
            </a:r>
            <a:r>
              <a:rPr lang="en-US" sz="2000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799" y="576732"/>
            <a:ext cx="74676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</a:rPr>
              <a:t>KONSEP EVAPOTRANSPIRASI POTENSIAL (</a:t>
            </a:r>
            <a:r>
              <a:rPr lang="en-US" sz="2400" dirty="0" err="1" smtClean="0">
                <a:solidFill>
                  <a:prstClr val="white"/>
                </a:solidFill>
              </a:rPr>
              <a:t>ETp</a:t>
            </a:r>
            <a:r>
              <a:rPr lang="en-US" sz="2400" dirty="0" smtClean="0">
                <a:solidFill>
                  <a:prstClr val="white"/>
                </a:solidFill>
              </a:rPr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0338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272" y="990600"/>
            <a:ext cx="6953456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939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95" y="762000"/>
            <a:ext cx="7218610" cy="535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7731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85" y="2209800"/>
            <a:ext cx="732543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09285" y="78111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PERHITUNGAN </a:t>
            </a:r>
            <a:r>
              <a:rPr lang="en-US" sz="2000" b="1" dirty="0" smtClean="0"/>
              <a:t>EVAPOTRANSPIRASI</a:t>
            </a:r>
            <a:r>
              <a:rPr lang="en-US" b="1" dirty="0" smtClean="0"/>
              <a:t> POTENSIAL (</a:t>
            </a:r>
            <a:r>
              <a:rPr lang="en-US" b="1" dirty="0" err="1" smtClean="0"/>
              <a:t>Etp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70456023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192</TotalTime>
  <Words>252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MATERI :  REKAYASA HIDROLOGI</vt:lpstr>
      <vt:lpstr>EVAPOTRANSPIRASI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:  REKAYASA HIDROLOGI</dc:title>
  <dc:creator>ismail - [2010]</dc:creator>
  <cp:lastModifiedBy>ismail - [2010]</cp:lastModifiedBy>
  <cp:revision>22</cp:revision>
  <dcterms:created xsi:type="dcterms:W3CDTF">2020-04-12T02:18:29Z</dcterms:created>
  <dcterms:modified xsi:type="dcterms:W3CDTF">2020-04-19T09:34:45Z</dcterms:modified>
</cp:coreProperties>
</file>