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9" r:id="rId2"/>
    <p:sldMasterId id="2147483678" r:id="rId3"/>
  </p:sldMasterIdLst>
  <p:notesMasterIdLst>
    <p:notesMasterId r:id="rId17"/>
  </p:notesMasterIdLst>
  <p:handoutMasterIdLst>
    <p:handoutMasterId r:id="rId18"/>
  </p:handoutMasterIdLst>
  <p:sldIdLst>
    <p:sldId id="258" r:id="rId4"/>
    <p:sldId id="323" r:id="rId5"/>
    <p:sldId id="324" r:id="rId6"/>
    <p:sldId id="325" r:id="rId7"/>
    <p:sldId id="326" r:id="rId8"/>
    <p:sldId id="327" r:id="rId9"/>
    <p:sldId id="266" r:id="rId10"/>
    <p:sldId id="328" r:id="rId11"/>
    <p:sldId id="329" r:id="rId12"/>
    <p:sldId id="330" r:id="rId13"/>
    <p:sldId id="331" r:id="rId14"/>
    <p:sldId id="280" r:id="rId15"/>
    <p:sldId id="318" r:id="rId16"/>
  </p:sldIdLst>
  <p:sldSz cx="18286413" cy="10287000"/>
  <p:notesSz cx="6858000" cy="9144000"/>
  <p:photoAlbum/>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67" userDrawn="1">
          <p15:clr>
            <a:srgbClr val="A4A3A4"/>
          </p15:clr>
        </p15:guide>
        <p15:guide id="2" pos="5737" userDrawn="1">
          <p15:clr>
            <a:srgbClr val="A4A3A4"/>
          </p15:clr>
        </p15:guide>
        <p15:guide id="3" orient="horz" pos="3285"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FFFFFF"/>
    <a:srgbClr val="F8F8F8"/>
    <a:srgbClr val="3F3F3F"/>
    <a:srgbClr val="5A5A5A"/>
    <a:srgbClr val="BBFF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238" autoAdjust="0"/>
  </p:normalViewPr>
  <p:slideViewPr>
    <p:cSldViewPr snapToGrid="0" showGuides="1">
      <p:cViewPr>
        <p:scale>
          <a:sx n="30" d="100"/>
          <a:sy n="30" d="100"/>
        </p:scale>
        <p:origin x="-1596" y="-564"/>
      </p:cViewPr>
      <p:guideLst>
        <p:guide orient="horz" pos="3467"/>
        <p:guide orient="horz" pos="3285"/>
        <p:guide pos="5737"/>
      </p:guideLst>
    </p:cSldViewPr>
  </p:slideViewPr>
  <p:outlineViewPr>
    <p:cViewPr>
      <p:scale>
        <a:sx n="33" d="100"/>
        <a:sy n="33" d="100"/>
      </p:scale>
      <p:origin x="0" y="-11376"/>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6" d="100"/>
          <a:sy n="86" d="100"/>
        </p:scale>
        <p:origin x="-3846"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903AC-B386-4829-8BFA-CE27D0C2DF2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id-ID"/>
        </a:p>
      </dgm:t>
    </dgm:pt>
    <dgm:pt modelId="{FDD49775-902D-47FD-AEC3-AE14D4337592}">
      <dgm:prSet/>
      <dgm:spPr/>
      <dgm:t>
        <a:bodyPr/>
        <a:lstStyle/>
        <a:p>
          <a:pPr rtl="0"/>
          <a:r>
            <a:rPr kumimoji="1" lang="id-ID" smtClean="0"/>
            <a:t>Tanah adat</a:t>
          </a:r>
          <a:endParaRPr lang="id-ID"/>
        </a:p>
      </dgm:t>
    </dgm:pt>
    <dgm:pt modelId="{D5690F4F-0F4C-4348-9979-798AE49FDA04}" type="parTrans" cxnId="{B3791682-0E18-4AF3-B4A1-4785F64D2F5A}">
      <dgm:prSet/>
      <dgm:spPr/>
      <dgm:t>
        <a:bodyPr/>
        <a:lstStyle/>
        <a:p>
          <a:endParaRPr lang="id-ID"/>
        </a:p>
      </dgm:t>
    </dgm:pt>
    <dgm:pt modelId="{53407C20-A5C2-49EC-945C-C55614767DE0}" type="sibTrans" cxnId="{B3791682-0E18-4AF3-B4A1-4785F64D2F5A}">
      <dgm:prSet/>
      <dgm:spPr/>
      <dgm:t>
        <a:bodyPr/>
        <a:lstStyle/>
        <a:p>
          <a:endParaRPr lang="id-ID"/>
        </a:p>
      </dgm:t>
    </dgm:pt>
    <dgm:pt modelId="{9B233BFE-53C4-4849-B8E3-3330C52410BE}">
      <dgm:prSet/>
      <dgm:spPr/>
      <dgm:t>
        <a:bodyPr/>
        <a:lstStyle/>
        <a:p>
          <a:pPr rtl="0"/>
          <a:r>
            <a:rPr kumimoji="1" lang="id-ID" smtClean="0"/>
            <a:t>Sifat</a:t>
          </a:r>
          <a:endParaRPr lang="id-ID"/>
        </a:p>
      </dgm:t>
    </dgm:pt>
    <dgm:pt modelId="{D4A7A08E-E6F0-473F-9D73-8A0B7D8E8502}" type="parTrans" cxnId="{4F6BC039-9F41-4255-84C1-18DC583ED575}">
      <dgm:prSet/>
      <dgm:spPr>
        <a:ln w="28575">
          <a:solidFill>
            <a:schemeClr val="bg1"/>
          </a:solidFill>
        </a:ln>
      </dgm:spPr>
      <dgm:t>
        <a:bodyPr/>
        <a:lstStyle/>
        <a:p>
          <a:endParaRPr lang="id-ID"/>
        </a:p>
      </dgm:t>
    </dgm:pt>
    <dgm:pt modelId="{288EE5A7-4673-47A5-9B3F-06EFEE09112E}" type="sibTrans" cxnId="{4F6BC039-9F41-4255-84C1-18DC583ED575}">
      <dgm:prSet/>
      <dgm:spPr/>
      <dgm:t>
        <a:bodyPr/>
        <a:lstStyle/>
        <a:p>
          <a:endParaRPr lang="id-ID"/>
        </a:p>
      </dgm:t>
    </dgm:pt>
    <dgm:pt modelId="{4944EFF5-3A31-44F6-B8F8-B62BD8EFF1CF}">
      <dgm:prSet/>
      <dgm:spPr/>
      <dgm:t>
        <a:bodyPr/>
        <a:lstStyle/>
        <a:p>
          <a:pPr rtl="0"/>
          <a:r>
            <a:rPr kumimoji="1" lang="id-ID" dirty="0" smtClean="0"/>
            <a:t>Benda Tetap</a:t>
          </a:r>
          <a:endParaRPr lang="id-ID" dirty="0"/>
        </a:p>
      </dgm:t>
    </dgm:pt>
    <dgm:pt modelId="{DE44DAAF-9480-4551-83E8-D0C1B1E7B374}" type="parTrans" cxnId="{F1E392EE-95A3-48BC-B270-69C622B2C504}">
      <dgm:prSet/>
      <dgm:spPr>
        <a:ln w="28575">
          <a:solidFill>
            <a:schemeClr val="bg1"/>
          </a:solidFill>
        </a:ln>
      </dgm:spPr>
      <dgm:t>
        <a:bodyPr/>
        <a:lstStyle/>
        <a:p>
          <a:endParaRPr lang="id-ID"/>
        </a:p>
      </dgm:t>
    </dgm:pt>
    <dgm:pt modelId="{26609449-BA85-40C3-9B07-63B52087D001}" type="sibTrans" cxnId="{F1E392EE-95A3-48BC-B270-69C622B2C504}">
      <dgm:prSet/>
      <dgm:spPr/>
      <dgm:t>
        <a:bodyPr/>
        <a:lstStyle/>
        <a:p>
          <a:endParaRPr lang="id-ID"/>
        </a:p>
      </dgm:t>
    </dgm:pt>
    <dgm:pt modelId="{FB553A0A-56DB-47A2-95F6-405CCCA165A4}">
      <dgm:prSet/>
      <dgm:spPr/>
      <dgm:t>
        <a:bodyPr/>
        <a:lstStyle/>
        <a:p>
          <a:pPr rtl="0"/>
          <a:r>
            <a:rPr kumimoji="1" lang="id-ID" smtClean="0"/>
            <a:t>K</a:t>
          </a:r>
          <a:r>
            <a:rPr kumimoji="1" lang="en-US" smtClean="0"/>
            <a:t>e</a:t>
          </a:r>
          <a:r>
            <a:rPr kumimoji="1" lang="id-ID" smtClean="0"/>
            <a:t>kayaan, Keuntungan</a:t>
          </a:r>
          <a:endParaRPr lang="id-ID"/>
        </a:p>
      </dgm:t>
    </dgm:pt>
    <dgm:pt modelId="{9769E4C6-0812-434E-B25C-255F8CE22E7E}" type="parTrans" cxnId="{47DF1758-2573-44C4-ACE7-90FBFED96D02}">
      <dgm:prSet/>
      <dgm:spPr>
        <a:ln w="28575">
          <a:solidFill>
            <a:schemeClr val="bg1"/>
          </a:solidFill>
        </a:ln>
      </dgm:spPr>
      <dgm:t>
        <a:bodyPr/>
        <a:lstStyle/>
        <a:p>
          <a:endParaRPr lang="id-ID"/>
        </a:p>
      </dgm:t>
    </dgm:pt>
    <dgm:pt modelId="{227ADADD-74B0-4962-B62C-F5FDEC948FD4}" type="sibTrans" cxnId="{47DF1758-2573-44C4-ACE7-90FBFED96D02}">
      <dgm:prSet/>
      <dgm:spPr/>
      <dgm:t>
        <a:bodyPr/>
        <a:lstStyle/>
        <a:p>
          <a:endParaRPr lang="id-ID"/>
        </a:p>
      </dgm:t>
    </dgm:pt>
    <dgm:pt modelId="{BBC5449B-C9FB-4217-A80D-11FF3782EF82}">
      <dgm:prSet/>
      <dgm:spPr/>
      <dgm:t>
        <a:bodyPr/>
        <a:lstStyle/>
        <a:p>
          <a:pPr rtl="0"/>
          <a:r>
            <a:rPr kumimoji="1" lang="id-ID" smtClean="0"/>
            <a:t>Fakta</a:t>
          </a:r>
          <a:endParaRPr lang="id-ID"/>
        </a:p>
      </dgm:t>
    </dgm:pt>
    <dgm:pt modelId="{7AD14D0A-C81A-4301-B0EC-407AB9453D45}" type="parTrans" cxnId="{8CD5EA8E-6F24-4406-8C9F-EAE621FFF533}">
      <dgm:prSet/>
      <dgm:spPr>
        <a:ln w="28575">
          <a:solidFill>
            <a:schemeClr val="bg1"/>
          </a:solidFill>
        </a:ln>
      </dgm:spPr>
      <dgm:t>
        <a:bodyPr/>
        <a:lstStyle/>
        <a:p>
          <a:endParaRPr lang="id-ID"/>
        </a:p>
      </dgm:t>
    </dgm:pt>
    <dgm:pt modelId="{4D927212-FD77-4427-9039-9C682A53EEA4}" type="sibTrans" cxnId="{8CD5EA8E-6F24-4406-8C9F-EAE621FFF533}">
      <dgm:prSet/>
      <dgm:spPr/>
      <dgm:t>
        <a:bodyPr/>
        <a:lstStyle/>
        <a:p>
          <a:endParaRPr lang="id-ID"/>
        </a:p>
      </dgm:t>
    </dgm:pt>
    <dgm:pt modelId="{36B5CD21-1952-4832-9F57-C3720C62C445}">
      <dgm:prSet/>
      <dgm:spPr/>
      <dgm:t>
        <a:bodyPr/>
        <a:lstStyle/>
        <a:p>
          <a:pPr rtl="0"/>
          <a:r>
            <a:rPr kumimoji="1" lang="id-ID" smtClean="0"/>
            <a:t>Merupakan tempat tinggal persekutuan.</a:t>
          </a:r>
          <a:endParaRPr lang="id-ID"/>
        </a:p>
      </dgm:t>
    </dgm:pt>
    <dgm:pt modelId="{AD25E400-867C-4FF5-A80F-85AE64D48D3B}" type="parTrans" cxnId="{0AB9732F-8A75-4462-AA4B-9E57522B29C5}">
      <dgm:prSet/>
      <dgm:spPr>
        <a:ln w="28575">
          <a:solidFill>
            <a:schemeClr val="bg1"/>
          </a:solidFill>
        </a:ln>
      </dgm:spPr>
      <dgm:t>
        <a:bodyPr/>
        <a:lstStyle/>
        <a:p>
          <a:endParaRPr lang="id-ID"/>
        </a:p>
      </dgm:t>
    </dgm:pt>
    <dgm:pt modelId="{DCF454B7-640E-4CD1-AFFB-EEDB38EEE0BF}" type="sibTrans" cxnId="{0AB9732F-8A75-4462-AA4B-9E57522B29C5}">
      <dgm:prSet/>
      <dgm:spPr/>
      <dgm:t>
        <a:bodyPr/>
        <a:lstStyle/>
        <a:p>
          <a:endParaRPr lang="id-ID"/>
        </a:p>
      </dgm:t>
    </dgm:pt>
    <dgm:pt modelId="{000EE035-C03C-47B4-B1EA-A581A9431436}">
      <dgm:prSet/>
      <dgm:spPr/>
      <dgm:t>
        <a:bodyPr/>
        <a:lstStyle/>
        <a:p>
          <a:pPr rtl="0"/>
          <a:r>
            <a:rPr kumimoji="1" lang="id-ID" smtClean="0"/>
            <a:t>Memberikan penghidupan kepada persekutuan</a:t>
          </a:r>
          <a:endParaRPr lang="id-ID"/>
        </a:p>
      </dgm:t>
    </dgm:pt>
    <dgm:pt modelId="{CCC45484-DC54-443A-A79D-571551A4EB4F}" type="parTrans" cxnId="{4BF244A7-C47B-4D42-B7F5-F2CB006D4B8A}">
      <dgm:prSet/>
      <dgm:spPr/>
      <dgm:t>
        <a:bodyPr/>
        <a:lstStyle/>
        <a:p>
          <a:endParaRPr lang="id-ID"/>
        </a:p>
      </dgm:t>
    </dgm:pt>
    <dgm:pt modelId="{30F60697-0DC0-4ADC-84A8-DDF58509A90F}" type="sibTrans" cxnId="{4BF244A7-C47B-4D42-B7F5-F2CB006D4B8A}">
      <dgm:prSet/>
      <dgm:spPr/>
      <dgm:t>
        <a:bodyPr/>
        <a:lstStyle/>
        <a:p>
          <a:endParaRPr lang="id-ID"/>
        </a:p>
      </dgm:t>
    </dgm:pt>
    <dgm:pt modelId="{66921DE4-13EA-46E9-9395-AB6ACA9FF629}">
      <dgm:prSet/>
      <dgm:spPr/>
      <dgm:t>
        <a:bodyPr/>
        <a:lstStyle/>
        <a:p>
          <a:pPr rtl="0"/>
          <a:r>
            <a:rPr kumimoji="1" lang="id-ID" smtClean="0"/>
            <a:t>Tempat para warga persekutuan yang meninggal dunia dikebumikan</a:t>
          </a:r>
          <a:endParaRPr lang="id-ID"/>
        </a:p>
      </dgm:t>
    </dgm:pt>
    <dgm:pt modelId="{B07EE8FB-E513-4787-B534-C0FB1A931EAA}" type="parTrans" cxnId="{938D655D-E487-4EAE-81BD-B83F4A23D841}">
      <dgm:prSet/>
      <dgm:spPr>
        <a:ln w="28575">
          <a:solidFill>
            <a:schemeClr val="bg1"/>
          </a:solidFill>
        </a:ln>
      </dgm:spPr>
      <dgm:t>
        <a:bodyPr/>
        <a:lstStyle/>
        <a:p>
          <a:endParaRPr lang="id-ID"/>
        </a:p>
      </dgm:t>
    </dgm:pt>
    <dgm:pt modelId="{5C9644B5-7E46-41FD-B96B-6CAACE0B9CB7}" type="sibTrans" cxnId="{938D655D-E487-4EAE-81BD-B83F4A23D841}">
      <dgm:prSet/>
      <dgm:spPr/>
      <dgm:t>
        <a:bodyPr/>
        <a:lstStyle/>
        <a:p>
          <a:endParaRPr lang="id-ID"/>
        </a:p>
      </dgm:t>
    </dgm:pt>
    <dgm:pt modelId="{53329B4F-6A5D-41B5-AB43-D18CA3EA5E6E}" type="pres">
      <dgm:prSet presAssocID="{BD7903AC-B386-4829-8BFA-CE27D0C2DF21}" presName="hierChild1" presStyleCnt="0">
        <dgm:presLayoutVars>
          <dgm:orgChart val="1"/>
          <dgm:chPref val="1"/>
          <dgm:dir/>
          <dgm:animOne val="branch"/>
          <dgm:animLvl val="lvl"/>
          <dgm:resizeHandles/>
        </dgm:presLayoutVars>
      </dgm:prSet>
      <dgm:spPr/>
      <dgm:t>
        <a:bodyPr/>
        <a:lstStyle/>
        <a:p>
          <a:endParaRPr lang="id-ID"/>
        </a:p>
      </dgm:t>
    </dgm:pt>
    <dgm:pt modelId="{A5D72805-199F-4295-91CB-480BE2D29A5A}" type="pres">
      <dgm:prSet presAssocID="{FDD49775-902D-47FD-AEC3-AE14D4337592}" presName="hierRoot1" presStyleCnt="0">
        <dgm:presLayoutVars>
          <dgm:hierBranch val="init"/>
        </dgm:presLayoutVars>
      </dgm:prSet>
      <dgm:spPr/>
    </dgm:pt>
    <dgm:pt modelId="{676A7F3A-FDEF-4ECB-BCB2-97F8592F0AFE}" type="pres">
      <dgm:prSet presAssocID="{FDD49775-902D-47FD-AEC3-AE14D4337592}" presName="rootComposite1" presStyleCnt="0"/>
      <dgm:spPr/>
    </dgm:pt>
    <dgm:pt modelId="{7C74FCE7-809D-458B-B7FB-C9DC6BD54EBB}" type="pres">
      <dgm:prSet presAssocID="{FDD49775-902D-47FD-AEC3-AE14D4337592}" presName="rootText1" presStyleLbl="node0" presStyleIdx="0" presStyleCnt="1">
        <dgm:presLayoutVars>
          <dgm:chPref val="3"/>
        </dgm:presLayoutVars>
      </dgm:prSet>
      <dgm:spPr/>
      <dgm:t>
        <a:bodyPr/>
        <a:lstStyle/>
        <a:p>
          <a:endParaRPr lang="id-ID"/>
        </a:p>
      </dgm:t>
    </dgm:pt>
    <dgm:pt modelId="{B6B80CDA-0FB8-409D-BB8C-FBAEFEA2E797}" type="pres">
      <dgm:prSet presAssocID="{FDD49775-902D-47FD-AEC3-AE14D4337592}" presName="rootConnector1" presStyleLbl="node1" presStyleIdx="0" presStyleCnt="0"/>
      <dgm:spPr/>
      <dgm:t>
        <a:bodyPr/>
        <a:lstStyle/>
        <a:p>
          <a:endParaRPr lang="id-ID"/>
        </a:p>
      </dgm:t>
    </dgm:pt>
    <dgm:pt modelId="{845F8BCD-335C-449A-BD7A-95E1FE31DB74}" type="pres">
      <dgm:prSet presAssocID="{FDD49775-902D-47FD-AEC3-AE14D4337592}" presName="hierChild2" presStyleCnt="0"/>
      <dgm:spPr/>
    </dgm:pt>
    <dgm:pt modelId="{7F7EEF27-D8DB-4535-A5D0-51F4D34C559C}" type="pres">
      <dgm:prSet presAssocID="{D4A7A08E-E6F0-473F-9D73-8A0B7D8E8502}" presName="Name64" presStyleLbl="parChTrans1D2" presStyleIdx="0" presStyleCnt="2"/>
      <dgm:spPr/>
      <dgm:t>
        <a:bodyPr/>
        <a:lstStyle/>
        <a:p>
          <a:endParaRPr lang="id-ID"/>
        </a:p>
      </dgm:t>
    </dgm:pt>
    <dgm:pt modelId="{DBF35C97-B3A3-4F6D-B024-7D9785A549B6}" type="pres">
      <dgm:prSet presAssocID="{9B233BFE-53C4-4849-B8E3-3330C52410BE}" presName="hierRoot2" presStyleCnt="0">
        <dgm:presLayoutVars>
          <dgm:hierBranch val="init"/>
        </dgm:presLayoutVars>
      </dgm:prSet>
      <dgm:spPr/>
    </dgm:pt>
    <dgm:pt modelId="{A10016A9-6488-4A1C-9854-CC9CCE2B8E97}" type="pres">
      <dgm:prSet presAssocID="{9B233BFE-53C4-4849-B8E3-3330C52410BE}" presName="rootComposite" presStyleCnt="0"/>
      <dgm:spPr/>
    </dgm:pt>
    <dgm:pt modelId="{65237A20-1F2D-4E1E-83A9-60D9C67D7D27}" type="pres">
      <dgm:prSet presAssocID="{9B233BFE-53C4-4849-B8E3-3330C52410BE}" presName="rootText" presStyleLbl="node2" presStyleIdx="0" presStyleCnt="2">
        <dgm:presLayoutVars>
          <dgm:chPref val="3"/>
        </dgm:presLayoutVars>
      </dgm:prSet>
      <dgm:spPr/>
      <dgm:t>
        <a:bodyPr/>
        <a:lstStyle/>
        <a:p>
          <a:endParaRPr lang="id-ID"/>
        </a:p>
      </dgm:t>
    </dgm:pt>
    <dgm:pt modelId="{73B71BC9-4405-4DB8-8B1E-B9B723716368}" type="pres">
      <dgm:prSet presAssocID="{9B233BFE-53C4-4849-B8E3-3330C52410BE}" presName="rootConnector" presStyleLbl="node2" presStyleIdx="0" presStyleCnt="2"/>
      <dgm:spPr/>
      <dgm:t>
        <a:bodyPr/>
        <a:lstStyle/>
        <a:p>
          <a:endParaRPr lang="id-ID"/>
        </a:p>
      </dgm:t>
    </dgm:pt>
    <dgm:pt modelId="{101DA945-E1ED-458F-97F0-8449B73F7349}" type="pres">
      <dgm:prSet presAssocID="{9B233BFE-53C4-4849-B8E3-3330C52410BE}" presName="hierChild4" presStyleCnt="0"/>
      <dgm:spPr/>
    </dgm:pt>
    <dgm:pt modelId="{C985DDBD-5199-4350-A0FD-F8D992267755}" type="pres">
      <dgm:prSet presAssocID="{DE44DAAF-9480-4551-83E8-D0C1B1E7B374}" presName="Name64" presStyleLbl="parChTrans1D3" presStyleIdx="0" presStyleCnt="5"/>
      <dgm:spPr/>
      <dgm:t>
        <a:bodyPr/>
        <a:lstStyle/>
        <a:p>
          <a:endParaRPr lang="id-ID"/>
        </a:p>
      </dgm:t>
    </dgm:pt>
    <dgm:pt modelId="{42E75E82-01C8-4710-82FC-DED7239783C4}" type="pres">
      <dgm:prSet presAssocID="{4944EFF5-3A31-44F6-B8F8-B62BD8EFF1CF}" presName="hierRoot2" presStyleCnt="0">
        <dgm:presLayoutVars>
          <dgm:hierBranch val="init"/>
        </dgm:presLayoutVars>
      </dgm:prSet>
      <dgm:spPr/>
    </dgm:pt>
    <dgm:pt modelId="{EFE0C83E-CF12-4A1E-A422-F3AD09FB8B8D}" type="pres">
      <dgm:prSet presAssocID="{4944EFF5-3A31-44F6-B8F8-B62BD8EFF1CF}" presName="rootComposite" presStyleCnt="0"/>
      <dgm:spPr/>
    </dgm:pt>
    <dgm:pt modelId="{ACC2EB1A-A4D1-4ECB-BB92-30DE7494FFE2}" type="pres">
      <dgm:prSet presAssocID="{4944EFF5-3A31-44F6-B8F8-B62BD8EFF1CF}" presName="rootText" presStyleLbl="node3" presStyleIdx="0" presStyleCnt="5" custScaleX="132862">
        <dgm:presLayoutVars>
          <dgm:chPref val="3"/>
        </dgm:presLayoutVars>
      </dgm:prSet>
      <dgm:spPr/>
      <dgm:t>
        <a:bodyPr/>
        <a:lstStyle/>
        <a:p>
          <a:endParaRPr lang="id-ID"/>
        </a:p>
      </dgm:t>
    </dgm:pt>
    <dgm:pt modelId="{3B4F7996-9B0C-412B-AF7B-172306C051A0}" type="pres">
      <dgm:prSet presAssocID="{4944EFF5-3A31-44F6-B8F8-B62BD8EFF1CF}" presName="rootConnector" presStyleLbl="node3" presStyleIdx="0" presStyleCnt="5"/>
      <dgm:spPr/>
      <dgm:t>
        <a:bodyPr/>
        <a:lstStyle/>
        <a:p>
          <a:endParaRPr lang="id-ID"/>
        </a:p>
      </dgm:t>
    </dgm:pt>
    <dgm:pt modelId="{7C728D8A-9762-43B5-859A-A636B379B182}" type="pres">
      <dgm:prSet presAssocID="{4944EFF5-3A31-44F6-B8F8-B62BD8EFF1CF}" presName="hierChild4" presStyleCnt="0"/>
      <dgm:spPr/>
    </dgm:pt>
    <dgm:pt modelId="{956DF298-ED67-4455-83B4-4A371CDA9FFA}" type="pres">
      <dgm:prSet presAssocID="{4944EFF5-3A31-44F6-B8F8-B62BD8EFF1CF}" presName="hierChild5" presStyleCnt="0"/>
      <dgm:spPr/>
    </dgm:pt>
    <dgm:pt modelId="{9BB5B3E2-0EAA-479F-AF46-770D24CCC285}" type="pres">
      <dgm:prSet presAssocID="{9769E4C6-0812-434E-B25C-255F8CE22E7E}" presName="Name64" presStyleLbl="parChTrans1D3" presStyleIdx="1" presStyleCnt="5"/>
      <dgm:spPr/>
      <dgm:t>
        <a:bodyPr/>
        <a:lstStyle/>
        <a:p>
          <a:endParaRPr lang="id-ID"/>
        </a:p>
      </dgm:t>
    </dgm:pt>
    <dgm:pt modelId="{21F8EA96-2BA5-4033-9C06-6C09118E0287}" type="pres">
      <dgm:prSet presAssocID="{FB553A0A-56DB-47A2-95F6-405CCCA165A4}" presName="hierRoot2" presStyleCnt="0">
        <dgm:presLayoutVars>
          <dgm:hierBranch val="init"/>
        </dgm:presLayoutVars>
      </dgm:prSet>
      <dgm:spPr/>
    </dgm:pt>
    <dgm:pt modelId="{0FDD8C19-72B1-4B29-BF3E-DA8C0E2BAB9E}" type="pres">
      <dgm:prSet presAssocID="{FB553A0A-56DB-47A2-95F6-405CCCA165A4}" presName="rootComposite" presStyleCnt="0"/>
      <dgm:spPr/>
    </dgm:pt>
    <dgm:pt modelId="{FB81B541-B0EE-42ED-BCAD-047F5723BA75}" type="pres">
      <dgm:prSet presAssocID="{FB553A0A-56DB-47A2-95F6-405CCCA165A4}" presName="rootText" presStyleLbl="node3" presStyleIdx="1" presStyleCnt="5" custScaleX="132862">
        <dgm:presLayoutVars>
          <dgm:chPref val="3"/>
        </dgm:presLayoutVars>
      </dgm:prSet>
      <dgm:spPr/>
      <dgm:t>
        <a:bodyPr/>
        <a:lstStyle/>
        <a:p>
          <a:endParaRPr lang="id-ID"/>
        </a:p>
      </dgm:t>
    </dgm:pt>
    <dgm:pt modelId="{0499968F-EAE9-4A0C-8444-66F118AA48C3}" type="pres">
      <dgm:prSet presAssocID="{FB553A0A-56DB-47A2-95F6-405CCCA165A4}" presName="rootConnector" presStyleLbl="node3" presStyleIdx="1" presStyleCnt="5"/>
      <dgm:spPr/>
      <dgm:t>
        <a:bodyPr/>
        <a:lstStyle/>
        <a:p>
          <a:endParaRPr lang="id-ID"/>
        </a:p>
      </dgm:t>
    </dgm:pt>
    <dgm:pt modelId="{1786A0F2-2A9F-4F18-9307-C8E40163A912}" type="pres">
      <dgm:prSet presAssocID="{FB553A0A-56DB-47A2-95F6-405CCCA165A4}" presName="hierChild4" presStyleCnt="0"/>
      <dgm:spPr/>
    </dgm:pt>
    <dgm:pt modelId="{0D29DA57-5D72-44DC-AAFB-5CA5149C40E9}" type="pres">
      <dgm:prSet presAssocID="{FB553A0A-56DB-47A2-95F6-405CCCA165A4}" presName="hierChild5" presStyleCnt="0"/>
      <dgm:spPr/>
    </dgm:pt>
    <dgm:pt modelId="{34584D71-75B8-4466-98B4-3AD69A48EFC6}" type="pres">
      <dgm:prSet presAssocID="{9B233BFE-53C4-4849-B8E3-3330C52410BE}" presName="hierChild5" presStyleCnt="0"/>
      <dgm:spPr/>
    </dgm:pt>
    <dgm:pt modelId="{6C95F719-3753-4A88-9368-86A4252E503D}" type="pres">
      <dgm:prSet presAssocID="{7AD14D0A-C81A-4301-B0EC-407AB9453D45}" presName="Name64" presStyleLbl="parChTrans1D2" presStyleIdx="1" presStyleCnt="2"/>
      <dgm:spPr/>
      <dgm:t>
        <a:bodyPr/>
        <a:lstStyle/>
        <a:p>
          <a:endParaRPr lang="id-ID"/>
        </a:p>
      </dgm:t>
    </dgm:pt>
    <dgm:pt modelId="{0862212C-58B9-4DBA-9327-6A311F4A9D9E}" type="pres">
      <dgm:prSet presAssocID="{BBC5449B-C9FB-4217-A80D-11FF3782EF82}" presName="hierRoot2" presStyleCnt="0">
        <dgm:presLayoutVars>
          <dgm:hierBranch val="init"/>
        </dgm:presLayoutVars>
      </dgm:prSet>
      <dgm:spPr/>
    </dgm:pt>
    <dgm:pt modelId="{5C884173-B5A3-4609-A287-06AABE8C056C}" type="pres">
      <dgm:prSet presAssocID="{BBC5449B-C9FB-4217-A80D-11FF3782EF82}" presName="rootComposite" presStyleCnt="0"/>
      <dgm:spPr/>
    </dgm:pt>
    <dgm:pt modelId="{8B58C8F1-17EA-49D2-8A81-3D767508D528}" type="pres">
      <dgm:prSet presAssocID="{BBC5449B-C9FB-4217-A80D-11FF3782EF82}" presName="rootText" presStyleLbl="node2" presStyleIdx="1" presStyleCnt="2">
        <dgm:presLayoutVars>
          <dgm:chPref val="3"/>
        </dgm:presLayoutVars>
      </dgm:prSet>
      <dgm:spPr/>
      <dgm:t>
        <a:bodyPr/>
        <a:lstStyle/>
        <a:p>
          <a:endParaRPr lang="id-ID"/>
        </a:p>
      </dgm:t>
    </dgm:pt>
    <dgm:pt modelId="{D59077FB-18F1-4EF1-99A9-3614CF98EF55}" type="pres">
      <dgm:prSet presAssocID="{BBC5449B-C9FB-4217-A80D-11FF3782EF82}" presName="rootConnector" presStyleLbl="node2" presStyleIdx="1" presStyleCnt="2"/>
      <dgm:spPr/>
      <dgm:t>
        <a:bodyPr/>
        <a:lstStyle/>
        <a:p>
          <a:endParaRPr lang="id-ID"/>
        </a:p>
      </dgm:t>
    </dgm:pt>
    <dgm:pt modelId="{6DEEA01D-5D86-4C37-9A88-C9E32CFAC585}" type="pres">
      <dgm:prSet presAssocID="{BBC5449B-C9FB-4217-A80D-11FF3782EF82}" presName="hierChild4" presStyleCnt="0"/>
      <dgm:spPr/>
    </dgm:pt>
    <dgm:pt modelId="{674527F2-20F5-46DE-BFDE-1CE20C49F0D4}" type="pres">
      <dgm:prSet presAssocID="{AD25E400-867C-4FF5-A80F-85AE64D48D3B}" presName="Name64" presStyleLbl="parChTrans1D3" presStyleIdx="2" presStyleCnt="5"/>
      <dgm:spPr/>
      <dgm:t>
        <a:bodyPr/>
        <a:lstStyle/>
        <a:p>
          <a:endParaRPr lang="id-ID"/>
        </a:p>
      </dgm:t>
    </dgm:pt>
    <dgm:pt modelId="{973F1712-F250-4728-9D61-1E82C48DE44F}" type="pres">
      <dgm:prSet presAssocID="{36B5CD21-1952-4832-9F57-C3720C62C445}" presName="hierRoot2" presStyleCnt="0">
        <dgm:presLayoutVars>
          <dgm:hierBranch val="init"/>
        </dgm:presLayoutVars>
      </dgm:prSet>
      <dgm:spPr/>
    </dgm:pt>
    <dgm:pt modelId="{8B3C3C94-231A-4779-93E7-3B61C6D1CB58}" type="pres">
      <dgm:prSet presAssocID="{36B5CD21-1952-4832-9F57-C3720C62C445}" presName="rootComposite" presStyleCnt="0"/>
      <dgm:spPr/>
    </dgm:pt>
    <dgm:pt modelId="{AB7462D7-3BDA-4B07-8EC6-89AAD04ED2E3}" type="pres">
      <dgm:prSet presAssocID="{36B5CD21-1952-4832-9F57-C3720C62C445}" presName="rootText" presStyleLbl="node3" presStyleIdx="2" presStyleCnt="5" custScaleX="132862">
        <dgm:presLayoutVars>
          <dgm:chPref val="3"/>
        </dgm:presLayoutVars>
      </dgm:prSet>
      <dgm:spPr/>
      <dgm:t>
        <a:bodyPr/>
        <a:lstStyle/>
        <a:p>
          <a:endParaRPr lang="id-ID"/>
        </a:p>
      </dgm:t>
    </dgm:pt>
    <dgm:pt modelId="{7EABE4F3-2BB4-4DF0-B325-985510EEA3C3}" type="pres">
      <dgm:prSet presAssocID="{36B5CD21-1952-4832-9F57-C3720C62C445}" presName="rootConnector" presStyleLbl="node3" presStyleIdx="2" presStyleCnt="5"/>
      <dgm:spPr/>
      <dgm:t>
        <a:bodyPr/>
        <a:lstStyle/>
        <a:p>
          <a:endParaRPr lang="id-ID"/>
        </a:p>
      </dgm:t>
    </dgm:pt>
    <dgm:pt modelId="{CA3D079C-BAF4-460B-9C6C-5184BAA66C14}" type="pres">
      <dgm:prSet presAssocID="{36B5CD21-1952-4832-9F57-C3720C62C445}" presName="hierChild4" presStyleCnt="0"/>
      <dgm:spPr/>
    </dgm:pt>
    <dgm:pt modelId="{6146B85F-033F-4573-AE1C-425E9BDC9F03}" type="pres">
      <dgm:prSet presAssocID="{36B5CD21-1952-4832-9F57-C3720C62C445}" presName="hierChild5" presStyleCnt="0"/>
      <dgm:spPr/>
    </dgm:pt>
    <dgm:pt modelId="{9EA34C11-F8DA-49F1-9E82-5797B66A439C}" type="pres">
      <dgm:prSet presAssocID="{CCC45484-DC54-443A-A79D-571551A4EB4F}" presName="Name64" presStyleLbl="parChTrans1D3" presStyleIdx="3" presStyleCnt="5"/>
      <dgm:spPr/>
      <dgm:t>
        <a:bodyPr/>
        <a:lstStyle/>
        <a:p>
          <a:endParaRPr lang="id-ID"/>
        </a:p>
      </dgm:t>
    </dgm:pt>
    <dgm:pt modelId="{428378FB-3E81-4924-9D41-0D4FBFA36324}" type="pres">
      <dgm:prSet presAssocID="{000EE035-C03C-47B4-B1EA-A581A9431436}" presName="hierRoot2" presStyleCnt="0">
        <dgm:presLayoutVars>
          <dgm:hierBranch val="init"/>
        </dgm:presLayoutVars>
      </dgm:prSet>
      <dgm:spPr/>
    </dgm:pt>
    <dgm:pt modelId="{C2C5B5B8-D9D2-4E2C-9500-98DD5971206D}" type="pres">
      <dgm:prSet presAssocID="{000EE035-C03C-47B4-B1EA-A581A9431436}" presName="rootComposite" presStyleCnt="0"/>
      <dgm:spPr/>
    </dgm:pt>
    <dgm:pt modelId="{4FDE981A-1C28-4BD8-BC49-7EA96CBB68B8}" type="pres">
      <dgm:prSet presAssocID="{000EE035-C03C-47B4-B1EA-A581A9431436}" presName="rootText" presStyleLbl="node3" presStyleIdx="3" presStyleCnt="5" custScaleX="132862">
        <dgm:presLayoutVars>
          <dgm:chPref val="3"/>
        </dgm:presLayoutVars>
      </dgm:prSet>
      <dgm:spPr/>
      <dgm:t>
        <a:bodyPr/>
        <a:lstStyle/>
        <a:p>
          <a:endParaRPr lang="id-ID"/>
        </a:p>
      </dgm:t>
    </dgm:pt>
    <dgm:pt modelId="{D9EED8EE-64E1-4E39-9EA5-CE28A9D14834}" type="pres">
      <dgm:prSet presAssocID="{000EE035-C03C-47B4-B1EA-A581A9431436}" presName="rootConnector" presStyleLbl="node3" presStyleIdx="3" presStyleCnt="5"/>
      <dgm:spPr/>
      <dgm:t>
        <a:bodyPr/>
        <a:lstStyle/>
        <a:p>
          <a:endParaRPr lang="id-ID"/>
        </a:p>
      </dgm:t>
    </dgm:pt>
    <dgm:pt modelId="{A098933A-66D0-46A3-8AC6-AC5FE48FD9D6}" type="pres">
      <dgm:prSet presAssocID="{000EE035-C03C-47B4-B1EA-A581A9431436}" presName="hierChild4" presStyleCnt="0"/>
      <dgm:spPr/>
    </dgm:pt>
    <dgm:pt modelId="{183CFC73-3E2C-4A95-9B34-FB5A0369F07C}" type="pres">
      <dgm:prSet presAssocID="{000EE035-C03C-47B4-B1EA-A581A9431436}" presName="hierChild5" presStyleCnt="0"/>
      <dgm:spPr/>
    </dgm:pt>
    <dgm:pt modelId="{F4B09664-43AE-4CB4-AF9E-376A4EEF66EC}" type="pres">
      <dgm:prSet presAssocID="{B07EE8FB-E513-4787-B534-C0FB1A931EAA}" presName="Name64" presStyleLbl="parChTrans1D3" presStyleIdx="4" presStyleCnt="5"/>
      <dgm:spPr/>
      <dgm:t>
        <a:bodyPr/>
        <a:lstStyle/>
        <a:p>
          <a:endParaRPr lang="id-ID"/>
        </a:p>
      </dgm:t>
    </dgm:pt>
    <dgm:pt modelId="{AAC89615-D620-42E8-97DD-90A7A1762D04}" type="pres">
      <dgm:prSet presAssocID="{66921DE4-13EA-46E9-9395-AB6ACA9FF629}" presName="hierRoot2" presStyleCnt="0">
        <dgm:presLayoutVars>
          <dgm:hierBranch val="init"/>
        </dgm:presLayoutVars>
      </dgm:prSet>
      <dgm:spPr/>
    </dgm:pt>
    <dgm:pt modelId="{BE941556-281E-49EB-818A-D6AA2AABA026}" type="pres">
      <dgm:prSet presAssocID="{66921DE4-13EA-46E9-9395-AB6ACA9FF629}" presName="rootComposite" presStyleCnt="0"/>
      <dgm:spPr/>
    </dgm:pt>
    <dgm:pt modelId="{1202899F-8E59-47CC-8A17-9F359CE19104}" type="pres">
      <dgm:prSet presAssocID="{66921DE4-13EA-46E9-9395-AB6ACA9FF629}" presName="rootText" presStyleLbl="node3" presStyleIdx="4" presStyleCnt="5" custScaleX="132862">
        <dgm:presLayoutVars>
          <dgm:chPref val="3"/>
        </dgm:presLayoutVars>
      </dgm:prSet>
      <dgm:spPr/>
      <dgm:t>
        <a:bodyPr/>
        <a:lstStyle/>
        <a:p>
          <a:endParaRPr lang="id-ID"/>
        </a:p>
      </dgm:t>
    </dgm:pt>
    <dgm:pt modelId="{296B2288-4419-4871-B3FB-3BF3315B8B28}" type="pres">
      <dgm:prSet presAssocID="{66921DE4-13EA-46E9-9395-AB6ACA9FF629}" presName="rootConnector" presStyleLbl="node3" presStyleIdx="4" presStyleCnt="5"/>
      <dgm:spPr/>
      <dgm:t>
        <a:bodyPr/>
        <a:lstStyle/>
        <a:p>
          <a:endParaRPr lang="id-ID"/>
        </a:p>
      </dgm:t>
    </dgm:pt>
    <dgm:pt modelId="{4B4823A8-7414-455D-B8B3-5F9DCB6F0C01}" type="pres">
      <dgm:prSet presAssocID="{66921DE4-13EA-46E9-9395-AB6ACA9FF629}" presName="hierChild4" presStyleCnt="0"/>
      <dgm:spPr/>
    </dgm:pt>
    <dgm:pt modelId="{3B44C5AE-E5B8-4170-818F-BA11A2A87337}" type="pres">
      <dgm:prSet presAssocID="{66921DE4-13EA-46E9-9395-AB6ACA9FF629}" presName="hierChild5" presStyleCnt="0"/>
      <dgm:spPr/>
    </dgm:pt>
    <dgm:pt modelId="{9831980C-B970-472F-BE3A-FB2E6512E9FB}" type="pres">
      <dgm:prSet presAssocID="{BBC5449B-C9FB-4217-A80D-11FF3782EF82}" presName="hierChild5" presStyleCnt="0"/>
      <dgm:spPr/>
    </dgm:pt>
    <dgm:pt modelId="{91811A62-7CF9-4B32-ACA9-086D73C4E04A}" type="pres">
      <dgm:prSet presAssocID="{FDD49775-902D-47FD-AEC3-AE14D4337592}" presName="hierChild3" presStyleCnt="0"/>
      <dgm:spPr/>
    </dgm:pt>
  </dgm:ptLst>
  <dgm:cxnLst>
    <dgm:cxn modelId="{0407B064-F00C-4EEB-B05E-5F06A15FB2FE}" type="presOf" srcId="{000EE035-C03C-47B4-B1EA-A581A9431436}" destId="{D9EED8EE-64E1-4E39-9EA5-CE28A9D14834}" srcOrd="1" destOrd="0" presId="urn:microsoft.com/office/officeart/2009/3/layout/HorizontalOrganizationChart"/>
    <dgm:cxn modelId="{C3A83530-7E18-4B34-B234-292E9AFA9B06}" type="presOf" srcId="{66921DE4-13EA-46E9-9395-AB6ACA9FF629}" destId="{1202899F-8E59-47CC-8A17-9F359CE19104}" srcOrd="0" destOrd="0" presId="urn:microsoft.com/office/officeart/2009/3/layout/HorizontalOrganizationChart"/>
    <dgm:cxn modelId="{0631A8CF-D10B-4418-808E-E12BACF9D685}" type="presOf" srcId="{4944EFF5-3A31-44F6-B8F8-B62BD8EFF1CF}" destId="{ACC2EB1A-A4D1-4ECB-BB92-30DE7494FFE2}" srcOrd="0" destOrd="0" presId="urn:microsoft.com/office/officeart/2009/3/layout/HorizontalOrganizationChart"/>
    <dgm:cxn modelId="{E3A16C82-783D-4A46-90D6-80A088DF6D36}" type="presOf" srcId="{36B5CD21-1952-4832-9F57-C3720C62C445}" destId="{AB7462D7-3BDA-4B07-8EC6-89AAD04ED2E3}" srcOrd="0" destOrd="0" presId="urn:microsoft.com/office/officeart/2009/3/layout/HorizontalOrganizationChart"/>
    <dgm:cxn modelId="{8CD5EA8E-6F24-4406-8C9F-EAE621FFF533}" srcId="{FDD49775-902D-47FD-AEC3-AE14D4337592}" destId="{BBC5449B-C9FB-4217-A80D-11FF3782EF82}" srcOrd="1" destOrd="0" parTransId="{7AD14D0A-C81A-4301-B0EC-407AB9453D45}" sibTransId="{4D927212-FD77-4427-9039-9C682A53EEA4}"/>
    <dgm:cxn modelId="{B3791682-0E18-4AF3-B4A1-4785F64D2F5A}" srcId="{BD7903AC-B386-4829-8BFA-CE27D0C2DF21}" destId="{FDD49775-902D-47FD-AEC3-AE14D4337592}" srcOrd="0" destOrd="0" parTransId="{D5690F4F-0F4C-4348-9979-798AE49FDA04}" sibTransId="{53407C20-A5C2-49EC-945C-C55614767DE0}"/>
    <dgm:cxn modelId="{D159155A-A449-4B14-993F-EAD65EA3812A}" type="presOf" srcId="{FDD49775-902D-47FD-AEC3-AE14D4337592}" destId="{B6B80CDA-0FB8-409D-BB8C-FBAEFEA2E797}" srcOrd="1" destOrd="0" presId="urn:microsoft.com/office/officeart/2009/3/layout/HorizontalOrganizationChart"/>
    <dgm:cxn modelId="{3451A5BE-C4C7-4251-8BD3-72E27E06C52C}" type="presOf" srcId="{BD7903AC-B386-4829-8BFA-CE27D0C2DF21}" destId="{53329B4F-6A5D-41B5-AB43-D18CA3EA5E6E}" srcOrd="0" destOrd="0" presId="urn:microsoft.com/office/officeart/2009/3/layout/HorizontalOrganizationChart"/>
    <dgm:cxn modelId="{FBD14C49-1231-4B7F-944C-05CF5CFFFAA2}" type="presOf" srcId="{66921DE4-13EA-46E9-9395-AB6ACA9FF629}" destId="{296B2288-4419-4871-B3FB-3BF3315B8B28}" srcOrd="1" destOrd="0" presId="urn:microsoft.com/office/officeart/2009/3/layout/HorizontalOrganizationChart"/>
    <dgm:cxn modelId="{D62113C5-5E5E-4747-AFB4-21A48BF8A49B}" type="presOf" srcId="{D4A7A08E-E6F0-473F-9D73-8A0B7D8E8502}" destId="{7F7EEF27-D8DB-4535-A5D0-51F4D34C559C}" srcOrd="0" destOrd="0" presId="urn:microsoft.com/office/officeart/2009/3/layout/HorizontalOrganizationChart"/>
    <dgm:cxn modelId="{9ADDF59C-D5B5-4774-A743-3FC846F11E34}" type="presOf" srcId="{FB553A0A-56DB-47A2-95F6-405CCCA165A4}" destId="{FB81B541-B0EE-42ED-BCAD-047F5723BA75}" srcOrd="0" destOrd="0" presId="urn:microsoft.com/office/officeart/2009/3/layout/HorizontalOrganizationChart"/>
    <dgm:cxn modelId="{4F6BC039-9F41-4255-84C1-18DC583ED575}" srcId="{FDD49775-902D-47FD-AEC3-AE14D4337592}" destId="{9B233BFE-53C4-4849-B8E3-3330C52410BE}" srcOrd="0" destOrd="0" parTransId="{D4A7A08E-E6F0-473F-9D73-8A0B7D8E8502}" sibTransId="{288EE5A7-4673-47A5-9B3F-06EFEE09112E}"/>
    <dgm:cxn modelId="{2CAA99AF-4D49-4C4C-B395-9FF13B30FAED}" type="presOf" srcId="{9B233BFE-53C4-4849-B8E3-3330C52410BE}" destId="{65237A20-1F2D-4E1E-83A9-60D9C67D7D27}" srcOrd="0" destOrd="0" presId="urn:microsoft.com/office/officeart/2009/3/layout/HorizontalOrganizationChart"/>
    <dgm:cxn modelId="{0DB81A9A-5007-488F-81EC-9E954DCF0A97}" type="presOf" srcId="{BBC5449B-C9FB-4217-A80D-11FF3782EF82}" destId="{D59077FB-18F1-4EF1-99A9-3614CF98EF55}" srcOrd="1" destOrd="0" presId="urn:microsoft.com/office/officeart/2009/3/layout/HorizontalOrganizationChart"/>
    <dgm:cxn modelId="{47DF1758-2573-44C4-ACE7-90FBFED96D02}" srcId="{9B233BFE-53C4-4849-B8E3-3330C52410BE}" destId="{FB553A0A-56DB-47A2-95F6-405CCCA165A4}" srcOrd="1" destOrd="0" parTransId="{9769E4C6-0812-434E-B25C-255F8CE22E7E}" sibTransId="{227ADADD-74B0-4962-B62C-F5FDEC948FD4}"/>
    <dgm:cxn modelId="{3B907D7D-648D-4663-AEEE-4450E74569F9}" type="presOf" srcId="{000EE035-C03C-47B4-B1EA-A581A9431436}" destId="{4FDE981A-1C28-4BD8-BC49-7EA96CBB68B8}" srcOrd="0" destOrd="0" presId="urn:microsoft.com/office/officeart/2009/3/layout/HorizontalOrganizationChart"/>
    <dgm:cxn modelId="{938D655D-E487-4EAE-81BD-B83F4A23D841}" srcId="{BBC5449B-C9FB-4217-A80D-11FF3782EF82}" destId="{66921DE4-13EA-46E9-9395-AB6ACA9FF629}" srcOrd="2" destOrd="0" parTransId="{B07EE8FB-E513-4787-B534-C0FB1A931EAA}" sibTransId="{5C9644B5-7E46-41FD-B96B-6CAACE0B9CB7}"/>
    <dgm:cxn modelId="{A9FE039D-F883-49D2-9F0B-11F03C52A5BF}" type="presOf" srcId="{FDD49775-902D-47FD-AEC3-AE14D4337592}" destId="{7C74FCE7-809D-458B-B7FB-C9DC6BD54EBB}" srcOrd="0" destOrd="0" presId="urn:microsoft.com/office/officeart/2009/3/layout/HorizontalOrganizationChart"/>
    <dgm:cxn modelId="{0AB9732F-8A75-4462-AA4B-9E57522B29C5}" srcId="{BBC5449B-C9FB-4217-A80D-11FF3782EF82}" destId="{36B5CD21-1952-4832-9F57-C3720C62C445}" srcOrd="0" destOrd="0" parTransId="{AD25E400-867C-4FF5-A80F-85AE64D48D3B}" sibTransId="{DCF454B7-640E-4CD1-AFFB-EEDB38EEE0BF}"/>
    <dgm:cxn modelId="{1051BEE2-0A20-4E01-9D53-1C2D636FAC60}" type="presOf" srcId="{9769E4C6-0812-434E-B25C-255F8CE22E7E}" destId="{9BB5B3E2-0EAA-479F-AF46-770D24CCC285}" srcOrd="0" destOrd="0" presId="urn:microsoft.com/office/officeart/2009/3/layout/HorizontalOrganizationChart"/>
    <dgm:cxn modelId="{7781C6F8-CF69-489A-A7A5-E9B463A9C169}" type="presOf" srcId="{AD25E400-867C-4FF5-A80F-85AE64D48D3B}" destId="{674527F2-20F5-46DE-BFDE-1CE20C49F0D4}" srcOrd="0" destOrd="0" presId="urn:microsoft.com/office/officeart/2009/3/layout/HorizontalOrganizationChart"/>
    <dgm:cxn modelId="{128E598E-D6D9-464D-BF4F-E3E1C618BCFA}" type="presOf" srcId="{BBC5449B-C9FB-4217-A80D-11FF3782EF82}" destId="{8B58C8F1-17EA-49D2-8A81-3D767508D528}" srcOrd="0" destOrd="0" presId="urn:microsoft.com/office/officeart/2009/3/layout/HorizontalOrganizationChart"/>
    <dgm:cxn modelId="{6710B74D-3B48-4216-9B10-37ED5F418945}" type="presOf" srcId="{4944EFF5-3A31-44F6-B8F8-B62BD8EFF1CF}" destId="{3B4F7996-9B0C-412B-AF7B-172306C051A0}" srcOrd="1" destOrd="0" presId="urn:microsoft.com/office/officeart/2009/3/layout/HorizontalOrganizationChart"/>
    <dgm:cxn modelId="{4BF244A7-C47B-4D42-B7F5-F2CB006D4B8A}" srcId="{BBC5449B-C9FB-4217-A80D-11FF3782EF82}" destId="{000EE035-C03C-47B4-B1EA-A581A9431436}" srcOrd="1" destOrd="0" parTransId="{CCC45484-DC54-443A-A79D-571551A4EB4F}" sibTransId="{30F60697-0DC0-4ADC-84A8-DDF58509A90F}"/>
    <dgm:cxn modelId="{92FD4E0D-E357-40E2-AEEC-62B4E97B5D58}" type="presOf" srcId="{B07EE8FB-E513-4787-B534-C0FB1A931EAA}" destId="{F4B09664-43AE-4CB4-AF9E-376A4EEF66EC}" srcOrd="0" destOrd="0" presId="urn:microsoft.com/office/officeart/2009/3/layout/HorizontalOrganizationChart"/>
    <dgm:cxn modelId="{EB8F8D27-8177-443F-B6CC-75D5AA344129}" type="presOf" srcId="{36B5CD21-1952-4832-9F57-C3720C62C445}" destId="{7EABE4F3-2BB4-4DF0-B325-985510EEA3C3}" srcOrd="1" destOrd="0" presId="urn:microsoft.com/office/officeart/2009/3/layout/HorizontalOrganizationChart"/>
    <dgm:cxn modelId="{B6CC9D1F-5439-43D6-A530-1C5276C0BE47}" type="presOf" srcId="{9B233BFE-53C4-4849-B8E3-3330C52410BE}" destId="{73B71BC9-4405-4DB8-8B1E-B9B723716368}" srcOrd="1" destOrd="0" presId="urn:microsoft.com/office/officeart/2009/3/layout/HorizontalOrganizationChart"/>
    <dgm:cxn modelId="{C5D2BD46-6D1A-47AC-B5CA-9B03B5B3770D}" type="presOf" srcId="{7AD14D0A-C81A-4301-B0EC-407AB9453D45}" destId="{6C95F719-3753-4A88-9368-86A4252E503D}" srcOrd="0" destOrd="0" presId="urn:microsoft.com/office/officeart/2009/3/layout/HorizontalOrganizationChart"/>
    <dgm:cxn modelId="{9C8E35D0-6236-4C04-B410-0282E8A965D3}" type="presOf" srcId="{CCC45484-DC54-443A-A79D-571551A4EB4F}" destId="{9EA34C11-F8DA-49F1-9E82-5797B66A439C}" srcOrd="0" destOrd="0" presId="urn:microsoft.com/office/officeart/2009/3/layout/HorizontalOrganizationChart"/>
    <dgm:cxn modelId="{922E9F0F-39F5-428F-A783-CA14151181C3}" type="presOf" srcId="{DE44DAAF-9480-4551-83E8-D0C1B1E7B374}" destId="{C985DDBD-5199-4350-A0FD-F8D992267755}" srcOrd="0" destOrd="0" presId="urn:microsoft.com/office/officeart/2009/3/layout/HorizontalOrganizationChart"/>
    <dgm:cxn modelId="{F1E392EE-95A3-48BC-B270-69C622B2C504}" srcId="{9B233BFE-53C4-4849-B8E3-3330C52410BE}" destId="{4944EFF5-3A31-44F6-B8F8-B62BD8EFF1CF}" srcOrd="0" destOrd="0" parTransId="{DE44DAAF-9480-4551-83E8-D0C1B1E7B374}" sibTransId="{26609449-BA85-40C3-9B07-63B52087D001}"/>
    <dgm:cxn modelId="{538CAD5F-3EB1-4D90-BF46-BBA60492971D}" type="presOf" srcId="{FB553A0A-56DB-47A2-95F6-405CCCA165A4}" destId="{0499968F-EAE9-4A0C-8444-66F118AA48C3}" srcOrd="1" destOrd="0" presId="urn:microsoft.com/office/officeart/2009/3/layout/HorizontalOrganizationChart"/>
    <dgm:cxn modelId="{505A27C3-E237-4B9D-88AA-9AC4252E195D}" type="presParOf" srcId="{53329B4F-6A5D-41B5-AB43-D18CA3EA5E6E}" destId="{A5D72805-199F-4295-91CB-480BE2D29A5A}" srcOrd="0" destOrd="0" presId="urn:microsoft.com/office/officeart/2009/3/layout/HorizontalOrganizationChart"/>
    <dgm:cxn modelId="{6938DEC5-500F-4015-AE60-FC9B3FB5B4F1}" type="presParOf" srcId="{A5D72805-199F-4295-91CB-480BE2D29A5A}" destId="{676A7F3A-FDEF-4ECB-BCB2-97F8592F0AFE}" srcOrd="0" destOrd="0" presId="urn:microsoft.com/office/officeart/2009/3/layout/HorizontalOrganizationChart"/>
    <dgm:cxn modelId="{1BA2FF33-EB15-4850-B150-2B32ABC74677}" type="presParOf" srcId="{676A7F3A-FDEF-4ECB-BCB2-97F8592F0AFE}" destId="{7C74FCE7-809D-458B-B7FB-C9DC6BD54EBB}" srcOrd="0" destOrd="0" presId="urn:microsoft.com/office/officeart/2009/3/layout/HorizontalOrganizationChart"/>
    <dgm:cxn modelId="{B572654F-5808-4073-A818-C0323C9E3735}" type="presParOf" srcId="{676A7F3A-FDEF-4ECB-BCB2-97F8592F0AFE}" destId="{B6B80CDA-0FB8-409D-BB8C-FBAEFEA2E797}" srcOrd="1" destOrd="0" presId="urn:microsoft.com/office/officeart/2009/3/layout/HorizontalOrganizationChart"/>
    <dgm:cxn modelId="{1FF55335-1F0D-40FF-9501-66D7F26417A3}" type="presParOf" srcId="{A5D72805-199F-4295-91CB-480BE2D29A5A}" destId="{845F8BCD-335C-449A-BD7A-95E1FE31DB74}" srcOrd="1" destOrd="0" presId="urn:microsoft.com/office/officeart/2009/3/layout/HorizontalOrganizationChart"/>
    <dgm:cxn modelId="{AE13D546-8240-4FFF-B34A-B97FBCECD71C}" type="presParOf" srcId="{845F8BCD-335C-449A-BD7A-95E1FE31DB74}" destId="{7F7EEF27-D8DB-4535-A5D0-51F4D34C559C}" srcOrd="0" destOrd="0" presId="urn:microsoft.com/office/officeart/2009/3/layout/HorizontalOrganizationChart"/>
    <dgm:cxn modelId="{5B7A26AA-3789-4726-B937-A3C7A70E3B96}" type="presParOf" srcId="{845F8BCD-335C-449A-BD7A-95E1FE31DB74}" destId="{DBF35C97-B3A3-4F6D-B024-7D9785A549B6}" srcOrd="1" destOrd="0" presId="urn:microsoft.com/office/officeart/2009/3/layout/HorizontalOrganizationChart"/>
    <dgm:cxn modelId="{667089F4-9C4D-435C-B59C-C008C6308024}" type="presParOf" srcId="{DBF35C97-B3A3-4F6D-B024-7D9785A549B6}" destId="{A10016A9-6488-4A1C-9854-CC9CCE2B8E97}" srcOrd="0" destOrd="0" presId="urn:microsoft.com/office/officeart/2009/3/layout/HorizontalOrganizationChart"/>
    <dgm:cxn modelId="{A7284AA4-98FD-459A-A8FC-E82786D99D9A}" type="presParOf" srcId="{A10016A9-6488-4A1C-9854-CC9CCE2B8E97}" destId="{65237A20-1F2D-4E1E-83A9-60D9C67D7D27}" srcOrd="0" destOrd="0" presId="urn:microsoft.com/office/officeart/2009/3/layout/HorizontalOrganizationChart"/>
    <dgm:cxn modelId="{3179EF51-24CC-4F6C-AFD2-986336380102}" type="presParOf" srcId="{A10016A9-6488-4A1C-9854-CC9CCE2B8E97}" destId="{73B71BC9-4405-4DB8-8B1E-B9B723716368}" srcOrd="1" destOrd="0" presId="urn:microsoft.com/office/officeart/2009/3/layout/HorizontalOrganizationChart"/>
    <dgm:cxn modelId="{0939611A-0F55-4C0D-86B3-87AEF7B8D9D2}" type="presParOf" srcId="{DBF35C97-B3A3-4F6D-B024-7D9785A549B6}" destId="{101DA945-E1ED-458F-97F0-8449B73F7349}" srcOrd="1" destOrd="0" presId="urn:microsoft.com/office/officeart/2009/3/layout/HorizontalOrganizationChart"/>
    <dgm:cxn modelId="{A717F3A1-856F-4334-8FD4-AEA8CADA1E72}" type="presParOf" srcId="{101DA945-E1ED-458F-97F0-8449B73F7349}" destId="{C985DDBD-5199-4350-A0FD-F8D992267755}" srcOrd="0" destOrd="0" presId="urn:microsoft.com/office/officeart/2009/3/layout/HorizontalOrganizationChart"/>
    <dgm:cxn modelId="{597617CA-C01D-4165-844D-34CCC2417422}" type="presParOf" srcId="{101DA945-E1ED-458F-97F0-8449B73F7349}" destId="{42E75E82-01C8-4710-82FC-DED7239783C4}" srcOrd="1" destOrd="0" presId="urn:microsoft.com/office/officeart/2009/3/layout/HorizontalOrganizationChart"/>
    <dgm:cxn modelId="{760AFEC5-C129-4359-BBDC-DA37CD820E50}" type="presParOf" srcId="{42E75E82-01C8-4710-82FC-DED7239783C4}" destId="{EFE0C83E-CF12-4A1E-A422-F3AD09FB8B8D}" srcOrd="0" destOrd="0" presId="urn:microsoft.com/office/officeart/2009/3/layout/HorizontalOrganizationChart"/>
    <dgm:cxn modelId="{F42938F8-D604-493E-89F2-E225A5C4BAE7}" type="presParOf" srcId="{EFE0C83E-CF12-4A1E-A422-F3AD09FB8B8D}" destId="{ACC2EB1A-A4D1-4ECB-BB92-30DE7494FFE2}" srcOrd="0" destOrd="0" presId="urn:microsoft.com/office/officeart/2009/3/layout/HorizontalOrganizationChart"/>
    <dgm:cxn modelId="{7986164C-F402-4FDD-8D31-245A232A7823}" type="presParOf" srcId="{EFE0C83E-CF12-4A1E-A422-F3AD09FB8B8D}" destId="{3B4F7996-9B0C-412B-AF7B-172306C051A0}" srcOrd="1" destOrd="0" presId="urn:microsoft.com/office/officeart/2009/3/layout/HorizontalOrganizationChart"/>
    <dgm:cxn modelId="{56807F66-31E1-4480-BE0B-8EE9A53E2BA9}" type="presParOf" srcId="{42E75E82-01C8-4710-82FC-DED7239783C4}" destId="{7C728D8A-9762-43B5-859A-A636B379B182}" srcOrd="1" destOrd="0" presId="urn:microsoft.com/office/officeart/2009/3/layout/HorizontalOrganizationChart"/>
    <dgm:cxn modelId="{660116EA-8475-4CFE-AF79-952E5FF16269}" type="presParOf" srcId="{42E75E82-01C8-4710-82FC-DED7239783C4}" destId="{956DF298-ED67-4455-83B4-4A371CDA9FFA}" srcOrd="2" destOrd="0" presId="urn:microsoft.com/office/officeart/2009/3/layout/HorizontalOrganizationChart"/>
    <dgm:cxn modelId="{88A861B9-30A4-4E91-9EB3-3D8C27107EE5}" type="presParOf" srcId="{101DA945-E1ED-458F-97F0-8449B73F7349}" destId="{9BB5B3E2-0EAA-479F-AF46-770D24CCC285}" srcOrd="2" destOrd="0" presId="urn:microsoft.com/office/officeart/2009/3/layout/HorizontalOrganizationChart"/>
    <dgm:cxn modelId="{DFDD23E8-21C5-405E-9576-74DB16442BB1}" type="presParOf" srcId="{101DA945-E1ED-458F-97F0-8449B73F7349}" destId="{21F8EA96-2BA5-4033-9C06-6C09118E0287}" srcOrd="3" destOrd="0" presId="urn:microsoft.com/office/officeart/2009/3/layout/HorizontalOrganizationChart"/>
    <dgm:cxn modelId="{9CF49D48-2CF9-43C2-813E-9080EF391334}" type="presParOf" srcId="{21F8EA96-2BA5-4033-9C06-6C09118E0287}" destId="{0FDD8C19-72B1-4B29-BF3E-DA8C0E2BAB9E}" srcOrd="0" destOrd="0" presId="urn:microsoft.com/office/officeart/2009/3/layout/HorizontalOrganizationChart"/>
    <dgm:cxn modelId="{48F31A93-CEC6-48A5-848F-E3027F4FD486}" type="presParOf" srcId="{0FDD8C19-72B1-4B29-BF3E-DA8C0E2BAB9E}" destId="{FB81B541-B0EE-42ED-BCAD-047F5723BA75}" srcOrd="0" destOrd="0" presId="urn:microsoft.com/office/officeart/2009/3/layout/HorizontalOrganizationChart"/>
    <dgm:cxn modelId="{6E52A5CB-A795-4260-AB21-112B4C275EDA}" type="presParOf" srcId="{0FDD8C19-72B1-4B29-BF3E-DA8C0E2BAB9E}" destId="{0499968F-EAE9-4A0C-8444-66F118AA48C3}" srcOrd="1" destOrd="0" presId="urn:microsoft.com/office/officeart/2009/3/layout/HorizontalOrganizationChart"/>
    <dgm:cxn modelId="{7E7175D8-3F1F-4124-BDA6-EA1CFB01249D}" type="presParOf" srcId="{21F8EA96-2BA5-4033-9C06-6C09118E0287}" destId="{1786A0F2-2A9F-4F18-9307-C8E40163A912}" srcOrd="1" destOrd="0" presId="urn:microsoft.com/office/officeart/2009/3/layout/HorizontalOrganizationChart"/>
    <dgm:cxn modelId="{F08E5222-ADBC-4547-86A8-6C230E0EA718}" type="presParOf" srcId="{21F8EA96-2BA5-4033-9C06-6C09118E0287}" destId="{0D29DA57-5D72-44DC-AAFB-5CA5149C40E9}" srcOrd="2" destOrd="0" presId="urn:microsoft.com/office/officeart/2009/3/layout/HorizontalOrganizationChart"/>
    <dgm:cxn modelId="{AD387C97-213D-404E-A839-B86D646D8DC7}" type="presParOf" srcId="{DBF35C97-B3A3-4F6D-B024-7D9785A549B6}" destId="{34584D71-75B8-4466-98B4-3AD69A48EFC6}" srcOrd="2" destOrd="0" presId="urn:microsoft.com/office/officeart/2009/3/layout/HorizontalOrganizationChart"/>
    <dgm:cxn modelId="{7624CD4B-0EE2-4D46-971A-54DD0EE0C87D}" type="presParOf" srcId="{845F8BCD-335C-449A-BD7A-95E1FE31DB74}" destId="{6C95F719-3753-4A88-9368-86A4252E503D}" srcOrd="2" destOrd="0" presId="urn:microsoft.com/office/officeart/2009/3/layout/HorizontalOrganizationChart"/>
    <dgm:cxn modelId="{929C90BF-BB4C-43EA-B160-84C92BF40BEF}" type="presParOf" srcId="{845F8BCD-335C-449A-BD7A-95E1FE31DB74}" destId="{0862212C-58B9-4DBA-9327-6A311F4A9D9E}" srcOrd="3" destOrd="0" presId="urn:microsoft.com/office/officeart/2009/3/layout/HorizontalOrganizationChart"/>
    <dgm:cxn modelId="{32551568-9B3C-46C9-836D-65FECC330D7F}" type="presParOf" srcId="{0862212C-58B9-4DBA-9327-6A311F4A9D9E}" destId="{5C884173-B5A3-4609-A287-06AABE8C056C}" srcOrd="0" destOrd="0" presId="urn:microsoft.com/office/officeart/2009/3/layout/HorizontalOrganizationChart"/>
    <dgm:cxn modelId="{61106D78-D91B-4CB0-AED8-F32002CBB311}" type="presParOf" srcId="{5C884173-B5A3-4609-A287-06AABE8C056C}" destId="{8B58C8F1-17EA-49D2-8A81-3D767508D528}" srcOrd="0" destOrd="0" presId="urn:microsoft.com/office/officeart/2009/3/layout/HorizontalOrganizationChart"/>
    <dgm:cxn modelId="{AEFF7F0C-A91D-4613-9888-B33EAE8732C2}" type="presParOf" srcId="{5C884173-B5A3-4609-A287-06AABE8C056C}" destId="{D59077FB-18F1-4EF1-99A9-3614CF98EF55}" srcOrd="1" destOrd="0" presId="urn:microsoft.com/office/officeart/2009/3/layout/HorizontalOrganizationChart"/>
    <dgm:cxn modelId="{8D092AA0-E7A1-4C98-A1B1-37843F4F1EE7}" type="presParOf" srcId="{0862212C-58B9-4DBA-9327-6A311F4A9D9E}" destId="{6DEEA01D-5D86-4C37-9A88-C9E32CFAC585}" srcOrd="1" destOrd="0" presId="urn:microsoft.com/office/officeart/2009/3/layout/HorizontalOrganizationChart"/>
    <dgm:cxn modelId="{D8833D63-D24D-44AE-8DEF-15FF5CC1472E}" type="presParOf" srcId="{6DEEA01D-5D86-4C37-9A88-C9E32CFAC585}" destId="{674527F2-20F5-46DE-BFDE-1CE20C49F0D4}" srcOrd="0" destOrd="0" presId="urn:microsoft.com/office/officeart/2009/3/layout/HorizontalOrganizationChart"/>
    <dgm:cxn modelId="{EADCA499-0B4B-4EDB-9B35-6F3EDB76C869}" type="presParOf" srcId="{6DEEA01D-5D86-4C37-9A88-C9E32CFAC585}" destId="{973F1712-F250-4728-9D61-1E82C48DE44F}" srcOrd="1" destOrd="0" presId="urn:microsoft.com/office/officeart/2009/3/layout/HorizontalOrganizationChart"/>
    <dgm:cxn modelId="{FCCBA807-D41E-4E48-BDED-5A7251E04A30}" type="presParOf" srcId="{973F1712-F250-4728-9D61-1E82C48DE44F}" destId="{8B3C3C94-231A-4779-93E7-3B61C6D1CB58}" srcOrd="0" destOrd="0" presId="urn:microsoft.com/office/officeart/2009/3/layout/HorizontalOrganizationChart"/>
    <dgm:cxn modelId="{45347D9F-E0AB-4799-B7A1-A10C07665F09}" type="presParOf" srcId="{8B3C3C94-231A-4779-93E7-3B61C6D1CB58}" destId="{AB7462D7-3BDA-4B07-8EC6-89AAD04ED2E3}" srcOrd="0" destOrd="0" presId="urn:microsoft.com/office/officeart/2009/3/layout/HorizontalOrganizationChart"/>
    <dgm:cxn modelId="{39C7C511-BEE0-4D4B-B6CE-259F97A6E981}" type="presParOf" srcId="{8B3C3C94-231A-4779-93E7-3B61C6D1CB58}" destId="{7EABE4F3-2BB4-4DF0-B325-985510EEA3C3}" srcOrd="1" destOrd="0" presId="urn:microsoft.com/office/officeart/2009/3/layout/HorizontalOrganizationChart"/>
    <dgm:cxn modelId="{8749A654-B446-4C34-80AA-D992E8F0BDE9}" type="presParOf" srcId="{973F1712-F250-4728-9D61-1E82C48DE44F}" destId="{CA3D079C-BAF4-460B-9C6C-5184BAA66C14}" srcOrd="1" destOrd="0" presId="urn:microsoft.com/office/officeart/2009/3/layout/HorizontalOrganizationChart"/>
    <dgm:cxn modelId="{18C3D5D9-1B6C-4D5B-8D59-12092F31A4D3}" type="presParOf" srcId="{973F1712-F250-4728-9D61-1E82C48DE44F}" destId="{6146B85F-033F-4573-AE1C-425E9BDC9F03}" srcOrd="2" destOrd="0" presId="urn:microsoft.com/office/officeart/2009/3/layout/HorizontalOrganizationChart"/>
    <dgm:cxn modelId="{94895D18-C523-4C33-BDD9-E0C9E9B029C2}" type="presParOf" srcId="{6DEEA01D-5D86-4C37-9A88-C9E32CFAC585}" destId="{9EA34C11-F8DA-49F1-9E82-5797B66A439C}" srcOrd="2" destOrd="0" presId="urn:microsoft.com/office/officeart/2009/3/layout/HorizontalOrganizationChart"/>
    <dgm:cxn modelId="{B9F12CFC-4ABF-4786-8ED3-ED1A433FDF6C}" type="presParOf" srcId="{6DEEA01D-5D86-4C37-9A88-C9E32CFAC585}" destId="{428378FB-3E81-4924-9D41-0D4FBFA36324}" srcOrd="3" destOrd="0" presId="urn:microsoft.com/office/officeart/2009/3/layout/HorizontalOrganizationChart"/>
    <dgm:cxn modelId="{34D6F6E2-03F4-437D-8560-F5108C5EF686}" type="presParOf" srcId="{428378FB-3E81-4924-9D41-0D4FBFA36324}" destId="{C2C5B5B8-D9D2-4E2C-9500-98DD5971206D}" srcOrd="0" destOrd="0" presId="urn:microsoft.com/office/officeart/2009/3/layout/HorizontalOrganizationChart"/>
    <dgm:cxn modelId="{E18B4229-5073-4038-B4A4-9C731B4FBD28}" type="presParOf" srcId="{C2C5B5B8-D9D2-4E2C-9500-98DD5971206D}" destId="{4FDE981A-1C28-4BD8-BC49-7EA96CBB68B8}" srcOrd="0" destOrd="0" presId="urn:microsoft.com/office/officeart/2009/3/layout/HorizontalOrganizationChart"/>
    <dgm:cxn modelId="{DE954121-7FB0-46D7-A40C-5B85156B5A45}" type="presParOf" srcId="{C2C5B5B8-D9D2-4E2C-9500-98DD5971206D}" destId="{D9EED8EE-64E1-4E39-9EA5-CE28A9D14834}" srcOrd="1" destOrd="0" presId="urn:microsoft.com/office/officeart/2009/3/layout/HorizontalOrganizationChart"/>
    <dgm:cxn modelId="{B1C3782B-4F83-4CE4-9626-52A43053D042}" type="presParOf" srcId="{428378FB-3E81-4924-9D41-0D4FBFA36324}" destId="{A098933A-66D0-46A3-8AC6-AC5FE48FD9D6}" srcOrd="1" destOrd="0" presId="urn:microsoft.com/office/officeart/2009/3/layout/HorizontalOrganizationChart"/>
    <dgm:cxn modelId="{C1E5C708-4AD1-4748-AFED-0212D22B3EC2}" type="presParOf" srcId="{428378FB-3E81-4924-9D41-0D4FBFA36324}" destId="{183CFC73-3E2C-4A95-9B34-FB5A0369F07C}" srcOrd="2" destOrd="0" presId="urn:microsoft.com/office/officeart/2009/3/layout/HorizontalOrganizationChart"/>
    <dgm:cxn modelId="{2472FE27-9ACB-404E-9713-BFCBF7C4C494}" type="presParOf" srcId="{6DEEA01D-5D86-4C37-9A88-C9E32CFAC585}" destId="{F4B09664-43AE-4CB4-AF9E-376A4EEF66EC}" srcOrd="4" destOrd="0" presId="urn:microsoft.com/office/officeart/2009/3/layout/HorizontalOrganizationChart"/>
    <dgm:cxn modelId="{4344E27B-9224-4894-B4AD-3892B332B705}" type="presParOf" srcId="{6DEEA01D-5D86-4C37-9A88-C9E32CFAC585}" destId="{AAC89615-D620-42E8-97DD-90A7A1762D04}" srcOrd="5" destOrd="0" presId="urn:microsoft.com/office/officeart/2009/3/layout/HorizontalOrganizationChart"/>
    <dgm:cxn modelId="{4BF11D41-10D9-4AAC-9249-4440C3FFAE75}" type="presParOf" srcId="{AAC89615-D620-42E8-97DD-90A7A1762D04}" destId="{BE941556-281E-49EB-818A-D6AA2AABA026}" srcOrd="0" destOrd="0" presId="urn:microsoft.com/office/officeart/2009/3/layout/HorizontalOrganizationChart"/>
    <dgm:cxn modelId="{2A87D4FB-4EBB-45AD-8B40-33D5475C230F}" type="presParOf" srcId="{BE941556-281E-49EB-818A-D6AA2AABA026}" destId="{1202899F-8E59-47CC-8A17-9F359CE19104}" srcOrd="0" destOrd="0" presId="urn:microsoft.com/office/officeart/2009/3/layout/HorizontalOrganizationChart"/>
    <dgm:cxn modelId="{BB73A70B-5EFF-4964-8503-5517DCE70B6A}" type="presParOf" srcId="{BE941556-281E-49EB-818A-D6AA2AABA026}" destId="{296B2288-4419-4871-B3FB-3BF3315B8B28}" srcOrd="1" destOrd="0" presId="urn:microsoft.com/office/officeart/2009/3/layout/HorizontalOrganizationChart"/>
    <dgm:cxn modelId="{7E56F5B4-B052-474C-9F98-9AC7BAD6B537}" type="presParOf" srcId="{AAC89615-D620-42E8-97DD-90A7A1762D04}" destId="{4B4823A8-7414-455D-B8B3-5F9DCB6F0C01}" srcOrd="1" destOrd="0" presId="urn:microsoft.com/office/officeart/2009/3/layout/HorizontalOrganizationChart"/>
    <dgm:cxn modelId="{91408C58-79B3-4856-8633-5338C6DD180E}" type="presParOf" srcId="{AAC89615-D620-42E8-97DD-90A7A1762D04}" destId="{3B44C5AE-E5B8-4170-818F-BA11A2A87337}" srcOrd="2" destOrd="0" presId="urn:microsoft.com/office/officeart/2009/3/layout/HorizontalOrganizationChart"/>
    <dgm:cxn modelId="{654C8DBD-2EE4-4CEB-B6F8-6BCD81DAD568}" type="presParOf" srcId="{0862212C-58B9-4DBA-9327-6A311F4A9D9E}" destId="{9831980C-B970-472F-BE3A-FB2E6512E9FB}" srcOrd="2" destOrd="0" presId="urn:microsoft.com/office/officeart/2009/3/layout/HorizontalOrganizationChart"/>
    <dgm:cxn modelId="{390ADA3A-A14B-4051-9D50-A03477E95EF3}" type="presParOf" srcId="{A5D72805-199F-4295-91CB-480BE2D29A5A}" destId="{91811A62-7CF9-4B32-ACA9-086D73C4E04A}"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81C7A-1AC3-4580-BAD9-D246A4A16BAA}"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id-ID"/>
        </a:p>
      </dgm:t>
    </dgm:pt>
    <dgm:pt modelId="{E261332D-C564-4F88-97DB-CB92F3BDCB73}">
      <dgm:prSet/>
      <dgm:spPr>
        <a:noFill/>
        <a:ln w="76200">
          <a:solidFill>
            <a:schemeClr val="bg1"/>
          </a:solidFill>
        </a:ln>
      </dgm:spPr>
      <dgm:t>
        <a:bodyPr/>
        <a:lstStyle/>
        <a:p>
          <a:pPr rtl="0"/>
          <a:r>
            <a:rPr kumimoji="1" lang="id-ID" smtClean="0"/>
            <a:t>Hak atas Tanah Adat</a:t>
          </a:r>
          <a:endParaRPr lang="id-ID"/>
        </a:p>
      </dgm:t>
    </dgm:pt>
    <dgm:pt modelId="{AD62763B-BCF6-4A47-9476-4016EDA62386}" type="parTrans" cxnId="{66235A23-EBFC-4DAD-9933-ED3A85FBE674}">
      <dgm:prSet/>
      <dgm:spPr/>
      <dgm:t>
        <a:bodyPr/>
        <a:lstStyle/>
        <a:p>
          <a:endParaRPr lang="id-ID"/>
        </a:p>
      </dgm:t>
    </dgm:pt>
    <dgm:pt modelId="{E28C76BF-2C3A-4594-B1B0-0DBE89EC2722}" type="sibTrans" cxnId="{66235A23-EBFC-4DAD-9933-ED3A85FBE674}">
      <dgm:prSet/>
      <dgm:spPr/>
      <dgm:t>
        <a:bodyPr/>
        <a:lstStyle/>
        <a:p>
          <a:endParaRPr lang="id-ID"/>
        </a:p>
      </dgm:t>
    </dgm:pt>
    <dgm:pt modelId="{8599EBD8-33FA-4318-B4D1-F5DDF1D67CC4}">
      <dgm:prSet/>
      <dgm:spPr>
        <a:noFill/>
        <a:ln w="76200">
          <a:solidFill>
            <a:schemeClr val="bg1"/>
          </a:solidFill>
        </a:ln>
      </dgm:spPr>
      <dgm:t>
        <a:bodyPr/>
        <a:lstStyle/>
        <a:p>
          <a:pPr rtl="0"/>
          <a:r>
            <a:rPr kumimoji="1" lang="id-ID" dirty="0" smtClean="0"/>
            <a:t>Hak Persekutuan</a:t>
          </a:r>
          <a:endParaRPr lang="id-ID" dirty="0"/>
        </a:p>
      </dgm:t>
    </dgm:pt>
    <dgm:pt modelId="{02AA262B-07ED-41D8-919E-298CE7AD866F}" type="parTrans" cxnId="{512093A6-95FB-44C5-AD0C-D07170DAEB10}">
      <dgm:prSet/>
      <dgm:spPr>
        <a:ln w="76200">
          <a:solidFill>
            <a:schemeClr val="bg1"/>
          </a:solidFill>
        </a:ln>
      </dgm:spPr>
      <dgm:t>
        <a:bodyPr/>
        <a:lstStyle/>
        <a:p>
          <a:endParaRPr lang="id-ID"/>
        </a:p>
      </dgm:t>
    </dgm:pt>
    <dgm:pt modelId="{5FD5535A-5EA4-424C-AD89-EFC74CC3183D}" type="sibTrans" cxnId="{512093A6-95FB-44C5-AD0C-D07170DAEB10}">
      <dgm:prSet/>
      <dgm:spPr/>
      <dgm:t>
        <a:bodyPr/>
        <a:lstStyle/>
        <a:p>
          <a:endParaRPr lang="id-ID"/>
        </a:p>
      </dgm:t>
    </dgm:pt>
    <dgm:pt modelId="{BBD7F677-2D89-4633-90D1-9292EC033D32}">
      <dgm:prSet/>
      <dgm:spPr>
        <a:noFill/>
        <a:ln w="76200">
          <a:solidFill>
            <a:schemeClr val="bg1"/>
          </a:solidFill>
        </a:ln>
      </dgm:spPr>
      <dgm:t>
        <a:bodyPr/>
        <a:lstStyle/>
        <a:p>
          <a:pPr rtl="0"/>
          <a:r>
            <a:rPr kumimoji="1" lang="id-ID" dirty="0" smtClean="0"/>
            <a:t>hak Perseorangan</a:t>
          </a:r>
          <a:endParaRPr lang="id-ID" dirty="0"/>
        </a:p>
      </dgm:t>
    </dgm:pt>
    <dgm:pt modelId="{B38795BD-CAAB-4709-AF82-9F6083E0B3FA}" type="parTrans" cxnId="{4E67E030-E50A-4CDC-8FEF-1622BDE396F5}">
      <dgm:prSet/>
      <dgm:spPr>
        <a:ln w="76200">
          <a:solidFill>
            <a:schemeClr val="bg1"/>
          </a:solidFill>
        </a:ln>
      </dgm:spPr>
      <dgm:t>
        <a:bodyPr/>
        <a:lstStyle/>
        <a:p>
          <a:endParaRPr lang="id-ID"/>
        </a:p>
      </dgm:t>
    </dgm:pt>
    <dgm:pt modelId="{9767C419-E73A-45B7-BC25-1AD294A16BCD}" type="sibTrans" cxnId="{4E67E030-E50A-4CDC-8FEF-1622BDE396F5}">
      <dgm:prSet/>
      <dgm:spPr/>
      <dgm:t>
        <a:bodyPr/>
        <a:lstStyle/>
        <a:p>
          <a:endParaRPr lang="id-ID"/>
        </a:p>
      </dgm:t>
    </dgm:pt>
    <dgm:pt modelId="{A2627ED3-D53B-4521-8CE4-D937784199BC}" type="pres">
      <dgm:prSet presAssocID="{14981C7A-1AC3-4580-BAD9-D246A4A16BAA}" presName="mainComposite" presStyleCnt="0">
        <dgm:presLayoutVars>
          <dgm:chPref val="1"/>
          <dgm:dir/>
          <dgm:animOne val="branch"/>
          <dgm:animLvl val="lvl"/>
          <dgm:resizeHandles val="exact"/>
        </dgm:presLayoutVars>
      </dgm:prSet>
      <dgm:spPr/>
      <dgm:t>
        <a:bodyPr/>
        <a:lstStyle/>
        <a:p>
          <a:endParaRPr lang="id-ID"/>
        </a:p>
      </dgm:t>
    </dgm:pt>
    <dgm:pt modelId="{C60CE119-0164-40BF-B690-9489A8EA5B74}" type="pres">
      <dgm:prSet presAssocID="{14981C7A-1AC3-4580-BAD9-D246A4A16BAA}" presName="hierFlow" presStyleCnt="0"/>
      <dgm:spPr/>
    </dgm:pt>
    <dgm:pt modelId="{13973F0D-E32A-41E8-A01B-9988402A6667}" type="pres">
      <dgm:prSet presAssocID="{14981C7A-1AC3-4580-BAD9-D246A4A16BAA}" presName="hierChild1" presStyleCnt="0">
        <dgm:presLayoutVars>
          <dgm:chPref val="1"/>
          <dgm:animOne val="branch"/>
          <dgm:animLvl val="lvl"/>
        </dgm:presLayoutVars>
      </dgm:prSet>
      <dgm:spPr/>
    </dgm:pt>
    <dgm:pt modelId="{CD9108CD-CA3C-450D-9688-4F4BFB4733E7}" type="pres">
      <dgm:prSet presAssocID="{E261332D-C564-4F88-97DB-CB92F3BDCB73}" presName="Name17" presStyleCnt="0"/>
      <dgm:spPr/>
    </dgm:pt>
    <dgm:pt modelId="{B80DEDC1-0408-4479-B839-A82408F9FA78}" type="pres">
      <dgm:prSet presAssocID="{E261332D-C564-4F88-97DB-CB92F3BDCB73}" presName="level1Shape" presStyleLbl="node0" presStyleIdx="0" presStyleCnt="1" custLinFactNeighborX="-41580">
        <dgm:presLayoutVars>
          <dgm:chPref val="3"/>
        </dgm:presLayoutVars>
      </dgm:prSet>
      <dgm:spPr/>
      <dgm:t>
        <a:bodyPr/>
        <a:lstStyle/>
        <a:p>
          <a:endParaRPr lang="id-ID"/>
        </a:p>
      </dgm:t>
    </dgm:pt>
    <dgm:pt modelId="{B687A930-7339-411E-A1E3-579D35A5F9CF}" type="pres">
      <dgm:prSet presAssocID="{E261332D-C564-4F88-97DB-CB92F3BDCB73}" presName="hierChild2" presStyleCnt="0"/>
      <dgm:spPr/>
    </dgm:pt>
    <dgm:pt modelId="{48F9B2B7-5FC6-4223-ADEE-DF699E80AE9E}" type="pres">
      <dgm:prSet presAssocID="{02AA262B-07ED-41D8-919E-298CE7AD866F}" presName="Name25" presStyleLbl="parChTrans1D2" presStyleIdx="0" presStyleCnt="2"/>
      <dgm:spPr/>
      <dgm:t>
        <a:bodyPr/>
        <a:lstStyle/>
        <a:p>
          <a:endParaRPr lang="id-ID"/>
        </a:p>
      </dgm:t>
    </dgm:pt>
    <dgm:pt modelId="{1EDF0EF6-C303-4506-A0E5-26C710D8D9B2}" type="pres">
      <dgm:prSet presAssocID="{02AA262B-07ED-41D8-919E-298CE7AD866F}" presName="connTx" presStyleLbl="parChTrans1D2" presStyleIdx="0" presStyleCnt="2"/>
      <dgm:spPr/>
      <dgm:t>
        <a:bodyPr/>
        <a:lstStyle/>
        <a:p>
          <a:endParaRPr lang="id-ID"/>
        </a:p>
      </dgm:t>
    </dgm:pt>
    <dgm:pt modelId="{5F273084-966C-4C6E-8C23-F3FDE92DAA96}" type="pres">
      <dgm:prSet presAssocID="{8599EBD8-33FA-4318-B4D1-F5DDF1D67CC4}" presName="Name30" presStyleCnt="0"/>
      <dgm:spPr/>
    </dgm:pt>
    <dgm:pt modelId="{8E0E959B-D073-48D6-B6A7-4902AA877DEC}" type="pres">
      <dgm:prSet presAssocID="{8599EBD8-33FA-4318-B4D1-F5DDF1D67CC4}" presName="level2Shape" presStyleLbl="node2" presStyleIdx="0" presStyleCnt="2" custLinFactNeighborX="9152"/>
      <dgm:spPr/>
      <dgm:t>
        <a:bodyPr/>
        <a:lstStyle/>
        <a:p>
          <a:endParaRPr lang="id-ID"/>
        </a:p>
      </dgm:t>
    </dgm:pt>
    <dgm:pt modelId="{C50B8A0F-65AB-4AAF-BADA-1EC2CAAA0443}" type="pres">
      <dgm:prSet presAssocID="{8599EBD8-33FA-4318-B4D1-F5DDF1D67CC4}" presName="hierChild3" presStyleCnt="0"/>
      <dgm:spPr/>
    </dgm:pt>
    <dgm:pt modelId="{0D834E74-B30A-4C90-9A89-0BD46D148978}" type="pres">
      <dgm:prSet presAssocID="{B38795BD-CAAB-4709-AF82-9F6083E0B3FA}" presName="Name25" presStyleLbl="parChTrans1D2" presStyleIdx="1" presStyleCnt="2"/>
      <dgm:spPr/>
      <dgm:t>
        <a:bodyPr/>
        <a:lstStyle/>
        <a:p>
          <a:endParaRPr lang="id-ID"/>
        </a:p>
      </dgm:t>
    </dgm:pt>
    <dgm:pt modelId="{FF03EAE3-1379-4F68-BD8B-9B9DBA39C155}" type="pres">
      <dgm:prSet presAssocID="{B38795BD-CAAB-4709-AF82-9F6083E0B3FA}" presName="connTx" presStyleLbl="parChTrans1D2" presStyleIdx="1" presStyleCnt="2"/>
      <dgm:spPr/>
      <dgm:t>
        <a:bodyPr/>
        <a:lstStyle/>
        <a:p>
          <a:endParaRPr lang="id-ID"/>
        </a:p>
      </dgm:t>
    </dgm:pt>
    <dgm:pt modelId="{6E257DDC-EDCD-4986-AA84-E0909E6E0902}" type="pres">
      <dgm:prSet presAssocID="{BBD7F677-2D89-4633-90D1-9292EC033D32}" presName="Name30" presStyleCnt="0"/>
      <dgm:spPr/>
    </dgm:pt>
    <dgm:pt modelId="{8436BD6B-3A4C-4680-ABFE-B213EB0E726D}" type="pres">
      <dgm:prSet presAssocID="{BBD7F677-2D89-4633-90D1-9292EC033D32}" presName="level2Shape" presStyleLbl="node2" presStyleIdx="1" presStyleCnt="2" custLinFactNeighborX="9148" custLinFactNeighborY="26611"/>
      <dgm:spPr/>
      <dgm:t>
        <a:bodyPr/>
        <a:lstStyle/>
        <a:p>
          <a:endParaRPr lang="id-ID"/>
        </a:p>
      </dgm:t>
    </dgm:pt>
    <dgm:pt modelId="{5ED4506E-28B1-4959-91ED-67A516E68517}" type="pres">
      <dgm:prSet presAssocID="{BBD7F677-2D89-4633-90D1-9292EC033D32}" presName="hierChild3" presStyleCnt="0"/>
      <dgm:spPr/>
    </dgm:pt>
    <dgm:pt modelId="{82A9E8E1-D85C-480A-9FF6-7CB677A39225}" type="pres">
      <dgm:prSet presAssocID="{14981C7A-1AC3-4580-BAD9-D246A4A16BAA}" presName="bgShapesFlow" presStyleCnt="0"/>
      <dgm:spPr/>
    </dgm:pt>
  </dgm:ptLst>
  <dgm:cxnLst>
    <dgm:cxn modelId="{270C2426-CFED-4BD9-BF96-959047CACB08}" type="presOf" srcId="{14981C7A-1AC3-4580-BAD9-D246A4A16BAA}" destId="{A2627ED3-D53B-4521-8CE4-D937784199BC}" srcOrd="0" destOrd="0" presId="urn:microsoft.com/office/officeart/2005/8/layout/hierarchy5"/>
    <dgm:cxn modelId="{DAC61567-C3ED-4DF2-8D35-973BBF4CDD1D}" type="presOf" srcId="{B38795BD-CAAB-4709-AF82-9F6083E0B3FA}" destId="{0D834E74-B30A-4C90-9A89-0BD46D148978}" srcOrd="0" destOrd="0" presId="urn:microsoft.com/office/officeart/2005/8/layout/hierarchy5"/>
    <dgm:cxn modelId="{E6CCCE4A-03A1-4F54-972E-0E1EDA956343}" type="presOf" srcId="{BBD7F677-2D89-4633-90D1-9292EC033D32}" destId="{8436BD6B-3A4C-4680-ABFE-B213EB0E726D}" srcOrd="0" destOrd="0" presId="urn:microsoft.com/office/officeart/2005/8/layout/hierarchy5"/>
    <dgm:cxn modelId="{5408FBD5-2D3D-4D5F-B0FD-AF3E1A221942}" type="presOf" srcId="{02AA262B-07ED-41D8-919E-298CE7AD866F}" destId="{48F9B2B7-5FC6-4223-ADEE-DF699E80AE9E}" srcOrd="0" destOrd="0" presId="urn:microsoft.com/office/officeart/2005/8/layout/hierarchy5"/>
    <dgm:cxn modelId="{17EBB3E7-7B1F-4B51-9CCB-02F87F5CF04A}" type="presOf" srcId="{B38795BD-CAAB-4709-AF82-9F6083E0B3FA}" destId="{FF03EAE3-1379-4F68-BD8B-9B9DBA39C155}" srcOrd="1" destOrd="0" presId="urn:microsoft.com/office/officeart/2005/8/layout/hierarchy5"/>
    <dgm:cxn modelId="{4E67E030-E50A-4CDC-8FEF-1622BDE396F5}" srcId="{E261332D-C564-4F88-97DB-CB92F3BDCB73}" destId="{BBD7F677-2D89-4633-90D1-9292EC033D32}" srcOrd="1" destOrd="0" parTransId="{B38795BD-CAAB-4709-AF82-9F6083E0B3FA}" sibTransId="{9767C419-E73A-45B7-BC25-1AD294A16BCD}"/>
    <dgm:cxn modelId="{ACBCCBF8-47A9-482C-BEE4-0513CCF4F950}" type="presOf" srcId="{E261332D-C564-4F88-97DB-CB92F3BDCB73}" destId="{B80DEDC1-0408-4479-B839-A82408F9FA78}" srcOrd="0" destOrd="0" presId="urn:microsoft.com/office/officeart/2005/8/layout/hierarchy5"/>
    <dgm:cxn modelId="{66235A23-EBFC-4DAD-9933-ED3A85FBE674}" srcId="{14981C7A-1AC3-4580-BAD9-D246A4A16BAA}" destId="{E261332D-C564-4F88-97DB-CB92F3BDCB73}" srcOrd="0" destOrd="0" parTransId="{AD62763B-BCF6-4A47-9476-4016EDA62386}" sibTransId="{E28C76BF-2C3A-4594-B1B0-0DBE89EC2722}"/>
    <dgm:cxn modelId="{2B90576F-65A7-4923-BAB7-CB779710763B}" type="presOf" srcId="{8599EBD8-33FA-4318-B4D1-F5DDF1D67CC4}" destId="{8E0E959B-D073-48D6-B6A7-4902AA877DEC}" srcOrd="0" destOrd="0" presId="urn:microsoft.com/office/officeart/2005/8/layout/hierarchy5"/>
    <dgm:cxn modelId="{512093A6-95FB-44C5-AD0C-D07170DAEB10}" srcId="{E261332D-C564-4F88-97DB-CB92F3BDCB73}" destId="{8599EBD8-33FA-4318-B4D1-F5DDF1D67CC4}" srcOrd="0" destOrd="0" parTransId="{02AA262B-07ED-41D8-919E-298CE7AD866F}" sibTransId="{5FD5535A-5EA4-424C-AD89-EFC74CC3183D}"/>
    <dgm:cxn modelId="{38FB425A-F923-4BB8-828D-94C388BFC522}" type="presOf" srcId="{02AA262B-07ED-41D8-919E-298CE7AD866F}" destId="{1EDF0EF6-C303-4506-A0E5-26C710D8D9B2}" srcOrd="1" destOrd="0" presId="urn:microsoft.com/office/officeart/2005/8/layout/hierarchy5"/>
    <dgm:cxn modelId="{83358CF5-EE0A-4353-B37C-E2549BD3B318}" type="presParOf" srcId="{A2627ED3-D53B-4521-8CE4-D937784199BC}" destId="{C60CE119-0164-40BF-B690-9489A8EA5B74}" srcOrd="0" destOrd="0" presId="urn:microsoft.com/office/officeart/2005/8/layout/hierarchy5"/>
    <dgm:cxn modelId="{C2F06582-8711-438B-8137-ADFC213AB68B}" type="presParOf" srcId="{C60CE119-0164-40BF-B690-9489A8EA5B74}" destId="{13973F0D-E32A-41E8-A01B-9988402A6667}" srcOrd="0" destOrd="0" presId="urn:microsoft.com/office/officeart/2005/8/layout/hierarchy5"/>
    <dgm:cxn modelId="{F0DC0BF1-EBD5-4DB9-A6FD-DEA1EC6AA406}" type="presParOf" srcId="{13973F0D-E32A-41E8-A01B-9988402A6667}" destId="{CD9108CD-CA3C-450D-9688-4F4BFB4733E7}" srcOrd="0" destOrd="0" presId="urn:microsoft.com/office/officeart/2005/8/layout/hierarchy5"/>
    <dgm:cxn modelId="{EB6EF4FA-92D1-4889-A7A8-CEEC90FACCFD}" type="presParOf" srcId="{CD9108CD-CA3C-450D-9688-4F4BFB4733E7}" destId="{B80DEDC1-0408-4479-B839-A82408F9FA78}" srcOrd="0" destOrd="0" presId="urn:microsoft.com/office/officeart/2005/8/layout/hierarchy5"/>
    <dgm:cxn modelId="{FECFFE68-AB1E-4E48-AB0A-938E729FC846}" type="presParOf" srcId="{CD9108CD-CA3C-450D-9688-4F4BFB4733E7}" destId="{B687A930-7339-411E-A1E3-579D35A5F9CF}" srcOrd="1" destOrd="0" presId="urn:microsoft.com/office/officeart/2005/8/layout/hierarchy5"/>
    <dgm:cxn modelId="{8B8D9BED-13A4-4B07-8D11-CF6207A975C0}" type="presParOf" srcId="{B687A930-7339-411E-A1E3-579D35A5F9CF}" destId="{48F9B2B7-5FC6-4223-ADEE-DF699E80AE9E}" srcOrd="0" destOrd="0" presId="urn:microsoft.com/office/officeart/2005/8/layout/hierarchy5"/>
    <dgm:cxn modelId="{8CA426DC-7D05-4589-903C-1ECFA019F168}" type="presParOf" srcId="{48F9B2B7-5FC6-4223-ADEE-DF699E80AE9E}" destId="{1EDF0EF6-C303-4506-A0E5-26C710D8D9B2}" srcOrd="0" destOrd="0" presId="urn:microsoft.com/office/officeart/2005/8/layout/hierarchy5"/>
    <dgm:cxn modelId="{9D2458F3-B5CC-4AB1-AA1D-E7AABB61420C}" type="presParOf" srcId="{B687A930-7339-411E-A1E3-579D35A5F9CF}" destId="{5F273084-966C-4C6E-8C23-F3FDE92DAA96}" srcOrd="1" destOrd="0" presId="urn:microsoft.com/office/officeart/2005/8/layout/hierarchy5"/>
    <dgm:cxn modelId="{F18BD6E6-451C-427D-8D26-C99A7B8277B5}" type="presParOf" srcId="{5F273084-966C-4C6E-8C23-F3FDE92DAA96}" destId="{8E0E959B-D073-48D6-B6A7-4902AA877DEC}" srcOrd="0" destOrd="0" presId="urn:microsoft.com/office/officeart/2005/8/layout/hierarchy5"/>
    <dgm:cxn modelId="{316B037D-07F6-47AA-B4C1-CA8B15064586}" type="presParOf" srcId="{5F273084-966C-4C6E-8C23-F3FDE92DAA96}" destId="{C50B8A0F-65AB-4AAF-BADA-1EC2CAAA0443}" srcOrd="1" destOrd="0" presId="urn:microsoft.com/office/officeart/2005/8/layout/hierarchy5"/>
    <dgm:cxn modelId="{94C2255D-4E9F-459C-9292-6194F277781D}" type="presParOf" srcId="{B687A930-7339-411E-A1E3-579D35A5F9CF}" destId="{0D834E74-B30A-4C90-9A89-0BD46D148978}" srcOrd="2" destOrd="0" presId="urn:microsoft.com/office/officeart/2005/8/layout/hierarchy5"/>
    <dgm:cxn modelId="{778F0691-2B78-451B-AF84-911D07C99ACB}" type="presParOf" srcId="{0D834E74-B30A-4C90-9A89-0BD46D148978}" destId="{FF03EAE3-1379-4F68-BD8B-9B9DBA39C155}" srcOrd="0" destOrd="0" presId="urn:microsoft.com/office/officeart/2005/8/layout/hierarchy5"/>
    <dgm:cxn modelId="{4B897EFA-353E-48D4-9B13-E1C3A0BD9B2B}" type="presParOf" srcId="{B687A930-7339-411E-A1E3-579D35A5F9CF}" destId="{6E257DDC-EDCD-4986-AA84-E0909E6E0902}" srcOrd="3" destOrd="0" presId="urn:microsoft.com/office/officeart/2005/8/layout/hierarchy5"/>
    <dgm:cxn modelId="{C17670B4-44E7-406C-A970-03BA89C2CAFD}" type="presParOf" srcId="{6E257DDC-EDCD-4986-AA84-E0909E6E0902}" destId="{8436BD6B-3A4C-4680-ABFE-B213EB0E726D}" srcOrd="0" destOrd="0" presId="urn:microsoft.com/office/officeart/2005/8/layout/hierarchy5"/>
    <dgm:cxn modelId="{098B9BC4-C34B-4F26-9EC9-829FA55A8E7F}" type="presParOf" srcId="{6E257DDC-EDCD-4986-AA84-E0909E6E0902}" destId="{5ED4506E-28B1-4959-91ED-67A516E68517}" srcOrd="1" destOrd="0" presId="urn:microsoft.com/office/officeart/2005/8/layout/hierarchy5"/>
    <dgm:cxn modelId="{E6643099-9363-4A01-A043-BC86DF9BE0D0}" type="presParOf" srcId="{A2627ED3-D53B-4521-8CE4-D937784199BC}" destId="{82A9E8E1-D85C-480A-9FF6-7CB677A3922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42C97C-E554-4642-B38D-61B6854E54B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d-ID"/>
        </a:p>
      </dgm:t>
    </dgm:pt>
    <dgm:pt modelId="{73800628-BBE3-4E1E-A193-DC3ACAD83DCC}">
      <dgm:prSet/>
      <dgm:spPr>
        <a:solidFill>
          <a:schemeClr val="tx1">
            <a:lumMod val="95000"/>
            <a:alpha val="40000"/>
          </a:schemeClr>
        </a:solidFill>
      </dgm:spPr>
      <dgm:t>
        <a:bodyPr/>
        <a:lstStyle/>
        <a:p>
          <a:pPr rtl="0"/>
          <a:r>
            <a:rPr kumimoji="1" lang="en-US" smtClean="0">
              <a:solidFill>
                <a:sysClr val="windowText" lastClr="000000"/>
              </a:solidFill>
            </a:rPr>
            <a:t>Hak milik atas tanah</a:t>
          </a:r>
          <a:endParaRPr lang="id-ID">
            <a:solidFill>
              <a:sysClr val="windowText" lastClr="000000"/>
            </a:solidFill>
          </a:endParaRPr>
        </a:p>
      </dgm:t>
    </dgm:pt>
    <dgm:pt modelId="{DB8A07B1-2BA5-4097-BEAB-65F5C8A98BAF}" type="parTrans" cxnId="{33CA6AC6-F7A3-4318-8BDE-F8253D2DF713}">
      <dgm:prSet/>
      <dgm:spPr/>
      <dgm:t>
        <a:bodyPr/>
        <a:lstStyle/>
        <a:p>
          <a:endParaRPr lang="id-ID"/>
        </a:p>
      </dgm:t>
    </dgm:pt>
    <dgm:pt modelId="{E4D70926-1609-422C-B17E-09BF2560990F}" type="sibTrans" cxnId="{33CA6AC6-F7A3-4318-8BDE-F8253D2DF713}">
      <dgm:prSet/>
      <dgm:spPr/>
      <dgm:t>
        <a:bodyPr/>
        <a:lstStyle/>
        <a:p>
          <a:endParaRPr lang="id-ID"/>
        </a:p>
      </dgm:t>
    </dgm:pt>
    <dgm:pt modelId="{09E3BB64-0A1A-4DA0-969F-8835B67B4462}">
      <dgm:prSet/>
      <dgm:spPr>
        <a:solidFill>
          <a:schemeClr val="tx1">
            <a:lumMod val="95000"/>
            <a:alpha val="40000"/>
          </a:schemeClr>
        </a:solidFill>
      </dgm:spPr>
      <dgm:t>
        <a:bodyPr/>
        <a:lstStyle/>
        <a:p>
          <a:pPr rtl="0"/>
          <a:r>
            <a:rPr kumimoji="1" lang="it-IT" smtClean="0">
              <a:solidFill>
                <a:sysClr val="windowText" lastClr="000000"/>
              </a:solidFill>
            </a:rPr>
            <a:t>Hak menikmat</a:t>
          </a:r>
          <a:r>
            <a:rPr kumimoji="1" lang="id-ID" smtClean="0">
              <a:solidFill>
                <a:sysClr val="windowText" lastClr="000000"/>
              </a:solidFill>
            </a:rPr>
            <a:t>i</a:t>
          </a:r>
          <a:endParaRPr lang="id-ID">
            <a:solidFill>
              <a:sysClr val="windowText" lastClr="000000"/>
            </a:solidFill>
          </a:endParaRPr>
        </a:p>
      </dgm:t>
    </dgm:pt>
    <dgm:pt modelId="{4A2255CA-DA1C-462A-B113-4E04ACC942DA}" type="parTrans" cxnId="{8453FCF7-D2D9-4F4D-AAFA-F3137760254D}">
      <dgm:prSet/>
      <dgm:spPr/>
      <dgm:t>
        <a:bodyPr/>
        <a:lstStyle/>
        <a:p>
          <a:endParaRPr lang="id-ID"/>
        </a:p>
      </dgm:t>
    </dgm:pt>
    <dgm:pt modelId="{9034694A-8FB2-47E4-AF2B-717CA048D4DD}" type="sibTrans" cxnId="{8453FCF7-D2D9-4F4D-AAFA-F3137760254D}">
      <dgm:prSet/>
      <dgm:spPr/>
      <dgm:t>
        <a:bodyPr/>
        <a:lstStyle/>
        <a:p>
          <a:endParaRPr lang="id-ID"/>
        </a:p>
      </dgm:t>
    </dgm:pt>
    <dgm:pt modelId="{ACDC3D10-FEC9-4BDD-9748-CEA105CD5CBC}">
      <dgm:prSet/>
      <dgm:spPr>
        <a:solidFill>
          <a:schemeClr val="tx1">
            <a:lumMod val="95000"/>
            <a:alpha val="40000"/>
          </a:schemeClr>
        </a:solidFill>
      </dgm:spPr>
      <dgm:t>
        <a:bodyPr/>
        <a:lstStyle/>
        <a:p>
          <a:pPr rtl="0"/>
          <a:r>
            <a:rPr kumimoji="1" lang="fi-FI" smtClean="0">
              <a:solidFill>
                <a:sysClr val="windowText" lastClr="000000"/>
              </a:solidFill>
            </a:rPr>
            <a:t>Hak yang dibeli</a:t>
          </a:r>
          <a:endParaRPr lang="id-ID">
            <a:solidFill>
              <a:sysClr val="windowText" lastClr="000000"/>
            </a:solidFill>
          </a:endParaRPr>
        </a:p>
      </dgm:t>
    </dgm:pt>
    <dgm:pt modelId="{A73790BF-C006-46C2-975A-8DCC0014AE07}" type="parTrans" cxnId="{D4AE6044-4C47-42BD-8168-E38C224AA8C3}">
      <dgm:prSet/>
      <dgm:spPr/>
      <dgm:t>
        <a:bodyPr/>
        <a:lstStyle/>
        <a:p>
          <a:endParaRPr lang="id-ID"/>
        </a:p>
      </dgm:t>
    </dgm:pt>
    <dgm:pt modelId="{24868A80-4068-48F6-B950-76BD981958EF}" type="sibTrans" cxnId="{D4AE6044-4C47-42BD-8168-E38C224AA8C3}">
      <dgm:prSet/>
      <dgm:spPr/>
      <dgm:t>
        <a:bodyPr/>
        <a:lstStyle/>
        <a:p>
          <a:endParaRPr lang="id-ID"/>
        </a:p>
      </dgm:t>
    </dgm:pt>
    <dgm:pt modelId="{64B36628-3E1E-4DDF-BABD-481070225714}">
      <dgm:prSet/>
      <dgm:spPr>
        <a:solidFill>
          <a:schemeClr val="tx1">
            <a:lumMod val="95000"/>
            <a:alpha val="40000"/>
          </a:schemeClr>
        </a:solidFill>
      </dgm:spPr>
      <dgm:t>
        <a:bodyPr/>
        <a:lstStyle/>
        <a:p>
          <a:pPr rtl="0"/>
          <a:r>
            <a:rPr kumimoji="1" lang="id-ID" smtClean="0">
              <a:solidFill>
                <a:sysClr val="windowText" lastClr="000000"/>
              </a:solidFill>
            </a:rPr>
            <a:t>Hak memungut hasil karena jabatan</a:t>
          </a:r>
          <a:endParaRPr lang="id-ID">
            <a:solidFill>
              <a:sysClr val="windowText" lastClr="000000"/>
            </a:solidFill>
          </a:endParaRPr>
        </a:p>
      </dgm:t>
    </dgm:pt>
    <dgm:pt modelId="{EDFF0704-21DD-40FF-BD8E-38A45F876536}" type="parTrans" cxnId="{DA9FAEED-A262-498B-AFD0-9DA5CD32BBD8}">
      <dgm:prSet/>
      <dgm:spPr/>
      <dgm:t>
        <a:bodyPr/>
        <a:lstStyle/>
        <a:p>
          <a:endParaRPr lang="id-ID"/>
        </a:p>
      </dgm:t>
    </dgm:pt>
    <dgm:pt modelId="{8E79517B-B66C-4BA6-880E-4331028B390F}" type="sibTrans" cxnId="{DA9FAEED-A262-498B-AFD0-9DA5CD32BBD8}">
      <dgm:prSet/>
      <dgm:spPr/>
      <dgm:t>
        <a:bodyPr/>
        <a:lstStyle/>
        <a:p>
          <a:endParaRPr lang="id-ID"/>
        </a:p>
      </dgm:t>
    </dgm:pt>
    <dgm:pt modelId="{3BC5D3C9-0CD5-4B1A-8471-EF790390F5C3}">
      <dgm:prSet/>
      <dgm:spPr>
        <a:solidFill>
          <a:schemeClr val="tx1">
            <a:lumMod val="95000"/>
            <a:alpha val="40000"/>
          </a:schemeClr>
        </a:solidFill>
      </dgm:spPr>
      <dgm:t>
        <a:bodyPr/>
        <a:lstStyle/>
        <a:p>
          <a:pPr rtl="0"/>
          <a:r>
            <a:rPr kumimoji="1" lang="id-ID" smtClean="0">
              <a:solidFill>
                <a:sysClr val="windowText" lastClr="000000"/>
              </a:solidFill>
            </a:rPr>
            <a:t>Hak pakai</a:t>
          </a:r>
          <a:endParaRPr lang="id-ID">
            <a:solidFill>
              <a:sysClr val="windowText" lastClr="000000"/>
            </a:solidFill>
          </a:endParaRPr>
        </a:p>
      </dgm:t>
    </dgm:pt>
    <dgm:pt modelId="{8E6F6649-47F4-4E69-B35A-37BA6123E8C9}" type="parTrans" cxnId="{566A4E05-F9D4-4F2B-A806-D979B935D12D}">
      <dgm:prSet/>
      <dgm:spPr/>
      <dgm:t>
        <a:bodyPr/>
        <a:lstStyle/>
        <a:p>
          <a:endParaRPr lang="id-ID"/>
        </a:p>
      </dgm:t>
    </dgm:pt>
    <dgm:pt modelId="{B74EDD42-DDE3-4A83-9D29-C443A761C05F}" type="sibTrans" cxnId="{566A4E05-F9D4-4F2B-A806-D979B935D12D}">
      <dgm:prSet/>
      <dgm:spPr/>
      <dgm:t>
        <a:bodyPr/>
        <a:lstStyle/>
        <a:p>
          <a:endParaRPr lang="id-ID"/>
        </a:p>
      </dgm:t>
    </dgm:pt>
    <dgm:pt modelId="{BE2A7C67-8933-44DF-8F82-D7A9ED8818A4}">
      <dgm:prSet/>
      <dgm:spPr>
        <a:solidFill>
          <a:schemeClr val="tx1">
            <a:lumMod val="95000"/>
            <a:alpha val="40000"/>
          </a:schemeClr>
        </a:solidFill>
      </dgm:spPr>
      <dgm:t>
        <a:bodyPr/>
        <a:lstStyle/>
        <a:p>
          <a:pPr rtl="0"/>
          <a:r>
            <a:rPr kumimoji="1" lang="id-ID" smtClean="0">
              <a:solidFill>
                <a:sysClr val="windowText" lastClr="000000"/>
              </a:solidFill>
            </a:rPr>
            <a:t>Hak gadai dan hak sewa</a:t>
          </a:r>
          <a:endParaRPr lang="id-ID">
            <a:solidFill>
              <a:sysClr val="windowText" lastClr="000000"/>
            </a:solidFill>
          </a:endParaRPr>
        </a:p>
      </dgm:t>
    </dgm:pt>
    <dgm:pt modelId="{9DA79145-86B9-42CB-9763-E2D0D262AFEB}" type="parTrans" cxnId="{E2F70BBA-3732-4D71-B5FC-408F37B61784}">
      <dgm:prSet/>
      <dgm:spPr/>
      <dgm:t>
        <a:bodyPr/>
        <a:lstStyle/>
        <a:p>
          <a:endParaRPr lang="id-ID"/>
        </a:p>
      </dgm:t>
    </dgm:pt>
    <dgm:pt modelId="{3DB8B89B-D20A-4EA4-A106-6BCC89AD5D72}" type="sibTrans" cxnId="{E2F70BBA-3732-4D71-B5FC-408F37B61784}">
      <dgm:prSet/>
      <dgm:spPr/>
      <dgm:t>
        <a:bodyPr/>
        <a:lstStyle/>
        <a:p>
          <a:endParaRPr lang="id-ID"/>
        </a:p>
      </dgm:t>
    </dgm:pt>
    <dgm:pt modelId="{D703346D-8FBA-4315-B5D5-248E5B25C115}">
      <dgm:prSet/>
      <dgm:spPr>
        <a:solidFill>
          <a:schemeClr val="tx1">
            <a:lumMod val="95000"/>
            <a:alpha val="40000"/>
          </a:schemeClr>
        </a:solidFill>
      </dgm:spPr>
      <dgm:t>
        <a:bodyPr/>
        <a:lstStyle/>
        <a:p>
          <a:pPr rtl="0"/>
          <a:r>
            <a:rPr kumimoji="1" lang="id-ID" smtClean="0">
              <a:solidFill>
                <a:sysClr val="windowText" lastClr="000000"/>
              </a:solidFill>
            </a:rPr>
            <a:t>Hak raja</a:t>
          </a:r>
          <a:endParaRPr lang="id-ID">
            <a:solidFill>
              <a:sysClr val="windowText" lastClr="000000"/>
            </a:solidFill>
          </a:endParaRPr>
        </a:p>
      </dgm:t>
    </dgm:pt>
    <dgm:pt modelId="{B8D1FC7B-F55E-4C5A-9585-B4441DBC9A5D}" type="parTrans" cxnId="{B2B72A7C-8BEF-40E7-8A0C-EA58612A9E80}">
      <dgm:prSet/>
      <dgm:spPr/>
      <dgm:t>
        <a:bodyPr/>
        <a:lstStyle/>
        <a:p>
          <a:endParaRPr lang="id-ID"/>
        </a:p>
      </dgm:t>
    </dgm:pt>
    <dgm:pt modelId="{285C62CB-6D49-49C5-BDC9-ADA3BA801BEC}" type="sibTrans" cxnId="{B2B72A7C-8BEF-40E7-8A0C-EA58612A9E80}">
      <dgm:prSet/>
      <dgm:spPr/>
      <dgm:t>
        <a:bodyPr/>
        <a:lstStyle/>
        <a:p>
          <a:endParaRPr lang="id-ID"/>
        </a:p>
      </dgm:t>
    </dgm:pt>
    <dgm:pt modelId="{999BCDCC-B742-4D98-9F5B-720722891C73}" type="pres">
      <dgm:prSet presAssocID="{1142C97C-E554-4642-B38D-61B6854E54B2}" presName="Name0" presStyleCnt="0">
        <dgm:presLayoutVars>
          <dgm:dir/>
          <dgm:resizeHandles val="exact"/>
        </dgm:presLayoutVars>
      </dgm:prSet>
      <dgm:spPr/>
      <dgm:t>
        <a:bodyPr/>
        <a:lstStyle/>
        <a:p>
          <a:endParaRPr lang="id-ID"/>
        </a:p>
      </dgm:t>
    </dgm:pt>
    <dgm:pt modelId="{371FDF06-FDCC-4280-A11B-7A6E1EBBE2A9}" type="pres">
      <dgm:prSet presAssocID="{73800628-BBE3-4E1E-A193-DC3ACAD83DCC}" presName="composite" presStyleCnt="0"/>
      <dgm:spPr/>
    </dgm:pt>
    <dgm:pt modelId="{EACB6DB9-9105-4362-B383-9FF6DC681A57}" type="pres">
      <dgm:prSet presAssocID="{73800628-BBE3-4E1E-A193-DC3ACAD83DCC}" presName="rect1" presStyleLbl="trAlignAcc1" presStyleIdx="0" presStyleCnt="7">
        <dgm:presLayoutVars>
          <dgm:bulletEnabled val="1"/>
        </dgm:presLayoutVars>
      </dgm:prSet>
      <dgm:spPr/>
      <dgm:t>
        <a:bodyPr/>
        <a:lstStyle/>
        <a:p>
          <a:endParaRPr lang="id-ID"/>
        </a:p>
      </dgm:t>
    </dgm:pt>
    <dgm:pt modelId="{C6782256-256E-45E9-AFFA-4037BF92D04D}" type="pres">
      <dgm:prSet presAssocID="{73800628-BBE3-4E1E-A193-DC3ACAD83DCC}" presName="rect2" presStyleLbl="fgImgPlace1" presStyleIdx="0" presStyleCnt="7"/>
      <dgm:spPr>
        <a:prstGeom prst="rect">
          <a:avLst/>
        </a:prstGeom>
      </dgm:spPr>
    </dgm:pt>
    <dgm:pt modelId="{E7B74473-0227-4556-B8C2-9B21989F7B69}" type="pres">
      <dgm:prSet presAssocID="{E4D70926-1609-422C-B17E-09BF2560990F}" presName="sibTrans" presStyleCnt="0"/>
      <dgm:spPr/>
    </dgm:pt>
    <dgm:pt modelId="{C049A907-48AE-4394-9405-5A09B52B47E9}" type="pres">
      <dgm:prSet presAssocID="{09E3BB64-0A1A-4DA0-969F-8835B67B4462}" presName="composite" presStyleCnt="0"/>
      <dgm:spPr/>
    </dgm:pt>
    <dgm:pt modelId="{AED8D33F-131B-4D00-BC66-05B689BCFD51}" type="pres">
      <dgm:prSet presAssocID="{09E3BB64-0A1A-4DA0-969F-8835B67B4462}" presName="rect1" presStyleLbl="trAlignAcc1" presStyleIdx="1" presStyleCnt="7">
        <dgm:presLayoutVars>
          <dgm:bulletEnabled val="1"/>
        </dgm:presLayoutVars>
      </dgm:prSet>
      <dgm:spPr/>
      <dgm:t>
        <a:bodyPr/>
        <a:lstStyle/>
        <a:p>
          <a:endParaRPr lang="id-ID"/>
        </a:p>
      </dgm:t>
    </dgm:pt>
    <dgm:pt modelId="{08747AC9-9389-41B6-9250-4FA58C2104A6}" type="pres">
      <dgm:prSet presAssocID="{09E3BB64-0A1A-4DA0-969F-8835B67B4462}" presName="rect2" presStyleLbl="fgImgPlace1" presStyleIdx="1" presStyleCnt="7"/>
      <dgm:spPr/>
    </dgm:pt>
    <dgm:pt modelId="{E1D88A57-877C-4498-A6C5-2E87912550E2}" type="pres">
      <dgm:prSet presAssocID="{9034694A-8FB2-47E4-AF2B-717CA048D4DD}" presName="sibTrans" presStyleCnt="0"/>
      <dgm:spPr/>
    </dgm:pt>
    <dgm:pt modelId="{BEC79B2C-CFE1-462B-9084-C37A7C250AA6}" type="pres">
      <dgm:prSet presAssocID="{ACDC3D10-FEC9-4BDD-9748-CEA105CD5CBC}" presName="composite" presStyleCnt="0"/>
      <dgm:spPr/>
    </dgm:pt>
    <dgm:pt modelId="{51A9642B-7C30-405C-9799-70F8C5DC8A9A}" type="pres">
      <dgm:prSet presAssocID="{ACDC3D10-FEC9-4BDD-9748-CEA105CD5CBC}" presName="rect1" presStyleLbl="trAlignAcc1" presStyleIdx="2" presStyleCnt="7">
        <dgm:presLayoutVars>
          <dgm:bulletEnabled val="1"/>
        </dgm:presLayoutVars>
      </dgm:prSet>
      <dgm:spPr/>
      <dgm:t>
        <a:bodyPr/>
        <a:lstStyle/>
        <a:p>
          <a:endParaRPr lang="id-ID"/>
        </a:p>
      </dgm:t>
    </dgm:pt>
    <dgm:pt modelId="{A21EE75B-5DFB-4CFC-82F2-493BDA373F27}" type="pres">
      <dgm:prSet presAssocID="{ACDC3D10-FEC9-4BDD-9748-CEA105CD5CBC}" presName="rect2" presStyleLbl="fgImgPlace1" presStyleIdx="2" presStyleCnt="7"/>
      <dgm:spPr/>
    </dgm:pt>
    <dgm:pt modelId="{F1D5EAC8-C8A0-4B52-AAB4-FE9746284D3A}" type="pres">
      <dgm:prSet presAssocID="{24868A80-4068-48F6-B950-76BD981958EF}" presName="sibTrans" presStyleCnt="0"/>
      <dgm:spPr/>
    </dgm:pt>
    <dgm:pt modelId="{201BADF0-2240-43D8-879B-E67E3991E5C3}" type="pres">
      <dgm:prSet presAssocID="{64B36628-3E1E-4DDF-BABD-481070225714}" presName="composite" presStyleCnt="0"/>
      <dgm:spPr/>
    </dgm:pt>
    <dgm:pt modelId="{99DAEC8C-1FCA-422F-80D4-8A19DA140ADC}" type="pres">
      <dgm:prSet presAssocID="{64B36628-3E1E-4DDF-BABD-481070225714}" presName="rect1" presStyleLbl="trAlignAcc1" presStyleIdx="3" presStyleCnt="7">
        <dgm:presLayoutVars>
          <dgm:bulletEnabled val="1"/>
        </dgm:presLayoutVars>
      </dgm:prSet>
      <dgm:spPr/>
      <dgm:t>
        <a:bodyPr/>
        <a:lstStyle/>
        <a:p>
          <a:endParaRPr lang="id-ID"/>
        </a:p>
      </dgm:t>
    </dgm:pt>
    <dgm:pt modelId="{1FBEE979-3578-44DB-B44B-5ACDD2B9BC74}" type="pres">
      <dgm:prSet presAssocID="{64B36628-3E1E-4DDF-BABD-481070225714}" presName="rect2" presStyleLbl="fgImgPlace1" presStyleIdx="3" presStyleCnt="7"/>
      <dgm:spPr/>
    </dgm:pt>
    <dgm:pt modelId="{29CE5794-6B1E-44C3-BA07-B7350A0DBAA2}" type="pres">
      <dgm:prSet presAssocID="{8E79517B-B66C-4BA6-880E-4331028B390F}" presName="sibTrans" presStyleCnt="0"/>
      <dgm:spPr/>
    </dgm:pt>
    <dgm:pt modelId="{850D814B-C08E-4091-BB24-0959FC059004}" type="pres">
      <dgm:prSet presAssocID="{3BC5D3C9-0CD5-4B1A-8471-EF790390F5C3}" presName="composite" presStyleCnt="0"/>
      <dgm:spPr/>
    </dgm:pt>
    <dgm:pt modelId="{105D53B4-64A0-499C-ADD2-24FA4562F4AA}" type="pres">
      <dgm:prSet presAssocID="{3BC5D3C9-0CD5-4B1A-8471-EF790390F5C3}" presName="rect1" presStyleLbl="trAlignAcc1" presStyleIdx="4" presStyleCnt="7">
        <dgm:presLayoutVars>
          <dgm:bulletEnabled val="1"/>
        </dgm:presLayoutVars>
      </dgm:prSet>
      <dgm:spPr/>
      <dgm:t>
        <a:bodyPr/>
        <a:lstStyle/>
        <a:p>
          <a:endParaRPr lang="id-ID"/>
        </a:p>
      </dgm:t>
    </dgm:pt>
    <dgm:pt modelId="{D4AB9B83-DCCF-47C8-97C9-EFE4F658FB95}" type="pres">
      <dgm:prSet presAssocID="{3BC5D3C9-0CD5-4B1A-8471-EF790390F5C3}" presName="rect2" presStyleLbl="fgImgPlace1" presStyleIdx="4" presStyleCnt="7"/>
      <dgm:spPr/>
    </dgm:pt>
    <dgm:pt modelId="{D81F0DFC-756F-4999-B9CC-322B938883B0}" type="pres">
      <dgm:prSet presAssocID="{B74EDD42-DDE3-4A83-9D29-C443A761C05F}" presName="sibTrans" presStyleCnt="0"/>
      <dgm:spPr/>
    </dgm:pt>
    <dgm:pt modelId="{E330123A-8A3D-422B-8D97-3D311B0572A9}" type="pres">
      <dgm:prSet presAssocID="{BE2A7C67-8933-44DF-8F82-D7A9ED8818A4}" presName="composite" presStyleCnt="0"/>
      <dgm:spPr/>
    </dgm:pt>
    <dgm:pt modelId="{AA08A14B-905F-45A3-ADB3-5003B8860A09}" type="pres">
      <dgm:prSet presAssocID="{BE2A7C67-8933-44DF-8F82-D7A9ED8818A4}" presName="rect1" presStyleLbl="trAlignAcc1" presStyleIdx="5" presStyleCnt="7">
        <dgm:presLayoutVars>
          <dgm:bulletEnabled val="1"/>
        </dgm:presLayoutVars>
      </dgm:prSet>
      <dgm:spPr/>
      <dgm:t>
        <a:bodyPr/>
        <a:lstStyle/>
        <a:p>
          <a:endParaRPr lang="id-ID"/>
        </a:p>
      </dgm:t>
    </dgm:pt>
    <dgm:pt modelId="{BA4A7D90-3FC2-42DC-BD2C-5EF0671AFB6E}" type="pres">
      <dgm:prSet presAssocID="{BE2A7C67-8933-44DF-8F82-D7A9ED8818A4}" presName="rect2" presStyleLbl="fgImgPlace1" presStyleIdx="5" presStyleCnt="7"/>
      <dgm:spPr/>
    </dgm:pt>
    <dgm:pt modelId="{0D1C956F-5D90-4959-8C02-174E3F05DD44}" type="pres">
      <dgm:prSet presAssocID="{3DB8B89B-D20A-4EA4-A106-6BCC89AD5D72}" presName="sibTrans" presStyleCnt="0"/>
      <dgm:spPr/>
    </dgm:pt>
    <dgm:pt modelId="{2078238C-0AA4-4DFE-BFE7-09CAB4A5D819}" type="pres">
      <dgm:prSet presAssocID="{D703346D-8FBA-4315-B5D5-248E5B25C115}" presName="composite" presStyleCnt="0"/>
      <dgm:spPr/>
    </dgm:pt>
    <dgm:pt modelId="{B04DCA1B-6BA5-4074-9B98-27C3C8EA596A}" type="pres">
      <dgm:prSet presAssocID="{D703346D-8FBA-4315-B5D5-248E5B25C115}" presName="rect1" presStyleLbl="trAlignAcc1" presStyleIdx="6" presStyleCnt="7">
        <dgm:presLayoutVars>
          <dgm:bulletEnabled val="1"/>
        </dgm:presLayoutVars>
      </dgm:prSet>
      <dgm:spPr/>
      <dgm:t>
        <a:bodyPr/>
        <a:lstStyle/>
        <a:p>
          <a:endParaRPr lang="id-ID"/>
        </a:p>
      </dgm:t>
    </dgm:pt>
    <dgm:pt modelId="{875846C6-532F-4B00-BDA5-13B81457427A}" type="pres">
      <dgm:prSet presAssocID="{D703346D-8FBA-4315-B5D5-248E5B25C115}" presName="rect2" presStyleLbl="fgImgPlace1" presStyleIdx="6" presStyleCnt="7"/>
      <dgm:spPr/>
    </dgm:pt>
  </dgm:ptLst>
  <dgm:cxnLst>
    <dgm:cxn modelId="{9770E438-133C-4797-99A7-169BBC8F4F41}" type="presOf" srcId="{BE2A7C67-8933-44DF-8F82-D7A9ED8818A4}" destId="{AA08A14B-905F-45A3-ADB3-5003B8860A09}" srcOrd="0" destOrd="0" presId="urn:microsoft.com/office/officeart/2008/layout/PictureStrips"/>
    <dgm:cxn modelId="{8453FCF7-D2D9-4F4D-AAFA-F3137760254D}" srcId="{1142C97C-E554-4642-B38D-61B6854E54B2}" destId="{09E3BB64-0A1A-4DA0-969F-8835B67B4462}" srcOrd="1" destOrd="0" parTransId="{4A2255CA-DA1C-462A-B113-4E04ACC942DA}" sibTransId="{9034694A-8FB2-47E4-AF2B-717CA048D4DD}"/>
    <dgm:cxn modelId="{3A65429F-B7B5-433C-A3E7-AAF261142349}" type="presOf" srcId="{64B36628-3E1E-4DDF-BABD-481070225714}" destId="{99DAEC8C-1FCA-422F-80D4-8A19DA140ADC}" srcOrd="0" destOrd="0" presId="urn:microsoft.com/office/officeart/2008/layout/PictureStrips"/>
    <dgm:cxn modelId="{CD82C698-2DDD-4CA5-AC73-73EFEA9172A2}" type="presOf" srcId="{ACDC3D10-FEC9-4BDD-9748-CEA105CD5CBC}" destId="{51A9642B-7C30-405C-9799-70F8C5DC8A9A}" srcOrd="0" destOrd="0" presId="urn:microsoft.com/office/officeart/2008/layout/PictureStrips"/>
    <dgm:cxn modelId="{566A4E05-F9D4-4F2B-A806-D979B935D12D}" srcId="{1142C97C-E554-4642-B38D-61B6854E54B2}" destId="{3BC5D3C9-0CD5-4B1A-8471-EF790390F5C3}" srcOrd="4" destOrd="0" parTransId="{8E6F6649-47F4-4E69-B35A-37BA6123E8C9}" sibTransId="{B74EDD42-DDE3-4A83-9D29-C443A761C05F}"/>
    <dgm:cxn modelId="{27B766C0-6844-4DC2-8FAF-E7A40FAE4D7D}" type="presOf" srcId="{1142C97C-E554-4642-B38D-61B6854E54B2}" destId="{999BCDCC-B742-4D98-9F5B-720722891C73}" srcOrd="0" destOrd="0" presId="urn:microsoft.com/office/officeart/2008/layout/PictureStrips"/>
    <dgm:cxn modelId="{52161EDB-2079-44FC-8C90-9B178F8ECACB}" type="presOf" srcId="{73800628-BBE3-4E1E-A193-DC3ACAD83DCC}" destId="{EACB6DB9-9105-4362-B383-9FF6DC681A57}" srcOrd="0" destOrd="0" presId="urn:microsoft.com/office/officeart/2008/layout/PictureStrips"/>
    <dgm:cxn modelId="{285E1E72-1252-49AE-BB5D-E7F0859C39A8}" type="presOf" srcId="{09E3BB64-0A1A-4DA0-969F-8835B67B4462}" destId="{AED8D33F-131B-4D00-BC66-05B689BCFD51}" srcOrd="0" destOrd="0" presId="urn:microsoft.com/office/officeart/2008/layout/PictureStrips"/>
    <dgm:cxn modelId="{674BE33A-479B-42FF-9D94-F995D082978D}" type="presOf" srcId="{D703346D-8FBA-4315-B5D5-248E5B25C115}" destId="{B04DCA1B-6BA5-4074-9B98-27C3C8EA596A}" srcOrd="0" destOrd="0" presId="urn:microsoft.com/office/officeart/2008/layout/PictureStrips"/>
    <dgm:cxn modelId="{DA9FAEED-A262-498B-AFD0-9DA5CD32BBD8}" srcId="{1142C97C-E554-4642-B38D-61B6854E54B2}" destId="{64B36628-3E1E-4DDF-BABD-481070225714}" srcOrd="3" destOrd="0" parTransId="{EDFF0704-21DD-40FF-BD8E-38A45F876536}" sibTransId="{8E79517B-B66C-4BA6-880E-4331028B390F}"/>
    <dgm:cxn modelId="{52913D90-3E6E-4DB2-8C9F-2E212D3B125A}" type="presOf" srcId="{3BC5D3C9-0CD5-4B1A-8471-EF790390F5C3}" destId="{105D53B4-64A0-499C-ADD2-24FA4562F4AA}" srcOrd="0" destOrd="0" presId="urn:microsoft.com/office/officeart/2008/layout/PictureStrips"/>
    <dgm:cxn modelId="{E2F70BBA-3732-4D71-B5FC-408F37B61784}" srcId="{1142C97C-E554-4642-B38D-61B6854E54B2}" destId="{BE2A7C67-8933-44DF-8F82-D7A9ED8818A4}" srcOrd="5" destOrd="0" parTransId="{9DA79145-86B9-42CB-9763-E2D0D262AFEB}" sibTransId="{3DB8B89B-D20A-4EA4-A106-6BCC89AD5D72}"/>
    <dgm:cxn modelId="{B2B72A7C-8BEF-40E7-8A0C-EA58612A9E80}" srcId="{1142C97C-E554-4642-B38D-61B6854E54B2}" destId="{D703346D-8FBA-4315-B5D5-248E5B25C115}" srcOrd="6" destOrd="0" parTransId="{B8D1FC7B-F55E-4C5A-9585-B4441DBC9A5D}" sibTransId="{285C62CB-6D49-49C5-BDC9-ADA3BA801BEC}"/>
    <dgm:cxn modelId="{D4AE6044-4C47-42BD-8168-E38C224AA8C3}" srcId="{1142C97C-E554-4642-B38D-61B6854E54B2}" destId="{ACDC3D10-FEC9-4BDD-9748-CEA105CD5CBC}" srcOrd="2" destOrd="0" parTransId="{A73790BF-C006-46C2-975A-8DCC0014AE07}" sibTransId="{24868A80-4068-48F6-B950-76BD981958EF}"/>
    <dgm:cxn modelId="{33CA6AC6-F7A3-4318-8BDE-F8253D2DF713}" srcId="{1142C97C-E554-4642-B38D-61B6854E54B2}" destId="{73800628-BBE3-4E1E-A193-DC3ACAD83DCC}" srcOrd="0" destOrd="0" parTransId="{DB8A07B1-2BA5-4097-BEAB-65F5C8A98BAF}" sibTransId="{E4D70926-1609-422C-B17E-09BF2560990F}"/>
    <dgm:cxn modelId="{A5D62C1A-F19D-4239-B000-DE8B11D49485}" type="presParOf" srcId="{999BCDCC-B742-4D98-9F5B-720722891C73}" destId="{371FDF06-FDCC-4280-A11B-7A6E1EBBE2A9}" srcOrd="0" destOrd="0" presId="urn:microsoft.com/office/officeart/2008/layout/PictureStrips"/>
    <dgm:cxn modelId="{CE3CC708-6803-498F-966D-976F430E2ABE}" type="presParOf" srcId="{371FDF06-FDCC-4280-A11B-7A6E1EBBE2A9}" destId="{EACB6DB9-9105-4362-B383-9FF6DC681A57}" srcOrd="0" destOrd="0" presId="urn:microsoft.com/office/officeart/2008/layout/PictureStrips"/>
    <dgm:cxn modelId="{E2BD9824-CEA8-4C5C-8EA5-5F8F771C36A8}" type="presParOf" srcId="{371FDF06-FDCC-4280-A11B-7A6E1EBBE2A9}" destId="{C6782256-256E-45E9-AFFA-4037BF92D04D}" srcOrd="1" destOrd="0" presId="urn:microsoft.com/office/officeart/2008/layout/PictureStrips"/>
    <dgm:cxn modelId="{8508F354-D989-499E-B983-1B704056E5B5}" type="presParOf" srcId="{999BCDCC-B742-4D98-9F5B-720722891C73}" destId="{E7B74473-0227-4556-B8C2-9B21989F7B69}" srcOrd="1" destOrd="0" presId="urn:microsoft.com/office/officeart/2008/layout/PictureStrips"/>
    <dgm:cxn modelId="{685C88A2-70F9-411A-81EF-24FE98BD4F6D}" type="presParOf" srcId="{999BCDCC-B742-4D98-9F5B-720722891C73}" destId="{C049A907-48AE-4394-9405-5A09B52B47E9}" srcOrd="2" destOrd="0" presId="urn:microsoft.com/office/officeart/2008/layout/PictureStrips"/>
    <dgm:cxn modelId="{4AEFF2E0-FB03-479A-91D2-98C0379DA746}" type="presParOf" srcId="{C049A907-48AE-4394-9405-5A09B52B47E9}" destId="{AED8D33F-131B-4D00-BC66-05B689BCFD51}" srcOrd="0" destOrd="0" presId="urn:microsoft.com/office/officeart/2008/layout/PictureStrips"/>
    <dgm:cxn modelId="{2BED3729-82D0-45D3-88B2-E2800B4B3E95}" type="presParOf" srcId="{C049A907-48AE-4394-9405-5A09B52B47E9}" destId="{08747AC9-9389-41B6-9250-4FA58C2104A6}" srcOrd="1" destOrd="0" presId="urn:microsoft.com/office/officeart/2008/layout/PictureStrips"/>
    <dgm:cxn modelId="{C5090D81-DF7D-47C0-B748-F6A47A8A07D0}" type="presParOf" srcId="{999BCDCC-B742-4D98-9F5B-720722891C73}" destId="{E1D88A57-877C-4498-A6C5-2E87912550E2}" srcOrd="3" destOrd="0" presId="urn:microsoft.com/office/officeart/2008/layout/PictureStrips"/>
    <dgm:cxn modelId="{4147D5A4-129C-4A8B-ABCB-7C072112D6A6}" type="presParOf" srcId="{999BCDCC-B742-4D98-9F5B-720722891C73}" destId="{BEC79B2C-CFE1-462B-9084-C37A7C250AA6}" srcOrd="4" destOrd="0" presId="urn:microsoft.com/office/officeart/2008/layout/PictureStrips"/>
    <dgm:cxn modelId="{967F7BB7-4ADF-4584-9B15-F8945EC87971}" type="presParOf" srcId="{BEC79B2C-CFE1-462B-9084-C37A7C250AA6}" destId="{51A9642B-7C30-405C-9799-70F8C5DC8A9A}" srcOrd="0" destOrd="0" presId="urn:microsoft.com/office/officeart/2008/layout/PictureStrips"/>
    <dgm:cxn modelId="{C33E9CD2-8CF2-40D2-9B85-1A70906F8C58}" type="presParOf" srcId="{BEC79B2C-CFE1-462B-9084-C37A7C250AA6}" destId="{A21EE75B-5DFB-4CFC-82F2-493BDA373F27}" srcOrd="1" destOrd="0" presId="urn:microsoft.com/office/officeart/2008/layout/PictureStrips"/>
    <dgm:cxn modelId="{62BD94EB-637E-4401-BF58-6AF410E2F1B3}" type="presParOf" srcId="{999BCDCC-B742-4D98-9F5B-720722891C73}" destId="{F1D5EAC8-C8A0-4B52-AAB4-FE9746284D3A}" srcOrd="5" destOrd="0" presId="urn:microsoft.com/office/officeart/2008/layout/PictureStrips"/>
    <dgm:cxn modelId="{1C689D61-C8FF-45BB-B64B-B7866E892C16}" type="presParOf" srcId="{999BCDCC-B742-4D98-9F5B-720722891C73}" destId="{201BADF0-2240-43D8-879B-E67E3991E5C3}" srcOrd="6" destOrd="0" presId="urn:microsoft.com/office/officeart/2008/layout/PictureStrips"/>
    <dgm:cxn modelId="{AFB4A1A8-070D-4E7E-A4F3-E30B46C9CAE5}" type="presParOf" srcId="{201BADF0-2240-43D8-879B-E67E3991E5C3}" destId="{99DAEC8C-1FCA-422F-80D4-8A19DA140ADC}" srcOrd="0" destOrd="0" presId="urn:microsoft.com/office/officeart/2008/layout/PictureStrips"/>
    <dgm:cxn modelId="{A25AC181-8C1B-4876-9217-BDFEBB7376DC}" type="presParOf" srcId="{201BADF0-2240-43D8-879B-E67E3991E5C3}" destId="{1FBEE979-3578-44DB-B44B-5ACDD2B9BC74}" srcOrd="1" destOrd="0" presId="urn:microsoft.com/office/officeart/2008/layout/PictureStrips"/>
    <dgm:cxn modelId="{B2E19A36-D1BE-42D3-8B57-7DF7D71F8CC9}" type="presParOf" srcId="{999BCDCC-B742-4D98-9F5B-720722891C73}" destId="{29CE5794-6B1E-44C3-BA07-B7350A0DBAA2}" srcOrd="7" destOrd="0" presId="urn:microsoft.com/office/officeart/2008/layout/PictureStrips"/>
    <dgm:cxn modelId="{AE7D6C42-99DE-4718-8B3D-E17A4274DB28}" type="presParOf" srcId="{999BCDCC-B742-4D98-9F5B-720722891C73}" destId="{850D814B-C08E-4091-BB24-0959FC059004}" srcOrd="8" destOrd="0" presId="urn:microsoft.com/office/officeart/2008/layout/PictureStrips"/>
    <dgm:cxn modelId="{5F766EC3-7FD8-47BF-B5B4-81775ED8407A}" type="presParOf" srcId="{850D814B-C08E-4091-BB24-0959FC059004}" destId="{105D53B4-64A0-499C-ADD2-24FA4562F4AA}" srcOrd="0" destOrd="0" presId="urn:microsoft.com/office/officeart/2008/layout/PictureStrips"/>
    <dgm:cxn modelId="{9FC17F17-3E3E-4AB7-AF66-8F7A880A942C}" type="presParOf" srcId="{850D814B-C08E-4091-BB24-0959FC059004}" destId="{D4AB9B83-DCCF-47C8-97C9-EFE4F658FB95}" srcOrd="1" destOrd="0" presId="urn:microsoft.com/office/officeart/2008/layout/PictureStrips"/>
    <dgm:cxn modelId="{77AB3460-4FFA-4A5F-81C6-FEE205BD383F}" type="presParOf" srcId="{999BCDCC-B742-4D98-9F5B-720722891C73}" destId="{D81F0DFC-756F-4999-B9CC-322B938883B0}" srcOrd="9" destOrd="0" presId="urn:microsoft.com/office/officeart/2008/layout/PictureStrips"/>
    <dgm:cxn modelId="{4E4678D6-622D-4F85-BDC0-674BDB1C1E15}" type="presParOf" srcId="{999BCDCC-B742-4D98-9F5B-720722891C73}" destId="{E330123A-8A3D-422B-8D97-3D311B0572A9}" srcOrd="10" destOrd="0" presId="urn:microsoft.com/office/officeart/2008/layout/PictureStrips"/>
    <dgm:cxn modelId="{5B8D0E85-7116-45DA-A7E0-50F03E1AF702}" type="presParOf" srcId="{E330123A-8A3D-422B-8D97-3D311B0572A9}" destId="{AA08A14B-905F-45A3-ADB3-5003B8860A09}" srcOrd="0" destOrd="0" presId="urn:microsoft.com/office/officeart/2008/layout/PictureStrips"/>
    <dgm:cxn modelId="{B2780C31-15DD-4368-982B-94E77179DCD1}" type="presParOf" srcId="{E330123A-8A3D-422B-8D97-3D311B0572A9}" destId="{BA4A7D90-3FC2-42DC-BD2C-5EF0671AFB6E}" srcOrd="1" destOrd="0" presId="urn:microsoft.com/office/officeart/2008/layout/PictureStrips"/>
    <dgm:cxn modelId="{3EBEC4BB-2F38-49BE-A179-58572FAD1BC2}" type="presParOf" srcId="{999BCDCC-B742-4D98-9F5B-720722891C73}" destId="{0D1C956F-5D90-4959-8C02-174E3F05DD44}" srcOrd="11" destOrd="0" presId="urn:microsoft.com/office/officeart/2008/layout/PictureStrips"/>
    <dgm:cxn modelId="{4F981938-C404-48E7-8759-5B57FF2CC6F4}" type="presParOf" srcId="{999BCDCC-B742-4D98-9F5B-720722891C73}" destId="{2078238C-0AA4-4DFE-BFE7-09CAB4A5D819}" srcOrd="12" destOrd="0" presId="urn:microsoft.com/office/officeart/2008/layout/PictureStrips"/>
    <dgm:cxn modelId="{C3CB4341-780D-47C7-AAD2-40FA361DE223}" type="presParOf" srcId="{2078238C-0AA4-4DFE-BFE7-09CAB4A5D819}" destId="{B04DCA1B-6BA5-4074-9B98-27C3C8EA596A}" srcOrd="0" destOrd="0" presId="urn:microsoft.com/office/officeart/2008/layout/PictureStrips"/>
    <dgm:cxn modelId="{FE18E3FA-3EC1-4FA2-B610-7A537C60998B}" type="presParOf" srcId="{2078238C-0AA4-4DFE-BFE7-09CAB4A5D819}" destId="{875846C6-532F-4B00-BDA5-13B81457427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09664-43AE-4CB4-AF9E-376A4EEF66EC}">
      <dsp:nvSpPr>
        <dsp:cNvPr id="0" name=""/>
        <dsp:cNvSpPr/>
      </dsp:nvSpPr>
      <dsp:spPr>
        <a:xfrm>
          <a:off x="9482758" y="5456441"/>
          <a:ext cx="756009" cy="1625420"/>
        </a:xfrm>
        <a:custGeom>
          <a:avLst/>
          <a:gdLst/>
          <a:ahLst/>
          <a:cxnLst/>
          <a:rect l="0" t="0" r="0" b="0"/>
          <a:pathLst>
            <a:path>
              <a:moveTo>
                <a:pt x="0" y="0"/>
              </a:moveTo>
              <a:lnTo>
                <a:pt x="378004" y="0"/>
              </a:lnTo>
              <a:lnTo>
                <a:pt x="378004" y="1625420"/>
              </a:lnTo>
              <a:lnTo>
                <a:pt x="756009" y="1625420"/>
              </a:lnTo>
            </a:path>
          </a:pathLst>
        </a:custGeom>
        <a:noFill/>
        <a:ln w="285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EA34C11-F8DA-49F1-9E82-5797B66A439C}">
      <dsp:nvSpPr>
        <dsp:cNvPr id="0" name=""/>
        <dsp:cNvSpPr/>
      </dsp:nvSpPr>
      <dsp:spPr>
        <a:xfrm>
          <a:off x="9482758" y="5410721"/>
          <a:ext cx="756009" cy="91440"/>
        </a:xfrm>
        <a:custGeom>
          <a:avLst/>
          <a:gdLst/>
          <a:ahLst/>
          <a:cxnLst/>
          <a:rect l="0" t="0" r="0" b="0"/>
          <a:pathLst>
            <a:path>
              <a:moveTo>
                <a:pt x="0" y="45720"/>
              </a:moveTo>
              <a:lnTo>
                <a:pt x="75600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4527F2-20F5-46DE-BFDE-1CE20C49F0D4}">
      <dsp:nvSpPr>
        <dsp:cNvPr id="0" name=""/>
        <dsp:cNvSpPr/>
      </dsp:nvSpPr>
      <dsp:spPr>
        <a:xfrm>
          <a:off x="9482758" y="3831021"/>
          <a:ext cx="756009" cy="1625420"/>
        </a:xfrm>
        <a:custGeom>
          <a:avLst/>
          <a:gdLst/>
          <a:ahLst/>
          <a:cxnLst/>
          <a:rect l="0" t="0" r="0" b="0"/>
          <a:pathLst>
            <a:path>
              <a:moveTo>
                <a:pt x="0" y="1625420"/>
              </a:moveTo>
              <a:lnTo>
                <a:pt x="378004" y="1625420"/>
              </a:lnTo>
              <a:lnTo>
                <a:pt x="378004" y="0"/>
              </a:lnTo>
              <a:lnTo>
                <a:pt x="756009" y="0"/>
              </a:lnTo>
            </a:path>
          </a:pathLst>
        </a:custGeom>
        <a:noFill/>
        <a:ln w="285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6C95F719-3753-4A88-9368-86A4252E503D}">
      <dsp:nvSpPr>
        <dsp:cNvPr id="0" name=""/>
        <dsp:cNvSpPr/>
      </dsp:nvSpPr>
      <dsp:spPr>
        <a:xfrm>
          <a:off x="4946700" y="3424665"/>
          <a:ext cx="756009" cy="2031775"/>
        </a:xfrm>
        <a:custGeom>
          <a:avLst/>
          <a:gdLst/>
          <a:ahLst/>
          <a:cxnLst/>
          <a:rect l="0" t="0" r="0" b="0"/>
          <a:pathLst>
            <a:path>
              <a:moveTo>
                <a:pt x="0" y="0"/>
              </a:moveTo>
              <a:lnTo>
                <a:pt x="378004" y="0"/>
              </a:lnTo>
              <a:lnTo>
                <a:pt x="378004" y="2031775"/>
              </a:lnTo>
              <a:lnTo>
                <a:pt x="756009" y="2031775"/>
              </a:lnTo>
            </a:path>
          </a:pathLst>
        </a:custGeom>
        <a:noFill/>
        <a:ln w="285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BB5B3E2-0EAA-479F-AF46-770D24CCC285}">
      <dsp:nvSpPr>
        <dsp:cNvPr id="0" name=""/>
        <dsp:cNvSpPr/>
      </dsp:nvSpPr>
      <dsp:spPr>
        <a:xfrm>
          <a:off x="9482758" y="1392889"/>
          <a:ext cx="756009" cy="812710"/>
        </a:xfrm>
        <a:custGeom>
          <a:avLst/>
          <a:gdLst/>
          <a:ahLst/>
          <a:cxnLst/>
          <a:rect l="0" t="0" r="0" b="0"/>
          <a:pathLst>
            <a:path>
              <a:moveTo>
                <a:pt x="0" y="0"/>
              </a:moveTo>
              <a:lnTo>
                <a:pt x="378004" y="0"/>
              </a:lnTo>
              <a:lnTo>
                <a:pt x="378004" y="812710"/>
              </a:lnTo>
              <a:lnTo>
                <a:pt x="756009" y="812710"/>
              </a:lnTo>
            </a:path>
          </a:pathLst>
        </a:custGeom>
        <a:noFill/>
        <a:ln w="285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985DDBD-5199-4350-A0FD-F8D992267755}">
      <dsp:nvSpPr>
        <dsp:cNvPr id="0" name=""/>
        <dsp:cNvSpPr/>
      </dsp:nvSpPr>
      <dsp:spPr>
        <a:xfrm>
          <a:off x="9482758" y="580179"/>
          <a:ext cx="756009" cy="812710"/>
        </a:xfrm>
        <a:custGeom>
          <a:avLst/>
          <a:gdLst/>
          <a:ahLst/>
          <a:cxnLst/>
          <a:rect l="0" t="0" r="0" b="0"/>
          <a:pathLst>
            <a:path>
              <a:moveTo>
                <a:pt x="0" y="812710"/>
              </a:moveTo>
              <a:lnTo>
                <a:pt x="378004" y="812710"/>
              </a:lnTo>
              <a:lnTo>
                <a:pt x="378004" y="0"/>
              </a:lnTo>
              <a:lnTo>
                <a:pt x="756009" y="0"/>
              </a:lnTo>
            </a:path>
          </a:pathLst>
        </a:custGeom>
        <a:noFill/>
        <a:ln w="285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F7EEF27-D8DB-4535-A5D0-51F4D34C559C}">
      <dsp:nvSpPr>
        <dsp:cNvPr id="0" name=""/>
        <dsp:cNvSpPr/>
      </dsp:nvSpPr>
      <dsp:spPr>
        <a:xfrm>
          <a:off x="4946700" y="1392889"/>
          <a:ext cx="756009" cy="2031775"/>
        </a:xfrm>
        <a:custGeom>
          <a:avLst/>
          <a:gdLst/>
          <a:ahLst/>
          <a:cxnLst/>
          <a:rect l="0" t="0" r="0" b="0"/>
          <a:pathLst>
            <a:path>
              <a:moveTo>
                <a:pt x="0" y="2031775"/>
              </a:moveTo>
              <a:lnTo>
                <a:pt x="378004" y="2031775"/>
              </a:lnTo>
              <a:lnTo>
                <a:pt x="378004" y="0"/>
              </a:lnTo>
              <a:lnTo>
                <a:pt x="756009" y="0"/>
              </a:lnTo>
            </a:path>
          </a:pathLst>
        </a:custGeom>
        <a:noFill/>
        <a:ln w="285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C74FCE7-809D-458B-B7FB-C9DC6BD54EBB}">
      <dsp:nvSpPr>
        <dsp:cNvPr id="0" name=""/>
        <dsp:cNvSpPr/>
      </dsp:nvSpPr>
      <dsp:spPr>
        <a:xfrm>
          <a:off x="1166652" y="2848208"/>
          <a:ext cx="3780048" cy="11529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kumimoji="1" lang="id-ID" sz="2800" kern="1200" smtClean="0"/>
            <a:t>Tanah adat</a:t>
          </a:r>
          <a:endParaRPr lang="id-ID" sz="2800" kern="1200"/>
        </a:p>
      </dsp:txBody>
      <dsp:txXfrm>
        <a:off x="1166652" y="2848208"/>
        <a:ext cx="3780048" cy="1152914"/>
      </dsp:txXfrm>
    </dsp:sp>
    <dsp:sp modelId="{65237A20-1F2D-4E1E-83A9-60D9C67D7D27}">
      <dsp:nvSpPr>
        <dsp:cNvPr id="0" name=""/>
        <dsp:cNvSpPr/>
      </dsp:nvSpPr>
      <dsp:spPr>
        <a:xfrm>
          <a:off x="5702710" y="816432"/>
          <a:ext cx="3780048" cy="11529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kumimoji="1" lang="id-ID" sz="2800" kern="1200" smtClean="0"/>
            <a:t>Sifat</a:t>
          </a:r>
          <a:endParaRPr lang="id-ID" sz="2800" kern="1200"/>
        </a:p>
      </dsp:txBody>
      <dsp:txXfrm>
        <a:off x="5702710" y="816432"/>
        <a:ext cx="3780048" cy="1152914"/>
      </dsp:txXfrm>
    </dsp:sp>
    <dsp:sp modelId="{ACC2EB1A-A4D1-4ECB-BB92-30DE7494FFE2}">
      <dsp:nvSpPr>
        <dsp:cNvPr id="0" name=""/>
        <dsp:cNvSpPr/>
      </dsp:nvSpPr>
      <dsp:spPr>
        <a:xfrm>
          <a:off x="10238768" y="3722"/>
          <a:ext cx="5022247" cy="11529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kumimoji="1" lang="id-ID" sz="2800" kern="1200" dirty="0" smtClean="0"/>
            <a:t>Benda Tetap</a:t>
          </a:r>
          <a:endParaRPr lang="id-ID" sz="2800" kern="1200" dirty="0"/>
        </a:p>
      </dsp:txBody>
      <dsp:txXfrm>
        <a:off x="10238768" y="3722"/>
        <a:ext cx="5022247" cy="1152914"/>
      </dsp:txXfrm>
    </dsp:sp>
    <dsp:sp modelId="{FB81B541-B0EE-42ED-BCAD-047F5723BA75}">
      <dsp:nvSpPr>
        <dsp:cNvPr id="0" name=""/>
        <dsp:cNvSpPr/>
      </dsp:nvSpPr>
      <dsp:spPr>
        <a:xfrm>
          <a:off x="10238768" y="1629142"/>
          <a:ext cx="5022247" cy="11529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kumimoji="1" lang="id-ID" sz="2800" kern="1200" smtClean="0"/>
            <a:t>K</a:t>
          </a:r>
          <a:r>
            <a:rPr kumimoji="1" lang="en-US" sz="2800" kern="1200" smtClean="0"/>
            <a:t>e</a:t>
          </a:r>
          <a:r>
            <a:rPr kumimoji="1" lang="id-ID" sz="2800" kern="1200" smtClean="0"/>
            <a:t>kayaan, Keuntungan</a:t>
          </a:r>
          <a:endParaRPr lang="id-ID" sz="2800" kern="1200"/>
        </a:p>
      </dsp:txBody>
      <dsp:txXfrm>
        <a:off x="10238768" y="1629142"/>
        <a:ext cx="5022247" cy="1152914"/>
      </dsp:txXfrm>
    </dsp:sp>
    <dsp:sp modelId="{8B58C8F1-17EA-49D2-8A81-3D767508D528}">
      <dsp:nvSpPr>
        <dsp:cNvPr id="0" name=""/>
        <dsp:cNvSpPr/>
      </dsp:nvSpPr>
      <dsp:spPr>
        <a:xfrm>
          <a:off x="5702710" y="4879984"/>
          <a:ext cx="3780048" cy="11529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kumimoji="1" lang="id-ID" sz="2800" kern="1200" smtClean="0"/>
            <a:t>Fakta</a:t>
          </a:r>
          <a:endParaRPr lang="id-ID" sz="2800" kern="1200"/>
        </a:p>
      </dsp:txBody>
      <dsp:txXfrm>
        <a:off x="5702710" y="4879984"/>
        <a:ext cx="3780048" cy="1152914"/>
      </dsp:txXfrm>
    </dsp:sp>
    <dsp:sp modelId="{AB7462D7-3BDA-4B07-8EC6-89AAD04ED2E3}">
      <dsp:nvSpPr>
        <dsp:cNvPr id="0" name=""/>
        <dsp:cNvSpPr/>
      </dsp:nvSpPr>
      <dsp:spPr>
        <a:xfrm>
          <a:off x="10238768" y="3254563"/>
          <a:ext cx="5022247" cy="11529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kumimoji="1" lang="id-ID" sz="2800" kern="1200" smtClean="0"/>
            <a:t>Merupakan tempat tinggal persekutuan.</a:t>
          </a:r>
          <a:endParaRPr lang="id-ID" sz="2800" kern="1200"/>
        </a:p>
      </dsp:txBody>
      <dsp:txXfrm>
        <a:off x="10238768" y="3254563"/>
        <a:ext cx="5022247" cy="1152914"/>
      </dsp:txXfrm>
    </dsp:sp>
    <dsp:sp modelId="{4FDE981A-1C28-4BD8-BC49-7EA96CBB68B8}">
      <dsp:nvSpPr>
        <dsp:cNvPr id="0" name=""/>
        <dsp:cNvSpPr/>
      </dsp:nvSpPr>
      <dsp:spPr>
        <a:xfrm>
          <a:off x="10238768" y="4879984"/>
          <a:ext cx="5022247" cy="11529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kumimoji="1" lang="id-ID" sz="2800" kern="1200" smtClean="0"/>
            <a:t>Memberikan penghidupan kepada persekutuan</a:t>
          </a:r>
          <a:endParaRPr lang="id-ID" sz="2800" kern="1200"/>
        </a:p>
      </dsp:txBody>
      <dsp:txXfrm>
        <a:off x="10238768" y="4879984"/>
        <a:ext cx="5022247" cy="1152914"/>
      </dsp:txXfrm>
    </dsp:sp>
    <dsp:sp modelId="{1202899F-8E59-47CC-8A17-9F359CE19104}">
      <dsp:nvSpPr>
        <dsp:cNvPr id="0" name=""/>
        <dsp:cNvSpPr/>
      </dsp:nvSpPr>
      <dsp:spPr>
        <a:xfrm>
          <a:off x="10238768" y="6505405"/>
          <a:ext cx="5022247" cy="11529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kumimoji="1" lang="id-ID" sz="2800" kern="1200" smtClean="0"/>
            <a:t>Tempat para warga persekutuan yang meninggal dunia dikebumikan</a:t>
          </a:r>
          <a:endParaRPr lang="id-ID" sz="2800" kern="1200"/>
        </a:p>
      </dsp:txBody>
      <dsp:txXfrm>
        <a:off x="10238768" y="6505405"/>
        <a:ext cx="5022247" cy="1152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DEDC1-0408-4479-B839-A82408F9FA78}">
      <dsp:nvSpPr>
        <dsp:cNvPr id="0" name=""/>
        <dsp:cNvSpPr/>
      </dsp:nvSpPr>
      <dsp:spPr>
        <a:xfrm>
          <a:off x="751560" y="1206492"/>
          <a:ext cx="4191902" cy="2095951"/>
        </a:xfrm>
        <a:prstGeom prst="roundRect">
          <a:avLst>
            <a:gd name="adj" fmla="val 10000"/>
          </a:avLst>
        </a:prstGeom>
        <a:no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0">
            <a:lnSpc>
              <a:spcPct val="90000"/>
            </a:lnSpc>
            <a:spcBef>
              <a:spcPct val="0"/>
            </a:spcBef>
            <a:spcAft>
              <a:spcPct val="35000"/>
            </a:spcAft>
          </a:pPr>
          <a:r>
            <a:rPr kumimoji="1" lang="id-ID" sz="5000" kern="1200" smtClean="0"/>
            <a:t>Hak atas Tanah Adat</a:t>
          </a:r>
          <a:endParaRPr lang="id-ID" sz="5000" kern="1200"/>
        </a:p>
      </dsp:txBody>
      <dsp:txXfrm>
        <a:off x="812948" y="1267880"/>
        <a:ext cx="4069126" cy="1973175"/>
      </dsp:txXfrm>
    </dsp:sp>
    <dsp:sp modelId="{48F9B2B7-5FC6-4223-ADEE-DF699E80AE9E}">
      <dsp:nvSpPr>
        <dsp:cNvPr id="0" name=""/>
        <dsp:cNvSpPr/>
      </dsp:nvSpPr>
      <dsp:spPr>
        <a:xfrm rot="20545098">
          <a:off x="4850275" y="1610046"/>
          <a:ext cx="3989770" cy="83671"/>
        </a:xfrm>
        <a:custGeom>
          <a:avLst/>
          <a:gdLst/>
          <a:ahLst/>
          <a:cxnLst/>
          <a:rect l="0" t="0" r="0" b="0"/>
          <a:pathLst>
            <a:path>
              <a:moveTo>
                <a:pt x="0" y="41835"/>
              </a:moveTo>
              <a:lnTo>
                <a:pt x="3989770" y="41835"/>
              </a:lnTo>
            </a:path>
          </a:pathLst>
        </a:custGeom>
        <a:noFill/>
        <a:ln w="762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id-ID" sz="1500" kern="1200"/>
        </a:p>
      </dsp:txBody>
      <dsp:txXfrm>
        <a:off x="6745416" y="1552138"/>
        <a:ext cx="199488" cy="199488"/>
      </dsp:txXfrm>
    </dsp:sp>
    <dsp:sp modelId="{8E0E959B-D073-48D6-B6A7-4902AA877DEC}">
      <dsp:nvSpPr>
        <dsp:cNvPr id="0" name=""/>
        <dsp:cNvSpPr/>
      </dsp:nvSpPr>
      <dsp:spPr>
        <a:xfrm>
          <a:off x="8746859" y="1320"/>
          <a:ext cx="4191902" cy="2095951"/>
        </a:xfrm>
        <a:prstGeom prst="roundRect">
          <a:avLst>
            <a:gd name="adj" fmla="val 10000"/>
          </a:avLst>
        </a:prstGeom>
        <a:no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0">
            <a:lnSpc>
              <a:spcPct val="90000"/>
            </a:lnSpc>
            <a:spcBef>
              <a:spcPct val="0"/>
            </a:spcBef>
            <a:spcAft>
              <a:spcPct val="35000"/>
            </a:spcAft>
          </a:pPr>
          <a:r>
            <a:rPr kumimoji="1" lang="id-ID" sz="5000" kern="1200" dirty="0" smtClean="0"/>
            <a:t>Hak Persekutuan</a:t>
          </a:r>
          <a:endParaRPr lang="id-ID" sz="5000" kern="1200" dirty="0"/>
        </a:p>
      </dsp:txBody>
      <dsp:txXfrm>
        <a:off x="8808247" y="62708"/>
        <a:ext cx="4069126" cy="1973175"/>
      </dsp:txXfrm>
    </dsp:sp>
    <dsp:sp modelId="{0D834E74-B30A-4C90-9A89-0BD46D148978}">
      <dsp:nvSpPr>
        <dsp:cNvPr id="0" name=""/>
        <dsp:cNvSpPr/>
      </dsp:nvSpPr>
      <dsp:spPr>
        <a:xfrm rot="1056031">
          <a:off x="4850072" y="2815879"/>
          <a:ext cx="3990009" cy="83671"/>
        </a:xfrm>
        <a:custGeom>
          <a:avLst/>
          <a:gdLst/>
          <a:ahLst/>
          <a:cxnLst/>
          <a:rect l="0" t="0" r="0" b="0"/>
          <a:pathLst>
            <a:path>
              <a:moveTo>
                <a:pt x="0" y="41835"/>
              </a:moveTo>
              <a:lnTo>
                <a:pt x="3990009" y="41835"/>
              </a:lnTo>
            </a:path>
          </a:pathLst>
        </a:custGeom>
        <a:noFill/>
        <a:ln w="762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id-ID" sz="1500" kern="1200"/>
        </a:p>
      </dsp:txBody>
      <dsp:txXfrm>
        <a:off x="6745326" y="2757964"/>
        <a:ext cx="199500" cy="199500"/>
      </dsp:txXfrm>
    </dsp:sp>
    <dsp:sp modelId="{8436BD6B-3A4C-4680-ABFE-B213EB0E726D}">
      <dsp:nvSpPr>
        <dsp:cNvPr id="0" name=""/>
        <dsp:cNvSpPr/>
      </dsp:nvSpPr>
      <dsp:spPr>
        <a:xfrm>
          <a:off x="8746691" y="2412985"/>
          <a:ext cx="4191902" cy="2095951"/>
        </a:xfrm>
        <a:prstGeom prst="roundRect">
          <a:avLst>
            <a:gd name="adj" fmla="val 10000"/>
          </a:avLst>
        </a:prstGeom>
        <a:no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0">
            <a:lnSpc>
              <a:spcPct val="90000"/>
            </a:lnSpc>
            <a:spcBef>
              <a:spcPct val="0"/>
            </a:spcBef>
            <a:spcAft>
              <a:spcPct val="35000"/>
            </a:spcAft>
          </a:pPr>
          <a:r>
            <a:rPr kumimoji="1" lang="id-ID" sz="5000" kern="1200" dirty="0" smtClean="0"/>
            <a:t>hak Perseorangan</a:t>
          </a:r>
          <a:endParaRPr lang="id-ID" sz="5000" kern="1200" dirty="0"/>
        </a:p>
      </dsp:txBody>
      <dsp:txXfrm>
        <a:off x="8808079" y="2474373"/>
        <a:ext cx="4069126" cy="1973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B6DB9-9105-4362-B383-9FF6DC681A57}">
      <dsp:nvSpPr>
        <dsp:cNvPr id="0" name=""/>
        <dsp:cNvSpPr/>
      </dsp:nvSpPr>
      <dsp:spPr>
        <a:xfrm>
          <a:off x="234760" y="628291"/>
          <a:ext cx="5358462" cy="1674519"/>
        </a:xfrm>
        <a:prstGeom prst="rect">
          <a:avLst/>
        </a:prstGeom>
        <a:solidFill>
          <a:schemeClr val="tx1">
            <a:lumMod val="9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208" tIns="133350" rIns="133350" bIns="133350" numCol="1" spcCol="1270" anchor="ctr" anchorCtr="0">
          <a:noAutofit/>
        </a:bodyPr>
        <a:lstStyle/>
        <a:p>
          <a:pPr lvl="0" algn="l" defTabSz="1555750" rtl="0">
            <a:lnSpc>
              <a:spcPct val="90000"/>
            </a:lnSpc>
            <a:spcBef>
              <a:spcPct val="0"/>
            </a:spcBef>
            <a:spcAft>
              <a:spcPct val="35000"/>
            </a:spcAft>
          </a:pPr>
          <a:r>
            <a:rPr kumimoji="1" lang="en-US" sz="3500" kern="1200" smtClean="0">
              <a:solidFill>
                <a:sysClr val="windowText" lastClr="000000"/>
              </a:solidFill>
            </a:rPr>
            <a:t>Hak milik atas tanah</a:t>
          </a:r>
          <a:endParaRPr lang="id-ID" sz="3500" kern="1200">
            <a:solidFill>
              <a:sysClr val="windowText" lastClr="000000"/>
            </a:solidFill>
          </a:endParaRPr>
        </a:p>
      </dsp:txBody>
      <dsp:txXfrm>
        <a:off x="234760" y="628291"/>
        <a:ext cx="5358462" cy="1674519"/>
      </dsp:txXfrm>
    </dsp:sp>
    <dsp:sp modelId="{C6782256-256E-45E9-AFFA-4037BF92D04D}">
      <dsp:nvSpPr>
        <dsp:cNvPr id="0" name=""/>
        <dsp:cNvSpPr/>
      </dsp:nvSpPr>
      <dsp:spPr>
        <a:xfrm>
          <a:off x="11491" y="386416"/>
          <a:ext cx="1172163" cy="175824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D8D33F-131B-4D00-BC66-05B689BCFD51}">
      <dsp:nvSpPr>
        <dsp:cNvPr id="0" name=""/>
        <dsp:cNvSpPr/>
      </dsp:nvSpPr>
      <dsp:spPr>
        <a:xfrm>
          <a:off x="6040375" y="628291"/>
          <a:ext cx="5358462" cy="1674519"/>
        </a:xfrm>
        <a:prstGeom prst="rect">
          <a:avLst/>
        </a:prstGeom>
        <a:solidFill>
          <a:schemeClr val="tx1">
            <a:lumMod val="9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208" tIns="133350" rIns="133350" bIns="133350" numCol="1" spcCol="1270" anchor="ctr" anchorCtr="0">
          <a:noAutofit/>
        </a:bodyPr>
        <a:lstStyle/>
        <a:p>
          <a:pPr lvl="0" algn="l" defTabSz="1555750" rtl="0">
            <a:lnSpc>
              <a:spcPct val="90000"/>
            </a:lnSpc>
            <a:spcBef>
              <a:spcPct val="0"/>
            </a:spcBef>
            <a:spcAft>
              <a:spcPct val="35000"/>
            </a:spcAft>
          </a:pPr>
          <a:r>
            <a:rPr kumimoji="1" lang="it-IT" sz="3500" kern="1200" smtClean="0">
              <a:solidFill>
                <a:sysClr val="windowText" lastClr="000000"/>
              </a:solidFill>
            </a:rPr>
            <a:t>Hak menikmat</a:t>
          </a:r>
          <a:r>
            <a:rPr kumimoji="1" lang="id-ID" sz="3500" kern="1200" smtClean="0">
              <a:solidFill>
                <a:sysClr val="windowText" lastClr="000000"/>
              </a:solidFill>
            </a:rPr>
            <a:t>i</a:t>
          </a:r>
          <a:endParaRPr lang="id-ID" sz="3500" kern="1200">
            <a:solidFill>
              <a:sysClr val="windowText" lastClr="000000"/>
            </a:solidFill>
          </a:endParaRPr>
        </a:p>
      </dsp:txBody>
      <dsp:txXfrm>
        <a:off x="6040375" y="628291"/>
        <a:ext cx="5358462" cy="1674519"/>
      </dsp:txXfrm>
    </dsp:sp>
    <dsp:sp modelId="{08747AC9-9389-41B6-9250-4FA58C2104A6}">
      <dsp:nvSpPr>
        <dsp:cNvPr id="0" name=""/>
        <dsp:cNvSpPr/>
      </dsp:nvSpPr>
      <dsp:spPr>
        <a:xfrm>
          <a:off x="5817106" y="386416"/>
          <a:ext cx="1172163" cy="175824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9642B-7C30-405C-9799-70F8C5DC8A9A}">
      <dsp:nvSpPr>
        <dsp:cNvPr id="0" name=""/>
        <dsp:cNvSpPr/>
      </dsp:nvSpPr>
      <dsp:spPr>
        <a:xfrm>
          <a:off x="11845989" y="628291"/>
          <a:ext cx="5358462" cy="1674519"/>
        </a:xfrm>
        <a:prstGeom prst="rect">
          <a:avLst/>
        </a:prstGeom>
        <a:solidFill>
          <a:schemeClr val="tx1">
            <a:lumMod val="9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208" tIns="133350" rIns="133350" bIns="133350" numCol="1" spcCol="1270" anchor="ctr" anchorCtr="0">
          <a:noAutofit/>
        </a:bodyPr>
        <a:lstStyle/>
        <a:p>
          <a:pPr lvl="0" algn="l" defTabSz="1555750" rtl="0">
            <a:lnSpc>
              <a:spcPct val="90000"/>
            </a:lnSpc>
            <a:spcBef>
              <a:spcPct val="0"/>
            </a:spcBef>
            <a:spcAft>
              <a:spcPct val="35000"/>
            </a:spcAft>
          </a:pPr>
          <a:r>
            <a:rPr kumimoji="1" lang="fi-FI" sz="3500" kern="1200" smtClean="0">
              <a:solidFill>
                <a:sysClr val="windowText" lastClr="000000"/>
              </a:solidFill>
            </a:rPr>
            <a:t>Hak yang dibeli</a:t>
          </a:r>
          <a:endParaRPr lang="id-ID" sz="3500" kern="1200">
            <a:solidFill>
              <a:sysClr val="windowText" lastClr="000000"/>
            </a:solidFill>
          </a:endParaRPr>
        </a:p>
      </dsp:txBody>
      <dsp:txXfrm>
        <a:off x="11845989" y="628291"/>
        <a:ext cx="5358462" cy="1674519"/>
      </dsp:txXfrm>
    </dsp:sp>
    <dsp:sp modelId="{A21EE75B-5DFB-4CFC-82F2-493BDA373F27}">
      <dsp:nvSpPr>
        <dsp:cNvPr id="0" name=""/>
        <dsp:cNvSpPr/>
      </dsp:nvSpPr>
      <dsp:spPr>
        <a:xfrm>
          <a:off x="11622720" y="386416"/>
          <a:ext cx="1172163" cy="175824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AEC8C-1FCA-422F-80D4-8A19DA140ADC}">
      <dsp:nvSpPr>
        <dsp:cNvPr id="0" name=""/>
        <dsp:cNvSpPr/>
      </dsp:nvSpPr>
      <dsp:spPr>
        <a:xfrm>
          <a:off x="234760" y="2736325"/>
          <a:ext cx="5358462" cy="1674519"/>
        </a:xfrm>
        <a:prstGeom prst="rect">
          <a:avLst/>
        </a:prstGeom>
        <a:solidFill>
          <a:schemeClr val="tx1">
            <a:lumMod val="9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208" tIns="133350" rIns="133350" bIns="133350" numCol="1" spcCol="1270" anchor="ctr" anchorCtr="0">
          <a:noAutofit/>
        </a:bodyPr>
        <a:lstStyle/>
        <a:p>
          <a:pPr lvl="0" algn="l" defTabSz="1555750" rtl="0">
            <a:lnSpc>
              <a:spcPct val="90000"/>
            </a:lnSpc>
            <a:spcBef>
              <a:spcPct val="0"/>
            </a:spcBef>
            <a:spcAft>
              <a:spcPct val="35000"/>
            </a:spcAft>
          </a:pPr>
          <a:r>
            <a:rPr kumimoji="1" lang="id-ID" sz="3500" kern="1200" smtClean="0">
              <a:solidFill>
                <a:sysClr val="windowText" lastClr="000000"/>
              </a:solidFill>
            </a:rPr>
            <a:t>Hak memungut hasil karena jabatan</a:t>
          </a:r>
          <a:endParaRPr lang="id-ID" sz="3500" kern="1200">
            <a:solidFill>
              <a:sysClr val="windowText" lastClr="000000"/>
            </a:solidFill>
          </a:endParaRPr>
        </a:p>
      </dsp:txBody>
      <dsp:txXfrm>
        <a:off x="234760" y="2736325"/>
        <a:ext cx="5358462" cy="1674519"/>
      </dsp:txXfrm>
    </dsp:sp>
    <dsp:sp modelId="{1FBEE979-3578-44DB-B44B-5ACDD2B9BC74}">
      <dsp:nvSpPr>
        <dsp:cNvPr id="0" name=""/>
        <dsp:cNvSpPr/>
      </dsp:nvSpPr>
      <dsp:spPr>
        <a:xfrm>
          <a:off x="11491" y="2494450"/>
          <a:ext cx="1172163" cy="175824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5D53B4-64A0-499C-ADD2-24FA4562F4AA}">
      <dsp:nvSpPr>
        <dsp:cNvPr id="0" name=""/>
        <dsp:cNvSpPr/>
      </dsp:nvSpPr>
      <dsp:spPr>
        <a:xfrm>
          <a:off x="6040375" y="2736325"/>
          <a:ext cx="5358462" cy="1674519"/>
        </a:xfrm>
        <a:prstGeom prst="rect">
          <a:avLst/>
        </a:prstGeom>
        <a:solidFill>
          <a:schemeClr val="tx1">
            <a:lumMod val="9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208" tIns="133350" rIns="133350" bIns="133350" numCol="1" spcCol="1270" anchor="ctr" anchorCtr="0">
          <a:noAutofit/>
        </a:bodyPr>
        <a:lstStyle/>
        <a:p>
          <a:pPr lvl="0" algn="l" defTabSz="1555750" rtl="0">
            <a:lnSpc>
              <a:spcPct val="90000"/>
            </a:lnSpc>
            <a:spcBef>
              <a:spcPct val="0"/>
            </a:spcBef>
            <a:spcAft>
              <a:spcPct val="35000"/>
            </a:spcAft>
          </a:pPr>
          <a:r>
            <a:rPr kumimoji="1" lang="id-ID" sz="3500" kern="1200" smtClean="0">
              <a:solidFill>
                <a:sysClr val="windowText" lastClr="000000"/>
              </a:solidFill>
            </a:rPr>
            <a:t>Hak pakai</a:t>
          </a:r>
          <a:endParaRPr lang="id-ID" sz="3500" kern="1200">
            <a:solidFill>
              <a:sysClr val="windowText" lastClr="000000"/>
            </a:solidFill>
          </a:endParaRPr>
        </a:p>
      </dsp:txBody>
      <dsp:txXfrm>
        <a:off x="6040375" y="2736325"/>
        <a:ext cx="5358462" cy="1674519"/>
      </dsp:txXfrm>
    </dsp:sp>
    <dsp:sp modelId="{D4AB9B83-DCCF-47C8-97C9-EFE4F658FB95}">
      <dsp:nvSpPr>
        <dsp:cNvPr id="0" name=""/>
        <dsp:cNvSpPr/>
      </dsp:nvSpPr>
      <dsp:spPr>
        <a:xfrm>
          <a:off x="5817106" y="2494450"/>
          <a:ext cx="1172163" cy="175824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8A14B-905F-45A3-ADB3-5003B8860A09}">
      <dsp:nvSpPr>
        <dsp:cNvPr id="0" name=""/>
        <dsp:cNvSpPr/>
      </dsp:nvSpPr>
      <dsp:spPr>
        <a:xfrm>
          <a:off x="11845989" y="2736325"/>
          <a:ext cx="5358462" cy="1674519"/>
        </a:xfrm>
        <a:prstGeom prst="rect">
          <a:avLst/>
        </a:prstGeom>
        <a:solidFill>
          <a:schemeClr val="tx1">
            <a:lumMod val="9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208" tIns="133350" rIns="133350" bIns="133350" numCol="1" spcCol="1270" anchor="ctr" anchorCtr="0">
          <a:noAutofit/>
        </a:bodyPr>
        <a:lstStyle/>
        <a:p>
          <a:pPr lvl="0" algn="l" defTabSz="1555750" rtl="0">
            <a:lnSpc>
              <a:spcPct val="90000"/>
            </a:lnSpc>
            <a:spcBef>
              <a:spcPct val="0"/>
            </a:spcBef>
            <a:spcAft>
              <a:spcPct val="35000"/>
            </a:spcAft>
          </a:pPr>
          <a:r>
            <a:rPr kumimoji="1" lang="id-ID" sz="3500" kern="1200" smtClean="0">
              <a:solidFill>
                <a:sysClr val="windowText" lastClr="000000"/>
              </a:solidFill>
            </a:rPr>
            <a:t>Hak gadai dan hak sewa</a:t>
          </a:r>
          <a:endParaRPr lang="id-ID" sz="3500" kern="1200">
            <a:solidFill>
              <a:sysClr val="windowText" lastClr="000000"/>
            </a:solidFill>
          </a:endParaRPr>
        </a:p>
      </dsp:txBody>
      <dsp:txXfrm>
        <a:off x="11845989" y="2736325"/>
        <a:ext cx="5358462" cy="1674519"/>
      </dsp:txXfrm>
    </dsp:sp>
    <dsp:sp modelId="{BA4A7D90-3FC2-42DC-BD2C-5EF0671AFB6E}">
      <dsp:nvSpPr>
        <dsp:cNvPr id="0" name=""/>
        <dsp:cNvSpPr/>
      </dsp:nvSpPr>
      <dsp:spPr>
        <a:xfrm>
          <a:off x="11622720" y="2494450"/>
          <a:ext cx="1172163" cy="175824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DCA1B-6BA5-4074-9B98-27C3C8EA596A}">
      <dsp:nvSpPr>
        <dsp:cNvPr id="0" name=""/>
        <dsp:cNvSpPr/>
      </dsp:nvSpPr>
      <dsp:spPr>
        <a:xfrm>
          <a:off x="6040375" y="4844359"/>
          <a:ext cx="5358462" cy="1674519"/>
        </a:xfrm>
        <a:prstGeom prst="rect">
          <a:avLst/>
        </a:prstGeom>
        <a:solidFill>
          <a:schemeClr val="tx1">
            <a:lumMod val="9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208" tIns="133350" rIns="133350" bIns="133350" numCol="1" spcCol="1270" anchor="ctr" anchorCtr="0">
          <a:noAutofit/>
        </a:bodyPr>
        <a:lstStyle/>
        <a:p>
          <a:pPr lvl="0" algn="l" defTabSz="1555750" rtl="0">
            <a:lnSpc>
              <a:spcPct val="90000"/>
            </a:lnSpc>
            <a:spcBef>
              <a:spcPct val="0"/>
            </a:spcBef>
            <a:spcAft>
              <a:spcPct val="35000"/>
            </a:spcAft>
          </a:pPr>
          <a:r>
            <a:rPr kumimoji="1" lang="id-ID" sz="3500" kern="1200" smtClean="0">
              <a:solidFill>
                <a:sysClr val="windowText" lastClr="000000"/>
              </a:solidFill>
            </a:rPr>
            <a:t>Hak raja</a:t>
          </a:r>
          <a:endParaRPr lang="id-ID" sz="3500" kern="1200">
            <a:solidFill>
              <a:sysClr val="windowText" lastClr="000000"/>
            </a:solidFill>
          </a:endParaRPr>
        </a:p>
      </dsp:txBody>
      <dsp:txXfrm>
        <a:off x="6040375" y="4844359"/>
        <a:ext cx="5358462" cy="1674519"/>
      </dsp:txXfrm>
    </dsp:sp>
    <dsp:sp modelId="{875846C6-532F-4B00-BDA5-13B81457427A}">
      <dsp:nvSpPr>
        <dsp:cNvPr id="0" name=""/>
        <dsp:cNvSpPr/>
      </dsp:nvSpPr>
      <dsp:spPr>
        <a:xfrm>
          <a:off x="5817106" y="4602484"/>
          <a:ext cx="1172163" cy="175824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048198-A268-4A2C-A520-FBB84E35C3C2}" type="datetimeFigureOut">
              <a:rPr kumimoji="1" lang="ja-JP" altLang="en-US" smtClean="0"/>
              <a:t>2018/12/4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783ACB-D9F9-4ADF-A7FC-E9E289D74451}" type="slidenum">
              <a:rPr kumimoji="1" lang="ja-JP" altLang="en-US" smtClean="0"/>
              <a:t>‹#›</a:t>
            </a:fld>
            <a:endParaRPr kumimoji="1" lang="ja-JP" altLang="en-US"/>
          </a:p>
        </p:txBody>
      </p:sp>
    </p:spTree>
    <p:extLst>
      <p:ext uri="{BB962C8B-B14F-4D97-AF65-F5344CB8AC3E}">
        <p14:creationId xmlns:p14="http://schemas.microsoft.com/office/powerpoint/2010/main" val="192629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912F2-0011-47BA-B0C8-0509829BA6FB}" type="datetimeFigureOut">
              <a:rPr kumimoji="1" lang="ja-JP" altLang="en-US" smtClean="0"/>
              <a:t>2018/12/4</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B2B19-2213-4B06-9122-430E4115A3D2}" type="slidenum">
              <a:rPr kumimoji="1" lang="ja-JP" altLang="en-US" smtClean="0"/>
              <a:t>‹#›</a:t>
            </a:fld>
            <a:endParaRPr kumimoji="1" lang="ja-JP" altLang="en-US"/>
          </a:p>
        </p:txBody>
      </p:sp>
    </p:spTree>
    <p:extLst>
      <p:ext uri="{BB962C8B-B14F-4D97-AF65-F5344CB8AC3E}">
        <p14:creationId xmlns:p14="http://schemas.microsoft.com/office/powerpoint/2010/main" val="482602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Dalam rangka membangun hukum tanah nasional, hukum adat merupakan sumber utama untuk memperoleh bahan-bahannya, berupa konsepsi, asas-asas dan lembaga-lembaga hukumnya, untuk dirumuskan menjadi norma-norma hukum yang tertulis, yang disusun menurut sistem hukum adat.</a:t>
            </a:r>
          </a:p>
          <a:p>
            <a:endParaRPr lang="en-US" dirty="0" smtClean="0"/>
          </a:p>
          <a:p>
            <a:endParaRPr lang="id-ID"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2</a:t>
            </a:fld>
            <a:endParaRPr kumimoji="1" lang="ja-JP" altLang="en-US"/>
          </a:p>
        </p:txBody>
      </p:sp>
    </p:spTree>
    <p:extLst>
      <p:ext uri="{BB962C8B-B14F-4D97-AF65-F5344CB8AC3E}">
        <p14:creationId xmlns:p14="http://schemas.microsoft.com/office/powerpoint/2010/main" val="43977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Calibri" pitchFamily="34" charset="0"/>
              <a:buAutoNum type="arabicPeriod"/>
            </a:pPr>
            <a:r>
              <a:rPr lang="fi-FI" dirty="0" smtClean="0">
                <a:latin typeface="Century Gothic" pitchFamily="34" charset="0"/>
                <a:cs typeface="Arial" pitchFamily="34" charset="0"/>
                <a:sym typeface="Poppins" charset="0"/>
              </a:rPr>
              <a:t>Hak persekutuan, yaitu hak yang dimiliki, dikuasai, dimanfaatkan, dinikmati, diusahai oleh sekelompok manusia yang hidup dalam suatu wilayah tertentu yang disebut dengan masyarakat hukum (persekutuan hukum). Lebih lanjut, hak persekutuan ini sering disebut dengan hak ulayat, hak dipertuan, hak purba, hak komunal, atau </a:t>
            </a:r>
            <a:r>
              <a:rPr lang="fi-FI" i="1" dirty="0" smtClean="0">
                <a:latin typeface="Century Gothic" pitchFamily="34" charset="0"/>
                <a:cs typeface="Arial" pitchFamily="34" charset="0"/>
                <a:sym typeface="Poppins" charset="0"/>
              </a:rPr>
              <a:t>beschikingsrecht.</a:t>
            </a:r>
            <a:r>
              <a:rPr lang="id-ID" dirty="0" smtClean="0">
                <a:latin typeface="Century Gothic" pitchFamily="34" charset="0"/>
                <a:cs typeface="Arial" pitchFamily="34" charset="0"/>
                <a:sym typeface="Poppins" charset="0"/>
              </a:rPr>
              <a:t>\</a:t>
            </a:r>
          </a:p>
          <a:p>
            <a:pPr marL="228600" indent="-228600" eaLnBrk="1" hangingPunct="1">
              <a:buFont typeface="Calibri" pitchFamily="34" charset="0"/>
              <a:buAutoNum type="arabicPeriod"/>
            </a:pPr>
            <a:r>
              <a:rPr lang="fi-FI" dirty="0" smtClean="0">
                <a:latin typeface="Century Gothic" pitchFamily="34" charset="0"/>
                <a:cs typeface="Arial" pitchFamily="34" charset="0"/>
                <a:sym typeface="Poppins" charset="0"/>
              </a:rPr>
              <a:t>Hak Perseorangan, yaitu hak yang dimiliki, dikuasai, dimanfaatkan, dinikmati, diusahai oleh seseorang anggota dari persekutuan tertentu.</a:t>
            </a:r>
            <a:endParaRPr lang="id-ID" dirty="0" smtClean="0"/>
          </a:p>
          <a:p>
            <a:endParaRPr lang="id-ID"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5</a:t>
            </a:fld>
            <a:endParaRPr kumimoji="1" lang="ja-JP" altLang="en-US"/>
          </a:p>
        </p:txBody>
      </p:sp>
    </p:spTree>
    <p:extLst>
      <p:ext uri="{BB962C8B-B14F-4D97-AF65-F5344CB8AC3E}">
        <p14:creationId xmlns:p14="http://schemas.microsoft.com/office/powerpoint/2010/main" val="239853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Persekutuan </a:t>
            </a:r>
            <a:r>
              <a:rPr lang="en-US" dirty="0" err="1" smtClean="0"/>
              <a:t>masyarakat</a:t>
            </a:r>
            <a:r>
              <a:rPr lang="en-US" dirty="0" smtClean="0"/>
              <a:t> </a:t>
            </a:r>
            <a:r>
              <a:rPr lang="en-US" dirty="0" err="1" smtClean="0"/>
              <a:t>hukum</a:t>
            </a:r>
            <a:r>
              <a:rPr lang="en-US" dirty="0" smtClean="0"/>
              <a:t> </a:t>
            </a:r>
            <a:r>
              <a:rPr lang="en-US" dirty="0" err="1" smtClean="0"/>
              <a:t>adat</a:t>
            </a:r>
            <a:r>
              <a:rPr lang="en-US" dirty="0" smtClean="0"/>
              <a:t> </a:t>
            </a:r>
            <a:r>
              <a:rPr lang="id-ID" dirty="0" smtClean="0"/>
              <a:t>s</a:t>
            </a:r>
            <a:r>
              <a:rPr lang="en-US" dirty="0" err="1" smtClean="0"/>
              <a:t>ebagai</a:t>
            </a:r>
            <a:r>
              <a:rPr lang="en-US" dirty="0" smtClean="0"/>
              <a:t> </a:t>
            </a:r>
            <a:r>
              <a:rPr lang="en-US" dirty="0" err="1" smtClean="0"/>
              <a:t>kesatuan</a:t>
            </a:r>
            <a:r>
              <a:rPr lang="en-US" dirty="0" smtClean="0"/>
              <a:t> </a:t>
            </a:r>
            <a:r>
              <a:rPr lang="id-ID" dirty="0" smtClean="0"/>
              <a:t> masyarakat </a:t>
            </a:r>
            <a:r>
              <a:rPr lang="en-US" dirty="0" smtClean="0"/>
              <a:t>yang </a:t>
            </a:r>
            <a:r>
              <a:rPr lang="en-US" dirty="0" err="1" smtClean="0"/>
              <a:t>berkuasa</a:t>
            </a:r>
            <a:r>
              <a:rPr lang="en-US" dirty="0" smtClean="0"/>
              <a:t> </a:t>
            </a:r>
            <a:r>
              <a:rPr lang="en-US" dirty="0" err="1" smtClean="0"/>
              <a:t>memungut</a:t>
            </a:r>
            <a:r>
              <a:rPr lang="en-US" dirty="0" smtClean="0"/>
              <a:t> </a:t>
            </a:r>
            <a:r>
              <a:rPr lang="en-US" dirty="0" err="1" smtClean="0"/>
              <a:t>hasil</a:t>
            </a:r>
            <a:r>
              <a:rPr lang="en-US" dirty="0" smtClean="0"/>
              <a:t> </a:t>
            </a:r>
            <a:r>
              <a:rPr lang="en-US" dirty="0" err="1" smtClean="0"/>
              <a:t>dari</a:t>
            </a:r>
            <a:r>
              <a:rPr lang="en-US" dirty="0" smtClean="0"/>
              <a:t> </a:t>
            </a:r>
            <a:r>
              <a:rPr lang="en-US" dirty="0" err="1" smtClean="0"/>
              <a:t>tanah</a:t>
            </a:r>
            <a:r>
              <a:rPr lang="en-US" dirty="0" smtClean="0"/>
              <a:t> </a:t>
            </a:r>
            <a:r>
              <a:rPr lang="id-ID" dirty="0" smtClean="0"/>
              <a:t>adat </a:t>
            </a:r>
            <a:r>
              <a:rPr lang="en-US" dirty="0" err="1" smtClean="0"/>
              <a:t>dengan</a:t>
            </a:r>
            <a:r>
              <a:rPr lang="en-US" dirty="0" smtClean="0"/>
              <a:t> </a:t>
            </a:r>
            <a:r>
              <a:rPr lang="en-US" dirty="0" err="1" smtClean="0"/>
              <a:t>membatasi</a:t>
            </a:r>
            <a:r>
              <a:rPr lang="en-US" dirty="0" smtClean="0"/>
              <a:t> </a:t>
            </a:r>
            <a:r>
              <a:rPr lang="en-US" dirty="0" err="1" smtClean="0"/>
              <a:t>adanya</a:t>
            </a:r>
            <a:r>
              <a:rPr lang="en-US" dirty="0" smtClean="0"/>
              <a:t> orang-orang lain yang </a:t>
            </a:r>
            <a:r>
              <a:rPr lang="en-US" dirty="0" err="1" smtClean="0"/>
              <a:t>melakukan</a:t>
            </a:r>
            <a:r>
              <a:rPr lang="en-US" dirty="0" smtClean="0"/>
              <a:t> </a:t>
            </a:r>
            <a:r>
              <a:rPr lang="en-US" dirty="0" err="1" smtClean="0"/>
              <a:t>hal</a:t>
            </a:r>
            <a:r>
              <a:rPr lang="en-US" dirty="0" smtClean="0"/>
              <a:t> yang </a:t>
            </a:r>
            <a:r>
              <a:rPr lang="en-US" dirty="0" err="1" smtClean="0"/>
              <a:t>serupa</a:t>
            </a:r>
            <a:r>
              <a:rPr lang="en-US" dirty="0" smtClean="0"/>
              <a:t> </a:t>
            </a:r>
            <a:r>
              <a:rPr lang="en-US" dirty="0" err="1" smtClean="0"/>
              <a:t>itu</a:t>
            </a:r>
            <a:r>
              <a:rPr lang="en-US" dirty="0" smtClean="0"/>
              <a:t>.</a:t>
            </a:r>
          </a:p>
          <a:p>
            <a:r>
              <a:rPr lang="id-ID" dirty="0" smtClean="0"/>
              <a:t>K</a:t>
            </a:r>
            <a:r>
              <a:rPr lang="en-US" dirty="0" err="1" smtClean="0"/>
              <a:t>esatuan</a:t>
            </a:r>
            <a:r>
              <a:rPr lang="en-US" dirty="0" smtClean="0"/>
              <a:t> </a:t>
            </a:r>
            <a:r>
              <a:rPr lang="en-US" dirty="0" err="1" smtClean="0"/>
              <a:t>masyarakat</a:t>
            </a:r>
            <a:r>
              <a:rPr lang="id-ID" dirty="0" smtClean="0"/>
              <a:t> adat </a:t>
            </a:r>
            <a:r>
              <a:rPr lang="en-US" dirty="0" err="1" smtClean="0"/>
              <a:t>secara</a:t>
            </a:r>
            <a:r>
              <a:rPr lang="en-US" dirty="0" smtClean="0"/>
              <a:t> </a:t>
            </a:r>
            <a:r>
              <a:rPr lang="en-US" dirty="0" err="1" smtClean="0"/>
              <a:t>bersama-sama</a:t>
            </a:r>
            <a:r>
              <a:rPr lang="en-US" dirty="0" smtClean="0"/>
              <a:t> (</a:t>
            </a:r>
            <a:r>
              <a:rPr lang="en-US" dirty="0" err="1" smtClean="0"/>
              <a:t>kolektif</a:t>
            </a:r>
            <a:r>
              <a:rPr lang="en-US" dirty="0" smtClean="0"/>
              <a:t>), </a:t>
            </a:r>
            <a:r>
              <a:rPr lang="en-US" dirty="0" err="1" smtClean="0"/>
              <a:t>mempergunakan</a:t>
            </a:r>
            <a:r>
              <a:rPr lang="en-US" dirty="0" smtClean="0"/>
              <a:t> </a:t>
            </a:r>
            <a:r>
              <a:rPr lang="en-US" dirty="0" err="1" smtClean="0"/>
              <a:t>hak</a:t>
            </a:r>
            <a:r>
              <a:rPr lang="en-US" dirty="0" smtClean="0"/>
              <a:t> </a:t>
            </a:r>
            <a:r>
              <a:rPr lang="en-US" dirty="0" err="1" smtClean="0"/>
              <a:t>pertuanannya</a:t>
            </a:r>
            <a:r>
              <a:rPr lang="en-US" dirty="0" smtClean="0"/>
              <a:t> </a:t>
            </a:r>
            <a:r>
              <a:rPr lang="id-ID" dirty="0" smtClean="0"/>
              <a:t>untuk </a:t>
            </a:r>
            <a:r>
              <a:rPr lang="en-US" dirty="0" err="1" smtClean="0"/>
              <a:t>memungut</a:t>
            </a:r>
            <a:r>
              <a:rPr lang="en-US" dirty="0" smtClean="0"/>
              <a:t> </a:t>
            </a:r>
            <a:r>
              <a:rPr lang="en-US" dirty="0" err="1" smtClean="0"/>
              <a:t>keuntungan</a:t>
            </a:r>
            <a:r>
              <a:rPr lang="en-US" dirty="0" smtClean="0"/>
              <a:t> </a:t>
            </a:r>
            <a:r>
              <a:rPr lang="en-US" dirty="0" err="1" smtClean="0"/>
              <a:t>dari</a:t>
            </a:r>
            <a:r>
              <a:rPr lang="en-US" dirty="0" smtClean="0"/>
              <a:t> </a:t>
            </a:r>
            <a:r>
              <a:rPr lang="en-US" dirty="0" err="1" smtClean="0"/>
              <a:t>tanah</a:t>
            </a:r>
            <a:r>
              <a:rPr lang="en-US" dirty="0" smtClean="0"/>
              <a:t> </a:t>
            </a:r>
            <a:r>
              <a:rPr lang="id-ID" dirty="0" smtClean="0"/>
              <a:t> adat </a:t>
            </a:r>
            <a:r>
              <a:rPr lang="en-US" dirty="0" err="1" smtClean="0"/>
              <a:t>dan</a:t>
            </a:r>
            <a:r>
              <a:rPr lang="en-US" dirty="0" smtClean="0"/>
              <a:t> </a:t>
            </a:r>
            <a:r>
              <a:rPr lang="en-US" dirty="0" err="1" smtClean="0"/>
              <a:t>dari</a:t>
            </a:r>
            <a:r>
              <a:rPr lang="en-US" dirty="0" smtClean="0"/>
              <a:t> </a:t>
            </a:r>
            <a:r>
              <a:rPr lang="en-US" dirty="0" err="1" smtClean="0"/>
              <a:t>segala</a:t>
            </a:r>
            <a:r>
              <a:rPr lang="en-US" dirty="0" smtClean="0"/>
              <a:t> </a:t>
            </a:r>
            <a:r>
              <a:rPr lang="en-US" dirty="0" err="1" smtClean="0"/>
              <a:t>makhluk</a:t>
            </a:r>
            <a:r>
              <a:rPr lang="en-US" dirty="0" smtClean="0"/>
              <a:t> </a:t>
            </a:r>
            <a:r>
              <a:rPr lang="en-US" dirty="0" err="1" smtClean="0"/>
              <a:t>hidup</a:t>
            </a:r>
            <a:r>
              <a:rPr lang="en-US" dirty="0" smtClean="0"/>
              <a:t> yang </a:t>
            </a:r>
            <a:r>
              <a:rPr lang="en-US" dirty="0" err="1" smtClean="0"/>
              <a:t>terpelihara</a:t>
            </a:r>
            <a:r>
              <a:rPr lang="en-US" dirty="0" smtClean="0"/>
              <a:t> di situ. </a:t>
            </a:r>
          </a:p>
          <a:p>
            <a:r>
              <a:rPr lang="en-US" dirty="0" err="1" smtClean="0"/>
              <a:t>Masyarakat</a:t>
            </a:r>
            <a:r>
              <a:rPr lang="en-US" dirty="0" smtClean="0"/>
              <a:t> </a:t>
            </a:r>
            <a:r>
              <a:rPr lang="id-ID" dirty="0" smtClean="0"/>
              <a:t>adat</a:t>
            </a:r>
            <a:r>
              <a:rPr lang="en-US" dirty="0" smtClean="0"/>
              <a:t> </a:t>
            </a:r>
            <a:r>
              <a:rPr lang="en-US" dirty="0" err="1" smtClean="0"/>
              <a:t>membatasi</a:t>
            </a:r>
            <a:r>
              <a:rPr lang="en-US" dirty="0" smtClean="0"/>
              <a:t> </a:t>
            </a:r>
            <a:r>
              <a:rPr lang="en-US" dirty="0" err="1" smtClean="0"/>
              <a:t>kebebasan</a:t>
            </a:r>
            <a:r>
              <a:rPr lang="en-US" dirty="0" smtClean="0"/>
              <a:t> </a:t>
            </a:r>
            <a:r>
              <a:rPr lang="en-US" dirty="0" err="1" smtClean="0"/>
              <a:t>berbuat</a:t>
            </a:r>
            <a:r>
              <a:rPr lang="en-US" dirty="0" smtClean="0"/>
              <a:t> </a:t>
            </a:r>
            <a:r>
              <a:rPr lang="en-US" dirty="0" err="1" smtClean="0"/>
              <a:t>anggota-anggotanya</a:t>
            </a:r>
            <a:r>
              <a:rPr lang="en-US" dirty="0" smtClean="0"/>
              <a:t> </a:t>
            </a:r>
            <a:r>
              <a:rPr lang="en-US" dirty="0" err="1" smtClean="0"/>
              <a:t>secara</a:t>
            </a:r>
            <a:r>
              <a:rPr lang="en-US" dirty="0" smtClean="0"/>
              <a:t> </a:t>
            </a:r>
            <a:r>
              <a:rPr lang="en-US" dirty="0" err="1" smtClean="0"/>
              <a:t>perseorangan</a:t>
            </a:r>
            <a:r>
              <a:rPr lang="en-US" dirty="0" smtClean="0"/>
              <a:t> </a:t>
            </a:r>
            <a:r>
              <a:rPr lang="en-US" dirty="0" err="1" smtClean="0"/>
              <a:t>berdasarkan</a:t>
            </a:r>
            <a:r>
              <a:rPr lang="en-US" dirty="0" smtClean="0"/>
              <a:t> </a:t>
            </a:r>
            <a:r>
              <a:rPr lang="en-US" dirty="0" err="1" smtClean="0"/>
              <a:t>atas</a:t>
            </a:r>
            <a:r>
              <a:rPr lang="en-US" dirty="0" smtClean="0"/>
              <a:t> </a:t>
            </a:r>
            <a:r>
              <a:rPr lang="en-US" dirty="0" err="1" smtClean="0"/>
              <a:t>haknya</a:t>
            </a:r>
            <a:r>
              <a:rPr lang="en-US" dirty="0" smtClean="0"/>
              <a:t> </a:t>
            </a:r>
            <a:r>
              <a:rPr lang="en-US" dirty="0" err="1" smtClean="0"/>
              <a:t>atas</a:t>
            </a:r>
            <a:r>
              <a:rPr lang="en-US" dirty="0" smtClean="0"/>
              <a:t> </a:t>
            </a:r>
            <a:r>
              <a:rPr lang="en-US" dirty="0" err="1" smtClean="0"/>
              <a:t>tanah</a:t>
            </a:r>
            <a:r>
              <a:rPr lang="en-US" dirty="0" smtClean="0"/>
              <a:t> </a:t>
            </a:r>
            <a:r>
              <a:rPr lang="en-US" dirty="0" err="1" smtClean="0"/>
              <a:t>dan</a:t>
            </a:r>
            <a:r>
              <a:rPr lang="en-US" dirty="0" smtClean="0"/>
              <a:t> </a:t>
            </a:r>
            <a:r>
              <a:rPr lang="en-US" dirty="0" err="1" smtClean="0"/>
              <a:t>untuk</a:t>
            </a:r>
            <a:r>
              <a:rPr lang="en-US" dirty="0" smtClean="0"/>
              <a:t> </a:t>
            </a:r>
            <a:r>
              <a:rPr lang="en-US" dirty="0" err="1" smtClean="0"/>
              <a:t>kepentingannya</a:t>
            </a:r>
            <a:r>
              <a:rPr lang="en-US" dirty="0" smtClean="0"/>
              <a:t> </a:t>
            </a:r>
            <a:r>
              <a:rPr lang="en-US" dirty="0" err="1" smtClean="0"/>
              <a:t>masyarakat</a:t>
            </a:r>
            <a:r>
              <a:rPr lang="en-US" dirty="0" smtClean="0"/>
              <a:t>. </a:t>
            </a:r>
            <a:r>
              <a:rPr lang="en-US" dirty="0" err="1" smtClean="0"/>
              <a:t>Sehingga</a:t>
            </a:r>
            <a:r>
              <a:rPr lang="en-US" dirty="0" smtClean="0"/>
              <a:t>, </a:t>
            </a:r>
            <a:r>
              <a:rPr lang="en-US" dirty="0" err="1" smtClean="0"/>
              <a:t>sifat</a:t>
            </a:r>
            <a:r>
              <a:rPr lang="en-US" dirty="0" smtClean="0"/>
              <a:t> </a:t>
            </a:r>
            <a:r>
              <a:rPr lang="en-US" dirty="0" err="1" smtClean="0"/>
              <a:t>sosialnya</a:t>
            </a:r>
            <a:r>
              <a:rPr lang="en-US" dirty="0" smtClean="0"/>
              <a:t> </a:t>
            </a:r>
            <a:r>
              <a:rPr lang="en-US" dirty="0" err="1" smtClean="0"/>
              <a:t>tanah</a:t>
            </a:r>
            <a:r>
              <a:rPr lang="en-US" dirty="0" smtClean="0"/>
              <a:t> </a:t>
            </a:r>
            <a:r>
              <a:rPr lang="en-US" dirty="0" err="1" smtClean="0"/>
              <a:t>itu</a:t>
            </a:r>
            <a:r>
              <a:rPr lang="en-US" dirty="0" smtClean="0"/>
              <a:t> </a:t>
            </a:r>
            <a:r>
              <a:rPr lang="en-US" dirty="0" err="1" smtClean="0"/>
              <a:t>benar-benar</a:t>
            </a:r>
            <a:r>
              <a:rPr lang="en-US" dirty="0" smtClean="0"/>
              <a:t> </a:t>
            </a:r>
            <a:r>
              <a:rPr lang="en-US" dirty="0" err="1" smtClean="0"/>
              <a:t>terjadi</a:t>
            </a:r>
            <a:r>
              <a:rPr lang="en-US" dirty="0" smtClean="0"/>
              <a:t>, </a:t>
            </a:r>
            <a:r>
              <a:rPr lang="en-US" dirty="0" err="1" smtClean="0"/>
              <a:t>berlaku</a:t>
            </a:r>
            <a:r>
              <a:rPr lang="en-US" dirty="0" smtClean="0"/>
              <a:t> </a:t>
            </a:r>
            <a:r>
              <a:rPr lang="en-US" dirty="0" err="1" smtClean="0"/>
              <a:t>dan</a:t>
            </a:r>
            <a:r>
              <a:rPr lang="en-US" dirty="0" smtClean="0"/>
              <a:t> </a:t>
            </a:r>
            <a:r>
              <a:rPr lang="en-US" dirty="0" err="1" smtClean="0"/>
              <a:t>dipertahankan</a:t>
            </a:r>
            <a:r>
              <a:rPr lang="en-US" dirty="0" smtClean="0"/>
              <a:t>.</a:t>
            </a:r>
          </a:p>
          <a:p>
            <a:endParaRPr lang="en-US" dirty="0" smtClean="0"/>
          </a:p>
          <a:p>
            <a:endParaRPr lang="id-ID"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6</a:t>
            </a:fld>
            <a:endParaRPr kumimoji="1" lang="ja-JP" altLang="en-US"/>
          </a:p>
        </p:txBody>
      </p:sp>
    </p:spTree>
    <p:extLst>
      <p:ext uri="{BB962C8B-B14F-4D97-AF65-F5344CB8AC3E}">
        <p14:creationId xmlns:p14="http://schemas.microsoft.com/office/powerpoint/2010/main" val="306295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Hak</a:t>
            </a:r>
            <a:r>
              <a:rPr lang="en-US" dirty="0" smtClean="0"/>
              <a:t> </a:t>
            </a:r>
            <a:r>
              <a:rPr lang="en-US" dirty="0" err="1" smtClean="0"/>
              <a:t>milik</a:t>
            </a:r>
            <a:r>
              <a:rPr lang="en-US" dirty="0" smtClean="0"/>
              <a:t> </a:t>
            </a:r>
            <a:r>
              <a:rPr lang="en-US" dirty="0" err="1" smtClean="0"/>
              <a:t>atas</a:t>
            </a:r>
            <a:r>
              <a:rPr lang="en-US" dirty="0" smtClean="0"/>
              <a:t> </a:t>
            </a:r>
            <a:r>
              <a:rPr lang="en-US" dirty="0" err="1" smtClean="0"/>
              <a:t>tanah</a:t>
            </a:r>
            <a:r>
              <a:rPr lang="en-US" dirty="0" smtClean="0"/>
              <a:t>: </a:t>
            </a:r>
            <a:r>
              <a:rPr lang="en-US" dirty="0" err="1" smtClean="0"/>
              <a:t>yaitu</a:t>
            </a:r>
            <a:r>
              <a:rPr lang="en-US" dirty="0" smtClean="0"/>
              <a:t> </a:t>
            </a:r>
            <a:r>
              <a:rPr lang="en-US" dirty="0" err="1" smtClean="0"/>
              <a:t>hak</a:t>
            </a:r>
            <a:r>
              <a:rPr lang="en-US" dirty="0" smtClean="0"/>
              <a:t> yang </a:t>
            </a:r>
            <a:r>
              <a:rPr lang="en-US" dirty="0" err="1" smtClean="0"/>
              <a:t>dimiliki</a:t>
            </a:r>
            <a:r>
              <a:rPr lang="en-US" dirty="0" smtClean="0"/>
              <a:t> </a:t>
            </a:r>
            <a:r>
              <a:rPr lang="en-US" dirty="0" err="1" smtClean="0"/>
              <a:t>oleh</a:t>
            </a:r>
            <a:r>
              <a:rPr lang="en-US" dirty="0" smtClean="0"/>
              <a:t> </a:t>
            </a:r>
            <a:r>
              <a:rPr lang="en-US" dirty="0" err="1" smtClean="0"/>
              <a:t>anggota</a:t>
            </a:r>
            <a:r>
              <a:rPr lang="en-US" dirty="0" smtClean="0"/>
              <a:t> </a:t>
            </a:r>
            <a:r>
              <a:rPr lang="en-US" dirty="0" err="1" smtClean="0"/>
              <a:t>persekutuan</a:t>
            </a:r>
            <a:r>
              <a:rPr lang="en-US" dirty="0" smtClean="0"/>
              <a:t> </a:t>
            </a:r>
            <a:r>
              <a:rPr lang="en-US" dirty="0" err="1" smtClean="0"/>
              <a:t>terhadap</a:t>
            </a:r>
            <a:r>
              <a:rPr lang="en-US" dirty="0" smtClean="0"/>
              <a:t> </a:t>
            </a:r>
            <a:r>
              <a:rPr lang="en-US" dirty="0" err="1" smtClean="0"/>
              <a:t>hak</a:t>
            </a:r>
            <a:r>
              <a:rPr lang="en-US" dirty="0" smtClean="0"/>
              <a:t> </a:t>
            </a:r>
            <a:r>
              <a:rPr lang="en-US" dirty="0" err="1" smtClean="0"/>
              <a:t>ulayat</a:t>
            </a:r>
            <a:r>
              <a:rPr lang="en-US" dirty="0" smtClean="0"/>
              <a:t>. </a:t>
            </a:r>
            <a:r>
              <a:rPr lang="en-US" dirty="0" err="1" smtClean="0"/>
              <a:t>Pada</a:t>
            </a:r>
            <a:r>
              <a:rPr lang="en-US" dirty="0" smtClean="0"/>
              <a:t> </a:t>
            </a:r>
            <a:r>
              <a:rPr lang="en-US" dirty="0" err="1" smtClean="0"/>
              <a:t>dasarnya</a:t>
            </a:r>
            <a:r>
              <a:rPr lang="en-US" dirty="0" smtClean="0"/>
              <a:t>, yang </a:t>
            </a:r>
            <a:r>
              <a:rPr lang="en-US" dirty="0" err="1" smtClean="0"/>
              <a:t>bersangkutan</a:t>
            </a:r>
            <a:r>
              <a:rPr lang="en-US" dirty="0" smtClean="0"/>
              <a:t> </a:t>
            </a:r>
            <a:r>
              <a:rPr lang="en-US" dirty="0" err="1" smtClean="0"/>
              <a:t>belum</a:t>
            </a:r>
            <a:r>
              <a:rPr lang="en-US" dirty="0" smtClean="0"/>
              <a:t> </a:t>
            </a:r>
            <a:r>
              <a:rPr lang="en-US" dirty="0" err="1" smtClean="0"/>
              <a:t>mempunyai</a:t>
            </a:r>
            <a:r>
              <a:rPr lang="en-US" dirty="0" smtClean="0"/>
              <a:t> </a:t>
            </a:r>
            <a:r>
              <a:rPr lang="en-US" dirty="0" err="1" smtClean="0"/>
              <a:t>kekuasaan</a:t>
            </a:r>
            <a:r>
              <a:rPr lang="en-US" dirty="0" smtClean="0"/>
              <a:t> </a:t>
            </a:r>
            <a:r>
              <a:rPr lang="en-US" dirty="0" err="1" smtClean="0"/>
              <a:t>penuh</a:t>
            </a:r>
            <a:r>
              <a:rPr lang="en-US" dirty="0" smtClean="0"/>
              <a:t> </a:t>
            </a:r>
            <a:r>
              <a:rPr lang="en-US" dirty="0" err="1" smtClean="0"/>
              <a:t>atas</a:t>
            </a:r>
            <a:r>
              <a:rPr lang="en-US" dirty="0" smtClean="0"/>
              <a:t> </a:t>
            </a:r>
            <a:r>
              <a:rPr lang="en-US" dirty="0" err="1" smtClean="0"/>
              <a:t>tanah</a:t>
            </a:r>
            <a:r>
              <a:rPr lang="en-US" dirty="0" smtClean="0"/>
              <a:t> yang </a:t>
            </a:r>
            <a:r>
              <a:rPr lang="en-US" dirty="0" err="1" smtClean="0"/>
              <a:t>dimilikinya</a:t>
            </a:r>
            <a:r>
              <a:rPr lang="en-US" dirty="0" smtClean="0"/>
              <a:t> </a:t>
            </a:r>
            <a:r>
              <a:rPr lang="en-US" dirty="0" err="1" smtClean="0"/>
              <a:t>atau</a:t>
            </a:r>
            <a:r>
              <a:rPr lang="en-US" dirty="0" smtClean="0"/>
              <a:t> </a:t>
            </a:r>
            <a:r>
              <a:rPr lang="en-US" dirty="0" err="1" smtClean="0"/>
              <a:t>dikuasainya</a:t>
            </a:r>
            <a:r>
              <a:rPr lang="en-US" dirty="0" smtClean="0"/>
              <a:t> </a:t>
            </a:r>
            <a:r>
              <a:rPr lang="id-ID" dirty="0" smtClean="0"/>
              <a:t>, ar</a:t>
            </a:r>
            <a:r>
              <a:rPr lang="en-US" dirty="0" err="1" smtClean="0"/>
              <a:t>tinya</a:t>
            </a:r>
            <a:r>
              <a:rPr lang="en-US" dirty="0" smtClean="0"/>
              <a:t>, </a:t>
            </a:r>
            <a:r>
              <a:rPr lang="en-US" dirty="0" err="1" smtClean="0"/>
              <a:t>belum</a:t>
            </a:r>
            <a:r>
              <a:rPr lang="en-US" dirty="0" smtClean="0"/>
              <a:t> </a:t>
            </a:r>
            <a:r>
              <a:rPr lang="en-US" dirty="0" err="1" smtClean="0"/>
              <a:t>bisa</a:t>
            </a:r>
            <a:r>
              <a:rPr lang="en-US" dirty="0" smtClean="0"/>
              <a:t> </a:t>
            </a:r>
            <a:r>
              <a:rPr lang="en-US" dirty="0" err="1" smtClean="0"/>
              <a:t>menguasainya</a:t>
            </a:r>
            <a:r>
              <a:rPr lang="en-US" dirty="0" smtClean="0"/>
              <a:t> </a:t>
            </a:r>
            <a:r>
              <a:rPr lang="en-US" dirty="0" err="1" smtClean="0"/>
              <a:t>secara</a:t>
            </a:r>
            <a:r>
              <a:rPr lang="en-US" dirty="0" smtClean="0"/>
              <a:t> </a:t>
            </a:r>
            <a:r>
              <a:rPr lang="en-US" dirty="0" err="1" smtClean="0"/>
              <a:t>bebas</a:t>
            </a:r>
            <a:r>
              <a:rPr lang="en-US" dirty="0" smtClean="0"/>
              <a:t>, </a:t>
            </a:r>
            <a:r>
              <a:rPr lang="en-US" dirty="0" err="1" smtClean="0"/>
              <a:t>karena</a:t>
            </a:r>
            <a:r>
              <a:rPr lang="en-US" dirty="0" smtClean="0"/>
              <a:t> </a:t>
            </a:r>
            <a:r>
              <a:rPr lang="en-US" dirty="0" err="1" smtClean="0"/>
              <a:t>hak</a:t>
            </a:r>
            <a:r>
              <a:rPr lang="en-US" dirty="0" smtClean="0"/>
              <a:t> </a:t>
            </a:r>
            <a:r>
              <a:rPr lang="en-US" dirty="0" err="1" smtClean="0"/>
              <a:t>milik</a:t>
            </a:r>
            <a:r>
              <a:rPr lang="en-US" dirty="0" smtClean="0"/>
              <a:t> </a:t>
            </a:r>
            <a:r>
              <a:rPr lang="en-US" dirty="0" err="1" smtClean="0"/>
              <a:t>ini</a:t>
            </a:r>
            <a:r>
              <a:rPr lang="en-US" dirty="0" smtClean="0"/>
              <a:t> </a:t>
            </a:r>
            <a:r>
              <a:rPr lang="en-US" dirty="0" err="1" smtClean="0"/>
              <a:t>masih</a:t>
            </a:r>
            <a:r>
              <a:rPr lang="en-US" dirty="0" smtClean="0"/>
              <a:t> </a:t>
            </a:r>
            <a:r>
              <a:rPr lang="en-US" dirty="0" err="1" smtClean="0"/>
              <a:t>mempunyai</a:t>
            </a:r>
            <a:r>
              <a:rPr lang="en-US" dirty="0" smtClean="0"/>
              <a:t> </a:t>
            </a:r>
            <a:r>
              <a:rPr lang="en-US" dirty="0" err="1" smtClean="0"/>
              <a:t>fungsi</a:t>
            </a:r>
            <a:r>
              <a:rPr lang="en-US" dirty="0" smtClean="0"/>
              <a:t> </a:t>
            </a:r>
            <a:r>
              <a:rPr lang="en-US" dirty="0" err="1" smtClean="0"/>
              <a:t>sosial</a:t>
            </a:r>
            <a:r>
              <a:rPr lang="en-US" dirty="0" smtClean="0"/>
              <a:t>. (</a:t>
            </a:r>
            <a:r>
              <a:rPr lang="it-IT" dirty="0" smtClean="0"/>
              <a:t>Bali, hal seperti ini dikenal dengan istilah </a:t>
            </a:r>
            <a:r>
              <a:rPr lang="it-IT" i="1" dirty="0" smtClean="0"/>
              <a:t>kelakeran</a:t>
            </a:r>
            <a:r>
              <a:rPr lang="it-IT" sz="1400" i="1" dirty="0" smtClean="0"/>
              <a:t>)</a:t>
            </a:r>
          </a:p>
          <a:p>
            <a:r>
              <a:rPr lang="it-IT" sz="1400" dirty="0" smtClean="0"/>
              <a:t>Hak menikmati: yaitu hak yang diberikan persekutuan pada seseorang untuk </a:t>
            </a:r>
            <a:r>
              <a:rPr lang="fi-FI" sz="1400" dirty="0" smtClean="0"/>
              <a:t>memungut hasil dari tanah tersebut untuk satu kali panen saja. </a:t>
            </a:r>
            <a:endParaRPr lang="en-US" sz="1400" dirty="0" smtClean="0"/>
          </a:p>
          <a:p>
            <a:r>
              <a:rPr lang="fi-FI" sz="1400" dirty="0" smtClean="0"/>
              <a:t>Hak yang dibeli : yaitu hak yang diberikan pada seseorang untuk membeli </a:t>
            </a:r>
            <a:r>
              <a:rPr lang="en-US" sz="1400" dirty="0" err="1" smtClean="0"/>
              <a:t>tanah</a:t>
            </a:r>
            <a:r>
              <a:rPr lang="en-US" sz="1400" dirty="0" smtClean="0"/>
              <a:t> </a:t>
            </a:r>
            <a:r>
              <a:rPr lang="en-US" sz="1400" dirty="0" err="1" smtClean="0"/>
              <a:t>dengan</a:t>
            </a:r>
            <a:r>
              <a:rPr lang="en-US" sz="1400" dirty="0" smtClean="0"/>
              <a:t> </a:t>
            </a:r>
            <a:r>
              <a:rPr lang="en-US" sz="1400" dirty="0" err="1" smtClean="0"/>
              <a:t>mengesampingkan</a:t>
            </a:r>
            <a:r>
              <a:rPr lang="en-US" sz="1400" dirty="0" smtClean="0"/>
              <a:t> orang lain. Hal </a:t>
            </a:r>
            <a:r>
              <a:rPr lang="en-US" sz="1400" dirty="0" err="1" smtClean="0"/>
              <a:t>ini</a:t>
            </a:r>
            <a:r>
              <a:rPr lang="en-US" sz="1400" dirty="0" smtClean="0"/>
              <a:t> </a:t>
            </a:r>
            <a:r>
              <a:rPr lang="en-US" sz="1400" dirty="0" err="1" smtClean="0"/>
              <a:t>terjadi</a:t>
            </a:r>
            <a:r>
              <a:rPr lang="en-US" sz="1400" dirty="0" smtClean="0"/>
              <a:t> </a:t>
            </a:r>
            <a:r>
              <a:rPr lang="en-US" sz="1400" dirty="0" err="1" smtClean="0"/>
              <a:t>karena</a:t>
            </a:r>
            <a:r>
              <a:rPr lang="en-US" sz="1400" dirty="0" smtClean="0"/>
              <a:t> yang </a:t>
            </a:r>
            <a:r>
              <a:rPr lang="en-US" sz="1400" dirty="0" err="1" smtClean="0"/>
              <a:t>membeli</a:t>
            </a:r>
            <a:r>
              <a:rPr lang="en-US" sz="1400" dirty="0" smtClean="0"/>
              <a:t> </a:t>
            </a:r>
            <a:r>
              <a:rPr lang="en-US" sz="1400" dirty="0" err="1" smtClean="0"/>
              <a:t>itu</a:t>
            </a:r>
            <a:r>
              <a:rPr lang="en-US" sz="1400" dirty="0" smtClean="0"/>
              <a:t> </a:t>
            </a:r>
            <a:r>
              <a:rPr lang="en-US" sz="1400" dirty="0" err="1" smtClean="0"/>
              <a:t>adalah</a:t>
            </a:r>
            <a:r>
              <a:rPr lang="en-US" sz="1400" dirty="0" smtClean="0"/>
              <a:t> </a:t>
            </a:r>
            <a:r>
              <a:rPr lang="en-US" sz="1400" dirty="0" err="1" smtClean="0"/>
              <a:t>sanak</a:t>
            </a:r>
            <a:r>
              <a:rPr lang="en-US" sz="1400" dirty="0" smtClean="0"/>
              <a:t> </a:t>
            </a:r>
            <a:r>
              <a:rPr lang="en-US" sz="1400" dirty="0" err="1" smtClean="0"/>
              <a:t>saudara</a:t>
            </a:r>
            <a:r>
              <a:rPr lang="en-US" sz="1400" dirty="0" smtClean="0"/>
              <a:t> </a:t>
            </a:r>
            <a:r>
              <a:rPr lang="en-US" sz="1400" dirty="0" err="1" smtClean="0"/>
              <a:t>dari</a:t>
            </a:r>
            <a:r>
              <a:rPr lang="en-US" sz="1400" dirty="0" smtClean="0"/>
              <a:t> </a:t>
            </a:r>
            <a:r>
              <a:rPr lang="en-US" sz="1400" dirty="0" err="1" smtClean="0"/>
              <a:t>si</a:t>
            </a:r>
            <a:r>
              <a:rPr lang="en-US" sz="1400" dirty="0" smtClean="0"/>
              <a:t> </a:t>
            </a:r>
            <a:r>
              <a:rPr lang="en-US" sz="1400" dirty="0" err="1" smtClean="0"/>
              <a:t>penjual</a:t>
            </a:r>
            <a:r>
              <a:rPr lang="en-US" sz="1400" dirty="0" smtClean="0"/>
              <a:t>, </a:t>
            </a:r>
            <a:r>
              <a:rPr lang="en-US" sz="1400" dirty="0" err="1" smtClean="0"/>
              <a:t>atau</a:t>
            </a:r>
            <a:r>
              <a:rPr lang="en-US" sz="1400" dirty="0" smtClean="0"/>
              <a:t> </a:t>
            </a:r>
            <a:r>
              <a:rPr lang="en-US" sz="1400" dirty="0" err="1" smtClean="0"/>
              <a:t>tetangganya</a:t>
            </a:r>
            <a:r>
              <a:rPr lang="en-US" sz="1400" dirty="0" smtClean="0"/>
              <a:t>, </a:t>
            </a:r>
            <a:r>
              <a:rPr lang="en-US" sz="1400" dirty="0" err="1" smtClean="0"/>
              <a:t>atau</a:t>
            </a:r>
            <a:r>
              <a:rPr lang="en-US" sz="1400" dirty="0" smtClean="0"/>
              <a:t> </a:t>
            </a:r>
            <a:r>
              <a:rPr lang="en-US" sz="1400" dirty="0" err="1" smtClean="0"/>
              <a:t>berasal</a:t>
            </a:r>
            <a:r>
              <a:rPr lang="en-US" sz="1400" dirty="0" smtClean="0"/>
              <a:t> </a:t>
            </a:r>
            <a:r>
              <a:rPr lang="en-US" sz="1400" dirty="0" err="1" smtClean="0"/>
              <a:t>dari</a:t>
            </a:r>
            <a:r>
              <a:rPr lang="en-US" sz="1400" dirty="0" smtClean="0"/>
              <a:t> </a:t>
            </a:r>
            <a:r>
              <a:rPr lang="en-US" sz="1400" dirty="0" err="1" smtClean="0"/>
              <a:t>satu</a:t>
            </a:r>
            <a:r>
              <a:rPr lang="en-US" sz="1400" dirty="0" smtClean="0"/>
              <a:t> </a:t>
            </a:r>
            <a:r>
              <a:rPr lang="en-US" sz="1400" dirty="0" err="1" smtClean="0"/>
              <a:t>anggota</a:t>
            </a:r>
            <a:r>
              <a:rPr lang="en-US" sz="1400" dirty="0" smtClean="0"/>
              <a:t> </a:t>
            </a:r>
            <a:r>
              <a:rPr lang="en-US" sz="1400" dirty="0" err="1" smtClean="0"/>
              <a:t>persekutuan</a:t>
            </a:r>
            <a:r>
              <a:rPr lang="en-US" sz="1400" dirty="0" smtClean="0"/>
              <a:t> yang </a:t>
            </a:r>
            <a:r>
              <a:rPr lang="en-US" sz="1400" dirty="0" err="1" smtClean="0"/>
              <a:t>sama</a:t>
            </a:r>
            <a:r>
              <a:rPr lang="en-US" sz="1400" dirty="0" smtClean="0"/>
              <a:t>.</a:t>
            </a:r>
          </a:p>
          <a:p>
            <a:r>
              <a:rPr lang="en-US" sz="1400" dirty="0" err="1" smtClean="0"/>
              <a:t>Hak</a:t>
            </a:r>
            <a:r>
              <a:rPr lang="en-US" sz="1400" dirty="0" smtClean="0"/>
              <a:t> </a:t>
            </a:r>
            <a:r>
              <a:rPr lang="en-US" sz="1400" dirty="0" err="1" smtClean="0"/>
              <a:t>memungut</a:t>
            </a:r>
            <a:r>
              <a:rPr lang="en-US" sz="1400" dirty="0" smtClean="0"/>
              <a:t> </a:t>
            </a:r>
            <a:r>
              <a:rPr lang="en-US" sz="1400" dirty="0" err="1" smtClean="0"/>
              <a:t>hasil</a:t>
            </a:r>
            <a:r>
              <a:rPr lang="en-US" sz="1400" dirty="0" smtClean="0"/>
              <a:t> </a:t>
            </a:r>
            <a:r>
              <a:rPr lang="en-US" sz="1400" dirty="0" err="1" smtClean="0"/>
              <a:t>karena</a:t>
            </a:r>
            <a:r>
              <a:rPr lang="en-US" sz="1400" dirty="0" smtClean="0"/>
              <a:t> </a:t>
            </a:r>
            <a:r>
              <a:rPr lang="en-US" sz="1400" dirty="0" err="1" smtClean="0"/>
              <a:t>jabatan</a:t>
            </a:r>
            <a:r>
              <a:rPr lang="en-US" sz="1400" dirty="0" smtClean="0"/>
              <a:t> : </a:t>
            </a:r>
            <a:r>
              <a:rPr lang="en-US" sz="1400" dirty="0" err="1" smtClean="0"/>
              <a:t>yaitu</a:t>
            </a:r>
            <a:r>
              <a:rPr lang="en-US" sz="1400" dirty="0" smtClean="0"/>
              <a:t> </a:t>
            </a:r>
            <a:r>
              <a:rPr lang="en-US" sz="1400" dirty="0" err="1" smtClean="0"/>
              <a:t>hak</a:t>
            </a:r>
            <a:r>
              <a:rPr lang="en-US" sz="1400" dirty="0" smtClean="0"/>
              <a:t> yang </a:t>
            </a:r>
            <a:r>
              <a:rPr lang="en-US" sz="1400" dirty="0" err="1" smtClean="0"/>
              <a:t>diberi</a:t>
            </a:r>
            <a:r>
              <a:rPr lang="en-US" sz="1400" dirty="0" smtClean="0"/>
              <a:t> </a:t>
            </a:r>
            <a:r>
              <a:rPr lang="en-US" sz="1400" dirty="0" err="1" smtClean="0"/>
              <a:t>pada</a:t>
            </a:r>
            <a:r>
              <a:rPr lang="en-US" sz="1400" dirty="0" smtClean="0"/>
              <a:t> </a:t>
            </a:r>
            <a:r>
              <a:rPr lang="en-US" sz="1400" dirty="0" err="1" smtClean="0"/>
              <a:t>seseorang</a:t>
            </a:r>
            <a:r>
              <a:rPr lang="en-US" sz="1400" dirty="0" smtClean="0"/>
              <a:t> </a:t>
            </a:r>
            <a:r>
              <a:rPr lang="en-US" sz="1400" dirty="0" err="1" smtClean="0"/>
              <a:t>atau</a:t>
            </a:r>
            <a:r>
              <a:rPr lang="en-US" sz="1400" dirty="0" smtClean="0"/>
              <a:t> </a:t>
            </a:r>
            <a:r>
              <a:rPr lang="en-US" sz="1400" dirty="0" err="1" smtClean="0"/>
              <a:t>individu</a:t>
            </a:r>
            <a:r>
              <a:rPr lang="en-US" sz="1400" dirty="0" smtClean="0"/>
              <a:t> yang </a:t>
            </a:r>
            <a:r>
              <a:rPr lang="en-US" sz="1400" dirty="0" err="1" smtClean="0"/>
              <a:t>sedang</a:t>
            </a:r>
            <a:r>
              <a:rPr lang="en-US" sz="1400" dirty="0" smtClean="0"/>
              <a:t> </a:t>
            </a:r>
            <a:r>
              <a:rPr lang="en-US" sz="1400" dirty="0" err="1" smtClean="0"/>
              <a:t>memegang</a:t>
            </a:r>
            <a:r>
              <a:rPr lang="en-US" sz="1400" dirty="0" smtClean="0"/>
              <a:t> </a:t>
            </a:r>
            <a:r>
              <a:rPr lang="en-US" sz="1400" dirty="0" err="1" smtClean="0"/>
              <a:t>jabatan</a:t>
            </a:r>
            <a:r>
              <a:rPr lang="en-US" sz="1400" dirty="0" smtClean="0"/>
              <a:t> </a:t>
            </a:r>
            <a:r>
              <a:rPr lang="en-US" sz="1400" dirty="0" err="1" smtClean="0"/>
              <a:t>tertentu</a:t>
            </a:r>
            <a:r>
              <a:rPr lang="en-US" sz="1400" dirty="0" smtClean="0"/>
              <a:t> di </a:t>
            </a:r>
            <a:r>
              <a:rPr lang="en-US" sz="1400" dirty="0" err="1" smtClean="0"/>
              <a:t>dalam</a:t>
            </a:r>
            <a:r>
              <a:rPr lang="en-US" sz="1400" dirty="0" smtClean="0"/>
              <a:t> </a:t>
            </a:r>
            <a:r>
              <a:rPr lang="en-US" sz="1400" dirty="0" err="1" smtClean="0"/>
              <a:t>persekutuan</a:t>
            </a:r>
            <a:r>
              <a:rPr lang="en-US" sz="1400" dirty="0" smtClean="0"/>
              <a:t> </a:t>
            </a:r>
            <a:r>
              <a:rPr lang="en-US" sz="1400" dirty="0" err="1" smtClean="0"/>
              <a:t>hukum</a:t>
            </a:r>
            <a:r>
              <a:rPr lang="en-US" sz="1400" dirty="0" smtClean="0"/>
              <a:t> </a:t>
            </a:r>
            <a:r>
              <a:rPr lang="en-US" sz="1400" dirty="0" err="1" smtClean="0"/>
              <a:t>adat</a:t>
            </a:r>
            <a:r>
              <a:rPr lang="en-US" sz="1400" dirty="0" smtClean="0"/>
              <a:t> </a:t>
            </a:r>
            <a:r>
              <a:rPr lang="en-US" sz="1400" dirty="0" err="1" smtClean="0"/>
              <a:t>tersebut</a:t>
            </a:r>
            <a:r>
              <a:rPr lang="en-US" sz="1400" dirty="0" smtClean="0"/>
              <a:t>, </a:t>
            </a:r>
            <a:r>
              <a:rPr lang="en-US" sz="1400" dirty="0" err="1" smtClean="0"/>
              <a:t>dan</a:t>
            </a:r>
            <a:r>
              <a:rPr lang="en-US" sz="1400" dirty="0" smtClean="0"/>
              <a:t> </a:t>
            </a:r>
            <a:r>
              <a:rPr lang="en-US" sz="1400" dirty="0" err="1" smtClean="0"/>
              <a:t>hak</a:t>
            </a:r>
            <a:r>
              <a:rPr lang="en-US" sz="1400" dirty="0" smtClean="0"/>
              <a:t> </a:t>
            </a:r>
            <a:r>
              <a:rPr lang="en-US" sz="1400" dirty="0" err="1" smtClean="0"/>
              <a:t>itu</a:t>
            </a:r>
            <a:r>
              <a:rPr lang="en-US" sz="1400" dirty="0" smtClean="0"/>
              <a:t> </a:t>
            </a:r>
            <a:r>
              <a:rPr lang="en-US" sz="1400" dirty="0" err="1" smtClean="0"/>
              <a:t>tetap</a:t>
            </a:r>
            <a:r>
              <a:rPr lang="en-US" sz="1400" dirty="0" smtClean="0"/>
              <a:t> </a:t>
            </a:r>
            <a:r>
              <a:rPr lang="en-US" sz="1400" dirty="0" err="1" smtClean="0"/>
              <a:t>ia</a:t>
            </a:r>
            <a:r>
              <a:rPr lang="en-US" sz="1400" dirty="0" smtClean="0"/>
              <a:t> </a:t>
            </a:r>
            <a:r>
              <a:rPr lang="en-US" sz="1400" dirty="0" err="1" smtClean="0"/>
              <a:t>miliki</a:t>
            </a:r>
            <a:r>
              <a:rPr lang="en-US" sz="1400" dirty="0" smtClean="0"/>
              <a:t> </a:t>
            </a:r>
            <a:r>
              <a:rPr lang="en-US" sz="1400" dirty="0" err="1" smtClean="0"/>
              <a:t>selama</a:t>
            </a:r>
            <a:r>
              <a:rPr lang="en-US" sz="1400" dirty="0" smtClean="0"/>
              <a:t> </a:t>
            </a:r>
            <a:r>
              <a:rPr lang="en-US" sz="1400" dirty="0" err="1" smtClean="0"/>
              <a:t>memegang</a:t>
            </a:r>
            <a:r>
              <a:rPr lang="en-US" sz="1400" dirty="0" smtClean="0"/>
              <a:t> </a:t>
            </a:r>
            <a:r>
              <a:rPr lang="en-US" sz="1400" dirty="0" err="1" smtClean="0"/>
              <a:t>jabatan</a:t>
            </a:r>
            <a:r>
              <a:rPr lang="en-US" sz="1400" dirty="0" smtClean="0"/>
              <a:t> yang </a:t>
            </a:r>
            <a:r>
              <a:rPr lang="en-US" sz="1400" dirty="0" err="1" smtClean="0"/>
              <a:t>dimaksud</a:t>
            </a:r>
            <a:r>
              <a:rPr lang="en-US" sz="1400" dirty="0" smtClean="0"/>
              <a:t>. (</a:t>
            </a:r>
            <a:r>
              <a:rPr lang="en-US" altLang="en-US" sz="1400" dirty="0" smtClean="0"/>
              <a:t>‘</a:t>
            </a:r>
            <a:r>
              <a:rPr lang="en-US" altLang="ja-JP" sz="1400" dirty="0" err="1" smtClean="0"/>
              <a:t>tanah</a:t>
            </a:r>
            <a:r>
              <a:rPr lang="en-US" altLang="ja-JP" sz="1400" dirty="0" smtClean="0"/>
              <a:t> </a:t>
            </a:r>
            <a:r>
              <a:rPr lang="en-US" altLang="ja-JP" sz="1400" dirty="0" err="1" smtClean="0"/>
              <a:t>bengkok</a:t>
            </a:r>
            <a:r>
              <a:rPr lang="en-US" altLang="en-US" sz="1400" dirty="0" smtClean="0"/>
              <a:t>’</a:t>
            </a:r>
            <a:r>
              <a:rPr lang="en-US" altLang="ja-JP" sz="1400" dirty="0" smtClean="0"/>
              <a:t> di </a:t>
            </a:r>
            <a:r>
              <a:rPr lang="en-US" altLang="ja-JP" sz="1400" dirty="0" err="1" smtClean="0"/>
              <a:t>Jawa</a:t>
            </a:r>
            <a:r>
              <a:rPr lang="en-US" altLang="ja-JP" sz="1400" dirty="0" smtClean="0"/>
              <a:t>)</a:t>
            </a:r>
          </a:p>
          <a:p>
            <a:r>
              <a:rPr lang="en-US" sz="1400" dirty="0" err="1" smtClean="0"/>
              <a:t>Hak</a:t>
            </a:r>
            <a:r>
              <a:rPr lang="en-US" sz="1400" dirty="0" smtClean="0"/>
              <a:t> </a:t>
            </a:r>
            <a:r>
              <a:rPr lang="en-US" sz="1400" dirty="0" err="1" smtClean="0"/>
              <a:t>pakai</a:t>
            </a:r>
            <a:r>
              <a:rPr lang="en-US" sz="1400" dirty="0" smtClean="0"/>
              <a:t>: </a:t>
            </a:r>
            <a:r>
              <a:rPr lang="en-US" sz="1400" dirty="0" err="1" smtClean="0"/>
              <a:t>yaitu</a:t>
            </a:r>
            <a:r>
              <a:rPr lang="en-US" sz="1400" dirty="0" smtClean="0"/>
              <a:t> </a:t>
            </a:r>
            <a:r>
              <a:rPr lang="en-US" sz="1400" dirty="0" err="1" smtClean="0"/>
              <a:t>hak</a:t>
            </a:r>
            <a:r>
              <a:rPr lang="en-US" sz="1400" dirty="0" smtClean="0"/>
              <a:t> yang </a:t>
            </a:r>
            <a:r>
              <a:rPr lang="en-US" sz="1400" dirty="0" err="1" smtClean="0"/>
              <a:t>diberikan</a:t>
            </a:r>
            <a:r>
              <a:rPr lang="en-US" sz="1400" dirty="0" smtClean="0"/>
              <a:t> </a:t>
            </a:r>
            <a:r>
              <a:rPr lang="en-US" sz="1400" dirty="0" err="1" smtClean="0"/>
              <a:t>kepada</a:t>
            </a:r>
            <a:r>
              <a:rPr lang="en-US" sz="1400" dirty="0" smtClean="0"/>
              <a:t> </a:t>
            </a:r>
            <a:r>
              <a:rPr lang="en-US" sz="1400" dirty="0" err="1" smtClean="0"/>
              <a:t>seseorang</a:t>
            </a:r>
            <a:r>
              <a:rPr lang="en-US" sz="1400" dirty="0" smtClean="0"/>
              <a:t> </a:t>
            </a:r>
            <a:r>
              <a:rPr lang="en-US" sz="1400" dirty="0" err="1" smtClean="0"/>
              <a:t>untuk</a:t>
            </a:r>
            <a:r>
              <a:rPr lang="en-US" sz="1400" dirty="0" smtClean="0"/>
              <a:t> </a:t>
            </a:r>
            <a:r>
              <a:rPr lang="en-US" sz="1400" dirty="0" err="1" smtClean="0"/>
              <a:t>mengambil</a:t>
            </a:r>
            <a:r>
              <a:rPr lang="en-US" sz="1400" dirty="0" smtClean="0"/>
              <a:t> </a:t>
            </a:r>
            <a:r>
              <a:rPr lang="en-US" sz="1400" dirty="0" err="1" smtClean="0"/>
              <a:t>hasil</a:t>
            </a:r>
            <a:r>
              <a:rPr lang="en-US" sz="1400" dirty="0" smtClean="0"/>
              <a:t> </a:t>
            </a:r>
            <a:r>
              <a:rPr lang="en-US" sz="1400" dirty="0" err="1" smtClean="0"/>
              <a:t>dari</a:t>
            </a:r>
            <a:r>
              <a:rPr lang="en-US" sz="1400" dirty="0" smtClean="0"/>
              <a:t> </a:t>
            </a:r>
            <a:r>
              <a:rPr lang="en-US" sz="1400" dirty="0" err="1" smtClean="0"/>
              <a:t>sebidang</a:t>
            </a:r>
            <a:r>
              <a:rPr lang="en-US" sz="1400" dirty="0" smtClean="0"/>
              <a:t> </a:t>
            </a:r>
            <a:r>
              <a:rPr lang="en-US" sz="1400" dirty="0" err="1" smtClean="0"/>
              <a:t>tanah</a:t>
            </a:r>
            <a:r>
              <a:rPr lang="en-US" sz="1400" dirty="0" smtClean="0"/>
              <a:t>. </a:t>
            </a:r>
            <a:r>
              <a:rPr lang="en-US" sz="1400" dirty="0" err="1" smtClean="0"/>
              <a:t>Misalnya</a:t>
            </a:r>
            <a:r>
              <a:rPr lang="en-US" sz="1400" dirty="0" smtClean="0"/>
              <a:t>, di </a:t>
            </a:r>
            <a:r>
              <a:rPr lang="en-US" sz="1400" dirty="0" err="1" smtClean="0"/>
              <a:t>Minang</a:t>
            </a:r>
            <a:r>
              <a:rPr lang="en-US" sz="1400" dirty="0" smtClean="0"/>
              <a:t> </a:t>
            </a:r>
            <a:r>
              <a:rPr lang="en-US" sz="1400" dirty="0" err="1" smtClean="0"/>
              <a:t>ada</a:t>
            </a:r>
            <a:r>
              <a:rPr lang="en-US" sz="1400" dirty="0" smtClean="0"/>
              <a:t> </a:t>
            </a:r>
            <a:r>
              <a:rPr lang="en-US" sz="1400" dirty="0" err="1" smtClean="0"/>
              <a:t>hak</a:t>
            </a:r>
            <a:r>
              <a:rPr lang="en-US" sz="1400" dirty="0" smtClean="0"/>
              <a:t> </a:t>
            </a:r>
            <a:r>
              <a:rPr lang="en-US" sz="1400" dirty="0" err="1" smtClean="0"/>
              <a:t>atau</a:t>
            </a:r>
            <a:r>
              <a:rPr lang="en-US" sz="1400" dirty="0" smtClean="0"/>
              <a:t> </a:t>
            </a:r>
            <a:r>
              <a:rPr lang="en-US" sz="1400" dirty="0" err="1" smtClean="0"/>
              <a:t>sawah</a:t>
            </a:r>
            <a:r>
              <a:rPr lang="en-US" sz="1400" dirty="0" smtClean="0"/>
              <a:t> </a:t>
            </a:r>
            <a:r>
              <a:rPr lang="en-US" sz="1400" dirty="0" err="1" smtClean="0"/>
              <a:t>pusaka</a:t>
            </a:r>
            <a:r>
              <a:rPr lang="en-US" sz="1400" dirty="0" smtClean="0"/>
              <a:t>,</a:t>
            </a:r>
            <a:r>
              <a:rPr lang="id-ID" sz="1400" dirty="0" smtClean="0"/>
              <a:t> </a:t>
            </a:r>
            <a:r>
              <a:rPr lang="en-US" sz="1400" dirty="0" err="1" smtClean="0"/>
              <a:t>anggota-anggota</a:t>
            </a:r>
            <a:r>
              <a:rPr lang="en-US" sz="1400" dirty="0" smtClean="0"/>
              <a:t> </a:t>
            </a:r>
            <a:r>
              <a:rPr lang="en-US" sz="1400" dirty="0" err="1" smtClean="0"/>
              <a:t>persekutuan</a:t>
            </a:r>
            <a:r>
              <a:rPr lang="en-US" sz="1400" dirty="0" smtClean="0"/>
              <a:t> </a:t>
            </a:r>
            <a:r>
              <a:rPr lang="en-US" sz="1400" dirty="0" err="1" smtClean="0"/>
              <a:t>mempunyai</a:t>
            </a:r>
            <a:r>
              <a:rPr lang="en-US" sz="1400" dirty="0" smtClean="0"/>
              <a:t> </a:t>
            </a:r>
            <a:r>
              <a:rPr lang="en-US" sz="1400" dirty="0" err="1" smtClean="0"/>
              <a:t>hak</a:t>
            </a:r>
            <a:r>
              <a:rPr lang="en-US" sz="1400" dirty="0" smtClean="0"/>
              <a:t> </a:t>
            </a:r>
            <a:r>
              <a:rPr lang="en-US" sz="1400" dirty="0" err="1" smtClean="0"/>
              <a:t>pakai</a:t>
            </a:r>
            <a:r>
              <a:rPr lang="en-US" sz="1400" dirty="0" smtClean="0"/>
              <a:t> </a:t>
            </a:r>
            <a:r>
              <a:rPr lang="en-US" sz="1400" dirty="0" err="1" smtClean="0"/>
              <a:t>atas</a:t>
            </a:r>
            <a:r>
              <a:rPr lang="en-US" sz="1400" dirty="0" smtClean="0"/>
              <a:t> </a:t>
            </a:r>
            <a:r>
              <a:rPr lang="en-US" sz="1400" dirty="0" err="1" smtClean="0"/>
              <a:t>tanah</a:t>
            </a:r>
            <a:r>
              <a:rPr lang="en-US" sz="1400" dirty="0" smtClean="0"/>
              <a:t> – </a:t>
            </a:r>
            <a:r>
              <a:rPr lang="en-US" sz="1400" dirty="0" err="1" smtClean="0"/>
              <a:t>tanah</a:t>
            </a:r>
            <a:r>
              <a:rPr lang="en-US" sz="1400" dirty="0" smtClean="0"/>
              <a:t> </a:t>
            </a:r>
            <a:r>
              <a:rPr lang="en-US" sz="1400" dirty="0" err="1" smtClean="0"/>
              <a:t>bagian</a:t>
            </a:r>
            <a:r>
              <a:rPr lang="en-US" sz="1400" dirty="0" smtClean="0"/>
              <a:t> </a:t>
            </a:r>
            <a:r>
              <a:rPr lang="en-US" sz="1400" dirty="0" err="1" smtClean="0"/>
              <a:t>sawah</a:t>
            </a:r>
            <a:r>
              <a:rPr lang="en-US" sz="1400" dirty="0" smtClean="0"/>
              <a:t> </a:t>
            </a:r>
            <a:r>
              <a:rPr lang="en-US" sz="1400" dirty="0" err="1" smtClean="0"/>
              <a:t>pusaka</a:t>
            </a:r>
            <a:r>
              <a:rPr lang="en-US" sz="1400" dirty="0" smtClean="0"/>
              <a:t> yang </a:t>
            </a:r>
            <a:r>
              <a:rPr lang="en-US" sz="1400" dirty="0" err="1" smtClean="0"/>
              <a:t>dibagikan</a:t>
            </a:r>
            <a:r>
              <a:rPr lang="en-US" sz="1400" dirty="0" smtClean="0"/>
              <a:t> </a:t>
            </a:r>
            <a:r>
              <a:rPr lang="en-US" sz="1400" dirty="0" err="1" smtClean="0"/>
              <a:t>untuk</a:t>
            </a:r>
            <a:r>
              <a:rPr lang="en-US" sz="1400" dirty="0" smtClean="0"/>
              <a:t> </a:t>
            </a:r>
            <a:r>
              <a:rPr lang="en-US" sz="1400" dirty="0" err="1" smtClean="0"/>
              <a:t>mereka</a:t>
            </a:r>
            <a:r>
              <a:rPr lang="en-US" sz="1400" dirty="0" smtClean="0"/>
              <a:t> </a:t>
            </a:r>
            <a:r>
              <a:rPr lang="en-US" sz="1400" dirty="0" err="1" smtClean="0"/>
              <a:t>untuk</a:t>
            </a:r>
            <a:r>
              <a:rPr lang="en-US" sz="1400" dirty="0" smtClean="0"/>
              <a:t> </a:t>
            </a:r>
            <a:r>
              <a:rPr lang="en-US" sz="1400" dirty="0" err="1" smtClean="0"/>
              <a:t>dipungut</a:t>
            </a:r>
            <a:r>
              <a:rPr lang="en-US" sz="1400" dirty="0" smtClean="0"/>
              <a:t> </a:t>
            </a:r>
            <a:r>
              <a:rPr lang="en-US" sz="1400" dirty="0" err="1" smtClean="0"/>
              <a:t>hasilnya</a:t>
            </a:r>
            <a:r>
              <a:rPr lang="en-US" sz="1400" dirty="0" smtClean="0"/>
              <a:t> yang </a:t>
            </a:r>
            <a:r>
              <a:rPr lang="en-US" sz="1400" dirty="0" err="1" smtClean="0"/>
              <a:t>sering</a:t>
            </a:r>
            <a:r>
              <a:rPr lang="en-US" sz="1400" dirty="0" smtClean="0"/>
              <a:t> </a:t>
            </a:r>
            <a:r>
              <a:rPr lang="en-US" sz="1400" dirty="0" err="1" smtClean="0"/>
              <a:t>disebut</a:t>
            </a:r>
            <a:r>
              <a:rPr lang="en-US" sz="1400" dirty="0" smtClean="0"/>
              <a:t> </a:t>
            </a:r>
            <a:r>
              <a:rPr lang="en-US" sz="1400" i="1" dirty="0" err="1" smtClean="0"/>
              <a:t>ganggam</a:t>
            </a:r>
            <a:r>
              <a:rPr lang="en-US" sz="1400" i="1" dirty="0" smtClean="0"/>
              <a:t> </a:t>
            </a:r>
            <a:r>
              <a:rPr lang="en-US" sz="1400" i="1" dirty="0" err="1" smtClean="0"/>
              <a:t>bauntuiq</a:t>
            </a:r>
            <a:r>
              <a:rPr lang="id-ID" sz="1400" i="1" dirty="0" smtClean="0"/>
              <a:t>. </a:t>
            </a:r>
            <a:endParaRPr lang="en-US" sz="1400" dirty="0" smtClean="0"/>
          </a:p>
          <a:p>
            <a:r>
              <a:rPr lang="en-US" sz="1400" dirty="0" err="1" smtClean="0"/>
              <a:t>Hak</a:t>
            </a:r>
            <a:r>
              <a:rPr lang="en-US" sz="1400" dirty="0" smtClean="0"/>
              <a:t> </a:t>
            </a:r>
            <a:r>
              <a:rPr lang="en-US" sz="1400" dirty="0" err="1" smtClean="0"/>
              <a:t>gadai</a:t>
            </a:r>
            <a:r>
              <a:rPr lang="en-US" sz="1400" dirty="0" smtClean="0"/>
              <a:t> </a:t>
            </a:r>
            <a:r>
              <a:rPr lang="en-US" sz="1400" dirty="0" err="1" smtClean="0"/>
              <a:t>dan</a:t>
            </a:r>
            <a:r>
              <a:rPr lang="en-US" sz="1400" dirty="0" smtClean="0"/>
              <a:t> </a:t>
            </a:r>
            <a:r>
              <a:rPr lang="en-US" sz="1400" dirty="0" err="1" smtClean="0"/>
              <a:t>hak</a:t>
            </a:r>
            <a:r>
              <a:rPr lang="en-US" sz="1400" dirty="0" smtClean="0"/>
              <a:t> </a:t>
            </a:r>
            <a:r>
              <a:rPr lang="en-US" sz="1400" dirty="0" err="1" smtClean="0"/>
              <a:t>sewa</a:t>
            </a:r>
            <a:r>
              <a:rPr lang="en-US" sz="1400" dirty="0" smtClean="0"/>
              <a:t>: </a:t>
            </a:r>
            <a:r>
              <a:rPr lang="en-US" sz="1400" dirty="0" err="1" smtClean="0"/>
              <a:t>yaitu</a:t>
            </a:r>
            <a:r>
              <a:rPr lang="en-US" sz="1400" dirty="0" smtClean="0"/>
              <a:t> </a:t>
            </a:r>
            <a:r>
              <a:rPr lang="en-US" sz="1400" dirty="0" err="1" smtClean="0"/>
              <a:t>hak</a:t>
            </a:r>
            <a:r>
              <a:rPr lang="en-US" sz="1400" dirty="0" smtClean="0"/>
              <a:t> – </a:t>
            </a:r>
            <a:r>
              <a:rPr lang="en-US" sz="1400" dirty="0" err="1" smtClean="0"/>
              <a:t>hak</a:t>
            </a:r>
            <a:r>
              <a:rPr lang="en-US" sz="1400" dirty="0" smtClean="0"/>
              <a:t> yang </a:t>
            </a:r>
            <a:r>
              <a:rPr lang="en-US" sz="1400" dirty="0" err="1" smtClean="0"/>
              <a:t>timbul</a:t>
            </a:r>
            <a:r>
              <a:rPr lang="en-US" sz="1400" dirty="0" smtClean="0"/>
              <a:t> </a:t>
            </a:r>
            <a:r>
              <a:rPr lang="en-US" sz="1400" dirty="0" err="1" smtClean="0"/>
              <a:t>karena</a:t>
            </a:r>
            <a:r>
              <a:rPr lang="en-US" sz="1400" dirty="0" smtClean="0"/>
              <a:t> </a:t>
            </a:r>
            <a:r>
              <a:rPr lang="en-US" sz="1400" dirty="0" err="1" smtClean="0"/>
              <a:t>perjanjian</a:t>
            </a:r>
            <a:r>
              <a:rPr lang="en-US" sz="1400" dirty="0" smtClean="0"/>
              <a:t> </a:t>
            </a:r>
            <a:r>
              <a:rPr lang="en-US" sz="1400" dirty="0" err="1" smtClean="0"/>
              <a:t>atas</a:t>
            </a:r>
            <a:r>
              <a:rPr lang="en-US" sz="1400" dirty="0" smtClean="0"/>
              <a:t> </a:t>
            </a:r>
            <a:r>
              <a:rPr lang="en-US" sz="1400" dirty="0" err="1" smtClean="0"/>
              <a:t>tanah</a:t>
            </a:r>
            <a:r>
              <a:rPr lang="en-US" sz="1400" dirty="0" smtClean="0"/>
              <a:t>. </a:t>
            </a:r>
          </a:p>
          <a:p>
            <a:r>
              <a:rPr lang="en-US" sz="1400" dirty="0" err="1" smtClean="0"/>
              <a:t>Hak</a:t>
            </a:r>
            <a:r>
              <a:rPr lang="en-US" sz="1400" dirty="0" smtClean="0"/>
              <a:t> raja: </a:t>
            </a:r>
            <a:r>
              <a:rPr lang="en-US" sz="1400" dirty="0" err="1" smtClean="0"/>
              <a:t>yaitu</a:t>
            </a:r>
            <a:r>
              <a:rPr lang="en-US" sz="1400" dirty="0" smtClean="0"/>
              <a:t> </a:t>
            </a:r>
            <a:r>
              <a:rPr lang="en-US" sz="1400" dirty="0" err="1" smtClean="0"/>
              <a:t>hak</a:t>
            </a:r>
            <a:r>
              <a:rPr lang="en-US" sz="1400" dirty="0" smtClean="0"/>
              <a:t> yang </a:t>
            </a:r>
            <a:r>
              <a:rPr lang="en-US" sz="1400" dirty="0" err="1" smtClean="0"/>
              <a:t>diberikan</a:t>
            </a:r>
            <a:r>
              <a:rPr lang="en-US" sz="1400" dirty="0" smtClean="0"/>
              <a:t> </a:t>
            </a:r>
            <a:r>
              <a:rPr lang="en-US" sz="1400" dirty="0" err="1" smtClean="0"/>
              <a:t>pada</a:t>
            </a:r>
            <a:r>
              <a:rPr lang="en-US" sz="1400" dirty="0" smtClean="0"/>
              <a:t> raja </a:t>
            </a:r>
            <a:r>
              <a:rPr lang="en-US" sz="1400" dirty="0" err="1" smtClean="0"/>
              <a:t>untuk</a:t>
            </a:r>
            <a:r>
              <a:rPr lang="en-US" sz="1400" dirty="0" smtClean="0"/>
              <a:t> </a:t>
            </a:r>
            <a:r>
              <a:rPr lang="en-US" sz="1400" dirty="0" err="1" smtClean="0"/>
              <a:t>memungut</a:t>
            </a:r>
            <a:r>
              <a:rPr lang="en-US" sz="1400" dirty="0" smtClean="0"/>
              <a:t> </a:t>
            </a:r>
            <a:r>
              <a:rPr lang="en-US" sz="1400" dirty="0" err="1" smtClean="0"/>
              <a:t>hasil</a:t>
            </a:r>
            <a:r>
              <a:rPr lang="en-US" sz="1400" dirty="0" smtClean="0"/>
              <a:t> </a:t>
            </a:r>
            <a:r>
              <a:rPr lang="en-US" sz="1400" dirty="0" err="1" smtClean="0"/>
              <a:t>karena</a:t>
            </a:r>
            <a:r>
              <a:rPr lang="en-US" sz="1400" dirty="0" smtClean="0"/>
              <a:t> </a:t>
            </a:r>
            <a:r>
              <a:rPr lang="es-ES" sz="1400" dirty="0" err="1" smtClean="0"/>
              <a:t>kedudukannya</a:t>
            </a:r>
            <a:r>
              <a:rPr lang="es-ES" sz="1400" dirty="0" smtClean="0"/>
              <a:t>.</a:t>
            </a:r>
            <a:endParaRPr lang="en-US" sz="1400" dirty="0" smtClean="0"/>
          </a:p>
          <a:p>
            <a:endParaRPr lang="en-US" sz="1400" dirty="0" smtClean="0"/>
          </a:p>
          <a:p>
            <a:endParaRPr lang="it-IT" sz="1400" i="1" dirty="0" smtClean="0"/>
          </a:p>
          <a:p>
            <a:endParaRPr lang="en-US" dirty="0" smtClean="0"/>
          </a:p>
          <a:p>
            <a:endParaRPr lang="en-US" dirty="0" smtClean="0"/>
          </a:p>
          <a:p>
            <a:endParaRPr lang="id-ID"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8</a:t>
            </a:fld>
            <a:endParaRPr kumimoji="1" lang="ja-JP" altLang="en-US"/>
          </a:p>
        </p:txBody>
      </p:sp>
    </p:spTree>
    <p:extLst>
      <p:ext uri="{BB962C8B-B14F-4D97-AF65-F5344CB8AC3E}">
        <p14:creationId xmlns:p14="http://schemas.microsoft.com/office/powerpoint/2010/main" val="300340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正方形/長方形 8"/>
          <p:cNvSpPr/>
          <p:nvPr userDrawn="1"/>
        </p:nvSpPr>
        <p:spPr>
          <a:xfrm>
            <a:off x="0" y="3253290"/>
            <a:ext cx="18286413" cy="3870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817281" y="4167362"/>
            <a:ext cx="16457772" cy="1440161"/>
          </a:xfrm>
          <a:prstGeom prst="rect">
            <a:avLst/>
          </a:prstGeom>
        </p:spPr>
        <p:txBody>
          <a:bodyPr anchor="b">
            <a:noAutofit/>
          </a:bodyPr>
          <a:lstStyle>
            <a:lvl1pPr algn="ctr">
              <a:defRPr sz="8000" kern="0" spc="2000" baseline="0">
                <a:solidFill>
                  <a:schemeClr val="bg1"/>
                </a:solidFill>
                <a:effectLst>
                  <a:outerShdw blurRad="50800" dist="38100" dir="2700000" algn="tl" rotWithShape="0">
                    <a:schemeClr val="tx1">
                      <a:alpha val="40000"/>
                    </a:schemeClr>
                  </a:outerShdw>
                </a:effectLst>
              </a:defRPr>
            </a:lvl1pPr>
          </a:lstStyle>
          <a:p>
            <a:r>
              <a:rPr kumimoji="1" lang="en-US" altLang="ja-JP" dirty="0" smtClean="0"/>
              <a:t>TITLE</a:t>
            </a:r>
            <a:endParaRPr kumimoji="1" lang="ja-JP" altLang="en-US" dirty="0"/>
          </a:p>
        </p:txBody>
      </p:sp>
      <p:sp>
        <p:nvSpPr>
          <p:cNvPr id="6" name="テキスト プレースホルダー 5"/>
          <p:cNvSpPr>
            <a:spLocks noGrp="1"/>
          </p:cNvSpPr>
          <p:nvPr>
            <p:ph type="body" sz="quarter" idx="12" hasCustomPrompt="1"/>
          </p:nvPr>
        </p:nvSpPr>
        <p:spPr>
          <a:xfrm>
            <a:off x="817281" y="5463507"/>
            <a:ext cx="16344898" cy="575841"/>
          </a:xfrm>
        </p:spPr>
        <p:txBody>
          <a:bodyPr>
            <a:noAutofit/>
          </a:bodyPr>
          <a:lstStyle>
            <a:lvl1pPr algn="ctr">
              <a:spcBef>
                <a:spcPts val="0"/>
              </a:spcBef>
              <a:defRPr sz="2800" spc="1000" baseline="0">
                <a:solidFill>
                  <a:schemeClr val="bg1"/>
                </a:solidFill>
                <a:effectLst>
                  <a:outerShdw blurRad="50800" dist="38100" dir="2700000" algn="tl" rotWithShape="0">
                    <a:schemeClr val="tx1">
                      <a:alpha val="40000"/>
                    </a:schemeClr>
                  </a:outerShdw>
                </a:effectLst>
              </a:defRPr>
            </a:lvl1pPr>
          </a:lstStyle>
          <a:p>
            <a:pPr lvl="0"/>
            <a:r>
              <a:rPr kumimoji="1" lang="en-US" altLang="ja-JP" dirty="0" smtClean="0"/>
              <a:t>DESCRIPTION GOES HERE</a:t>
            </a:r>
            <a:endParaRPr kumimoji="1" lang="ja-JP" altLang="en-US" dirty="0" smtClean="0"/>
          </a:p>
        </p:txBody>
      </p:sp>
      <p:sp>
        <p:nvSpPr>
          <p:cNvPr id="7" name="テキスト プレースホルダー 5"/>
          <p:cNvSpPr>
            <a:spLocks noGrp="1"/>
          </p:cNvSpPr>
          <p:nvPr>
            <p:ph type="body" sz="quarter" idx="13" hasCustomPrompt="1"/>
          </p:nvPr>
        </p:nvSpPr>
        <p:spPr>
          <a:xfrm>
            <a:off x="5254774" y="8364331"/>
            <a:ext cx="12313367" cy="1368152"/>
          </a:xfrm>
        </p:spPr>
        <p:txBody>
          <a:bodyPr anchor="b">
            <a:noAutofit/>
          </a:bodyPr>
          <a:lstStyle>
            <a:lvl1pPr algn="r">
              <a:spcBef>
                <a:spcPts val="0"/>
              </a:spcBef>
              <a:defRPr sz="6600" baseline="0">
                <a:solidFill>
                  <a:schemeClr val="bg1"/>
                </a:solidFill>
                <a:effectLst>
                  <a:outerShdw blurRad="50800" dist="38100" dir="2700000" algn="tl" rotWithShape="0">
                    <a:schemeClr val="tx1">
                      <a:alpha val="40000"/>
                    </a:schemeClr>
                  </a:outerShdw>
                </a:effectLst>
                <a:latin typeface="Reenie Beanie" panose="02000000000000000000" pitchFamily="2" charset="0"/>
              </a:defRPr>
            </a:lvl1pPr>
          </a:lstStyle>
          <a:p>
            <a:pPr lvl="0"/>
            <a:r>
              <a:rPr kumimoji="1" lang="en-US" altLang="ja-JP" dirty="0" smtClean="0"/>
              <a:t>Author or Presenter</a:t>
            </a:r>
            <a:endParaRPr kumimoji="1" lang="ja-JP" altLang="en-US" dirty="0" smtClean="0"/>
          </a:p>
        </p:txBody>
      </p:sp>
      <p:sp>
        <p:nvSpPr>
          <p:cNvPr id="12" name="テキスト プレースホルダー 5"/>
          <p:cNvSpPr>
            <a:spLocks noGrp="1"/>
          </p:cNvSpPr>
          <p:nvPr>
            <p:ph type="body" sz="quarter" idx="14" hasCustomPrompt="1"/>
          </p:nvPr>
        </p:nvSpPr>
        <p:spPr>
          <a:xfrm>
            <a:off x="5305770" y="9426891"/>
            <a:ext cx="12254227" cy="583047"/>
          </a:xfrm>
        </p:spPr>
        <p:txBody>
          <a:bodyPr anchor="b">
            <a:normAutofit/>
          </a:bodyPr>
          <a:lstStyle>
            <a:lvl1pPr algn="r">
              <a:spcBef>
                <a:spcPts val="0"/>
              </a:spcBef>
              <a:defRPr sz="2400" baseline="0">
                <a:solidFill>
                  <a:schemeClr val="bg1"/>
                </a:solidFill>
                <a:effectLst>
                  <a:outerShdw blurRad="50800" dist="38100" dir="2700000" algn="tl" rotWithShape="0">
                    <a:schemeClr val="tx1">
                      <a:alpha val="40000"/>
                    </a:schemeClr>
                  </a:outerShdw>
                </a:effectLst>
                <a:latin typeface="+mn-lt"/>
              </a:defRPr>
            </a:lvl1pPr>
          </a:lstStyle>
          <a:p>
            <a:pPr lvl="0"/>
            <a:r>
              <a:rPr kumimoji="1" lang="en-US" altLang="ja-JP" dirty="0" smtClean="0"/>
              <a:t>Sub information goes here</a:t>
            </a:r>
            <a:endParaRPr kumimoji="1" lang="ja-JP" altLang="en-US" dirty="0" smtClean="0"/>
          </a:p>
        </p:txBody>
      </p:sp>
    </p:spTree>
    <p:extLst>
      <p:ext uri="{BB962C8B-B14F-4D97-AF65-F5344CB8AC3E}">
        <p14:creationId xmlns:p14="http://schemas.microsoft.com/office/powerpoint/2010/main" val="13683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par>
                          <p:cTn id="16" fill="hold">
                            <p:stCondLst>
                              <p:cond delay="950"/>
                            </p:stCondLst>
                            <p:childTnLst>
                              <p:par>
                                <p:cTn id="17" presetID="22" presetClass="entr" presetSubtype="8" fill="hold" grpId="0" nodeType="afterEffect">
                                  <p:stCondLst>
                                    <p:cond delay="50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2" presetClass="entr" presetSubtype="8" fill="hold" nodeType="afterEffect">
                  <p:stCondLst>
                    <p:cond delay="50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Mobile">
    <p:spTree>
      <p:nvGrpSpPr>
        <p:cNvPr id="1" name=""/>
        <p:cNvGrpSpPr/>
        <p:nvPr/>
      </p:nvGrpSpPr>
      <p:grpSpPr>
        <a:xfrm>
          <a:off x="0" y="0"/>
          <a:ext cx="0" cy="0"/>
          <a:chOff x="0" y="0"/>
          <a:chExt cx="0" cy="0"/>
        </a:xfrm>
      </p:grpSpPr>
      <p:sp>
        <p:nvSpPr>
          <p:cNvPr id="14" name="正方形/長方形 13"/>
          <p:cNvSpPr/>
          <p:nvPr userDrawn="1"/>
        </p:nvSpPr>
        <p:spPr>
          <a:xfrm>
            <a:off x="0" y="4738455"/>
            <a:ext cx="18286413" cy="351039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rotWithShape="1">
          <a:blip r:embed="rId2">
            <a:extLst>
              <a:ext uri="{28A0092B-C50C-407E-A947-70E740481C1C}">
                <a14:useLocalDpi xmlns:a14="http://schemas.microsoft.com/office/drawing/2010/main" val="0"/>
              </a:ext>
            </a:extLst>
          </a:blip>
          <a:srcRect r="7863"/>
          <a:stretch/>
        </p:blipFill>
        <p:spPr>
          <a:xfrm>
            <a:off x="6257085" y="2653497"/>
            <a:ext cx="12029330" cy="2011429"/>
          </a:xfrm>
          <a:prstGeom prst="rect">
            <a:avLst/>
          </a:prstGeom>
        </p:spPr>
      </p:pic>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403395">
            <a:off x="1809687" y="793966"/>
            <a:ext cx="4276222" cy="8867901"/>
          </a:xfrm>
          <a:prstGeom prst="rect">
            <a:avLst/>
          </a:prstGeom>
          <a:effectLst>
            <a:outerShdw blurRad="50800" dist="381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03395">
            <a:off x="2074879" y="1888337"/>
            <a:ext cx="3756988" cy="6675057"/>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6608903" y="3320955"/>
            <a:ext cx="10353563"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13" hasCustomPrompt="1"/>
          </p:nvPr>
        </p:nvSpPr>
        <p:spPr>
          <a:xfrm>
            <a:off x="6971803" y="4945872"/>
            <a:ext cx="10401797"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8801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0" grpId="0" build="p">
        <p:tmplLst>
          <p:tmpl lvl="1">
            <p:tnLst>
              <p:par>
                <p:cTn presetID="22" presetClass="entr" presetSubtype="8"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obiles">
    <p:spTree>
      <p:nvGrpSpPr>
        <p:cNvPr id="1" name=""/>
        <p:cNvGrpSpPr/>
        <p:nvPr/>
      </p:nvGrpSpPr>
      <p:grpSpPr>
        <a:xfrm>
          <a:off x="0" y="0"/>
          <a:ext cx="0" cy="0"/>
          <a:chOff x="0" y="0"/>
          <a:chExt cx="0" cy="0"/>
        </a:xfrm>
      </p:grpSpPr>
      <p:sp>
        <p:nvSpPr>
          <p:cNvPr id="14" name="正方形/長方形 13"/>
          <p:cNvSpPr/>
          <p:nvPr userDrawn="1"/>
        </p:nvSpPr>
        <p:spPr>
          <a:xfrm>
            <a:off x="0" y="3428722"/>
            <a:ext cx="18286413" cy="49723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0000">
            <a:off x="3647691" y="1021636"/>
            <a:ext cx="5828396" cy="8240945"/>
          </a:xfrm>
          <a:prstGeom prst="rect">
            <a:avLst/>
          </a:prstGeom>
          <a:effectLst>
            <a:outerShdw blurRad="177800" dist="127000" dir="2700000" algn="tl" rotWithShape="0">
              <a:prstClr val="black">
                <a:alpha val="40000"/>
              </a:prstClr>
            </a:outerShdw>
          </a:effectLst>
        </p:spPr>
      </p:pic>
      <p:sp>
        <p:nvSpPr>
          <p:cNvPr id="6" name="図プレースホルダー 5"/>
          <p:cNvSpPr>
            <a:spLocks noGrp="1"/>
          </p:cNvSpPr>
          <p:nvPr>
            <p:ph type="pic" sz="quarter" idx="14" hasCustomPrompt="1"/>
          </p:nvPr>
        </p:nvSpPr>
        <p:spPr>
          <a:xfrm rot="-180000">
            <a:off x="4015206" y="1766192"/>
            <a:ext cx="5097180" cy="6771209"/>
          </a:xfrm>
        </p:spPr>
        <p:txBody>
          <a:bodyPr/>
          <a:lstStyle>
            <a:lvl1pPr>
              <a:defRPr>
                <a:solidFill>
                  <a:schemeClr val="tx1"/>
                </a:solidFill>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rot="10800000">
            <a:off x="7230748" y="908376"/>
            <a:ext cx="11055665" cy="1958681"/>
          </a:xfrm>
          <a:blipFill>
            <a:blip r:embed="rId3"/>
            <a:stretch>
              <a:fillRect/>
            </a:stretch>
          </a:blipFill>
        </p:spPr>
        <p:txBody>
          <a:bodyPr/>
          <a:lstStyle>
            <a:lvl2pPr>
              <a:defRPr/>
            </a:lvl2pPr>
          </a:lstStyle>
          <a:p>
            <a:pPr lvl="0"/>
            <a:r>
              <a:rPr lang="en-US" altLang="ja-JP" dirty="0" smtClean="0"/>
              <a:t> </a:t>
            </a:r>
            <a:endParaRPr 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420000">
            <a:off x="901065" y="3080512"/>
            <a:ext cx="3015911" cy="6254305"/>
          </a:xfrm>
          <a:prstGeom prst="rect">
            <a:avLst/>
          </a:prstGeom>
          <a:effectLst>
            <a:outerShdw blurRad="177800" dist="1270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20000">
            <a:off x="1102557" y="3870558"/>
            <a:ext cx="2631755" cy="4690499"/>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7524789" y="1623061"/>
            <a:ext cx="10613359"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5" name="テキスト プレースホルダー 5"/>
          <p:cNvSpPr>
            <a:spLocks noGrp="1"/>
          </p:cNvSpPr>
          <p:nvPr>
            <p:ph type="body" sz="quarter" idx="20" hasCustomPrompt="1"/>
          </p:nvPr>
        </p:nvSpPr>
        <p:spPr>
          <a:xfrm>
            <a:off x="10059876" y="3681353"/>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21" hasCustomPrompt="1"/>
          </p:nvPr>
        </p:nvSpPr>
        <p:spPr>
          <a:xfrm>
            <a:off x="10059876" y="4284568"/>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テキスト プレースホルダー 5"/>
          <p:cNvSpPr>
            <a:spLocks noGrp="1"/>
          </p:cNvSpPr>
          <p:nvPr>
            <p:ph type="body" sz="quarter" idx="22" hasCustomPrompt="1"/>
          </p:nvPr>
        </p:nvSpPr>
        <p:spPr>
          <a:xfrm>
            <a:off x="10059876" y="6016146"/>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3" hasCustomPrompt="1"/>
          </p:nvPr>
        </p:nvSpPr>
        <p:spPr>
          <a:xfrm>
            <a:off x="10059876" y="6619361"/>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123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decel="10000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16" presetClass="entr" presetSubtype="37" fill="hold" grpId="0" nodeType="afterEffect">
                                  <p:stCondLst>
                                    <p:cond delay="25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left)">
                                      <p:cBhvr>
                                        <p:cTn id="40" dur="500"/>
                                        <p:tgtEl>
                                          <p:spTgt spid="16">
                                            <p:txEl>
                                              <p:pRg st="0" end="0"/>
                                            </p:txEl>
                                          </p:spTgt>
                                        </p:tgtEl>
                                      </p:cBhvr>
                                    </p:animEffect>
                                  </p:childTnLst>
                                </p:cTn>
                              </p:par>
                            </p:childTnLst>
                          </p:cTn>
                        </p:par>
                        <p:par>
                          <p:cTn id="41" fill="hold">
                            <p:stCondLst>
                              <p:cond delay="2750"/>
                            </p:stCondLst>
                            <p:childTnLst>
                              <p:par>
                                <p:cTn id="42" presetID="22" presetClass="entr" presetSubtype="8" fill="hold" grpId="0" nodeType="after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1" grpId="0" animBg="1">
        <p:tmplLst>
          <p:tmpl>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8" grpId="0"/>
      <p:bldP spid="9"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4" name="正方形/長方形 13"/>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0" name="テキスト プレースホルダー 5"/>
          <p:cNvSpPr>
            <a:spLocks noGrp="1"/>
          </p:cNvSpPr>
          <p:nvPr>
            <p:ph type="body" sz="quarter" idx="13" hasCustomPrompt="1"/>
          </p:nvPr>
        </p:nvSpPr>
        <p:spPr>
          <a:xfrm>
            <a:off x="9593256" y="1183060"/>
            <a:ext cx="7780344" cy="8145905"/>
          </a:xfrm>
          <a:noFill/>
        </p:spPr>
        <p:txBody>
          <a:bodyPr anchor="ctr">
            <a:noAutofit/>
          </a:bodyPr>
          <a:lstStyle>
            <a:lvl1pPr>
              <a:lnSpc>
                <a:spcPct val="120000"/>
              </a:lnSpc>
              <a:spcBef>
                <a:spcPts val="18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タイトル 1"/>
          <p:cNvSpPr>
            <a:spLocks noGrp="1"/>
          </p:cNvSpPr>
          <p:nvPr>
            <p:ph type="title" hasCustomPrompt="1"/>
          </p:nvPr>
        </p:nvSpPr>
        <p:spPr>
          <a:xfrm>
            <a:off x="547251" y="2443201"/>
            <a:ext cx="8595162" cy="5400599"/>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TEXT HERE</a:t>
            </a:r>
            <a:endParaRPr kumimoji="1" lang="ja-JP" alt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98913" y="4743500"/>
            <a:ext cx="10287000" cy="800000"/>
          </a:xfrm>
          <a:prstGeom prst="rect">
            <a:avLst/>
          </a:prstGeom>
        </p:spPr>
      </p:pic>
    </p:spTree>
    <p:extLst>
      <p:ext uri="{BB962C8B-B14F-4D97-AF65-F5344CB8AC3E}">
        <p14:creationId xmlns:p14="http://schemas.microsoft.com/office/powerpoint/2010/main" val="10295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5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tmplLst>
          <p:tmpl>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7" name="正方形/長方形 6"/>
          <p:cNvSpPr/>
          <p:nvPr userDrawn="1"/>
        </p:nvSpPr>
        <p:spPr>
          <a:xfrm>
            <a:off x="0" y="46934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4400" y="29382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2546463" y="4873470"/>
            <a:ext cx="13193486"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8" name="図 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186722" y="1317309"/>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16368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p:tmplLst>
          <p:tmpl>
            <p:tnLst>
              <p:par>
                <p:cTn presetID="16" presetClass="entr" presetSubtype="37"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正方形/長方形 6"/>
          <p:cNvSpPr/>
          <p:nvPr userDrawn="1"/>
        </p:nvSpPr>
        <p:spPr>
          <a:xfrm>
            <a:off x="0" y="5518950"/>
            <a:ext cx="18286413" cy="9072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3606" y="37637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6" name="テキスト プレースホルダー 5"/>
          <p:cNvSpPr>
            <a:spLocks noGrp="1"/>
          </p:cNvSpPr>
          <p:nvPr>
            <p:ph type="body" sz="quarter" idx="13" hasCustomPrompt="1"/>
          </p:nvPr>
        </p:nvSpPr>
        <p:spPr>
          <a:xfrm>
            <a:off x="2125549" y="5698971"/>
            <a:ext cx="14035315" cy="51133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5"/>
          <p:cNvSpPr>
            <a:spLocks noGrp="1"/>
          </p:cNvSpPr>
          <p:nvPr>
            <p:ph type="body" sz="quarter" idx="14" hasCustomPrompt="1"/>
          </p:nvPr>
        </p:nvSpPr>
        <p:spPr>
          <a:xfrm>
            <a:off x="3176585" y="7518400"/>
            <a:ext cx="11933243" cy="2603501"/>
          </a:xfrm>
          <a:noFill/>
        </p:spPr>
        <p:txBody>
          <a:bodyPr anchor="b">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9" name="図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373934" y="1282485"/>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26039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par>
                          <p:cTn id="19" fill="hold">
                            <p:stCondLst>
                              <p:cond delay="2350"/>
                            </p:stCondLst>
                            <p:childTnLst>
                              <p:par>
                                <p:cTn id="20" presetID="10" presetClass="entr" presetSubtype="0" fill="hold" grpId="0" nodeType="afterEffect">
                                  <p:stCondLst>
                                    <p:cond delay="25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build="p">
        <p:tmplLst>
          <p:tmpl lvl="1">
            <p:tnLst>
              <p:par>
                <p:cTn presetID="2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0" y="770484"/>
            <a:ext cx="16246806" cy="6061595"/>
          </a:xfrm>
          <a:prstGeom prst="rect">
            <a:avLst/>
          </a:prstGeom>
        </p:spPr>
      </p:pic>
      <p:sp>
        <p:nvSpPr>
          <p:cNvPr id="7" name="図プレースホルダー 6"/>
          <p:cNvSpPr>
            <a:spLocks noGrp="1"/>
          </p:cNvSpPr>
          <p:nvPr>
            <p:ph type="pic" sz="quarter" idx="12" hasCustomPrompt="1"/>
          </p:nvPr>
        </p:nvSpPr>
        <p:spPr>
          <a:xfrm>
            <a:off x="1340724" y="1009843"/>
            <a:ext cx="15739979" cy="5582876"/>
          </a:xfrm>
        </p:spPr>
        <p:txBody>
          <a:bodyPr/>
          <a:lstStyle>
            <a:lvl1pPr>
              <a:defRPr baseline="0"/>
            </a:lvl1pPr>
          </a:lstStyle>
          <a:p>
            <a:r>
              <a:rPr kumimoji="1" lang="en-US" altLang="ja-JP" dirty="0" smtClean="0"/>
              <a:t>Add an image</a:t>
            </a:r>
            <a:endParaRPr kumimoji="1" lang="ja-JP" altLang="en-US" dirty="0"/>
          </a:p>
        </p:txBody>
      </p:sp>
      <p:sp>
        <p:nvSpPr>
          <p:cNvPr id="13"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675464"/>
            <a:ext cx="16696854" cy="1569344"/>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6865374"/>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27597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par>
                          <p:cTn id="11" fill="hold">
                            <p:stCondLst>
                              <p:cond delay="500"/>
                            </p:stCondLst>
                            <p:childTnLst>
                              <p:par>
                                <p:cTn id="12" presetID="2" presetClass="entr" presetSubtype="8" decel="100000" fill="hold" grpId="0" nodeType="after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16" presetClass="entr" presetSubtype="37"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tmplLst>
          <p:tmpl>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5" name="正方形/長方形 4"/>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607258" y="4803967"/>
            <a:ext cx="10287000" cy="800000"/>
          </a:xfrm>
          <a:prstGeom prst="rect">
            <a:avLst/>
          </a:prstGeom>
        </p:spPr>
      </p:pic>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23" hasCustomPrompt="1"/>
          </p:nvPr>
        </p:nvSpPr>
        <p:spPr>
          <a:xfrm rot="21600000">
            <a:off x="348343" y="2906865"/>
            <a:ext cx="8333613" cy="5908520"/>
          </a:xfrm>
          <a:noFill/>
        </p:spPr>
        <p:txBody>
          <a:bodyPr anchor="ctr">
            <a:noAutofit/>
          </a:bodyPr>
          <a:lstStyle>
            <a:lvl1pPr algn="ctr">
              <a:lnSpc>
                <a:spcPct val="100000"/>
              </a:lnSpc>
              <a:spcBef>
                <a:spcPts val="0"/>
              </a:spcBef>
              <a:defRPr sz="66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1" name="図プレースホルダー 7"/>
          <p:cNvSpPr>
            <a:spLocks noGrp="1"/>
          </p:cNvSpPr>
          <p:nvPr>
            <p:ph type="pic" sz="quarter" idx="26" hasCustomPrompt="1"/>
          </p:nvPr>
        </p:nvSpPr>
        <p:spPr>
          <a:xfrm>
            <a:off x="9605789" y="2622220"/>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2" name="テキスト プレースホルダー 5"/>
          <p:cNvSpPr>
            <a:spLocks noGrp="1"/>
          </p:cNvSpPr>
          <p:nvPr>
            <p:ph type="body" sz="quarter" idx="13" hasCustomPrompt="1"/>
          </p:nvPr>
        </p:nvSpPr>
        <p:spPr>
          <a:xfrm>
            <a:off x="10452610" y="2414193"/>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図プレースホルダー 7"/>
          <p:cNvSpPr>
            <a:spLocks noGrp="1"/>
          </p:cNvSpPr>
          <p:nvPr>
            <p:ph type="pic" sz="quarter" idx="27" hasCustomPrompt="1"/>
          </p:nvPr>
        </p:nvSpPr>
        <p:spPr>
          <a:xfrm>
            <a:off x="9605789" y="3969637"/>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8" hasCustomPrompt="1"/>
          </p:nvPr>
        </p:nvSpPr>
        <p:spPr>
          <a:xfrm>
            <a:off x="10452610" y="3761610"/>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5" name="図プレースホルダー 7"/>
          <p:cNvSpPr>
            <a:spLocks noGrp="1"/>
          </p:cNvSpPr>
          <p:nvPr>
            <p:ph type="pic" sz="quarter" idx="29" hasCustomPrompt="1"/>
          </p:nvPr>
        </p:nvSpPr>
        <p:spPr>
          <a:xfrm>
            <a:off x="9605789" y="5317054"/>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6" name="テキスト プレースホルダー 5"/>
          <p:cNvSpPr>
            <a:spLocks noGrp="1"/>
          </p:cNvSpPr>
          <p:nvPr>
            <p:ph type="body" sz="quarter" idx="30" hasCustomPrompt="1"/>
          </p:nvPr>
        </p:nvSpPr>
        <p:spPr>
          <a:xfrm>
            <a:off x="10452610" y="5109027"/>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図プレースホルダー 7"/>
          <p:cNvSpPr>
            <a:spLocks noGrp="1"/>
          </p:cNvSpPr>
          <p:nvPr>
            <p:ph type="pic" sz="quarter" idx="31" hasCustomPrompt="1"/>
          </p:nvPr>
        </p:nvSpPr>
        <p:spPr>
          <a:xfrm>
            <a:off x="9605789" y="6664471"/>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8" name="テキスト プレースホルダー 5"/>
          <p:cNvSpPr>
            <a:spLocks noGrp="1"/>
          </p:cNvSpPr>
          <p:nvPr>
            <p:ph type="body" sz="quarter" idx="32" hasCustomPrompt="1"/>
          </p:nvPr>
        </p:nvSpPr>
        <p:spPr>
          <a:xfrm>
            <a:off x="10452610" y="6456444"/>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図プレースホルダー 7"/>
          <p:cNvSpPr>
            <a:spLocks noGrp="1"/>
          </p:cNvSpPr>
          <p:nvPr>
            <p:ph type="pic" sz="quarter" idx="33" hasCustomPrompt="1"/>
          </p:nvPr>
        </p:nvSpPr>
        <p:spPr>
          <a:xfrm>
            <a:off x="9611215" y="8011888"/>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20" name="テキスト プレースホルダー 5"/>
          <p:cNvSpPr>
            <a:spLocks noGrp="1"/>
          </p:cNvSpPr>
          <p:nvPr>
            <p:ph type="body" sz="quarter" idx="34" hasCustomPrompt="1"/>
          </p:nvPr>
        </p:nvSpPr>
        <p:spPr>
          <a:xfrm>
            <a:off x="10458036" y="7803861"/>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782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1000"/>
                            </p:stCondLst>
                            <p:childTnLst>
                              <p:par>
                                <p:cTn id="21" presetID="2" presetClass="entr" presetSubtype="12" decel="100000" fill="hold" grpId="0" nodeType="afterEffect">
                                  <p:stCondLst>
                                    <p:cond delay="250"/>
                                  </p:stCondLst>
                                  <p:iterate type="wd">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00"/>
                            </p:stCondLst>
                            <p:childTnLst>
                              <p:par>
                                <p:cTn id="26" presetID="31"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left)">
                                      <p:cBhvr>
                                        <p:cTn id="34" dur="500"/>
                                        <p:tgtEl>
                                          <p:spTgt spid="12">
                                            <p:txEl>
                                              <p:pRg st="0" end="0"/>
                                            </p:txEl>
                                          </p:spTgt>
                                        </p:tgtEl>
                                      </p:cBhvr>
                                    </p:animEffect>
                                  </p:childTnLst>
                                </p:cTn>
                              </p:par>
                            </p:childTnLst>
                          </p:cTn>
                        </p:par>
                        <p:par>
                          <p:cTn id="35" fill="hold">
                            <p:stCondLst>
                              <p:cond delay="3050"/>
                            </p:stCondLst>
                            <p:childTnLst>
                              <p:par>
                                <p:cTn id="36" presetID="31"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90"/>
                                          </p:val>
                                        </p:tav>
                                        <p:tav tm="100000">
                                          <p:val>
                                            <p:fltVal val="0"/>
                                          </p:val>
                                        </p:tav>
                                      </p:tavLst>
                                    </p:anim>
                                    <p:animEffect transition="in" filter="fade">
                                      <p:cBhvr>
                                        <p:cTn id="41" dur="500"/>
                                        <p:tgtEl>
                                          <p:spTgt spid="13"/>
                                        </p:tgtEl>
                                      </p:cBhvr>
                                    </p:animEffect>
                                  </p:childTnLst>
                                </p:cTn>
                              </p:par>
                              <p:par>
                                <p:cTn id="42" presetID="22" presetClass="entr" presetSubtype="8" fill="hold" grpId="0" nodeType="with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left)">
                                      <p:cBhvr>
                                        <p:cTn id="44" dur="500"/>
                                        <p:tgtEl>
                                          <p:spTgt spid="14">
                                            <p:txEl>
                                              <p:pRg st="0" end="0"/>
                                            </p:txEl>
                                          </p:spTgt>
                                        </p:tgtEl>
                                      </p:cBhvr>
                                    </p:animEffect>
                                  </p:childTnLst>
                                </p:cTn>
                              </p:par>
                            </p:childTnLst>
                          </p:cTn>
                        </p:par>
                        <p:par>
                          <p:cTn id="45" fill="hold">
                            <p:stCondLst>
                              <p:cond delay="38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 calcmode="lin" valueType="num">
                                      <p:cBhvr>
                                        <p:cTn id="50" dur="500" fill="hold"/>
                                        <p:tgtEl>
                                          <p:spTgt spid="15"/>
                                        </p:tgtEl>
                                        <p:attrNameLst>
                                          <p:attrName>style.rotation</p:attrName>
                                        </p:attrNameLst>
                                      </p:cBhvr>
                                      <p:tavLst>
                                        <p:tav tm="0">
                                          <p:val>
                                            <p:fltVal val="90"/>
                                          </p:val>
                                        </p:tav>
                                        <p:tav tm="100000">
                                          <p:val>
                                            <p:fltVal val="0"/>
                                          </p:val>
                                        </p:tav>
                                      </p:tavLst>
                                    </p:anim>
                                    <p:animEffect transition="in" filter="fade">
                                      <p:cBhvr>
                                        <p:cTn id="51" dur="500"/>
                                        <p:tgtEl>
                                          <p:spTgt spid="15"/>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4550"/>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par>
                                <p:cTn id="62" presetID="22" presetClass="entr" presetSubtype="8" fill="hold" grpId="0" nodeType="withEffect">
                                  <p:stCondLst>
                                    <p:cond delay="250"/>
                                  </p:stCondLst>
                                  <p:childTnLst>
                                    <p:set>
                                      <p:cBhvr>
                                        <p:cTn id="63" dur="1" fill="hold">
                                          <p:stCondLst>
                                            <p:cond delay="0"/>
                                          </p:stCondLst>
                                        </p:cTn>
                                        <p:tgtEl>
                                          <p:spTgt spid="18">
                                            <p:txEl>
                                              <p:pRg st="0" end="0"/>
                                            </p:txEl>
                                          </p:spTgt>
                                        </p:tgtEl>
                                        <p:attrNameLst>
                                          <p:attrName>style.visibility</p:attrName>
                                        </p:attrNameLst>
                                      </p:cBhvr>
                                      <p:to>
                                        <p:strVal val="visible"/>
                                      </p:to>
                                    </p:set>
                                    <p:animEffect transition="in" filter="wipe(left)">
                                      <p:cBhvr>
                                        <p:cTn id="64" dur="500"/>
                                        <p:tgtEl>
                                          <p:spTgt spid="18">
                                            <p:txEl>
                                              <p:pRg st="0" end="0"/>
                                            </p:txEl>
                                          </p:spTgt>
                                        </p:tgtEl>
                                      </p:cBhvr>
                                    </p:animEffect>
                                  </p:childTnLst>
                                </p:cTn>
                              </p:par>
                            </p:childTnLst>
                          </p:cTn>
                        </p:par>
                        <p:par>
                          <p:cTn id="65" fill="hold">
                            <p:stCondLst>
                              <p:cond delay="5300"/>
                            </p:stCondLst>
                            <p:childTnLst>
                              <p:par>
                                <p:cTn id="66" presetID="31"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par>
                                <p:cTn id="72" presetID="22" presetClass="entr" presetSubtype="8" fill="hold" grpId="0" nodeType="withEffect">
                                  <p:stCondLst>
                                    <p:cond delay="250"/>
                                  </p:stCondLst>
                                  <p:childTnLst>
                                    <p:set>
                                      <p:cBhvr>
                                        <p:cTn id="73" dur="1" fill="hold">
                                          <p:stCondLst>
                                            <p:cond delay="0"/>
                                          </p:stCondLst>
                                        </p:cTn>
                                        <p:tgtEl>
                                          <p:spTgt spid="20">
                                            <p:txEl>
                                              <p:pRg st="0" end="0"/>
                                            </p:txEl>
                                          </p:spTgt>
                                        </p:tgtEl>
                                        <p:attrNameLst>
                                          <p:attrName>style.visibility</p:attrName>
                                        </p:attrNameLst>
                                      </p:cBhvr>
                                      <p:to>
                                        <p:strVal val="visible"/>
                                      </p:to>
                                    </p:set>
                                    <p:animEffect transition="in" filter="wipe(left)">
                                      <p:cBhvr>
                                        <p:cTn id="7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10" grpId="0" build="p">
        <p:tmplLst>
          <p:tmpl lvl="1">
            <p:tnLst>
              <p:par>
                <p:cTn presetID="2" presetClass="entr" presetSubtype="12" decel="100000" fill="hold" nodeType="afterEffect">
                  <p:stCondLst>
                    <p:cond delay="2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p:bldP spid="12" grpId="0" build="p">
        <p:tmplLst>
          <p:tmpl lvl="1">
            <p:tnLst>
              <p:par>
                <p:cTn presetID="22" presetClass="entr" presetSubtype="8"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bldP spid="20" grpId="0" build="p">
        <p:tmplLst>
          <p:tmpl lvl="1">
            <p:tnLst>
              <p:par>
                <p:cTn presetID="22" presetClass="entr" presetSubtype="8"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and Right Pain">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426329" y="4743500"/>
            <a:ext cx="10287000" cy="800000"/>
          </a:xfrm>
          <a:prstGeom prst="rect">
            <a:avLst/>
          </a:prstGeom>
        </p:spPr>
      </p:pic>
      <p:sp>
        <p:nvSpPr>
          <p:cNvPr id="5" name="正方形/長方形 4"/>
          <p:cNvSpPr/>
          <p:nvPr userDrawn="1"/>
        </p:nvSpPr>
        <p:spPr>
          <a:xfrm>
            <a:off x="8969829" y="0"/>
            <a:ext cx="9316584"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3" name="グラフ プレースホルダー 2"/>
          <p:cNvSpPr>
            <a:spLocks noGrp="1"/>
          </p:cNvSpPr>
          <p:nvPr>
            <p:ph type="chart" sz="quarter" idx="25" hasCustomPrompt="1"/>
          </p:nvPr>
        </p:nvSpPr>
        <p:spPr>
          <a:xfrm>
            <a:off x="469723" y="2365375"/>
            <a:ext cx="7899164" cy="7475538"/>
          </a:xfrm>
          <a:solidFill>
            <a:schemeClr val="tx1">
              <a:alpha val="30000"/>
            </a:schemeClr>
          </a:solidFill>
        </p:spPr>
        <p:txBody>
          <a:bodyPr/>
          <a:lstStyle>
            <a:lvl1pPr>
              <a:defRPr baseline="0"/>
            </a:lvl1pPr>
          </a:lstStyle>
          <a:p>
            <a:r>
              <a:rPr lang="en-US" dirty="0" smtClean="0"/>
              <a:t>Add graph here</a:t>
            </a:r>
            <a:endParaRPr lang="en-US" dirty="0"/>
          </a:p>
        </p:txBody>
      </p:sp>
      <p:sp>
        <p:nvSpPr>
          <p:cNvPr id="21" name="正方形/長方形 20"/>
          <p:cNvSpPr/>
          <p:nvPr userDrawn="1"/>
        </p:nvSpPr>
        <p:spPr>
          <a:xfrm rot="-180000">
            <a:off x="8585204" y="2515722"/>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2" name="テキスト プレースホルダー 5"/>
          <p:cNvSpPr>
            <a:spLocks noGrp="1"/>
          </p:cNvSpPr>
          <p:nvPr>
            <p:ph type="body" sz="quarter" idx="13" hasCustomPrompt="1"/>
          </p:nvPr>
        </p:nvSpPr>
        <p:spPr>
          <a:xfrm>
            <a:off x="9373466" y="3646317"/>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14" hasCustomPrompt="1"/>
          </p:nvPr>
        </p:nvSpPr>
        <p:spPr>
          <a:xfrm rot="-180000">
            <a:off x="8720219" y="2470718"/>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正方形/長方形 23"/>
          <p:cNvSpPr/>
          <p:nvPr userDrawn="1"/>
        </p:nvSpPr>
        <p:spPr>
          <a:xfrm rot="-180000">
            <a:off x="8585204" y="6162039"/>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5" name="テキスト プレースホルダー 5"/>
          <p:cNvSpPr>
            <a:spLocks noGrp="1"/>
          </p:cNvSpPr>
          <p:nvPr>
            <p:ph type="body" sz="quarter" idx="26" hasCustomPrompt="1"/>
          </p:nvPr>
        </p:nvSpPr>
        <p:spPr>
          <a:xfrm>
            <a:off x="9373466" y="7292634"/>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6" name="テキスト プレースホルダー 5"/>
          <p:cNvSpPr>
            <a:spLocks noGrp="1"/>
          </p:cNvSpPr>
          <p:nvPr>
            <p:ph type="body" sz="quarter" idx="27" hasCustomPrompt="1"/>
          </p:nvPr>
        </p:nvSpPr>
        <p:spPr>
          <a:xfrm rot="-180000">
            <a:off x="8720219" y="6117035"/>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8724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4"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000"/>
                            </p:stCondLst>
                            <p:childTnLst>
                              <p:par>
                                <p:cTn id="25" presetID="2" presetClass="entr" presetSubtype="2" decel="100000" fill="hold" grpId="0" nodeType="afterEffect">
                                  <p:stCondLst>
                                    <p:cond delay="25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wipe(left)">
                                      <p:cBhvr>
                                        <p:cTn id="36" dur="500"/>
                                        <p:tgtEl>
                                          <p:spTgt spid="22">
                                            <p:txEl>
                                              <p:pRg st="0" end="0"/>
                                            </p:txEl>
                                          </p:spTgt>
                                        </p:tgtEl>
                                      </p:cBhvr>
                                    </p:animEffect>
                                  </p:childTnLst>
                                </p:cTn>
                              </p:par>
                            </p:childTnLst>
                          </p:cTn>
                        </p:par>
                        <p:par>
                          <p:cTn id="37" fill="hold">
                            <p:stCondLst>
                              <p:cond delay="3250"/>
                            </p:stCondLst>
                            <p:childTnLst>
                              <p:par>
                                <p:cTn id="38" presetID="2" presetClass="entr" presetSubtype="2" decel="100000" fill="hold" grpId="0" nodeType="after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wipe(left)">
                                      <p:cBhvr>
                                        <p:cTn id="4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3" grpId="0" animBg="1"/>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p:tmplLst>
          <p:tmpl>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tmplLst>
          <p:tmpl>
            <p:tnLst>
              <p:par>
                <p:cTn presetID="2" presetClass="entr" presetSubtype="2" decel="100000"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and Images ">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1392553"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a:off x="1392553" y="6859353"/>
            <a:ext cx="4839432" cy="3427647"/>
          </a:xfrm>
          <a:solidFill>
            <a:srgbClr val="F8F8F8">
              <a:alpha val="70000"/>
            </a:srgbClr>
          </a:solidFill>
        </p:spPr>
        <p:txBody>
          <a:bodyPr/>
          <a:lstStyle>
            <a:lvl1pPr>
              <a:defRPr/>
            </a:lvl1pPr>
          </a:lstStyle>
          <a:p>
            <a:pPr lvl="0"/>
            <a:r>
              <a:rPr lang="en-US" dirty="0" smtClean="0"/>
              <a:t> </a:t>
            </a:r>
            <a:endParaRPr 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8" name="図プレースホルダー 5"/>
          <p:cNvSpPr>
            <a:spLocks noGrp="1"/>
          </p:cNvSpPr>
          <p:nvPr>
            <p:ph type="pic" sz="quarter" idx="13" hasCustomPrompt="1"/>
          </p:nvPr>
        </p:nvSpPr>
        <p:spPr>
          <a:xfrm>
            <a:off x="6735932"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9" name="図プレースホルダー 5"/>
          <p:cNvSpPr>
            <a:spLocks noGrp="1"/>
          </p:cNvSpPr>
          <p:nvPr>
            <p:ph type="pic" sz="quarter" idx="14" hasCustomPrompt="1"/>
          </p:nvPr>
        </p:nvSpPr>
        <p:spPr>
          <a:xfrm>
            <a:off x="12079311"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2" name="テキスト プレースホルダー 10"/>
          <p:cNvSpPr>
            <a:spLocks noGrp="1"/>
          </p:cNvSpPr>
          <p:nvPr>
            <p:ph type="body" sz="quarter" idx="16" hasCustomPrompt="1"/>
          </p:nvPr>
        </p:nvSpPr>
        <p:spPr>
          <a:xfrm>
            <a:off x="6735932"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3" name="テキスト プレースホルダー 10"/>
          <p:cNvSpPr>
            <a:spLocks noGrp="1"/>
          </p:cNvSpPr>
          <p:nvPr>
            <p:ph type="body" sz="quarter" idx="17" hasCustomPrompt="1"/>
          </p:nvPr>
        </p:nvSpPr>
        <p:spPr>
          <a:xfrm>
            <a:off x="12079311"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6" name="テキスト プレースホルダー 10"/>
          <p:cNvSpPr>
            <a:spLocks noGrp="1"/>
          </p:cNvSpPr>
          <p:nvPr>
            <p:ph type="body" sz="quarter" idx="27" hasCustomPrompt="1"/>
          </p:nvPr>
        </p:nvSpPr>
        <p:spPr>
          <a:xfrm>
            <a:off x="3068073" y="6109253"/>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5" name="図プレースホルダー 7"/>
          <p:cNvSpPr>
            <a:spLocks noGrp="1"/>
          </p:cNvSpPr>
          <p:nvPr>
            <p:ph type="pic" sz="quarter" idx="26" hasCustomPrompt="1"/>
          </p:nvPr>
        </p:nvSpPr>
        <p:spPr>
          <a:xfrm>
            <a:off x="3411485" y="645313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10"/>
          <p:cNvSpPr>
            <a:spLocks noGrp="1"/>
          </p:cNvSpPr>
          <p:nvPr>
            <p:ph type="body" sz="quarter" idx="28" hasCustomPrompt="1"/>
          </p:nvPr>
        </p:nvSpPr>
        <p:spPr>
          <a:xfrm>
            <a:off x="8411452"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8" name="図プレースホルダー 7"/>
          <p:cNvSpPr>
            <a:spLocks noGrp="1"/>
          </p:cNvSpPr>
          <p:nvPr>
            <p:ph type="pic" sz="quarter" idx="29" hasCustomPrompt="1"/>
          </p:nvPr>
        </p:nvSpPr>
        <p:spPr>
          <a:xfrm>
            <a:off x="8754864"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9" name="テキスト プレースホルダー 10"/>
          <p:cNvSpPr>
            <a:spLocks noGrp="1"/>
          </p:cNvSpPr>
          <p:nvPr>
            <p:ph type="body" sz="quarter" idx="30" hasCustomPrompt="1"/>
          </p:nvPr>
        </p:nvSpPr>
        <p:spPr>
          <a:xfrm>
            <a:off x="13754831"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20" name="図プレースホルダー 7"/>
          <p:cNvSpPr>
            <a:spLocks noGrp="1"/>
          </p:cNvSpPr>
          <p:nvPr>
            <p:ph type="pic" sz="quarter" idx="31" hasCustomPrompt="1"/>
          </p:nvPr>
        </p:nvSpPr>
        <p:spPr>
          <a:xfrm>
            <a:off x="14098243"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1" name="テキスト プレースホルダー 5"/>
          <p:cNvSpPr>
            <a:spLocks noGrp="1"/>
          </p:cNvSpPr>
          <p:nvPr>
            <p:ph type="body" sz="quarter" idx="32" hasCustomPrompt="1"/>
          </p:nvPr>
        </p:nvSpPr>
        <p:spPr>
          <a:xfrm>
            <a:off x="1600141"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33" hasCustomPrompt="1"/>
          </p:nvPr>
        </p:nvSpPr>
        <p:spPr>
          <a:xfrm>
            <a:off x="6942219"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34" hasCustomPrompt="1"/>
          </p:nvPr>
        </p:nvSpPr>
        <p:spPr>
          <a:xfrm>
            <a:off x="12285598"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4"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25"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14365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90"/>
                                          </p:val>
                                        </p:tav>
                                        <p:tav tm="100000">
                                          <p:val>
                                            <p:fltVal val="0"/>
                                          </p:val>
                                        </p:tav>
                                      </p:tavLst>
                                    </p:anim>
                                    <p:animEffect transition="in" filter="fade">
                                      <p:cBhvr>
                                        <p:cTn id="18" dur="500"/>
                                        <p:tgtEl>
                                          <p:spTgt spid="1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90"/>
                                          </p:val>
                                        </p:tav>
                                        <p:tav tm="100000">
                                          <p:val>
                                            <p:fltVal val="0"/>
                                          </p:val>
                                        </p:tav>
                                      </p:tavLst>
                                    </p:anim>
                                    <p:animEffect transition="in" filter="fade">
                                      <p:cBhvr>
                                        <p:cTn id="24" dur="500"/>
                                        <p:tgtEl>
                                          <p:spTgt spid="1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wipe(left)">
                                      <p:cBhvr>
                                        <p:cTn id="28" dur="500"/>
                                        <p:tgtEl>
                                          <p:spTgt spid="21">
                                            <p:txEl>
                                              <p:pRg st="0" end="0"/>
                                            </p:txEl>
                                          </p:spTgt>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90"/>
                                          </p:val>
                                        </p:tav>
                                        <p:tav tm="100000">
                                          <p:val>
                                            <p:fltVal val="0"/>
                                          </p:val>
                                        </p:tav>
                                      </p:tavLst>
                                    </p:anim>
                                    <p:animEffect transition="in" filter="fade">
                                      <p:cBhvr>
                                        <p:cTn id="49" dur="500"/>
                                        <p:tgtEl>
                                          <p:spTgt spid="17"/>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ipe(left)">
                                      <p:cBhvr>
                                        <p:cTn id="53" dur="500"/>
                                        <p:tgtEl>
                                          <p:spTgt spid="22">
                                            <p:txEl>
                                              <p:pRg st="0" end="0"/>
                                            </p:txEl>
                                          </p:spTgt>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4500"/>
                            </p:stCondLst>
                            <p:childTnLst>
                              <p:par>
                                <p:cTn id="59" presetID="16" presetClass="entr" presetSubtype="37"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outVertical)">
                                      <p:cBhvr>
                                        <p:cTn id="61" dur="500"/>
                                        <p:tgtEl>
                                          <p:spTgt spid="13"/>
                                        </p:tgtEl>
                                      </p:cBhvr>
                                    </p:animEffect>
                                  </p:childTnLst>
                                </p:cTn>
                              </p:par>
                            </p:childTnLst>
                          </p:cTn>
                        </p:par>
                        <p:par>
                          <p:cTn id="62" fill="hold">
                            <p:stCondLst>
                              <p:cond delay="5000"/>
                            </p:stCondLst>
                            <p:childTnLst>
                              <p:par>
                                <p:cTn id="63" presetID="31"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90"/>
                                          </p:val>
                                        </p:tav>
                                        <p:tav tm="100000">
                                          <p:val>
                                            <p:fltVal val="0"/>
                                          </p:val>
                                        </p:tav>
                                      </p:tavLst>
                                    </p:anim>
                                    <p:animEffect transition="in" filter="fade">
                                      <p:cBhvr>
                                        <p:cTn id="74" dur="500"/>
                                        <p:tgtEl>
                                          <p:spTgt spid="19"/>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wipe(left)">
                                      <p:cBhvr>
                                        <p:cTn id="78" dur="500"/>
                                        <p:tgtEl>
                                          <p:spTgt spid="23">
                                            <p:txEl>
                                              <p:pRg st="0" end="0"/>
                                            </p:txEl>
                                          </p:spTgt>
                                        </p:tgtEl>
                                      </p:cBhvr>
                                    </p:animEffect>
                                  </p:childTnLst>
                                </p:cTn>
                              </p:par>
                            </p:childTnLst>
                          </p:cTn>
                        </p:par>
                        <p:par>
                          <p:cTn id="79" fill="hold">
                            <p:stCondLst>
                              <p:cond delay="6000"/>
                            </p:stCondLst>
                            <p:childTnLst>
                              <p:par>
                                <p:cTn id="80" presetID="2" presetClass="entr" presetSubtype="8" decel="100000" fill="hold" grpId="0" nodeType="afterEffect">
                                  <p:stCondLst>
                                    <p:cond delay="25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0-#ppt_w/2"/>
                                          </p:val>
                                        </p:tav>
                                        <p:tav tm="100000">
                                          <p:val>
                                            <p:strVal val="#ppt_x"/>
                                          </p:val>
                                        </p:tav>
                                      </p:tavLst>
                                    </p:anim>
                                    <p:anim calcmode="lin" valueType="num">
                                      <p:cBhvr additive="base">
                                        <p:cTn id="83" dur="500" fill="hold"/>
                                        <p:tgtEl>
                                          <p:spTgt spid="25"/>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5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0-#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tmplLst>
          <p:tmpl>
            <p:tnLst>
              <p:par>
                <p:cTn presetID="16" presetClass="entr" presetSubtype="37"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barn(outVertical)">
                      <p:cBhvr>
                        <p:cTn dur="500"/>
                        <p:tgtEl>
                          <p:spTgt spid="11"/>
                        </p:tgtEl>
                      </p:cBhvr>
                    </p:animEffect>
                  </p:childTnLst>
                </p:cTn>
              </p:par>
            </p:tnLst>
          </p:tmpl>
        </p:tmplLst>
      </p:bldP>
      <p:bldP spid="8" grpId="0" animBg="1"/>
      <p:bldP spid="9" grpId="0" animBg="1"/>
      <p:bldP spid="12" grpId="0" animBg="1">
        <p:tmplLst>
          <p:tmpl>
            <p:tnLst>
              <p:par>
                <p:cTn presetID="16" presetClass="entr" presetSubtype="37"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barn(outVertical)">
                      <p:cBhvr>
                        <p:cTn dur="500"/>
                        <p:tgtEl>
                          <p:spTgt spid="12"/>
                        </p:tgtEl>
                      </p:cBhvr>
                    </p:animEffect>
                  </p:childTnLst>
                </p:cTn>
              </p:par>
            </p:tnLst>
          </p:tmpl>
        </p:tmplLst>
      </p:bldP>
      <p:bldP spid="13" grpId="0" animBg="1">
        <p:tmplLst>
          <p:tmpl>
            <p:tnLst>
              <p:par>
                <p:cTn presetID="16" presetClass="entr" presetSubtype="37"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500"/>
                        <p:tgtEl>
                          <p:spTgt spid="13"/>
                        </p:tgtEl>
                      </p:cBhvr>
                    </p:animEffect>
                  </p:childTnLst>
                </p:cTn>
              </p:par>
            </p:tnLst>
          </p:tmpl>
        </p:tmplLst>
      </p:bldP>
      <p:bldP spid="16" grpId="0" animBg="1">
        <p:tmplLst>
          <p:tmpl>
            <p:tnLst>
              <p:par>
                <p:cTn presetID="3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 calcmode="lin" valueType="num">
                      <p:cBhvr>
                        <p:cTn dur="500" fill="hold"/>
                        <p:tgtEl>
                          <p:spTgt spid="16"/>
                        </p:tgtEl>
                        <p:attrNameLst>
                          <p:attrName>style.rotation</p:attrName>
                        </p:attrNameLst>
                      </p:cBhvr>
                      <p:tavLst>
                        <p:tav tm="0">
                          <p:val>
                            <p:fltVal val="90"/>
                          </p:val>
                        </p:tav>
                        <p:tav tm="100000">
                          <p:val>
                            <p:fltVal val="0"/>
                          </p:val>
                        </p:tav>
                      </p:tavLst>
                    </p:anim>
                    <p:animEffect transition="in" filter="fade">
                      <p:cBhvr>
                        <p:cTn dur="500"/>
                        <p:tgtEl>
                          <p:spTgt spid="16"/>
                        </p:tgtEl>
                      </p:cBhvr>
                    </p:animEffect>
                  </p:childTnLst>
                </p:cTn>
              </p:par>
            </p:tnLst>
          </p:tmpl>
        </p:tmplLst>
      </p:bldP>
      <p:bldP spid="15" grpId="0"/>
      <p:bldP spid="17" grpId="0" animBg="1">
        <p:tmplLst>
          <p:tmpl>
            <p:tnLst>
              <p:par>
                <p:cTn presetID="3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anim calcmode="lin" valueType="num">
                      <p:cBhvr>
                        <p:cTn dur="500" fill="hold"/>
                        <p:tgtEl>
                          <p:spTgt spid="17"/>
                        </p:tgtEl>
                        <p:attrNameLst>
                          <p:attrName>style.rotation</p:attrName>
                        </p:attrNameLst>
                      </p:cBhvr>
                      <p:tavLst>
                        <p:tav tm="0">
                          <p:val>
                            <p:fltVal val="90"/>
                          </p:val>
                        </p:tav>
                        <p:tav tm="100000">
                          <p:val>
                            <p:fltVal val="0"/>
                          </p:val>
                        </p:tav>
                      </p:tavLst>
                    </p:anim>
                    <p:animEffect transition="in" filter="fade">
                      <p:cBhvr>
                        <p:cTn dur="500"/>
                        <p:tgtEl>
                          <p:spTgt spid="17"/>
                        </p:tgtEl>
                      </p:cBhvr>
                    </p:animEffect>
                  </p:childTnLst>
                </p:cTn>
              </p:par>
            </p:tnLst>
          </p:tmpl>
        </p:tmplLst>
      </p:bldP>
      <p:bldP spid="18" grpId="0"/>
      <p:bldP spid="19" grpId="0" animBg="1">
        <p:tmplLst>
          <p:tmpl>
            <p:tnLst>
              <p:par>
                <p:cTn presetID="31"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 calcmode="lin" valueType="num">
                      <p:cBhvr>
                        <p:cTn dur="500" fill="hold"/>
                        <p:tgtEl>
                          <p:spTgt spid="19"/>
                        </p:tgtEl>
                        <p:attrNameLst>
                          <p:attrName>style.rotation</p:attrName>
                        </p:attrNameLst>
                      </p:cBhvr>
                      <p:tavLst>
                        <p:tav tm="0">
                          <p:val>
                            <p:fltVal val="90"/>
                          </p:val>
                        </p:tav>
                        <p:tav tm="100000">
                          <p:val>
                            <p:fltVal val="0"/>
                          </p:val>
                        </p:tav>
                      </p:tavLst>
                    </p:anim>
                    <p:animEffect transition="in" filter="fade">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tmplLst>
          <p:tmpl>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Big Image">
    <p:spTree>
      <p:nvGrpSpPr>
        <p:cNvPr id="1" name=""/>
        <p:cNvGrpSpPr/>
        <p:nvPr/>
      </p:nvGrpSpPr>
      <p:grpSpPr>
        <a:xfrm>
          <a:off x="0" y="0"/>
          <a:ext cx="0" cy="0"/>
          <a:chOff x="0" y="0"/>
          <a:chExt cx="0" cy="0"/>
        </a:xfrm>
      </p:grpSpPr>
      <p:sp>
        <p:nvSpPr>
          <p:cNvPr id="17" name="正方形/長方形 16"/>
          <p:cNvSpPr/>
          <p:nvPr userDrawn="1"/>
        </p:nvSpPr>
        <p:spPr>
          <a:xfrm>
            <a:off x="0" y="4933966"/>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プレースホルダー 5"/>
          <p:cNvSpPr>
            <a:spLocks noGrp="1"/>
          </p:cNvSpPr>
          <p:nvPr>
            <p:ph type="body" sz="quarter" idx="13" hasCustomPrompt="1"/>
          </p:nvPr>
        </p:nvSpPr>
        <p:spPr>
          <a:xfrm>
            <a:off x="9706815" y="5232893"/>
            <a:ext cx="7666785"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rcRect t="2413"/>
          <a:stretch>
            <a:fillRect/>
          </a:stretch>
        </p:blipFill>
        <p:spPr>
          <a:xfrm rot="-180000">
            <a:off x="702993" y="-231949"/>
            <a:ext cx="8611959" cy="9621181"/>
          </a:xfrm>
          <a:custGeom>
            <a:avLst/>
            <a:gdLst>
              <a:gd name="connsiteX0" fmla="*/ 0 w 8611959"/>
              <a:gd name="connsiteY0" fmla="*/ 0 h 9621181"/>
              <a:gd name="connsiteX1" fmla="*/ 8611959 w 8611959"/>
              <a:gd name="connsiteY1" fmla="*/ 451334 h 9621181"/>
              <a:gd name="connsiteX2" fmla="*/ 8611958 w 8611959"/>
              <a:gd name="connsiteY2" fmla="*/ 9621181 h 9621181"/>
              <a:gd name="connsiteX3" fmla="*/ 0 w 8611959"/>
              <a:gd name="connsiteY3" fmla="*/ 9621181 h 9621181"/>
            </a:gdLst>
            <a:ahLst/>
            <a:cxnLst>
              <a:cxn ang="0">
                <a:pos x="connsiteX0" y="connsiteY0"/>
              </a:cxn>
              <a:cxn ang="0">
                <a:pos x="connsiteX1" y="connsiteY1"/>
              </a:cxn>
              <a:cxn ang="0">
                <a:pos x="connsiteX2" y="connsiteY2"/>
              </a:cxn>
              <a:cxn ang="0">
                <a:pos x="connsiteX3" y="connsiteY3"/>
              </a:cxn>
            </a:cxnLst>
            <a:rect l="l" t="t" r="r" b="b"/>
            <a:pathLst>
              <a:path w="8611959" h="9621181">
                <a:moveTo>
                  <a:pt x="0" y="0"/>
                </a:moveTo>
                <a:lnTo>
                  <a:pt x="8611959" y="451334"/>
                </a:lnTo>
                <a:lnTo>
                  <a:pt x="8611958" y="9621181"/>
                </a:lnTo>
                <a:lnTo>
                  <a:pt x="0" y="9621181"/>
                </a:lnTo>
                <a:close/>
              </a:path>
            </a:pathLst>
          </a:custGeom>
        </p:spPr>
      </p:pic>
      <p:sp>
        <p:nvSpPr>
          <p:cNvPr id="11" name="図プレースホルダー 10"/>
          <p:cNvSpPr>
            <a:spLocks noGrp="1"/>
          </p:cNvSpPr>
          <p:nvPr>
            <p:ph type="pic" sz="quarter" idx="12" hasCustomPrompt="1"/>
          </p:nvPr>
        </p:nvSpPr>
        <p:spPr>
          <a:xfrm rot="-180000">
            <a:off x="955850" y="-218306"/>
            <a:ext cx="8097837" cy="9342998"/>
          </a:xfrm>
          <a:custGeom>
            <a:avLst/>
            <a:gdLst>
              <a:gd name="connsiteX0" fmla="*/ 0 w 8097837"/>
              <a:gd name="connsiteY0" fmla="*/ 0 h 9342998"/>
              <a:gd name="connsiteX1" fmla="*/ 8097837 w 8097837"/>
              <a:gd name="connsiteY1" fmla="*/ 424390 h 9342998"/>
              <a:gd name="connsiteX2" fmla="*/ 8097837 w 8097837"/>
              <a:gd name="connsiteY2" fmla="*/ 9342998 h 9342998"/>
              <a:gd name="connsiteX3" fmla="*/ 0 w 8097837"/>
              <a:gd name="connsiteY3" fmla="*/ 9342998 h 9342998"/>
            </a:gdLst>
            <a:ahLst/>
            <a:cxnLst>
              <a:cxn ang="0">
                <a:pos x="connsiteX0" y="connsiteY0"/>
              </a:cxn>
              <a:cxn ang="0">
                <a:pos x="connsiteX1" y="connsiteY1"/>
              </a:cxn>
              <a:cxn ang="0">
                <a:pos x="connsiteX2" y="connsiteY2"/>
              </a:cxn>
              <a:cxn ang="0">
                <a:pos x="connsiteX3" y="connsiteY3"/>
              </a:cxn>
            </a:cxnLst>
            <a:rect l="l" t="t" r="r" b="b"/>
            <a:pathLst>
              <a:path w="8097837" h="9342998">
                <a:moveTo>
                  <a:pt x="0" y="0"/>
                </a:moveTo>
                <a:lnTo>
                  <a:pt x="8097837" y="424390"/>
                </a:lnTo>
                <a:lnTo>
                  <a:pt x="8097837" y="9342998"/>
                </a:lnTo>
                <a:lnTo>
                  <a:pt x="0" y="9342998"/>
                </a:lnTo>
                <a:close/>
              </a:path>
            </a:pathLst>
          </a:custGeom>
        </p:spPr>
        <p:txBody>
          <a:bodyPr wrap="square">
            <a:noAutofit/>
          </a:bodyPr>
          <a:lstStyle>
            <a:lvl1pPr>
              <a:defRPr/>
            </a:lvl1pPr>
          </a:lstStyle>
          <a:p>
            <a:r>
              <a:rPr lang="en-US" dirty="0" smtClean="0"/>
              <a:t>Add an image</a:t>
            </a:r>
            <a:endParaRPr lang="en-US" dirty="0"/>
          </a:p>
        </p:txBody>
      </p:sp>
      <p:pic>
        <p:nvPicPr>
          <p:cNvPr id="12" name="図 11"/>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2430365"/>
            <a:ext cx="8917682" cy="2011429"/>
          </a:xfrm>
          <a:prstGeom prst="rect">
            <a:avLst/>
          </a:prstGeom>
        </p:spPr>
      </p:pic>
      <p:sp>
        <p:nvSpPr>
          <p:cNvPr id="13" name="タイトル 1"/>
          <p:cNvSpPr>
            <a:spLocks noGrp="1"/>
          </p:cNvSpPr>
          <p:nvPr>
            <p:ph type="title" hasCustomPrompt="1"/>
          </p:nvPr>
        </p:nvSpPr>
        <p:spPr>
          <a:xfrm rot="21420000">
            <a:off x="9723490" y="3149508"/>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6995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16" presetClass="entr" presetSubtype="37"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Vertical)">
                                      <p:cBhvr>
                                        <p:cTn id="25" dur="500"/>
                                        <p:tgtEl>
                                          <p:spTgt spid="17"/>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tmplLst>
          <p:tmpl>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1" grpId="0"/>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000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cxnSp>
        <p:nvCxnSpPr>
          <p:cNvPr id="5" name="直線コネクタ 4"/>
          <p:cNvCxnSpPr/>
          <p:nvPr userDrawn="1"/>
        </p:nvCxnSpPr>
        <p:spPr>
          <a:xfrm flipV="1">
            <a:off x="-319314" y="43365"/>
            <a:ext cx="18966849" cy="10327402"/>
          </a:xfrm>
          <a:prstGeom prst="line">
            <a:avLst/>
          </a:prstGeom>
          <a:ln w="1524000">
            <a:solidFill>
              <a:schemeClr val="tx1">
                <a:alpha val="3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V="1">
            <a:off x="-1109046" y="-552450"/>
            <a:ext cx="20886875" cy="11372851"/>
          </a:xfrm>
          <a:prstGeom prst="line">
            <a:avLst/>
          </a:prstGeom>
          <a:ln w="2540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フリーフォーム 32"/>
          <p:cNvSpPr/>
          <p:nvPr userDrawn="1"/>
        </p:nvSpPr>
        <p:spPr>
          <a:xfrm>
            <a:off x="344018" y="4913606"/>
            <a:ext cx="5399807" cy="2503103"/>
          </a:xfrm>
          <a:custGeom>
            <a:avLst/>
            <a:gdLst>
              <a:gd name="connsiteX0" fmla="*/ 0 w 5399807"/>
              <a:gd name="connsiteY0" fmla="*/ 0 h 2503103"/>
              <a:gd name="connsiteX1" fmla="*/ 5399807 w 5399807"/>
              <a:gd name="connsiteY1" fmla="*/ 0 h 2503103"/>
              <a:gd name="connsiteX2" fmla="*/ 5399807 w 5399807"/>
              <a:gd name="connsiteY2" fmla="*/ 2262444 h 2503103"/>
              <a:gd name="connsiteX3" fmla="*/ 3321065 w 5399807"/>
              <a:gd name="connsiteY3" fmla="*/ 2262444 h 2503103"/>
              <a:gd name="connsiteX4" fmla="*/ 3181482 w 5399807"/>
              <a:gd name="connsiteY4" fmla="*/ 2503103 h 2503103"/>
              <a:gd name="connsiteX5" fmla="*/ 3041901 w 5399807"/>
              <a:gd name="connsiteY5" fmla="*/ 2262444 h 2503103"/>
              <a:gd name="connsiteX6" fmla="*/ 0 w 5399807"/>
              <a:gd name="connsiteY6" fmla="*/ 2262444 h 25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3">
                <a:moveTo>
                  <a:pt x="0" y="0"/>
                </a:moveTo>
                <a:lnTo>
                  <a:pt x="5399807" y="0"/>
                </a:lnTo>
                <a:lnTo>
                  <a:pt x="5399807" y="2262444"/>
                </a:lnTo>
                <a:lnTo>
                  <a:pt x="3321065" y="2262444"/>
                </a:lnTo>
                <a:lnTo>
                  <a:pt x="3181482" y="2503103"/>
                </a:lnTo>
                <a:lnTo>
                  <a:pt x="3041901" y="2262444"/>
                </a:lnTo>
                <a:lnTo>
                  <a:pt x="0" y="2262444"/>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5" name="フリーフォーム 34"/>
          <p:cNvSpPr/>
          <p:nvPr userDrawn="1"/>
        </p:nvSpPr>
        <p:spPr>
          <a:xfrm rot="5400000" flipH="1">
            <a:off x="5960183" y="565306"/>
            <a:ext cx="2262445" cy="5640465"/>
          </a:xfrm>
          <a:custGeom>
            <a:avLst/>
            <a:gdLst>
              <a:gd name="connsiteX0" fmla="*/ 2262445 w 2262445"/>
              <a:gd name="connsiteY0" fmla="*/ 5640465 h 5640465"/>
              <a:gd name="connsiteX1" fmla="*/ 2262445 w 2262445"/>
              <a:gd name="connsiteY1" fmla="*/ 240658 h 5640465"/>
              <a:gd name="connsiteX2" fmla="*/ 843910 w 2262445"/>
              <a:gd name="connsiteY2" fmla="*/ 240658 h 5640465"/>
              <a:gd name="connsiteX3" fmla="*/ 704329 w 2262445"/>
              <a:gd name="connsiteY3" fmla="*/ 0 h 5640465"/>
              <a:gd name="connsiteX4" fmla="*/ 564747 w 2262445"/>
              <a:gd name="connsiteY4" fmla="*/ 240658 h 5640465"/>
              <a:gd name="connsiteX5" fmla="*/ 0 w 2262445"/>
              <a:gd name="connsiteY5" fmla="*/ 240658 h 5640465"/>
              <a:gd name="connsiteX6" fmla="*/ 0 w 2262445"/>
              <a:gd name="connsiteY6" fmla="*/ 5640465 h 56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40465">
                <a:moveTo>
                  <a:pt x="2262445" y="5640465"/>
                </a:moveTo>
                <a:lnTo>
                  <a:pt x="2262445" y="240658"/>
                </a:lnTo>
                <a:lnTo>
                  <a:pt x="843910" y="240658"/>
                </a:lnTo>
                <a:lnTo>
                  <a:pt x="704329" y="0"/>
                </a:lnTo>
                <a:lnTo>
                  <a:pt x="564747" y="240658"/>
                </a:lnTo>
                <a:lnTo>
                  <a:pt x="0" y="240658"/>
                </a:lnTo>
                <a:lnTo>
                  <a:pt x="0" y="56404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4" name="フリーフォーム 33"/>
          <p:cNvSpPr/>
          <p:nvPr userDrawn="1"/>
        </p:nvSpPr>
        <p:spPr>
          <a:xfrm rot="5400000" flipH="1" flipV="1">
            <a:off x="10162879" y="4848260"/>
            <a:ext cx="2262445" cy="5639094"/>
          </a:xfrm>
          <a:custGeom>
            <a:avLst/>
            <a:gdLst>
              <a:gd name="connsiteX0" fmla="*/ 2262445 w 2262445"/>
              <a:gd name="connsiteY0" fmla="*/ 239287 h 5639094"/>
              <a:gd name="connsiteX1" fmla="*/ 2262445 w 2262445"/>
              <a:gd name="connsiteY1" fmla="*/ 5639094 h 5639094"/>
              <a:gd name="connsiteX2" fmla="*/ 0 w 2262445"/>
              <a:gd name="connsiteY2" fmla="*/ 5639094 h 5639094"/>
              <a:gd name="connsiteX3" fmla="*/ 0 w 2262445"/>
              <a:gd name="connsiteY3" fmla="*/ 239287 h 5639094"/>
              <a:gd name="connsiteX4" fmla="*/ 1741580 w 2262445"/>
              <a:gd name="connsiteY4" fmla="*/ 239287 h 5639094"/>
              <a:gd name="connsiteX5" fmla="*/ 1880366 w 2262445"/>
              <a:gd name="connsiteY5" fmla="*/ 0 h 5639094"/>
              <a:gd name="connsiteX6" fmla="*/ 2019152 w 2262445"/>
              <a:gd name="connsiteY6" fmla="*/ 239287 h 563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39094">
                <a:moveTo>
                  <a:pt x="2262445" y="239287"/>
                </a:moveTo>
                <a:lnTo>
                  <a:pt x="2262445" y="5639094"/>
                </a:lnTo>
                <a:lnTo>
                  <a:pt x="0" y="5639094"/>
                </a:lnTo>
                <a:lnTo>
                  <a:pt x="0" y="239287"/>
                </a:lnTo>
                <a:lnTo>
                  <a:pt x="1741580" y="239287"/>
                </a:lnTo>
                <a:lnTo>
                  <a:pt x="1880366" y="0"/>
                </a:lnTo>
                <a:lnTo>
                  <a:pt x="2019152" y="23928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6" name="フリーフォーム 35"/>
          <p:cNvSpPr/>
          <p:nvPr userDrawn="1"/>
        </p:nvSpPr>
        <p:spPr>
          <a:xfrm>
            <a:off x="12394629" y="3551340"/>
            <a:ext cx="5399807" cy="2503104"/>
          </a:xfrm>
          <a:custGeom>
            <a:avLst/>
            <a:gdLst>
              <a:gd name="connsiteX0" fmla="*/ 2177346 w 5399807"/>
              <a:gd name="connsiteY0" fmla="*/ 0 h 2503104"/>
              <a:gd name="connsiteX1" fmla="*/ 2316929 w 5399807"/>
              <a:gd name="connsiteY1" fmla="*/ 240660 h 2503104"/>
              <a:gd name="connsiteX2" fmla="*/ 5399807 w 5399807"/>
              <a:gd name="connsiteY2" fmla="*/ 240660 h 2503104"/>
              <a:gd name="connsiteX3" fmla="*/ 5399807 w 5399807"/>
              <a:gd name="connsiteY3" fmla="*/ 2503104 h 2503104"/>
              <a:gd name="connsiteX4" fmla="*/ 0 w 5399807"/>
              <a:gd name="connsiteY4" fmla="*/ 2503104 h 2503104"/>
              <a:gd name="connsiteX5" fmla="*/ 0 w 5399807"/>
              <a:gd name="connsiteY5" fmla="*/ 240660 h 2503104"/>
              <a:gd name="connsiteX6" fmla="*/ 2037764 w 5399807"/>
              <a:gd name="connsiteY6" fmla="*/ 240660 h 25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4">
                <a:moveTo>
                  <a:pt x="2177346" y="0"/>
                </a:moveTo>
                <a:lnTo>
                  <a:pt x="2316929" y="240660"/>
                </a:lnTo>
                <a:lnTo>
                  <a:pt x="5399807" y="240660"/>
                </a:lnTo>
                <a:lnTo>
                  <a:pt x="5399807" y="2503104"/>
                </a:lnTo>
                <a:lnTo>
                  <a:pt x="0" y="2503104"/>
                </a:lnTo>
                <a:lnTo>
                  <a:pt x="0" y="240660"/>
                </a:lnTo>
                <a:lnTo>
                  <a:pt x="2037764" y="24066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F95F845C-B07D-424A-A6EA-96D8F4A7E4C5}" type="slidenum">
              <a:rPr lang="ja-JP" altLang="en-US" smtClean="0"/>
              <a:pPr/>
              <a:t>‹#›</a:t>
            </a:fld>
            <a:endParaRPr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3120285" y="7261545"/>
            <a:ext cx="631669" cy="1460499"/>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7355128" y="6050513"/>
            <a:ext cx="631669" cy="1460499"/>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10305058" y="3012215"/>
            <a:ext cx="631669" cy="1460499"/>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14395724" y="2272521"/>
            <a:ext cx="631669" cy="1460499"/>
          </a:xfrm>
          <a:prstGeom prst="rect">
            <a:avLst/>
          </a:prstGeom>
          <a:effectLst>
            <a:outerShdw blurRad="50800" dist="38100" dir="2700000" algn="tl" rotWithShape="0">
              <a:prstClr val="black">
                <a:alpha val="40000"/>
              </a:prstClr>
            </a:outerShdw>
          </a:effectLst>
        </p:spPr>
      </p:pic>
      <p:sp>
        <p:nvSpPr>
          <p:cNvPr id="11" name="テキスト プレースホルダー 5"/>
          <p:cNvSpPr>
            <a:spLocks noGrp="1"/>
          </p:cNvSpPr>
          <p:nvPr userDrawn="1">
            <p:ph type="body" sz="quarter" idx="14" hasCustomPrompt="1"/>
          </p:nvPr>
        </p:nvSpPr>
        <p:spPr>
          <a:xfrm>
            <a:off x="590897" y="494432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テキスト プレースホルダー 5"/>
          <p:cNvSpPr>
            <a:spLocks noGrp="1"/>
          </p:cNvSpPr>
          <p:nvPr userDrawn="1">
            <p:ph type="body" sz="quarter" idx="15" hasCustomPrompt="1"/>
          </p:nvPr>
        </p:nvSpPr>
        <p:spPr>
          <a:xfrm>
            <a:off x="590897" y="558877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5" name="テキスト プレースホルダー 5"/>
          <p:cNvSpPr>
            <a:spLocks noGrp="1"/>
          </p:cNvSpPr>
          <p:nvPr userDrawn="1">
            <p:ph type="body" sz="quarter" idx="16" hasCustomPrompt="1"/>
          </p:nvPr>
        </p:nvSpPr>
        <p:spPr>
          <a:xfrm>
            <a:off x="4518052" y="228503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userDrawn="1">
            <p:ph type="body" sz="quarter" idx="17" hasCustomPrompt="1"/>
          </p:nvPr>
        </p:nvSpPr>
        <p:spPr>
          <a:xfrm>
            <a:off x="4518052" y="292948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9" name="テキスト プレースホルダー 5"/>
          <p:cNvSpPr>
            <a:spLocks noGrp="1"/>
          </p:cNvSpPr>
          <p:nvPr userDrawn="1">
            <p:ph type="body" sz="quarter" idx="18" hasCustomPrompt="1"/>
          </p:nvPr>
        </p:nvSpPr>
        <p:spPr>
          <a:xfrm>
            <a:off x="8960720" y="656730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テキスト プレースホルダー 5"/>
          <p:cNvSpPr>
            <a:spLocks noGrp="1"/>
          </p:cNvSpPr>
          <p:nvPr userDrawn="1">
            <p:ph type="body" sz="quarter" idx="19" hasCustomPrompt="1"/>
          </p:nvPr>
        </p:nvSpPr>
        <p:spPr>
          <a:xfrm>
            <a:off x="8960720" y="7211751"/>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3" name="テキスト プレースホルダー 5"/>
          <p:cNvSpPr>
            <a:spLocks noGrp="1"/>
          </p:cNvSpPr>
          <p:nvPr userDrawn="1">
            <p:ph type="body" sz="quarter" idx="20" hasCustomPrompt="1"/>
          </p:nvPr>
        </p:nvSpPr>
        <p:spPr>
          <a:xfrm>
            <a:off x="12641508" y="3822723"/>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テキスト プレースホルダー 5"/>
          <p:cNvSpPr>
            <a:spLocks noGrp="1"/>
          </p:cNvSpPr>
          <p:nvPr userDrawn="1">
            <p:ph type="body" sz="quarter" idx="21" hasCustomPrompt="1"/>
          </p:nvPr>
        </p:nvSpPr>
        <p:spPr>
          <a:xfrm>
            <a:off x="12641508" y="4467166"/>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27" name="図 26"/>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33336"/>
            <a:ext cx="8917682" cy="2011429"/>
          </a:xfrm>
          <a:prstGeom prst="rect">
            <a:avLst/>
          </a:prstGeom>
        </p:spPr>
      </p:pic>
      <p:sp>
        <p:nvSpPr>
          <p:cNvPr id="28" name="タイトル 1"/>
          <p:cNvSpPr>
            <a:spLocks noGrp="1"/>
          </p:cNvSpPr>
          <p:nvPr userDrawn="1">
            <p:ph type="title" hasCustomPrompt="1"/>
          </p:nvPr>
        </p:nvSpPr>
        <p:spPr>
          <a:xfrm rot="21420000">
            <a:off x="9807898" y="752479"/>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7648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000"/>
                            </p:stCondLst>
                            <p:childTnLst>
                              <p:par>
                                <p:cTn id="27" presetID="10" presetClass="entr" presetSubtype="0" fill="hold" nodeType="afterEffect">
                                  <p:stCondLst>
                                    <p:cond delay="25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2"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3750"/>
                            </p:stCondLst>
                            <p:childTnLst>
                              <p:par>
                                <p:cTn id="42" presetID="10" presetClass="entr" presetSubtype="0" fill="hold" nodeType="afterEffect">
                                  <p:stCondLst>
                                    <p:cond delay="2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5500"/>
                            </p:stCondLst>
                            <p:childTnLst>
                              <p:par>
                                <p:cTn id="57" presetID="10" presetClass="entr" presetSubtype="0" fill="hold" nodeType="afterEffect">
                                  <p:stCondLst>
                                    <p:cond delay="25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625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6750"/>
                            </p:stCondLst>
                            <p:childTnLst>
                              <p:par>
                                <p:cTn id="65" presetID="10" presetClass="entr" presetSubtype="0" fill="hold" grpId="0" nodeType="after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500"/>
                                        <p:tgtEl>
                                          <p:spTgt spid="23">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7250"/>
                            </p:stCondLst>
                            <p:childTnLst>
                              <p:par>
                                <p:cTn id="72" presetID="2" presetClass="entr" presetSubtype="2" decel="100000" fill="hold" grpId="0" nodeType="afterEffect">
                                  <p:stCondLst>
                                    <p:cond delay="2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1+#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par>
                                <p:cTn id="76" presetID="2" presetClass="entr" presetSubtype="2" decel="100000" fill="hold" nodeType="with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1+#ppt_w/2"/>
                                          </p:val>
                                        </p:tav>
                                        <p:tav tm="100000">
                                          <p:val>
                                            <p:strVal val="#ppt_x"/>
                                          </p:val>
                                        </p:tav>
                                      </p:tavLst>
                                    </p:anim>
                                    <p:anim calcmode="lin" valueType="num">
                                      <p:cBhvr additive="base">
                                        <p:cTn id="7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4" grpId="0" animBg="1"/>
      <p:bldP spid="36"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uiExpand="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pic>
        <p:nvPicPr>
          <p:cNvPr id="17" name="図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2860" y="1659857"/>
            <a:ext cx="2738925" cy="3158829"/>
          </a:xfrm>
          <a:prstGeom prst="rect">
            <a:avLst/>
          </a:prstGeom>
        </p:spPr>
      </p:pic>
      <p:sp>
        <p:nvSpPr>
          <p:cNvPr id="27" name="正方形/長方形 26"/>
          <p:cNvSpPr/>
          <p:nvPr userDrawn="1"/>
        </p:nvSpPr>
        <p:spPr>
          <a:xfrm>
            <a:off x="-1" y="4898969"/>
            <a:ext cx="506706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userDrawn="1"/>
        </p:nvSpPr>
        <p:spPr>
          <a:xfrm>
            <a:off x="0" y="2519036"/>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userDrawn="1"/>
        </p:nvSpPr>
        <p:spPr>
          <a:xfrm>
            <a:off x="0" y="7287349"/>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userDrawn="1"/>
        </p:nvSpPr>
        <p:spPr>
          <a:xfrm>
            <a:off x="13241757" y="4898969"/>
            <a:ext cx="504624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userDrawn="1"/>
        </p:nvSpPr>
        <p:spPr>
          <a:xfrm>
            <a:off x="11865253" y="7287349"/>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userDrawn="1"/>
        </p:nvSpPr>
        <p:spPr>
          <a:xfrm>
            <a:off x="11869064" y="2504185"/>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5022" y="4046072"/>
            <a:ext cx="2738925" cy="3158829"/>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7037" y="6432289"/>
            <a:ext cx="2738925" cy="3158829"/>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1127" y="6432289"/>
            <a:ext cx="2738925" cy="3158829"/>
          </a:xfrm>
          <a:prstGeom prst="rect">
            <a:avLst/>
          </a:prstGeom>
        </p:spPr>
      </p:pic>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5835" y="1672563"/>
            <a:ext cx="2738925" cy="3158829"/>
          </a:xfrm>
          <a:prstGeom prst="rect">
            <a:avLst/>
          </a:prstGeom>
        </p:spPr>
      </p:pic>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4200" y="4046072"/>
            <a:ext cx="2738925" cy="3158829"/>
          </a:xfrm>
          <a:prstGeom prst="rect">
            <a:avLst/>
          </a:prstGeom>
        </p:spPr>
      </p:pic>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六角形 5"/>
          <p:cNvSpPr/>
          <p:nvPr userDrawn="1"/>
        </p:nvSpPr>
        <p:spPr>
          <a:xfrm rot="5400000">
            <a:off x="7638626" y="4310851"/>
            <a:ext cx="3040004" cy="2620693"/>
          </a:xfrm>
          <a:prstGeom prst="hexagon">
            <a:avLst>
              <a:gd name="adj" fmla="val 30273"/>
              <a:gd name="vf" fmla="val 115470"/>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32" hasCustomPrompt="1"/>
          </p:nvPr>
        </p:nvSpPr>
        <p:spPr>
          <a:xfrm>
            <a:off x="7855538" y="4889182"/>
            <a:ext cx="2613438" cy="1447211"/>
          </a:xfrm>
          <a:noFill/>
        </p:spPr>
        <p:txBody>
          <a:bodyPr anchor="ctr">
            <a:noAutofit/>
          </a:bodyPr>
          <a:lstStyle>
            <a:lvl1pPr algn="ctr">
              <a:lnSpc>
                <a:spcPct val="120000"/>
              </a:lnSpc>
              <a:spcBef>
                <a:spcPts val="0"/>
              </a:spcBef>
              <a:defRPr sz="2400" spc="0">
                <a:solidFill>
                  <a:schemeClr val="tx1"/>
                </a:solidFill>
                <a:effectLst/>
              </a:defRPr>
            </a:lvl1pPr>
          </a:lstStyle>
          <a:p>
            <a:pPr lvl="0"/>
            <a:r>
              <a:rPr kumimoji="1" lang="en-US" altLang="ja-JP" dirty="0" smtClean="0"/>
              <a:t>TEXT HERE</a:t>
            </a:r>
            <a:endParaRPr kumimoji="1" lang="ja-JP" altLang="en-US" dirty="0"/>
          </a:p>
        </p:txBody>
      </p:sp>
      <p:sp>
        <p:nvSpPr>
          <p:cNvPr id="28" name="図プレースホルダー 7"/>
          <p:cNvSpPr>
            <a:spLocks noGrp="1"/>
          </p:cNvSpPr>
          <p:nvPr>
            <p:ph type="pic" sz="quarter" idx="26" hasCustomPrompt="1"/>
          </p:nvPr>
        </p:nvSpPr>
        <p:spPr>
          <a:xfrm>
            <a:off x="10141538" y="262338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0" hasCustomPrompt="1"/>
          </p:nvPr>
        </p:nvSpPr>
        <p:spPr>
          <a:xfrm>
            <a:off x="9274629" y="3494211"/>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図プレースホルダー 7"/>
          <p:cNvSpPr>
            <a:spLocks noGrp="1"/>
          </p:cNvSpPr>
          <p:nvPr>
            <p:ph type="pic" sz="quarter" idx="33" hasCustomPrompt="1"/>
          </p:nvPr>
        </p:nvSpPr>
        <p:spPr>
          <a:xfrm>
            <a:off x="11523416" y="4959742"/>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2" name="テキスト プレースホルダー 5"/>
          <p:cNvSpPr>
            <a:spLocks noGrp="1"/>
          </p:cNvSpPr>
          <p:nvPr>
            <p:ph type="body" sz="quarter" idx="34" hasCustomPrompt="1"/>
          </p:nvPr>
        </p:nvSpPr>
        <p:spPr>
          <a:xfrm>
            <a:off x="10656507" y="5830573"/>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5" hasCustomPrompt="1"/>
          </p:nvPr>
        </p:nvSpPr>
        <p:spPr>
          <a:xfrm>
            <a:off x="10131658"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6" hasCustomPrompt="1"/>
          </p:nvPr>
        </p:nvSpPr>
        <p:spPr>
          <a:xfrm>
            <a:off x="9264749"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図プレースホルダー 7"/>
          <p:cNvSpPr>
            <a:spLocks noGrp="1"/>
          </p:cNvSpPr>
          <p:nvPr>
            <p:ph type="pic" sz="quarter" idx="37" hasCustomPrompt="1"/>
          </p:nvPr>
        </p:nvSpPr>
        <p:spPr>
          <a:xfrm>
            <a:off x="7345240"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6" name="テキスト プレースホルダー 5"/>
          <p:cNvSpPr>
            <a:spLocks noGrp="1"/>
          </p:cNvSpPr>
          <p:nvPr>
            <p:ph type="body" sz="quarter" idx="38" hasCustomPrompt="1"/>
          </p:nvPr>
        </p:nvSpPr>
        <p:spPr>
          <a:xfrm>
            <a:off x="6478331"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図プレースホルダー 7"/>
          <p:cNvSpPr>
            <a:spLocks noGrp="1"/>
          </p:cNvSpPr>
          <p:nvPr>
            <p:ph type="pic" sz="quarter" idx="39" hasCustomPrompt="1"/>
          </p:nvPr>
        </p:nvSpPr>
        <p:spPr>
          <a:xfrm>
            <a:off x="5982636" y="4973248"/>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8" name="テキスト プレースホルダー 5"/>
          <p:cNvSpPr>
            <a:spLocks noGrp="1"/>
          </p:cNvSpPr>
          <p:nvPr>
            <p:ph type="body" sz="quarter" idx="40" hasCustomPrompt="1"/>
          </p:nvPr>
        </p:nvSpPr>
        <p:spPr>
          <a:xfrm>
            <a:off x="5115727" y="5844079"/>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図プレースホルダー 7"/>
          <p:cNvSpPr>
            <a:spLocks noGrp="1"/>
          </p:cNvSpPr>
          <p:nvPr>
            <p:ph type="pic" sz="quarter" idx="41" hasCustomPrompt="1"/>
          </p:nvPr>
        </p:nvSpPr>
        <p:spPr>
          <a:xfrm>
            <a:off x="7359754" y="2644651"/>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40" name="テキスト プレースホルダー 5"/>
          <p:cNvSpPr>
            <a:spLocks noGrp="1"/>
          </p:cNvSpPr>
          <p:nvPr>
            <p:ph type="body" sz="quarter" idx="42" hasCustomPrompt="1"/>
          </p:nvPr>
        </p:nvSpPr>
        <p:spPr>
          <a:xfrm>
            <a:off x="6492845" y="3515482"/>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1" name="テキスト プレースホルダー 5"/>
          <p:cNvSpPr>
            <a:spLocks noGrp="1"/>
          </p:cNvSpPr>
          <p:nvPr>
            <p:ph type="body" sz="quarter" idx="19" hasCustomPrompt="1"/>
          </p:nvPr>
        </p:nvSpPr>
        <p:spPr>
          <a:xfrm>
            <a:off x="11955498" y="2519036"/>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2" name="テキスト プレースホルダー 5"/>
          <p:cNvSpPr>
            <a:spLocks noGrp="1"/>
          </p:cNvSpPr>
          <p:nvPr>
            <p:ph type="body" sz="quarter" idx="43" hasCustomPrompt="1"/>
          </p:nvPr>
        </p:nvSpPr>
        <p:spPr>
          <a:xfrm>
            <a:off x="13337376" y="4891155"/>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44" hasCustomPrompt="1"/>
          </p:nvPr>
        </p:nvSpPr>
        <p:spPr>
          <a:xfrm>
            <a:off x="11955498" y="7302201"/>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45" hasCustomPrompt="1"/>
          </p:nvPr>
        </p:nvSpPr>
        <p:spPr>
          <a:xfrm>
            <a:off x="1628619" y="7287349"/>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46" hasCustomPrompt="1"/>
          </p:nvPr>
        </p:nvSpPr>
        <p:spPr>
          <a:xfrm>
            <a:off x="272835" y="4913821"/>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6" name="テキスト プレースホルダー 5"/>
          <p:cNvSpPr>
            <a:spLocks noGrp="1"/>
          </p:cNvSpPr>
          <p:nvPr>
            <p:ph type="body" sz="quarter" idx="47" hasCustomPrompt="1"/>
          </p:nvPr>
        </p:nvSpPr>
        <p:spPr>
          <a:xfrm>
            <a:off x="1649156" y="2519036"/>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12"/>
          <p:cNvSpPr>
            <a:spLocks noGrp="1"/>
          </p:cNvSpPr>
          <p:nvPr>
            <p:ph type="body" sz="quarter" idx="24" hasCustomPrompt="1"/>
          </p:nvPr>
        </p:nvSpPr>
        <p:spPr>
          <a:xfrm>
            <a:off x="-7323" y="540159"/>
            <a:ext cx="11482903" cy="1998000"/>
          </a:xfrm>
          <a:blipFill>
            <a:blip r:embed="rId4"/>
            <a:srcRect/>
            <a:stretch>
              <a:fillRect l="-24300"/>
            </a:stretch>
          </a:blipFill>
        </p:spPr>
        <p:txBody>
          <a:bodyPr/>
          <a:lstStyle/>
          <a:p>
            <a:pPr lvl="0"/>
            <a:r>
              <a:rPr lang="en-US" dirty="0" smtClean="0"/>
              <a:t> </a:t>
            </a:r>
            <a:endParaRPr lang="en-US" dirty="0"/>
          </a:p>
        </p:txBody>
      </p:sp>
      <p:sp>
        <p:nvSpPr>
          <p:cNvPr id="48"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2262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90"/>
                                          </p:val>
                                        </p:tav>
                                        <p:tav tm="100000">
                                          <p:val>
                                            <p:fltVal val="0"/>
                                          </p:val>
                                        </p:tav>
                                      </p:tavLst>
                                    </p:anim>
                                    <p:animEffect transition="in" filter="fade">
                                      <p:cBhvr>
                                        <p:cTn id="19" dur="500"/>
                                        <p:tgtEl>
                                          <p:spTgt spid="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p:cTn id="2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15">
                                            <p:txEl>
                                              <p:pRg st="0" end="0"/>
                                            </p:txEl>
                                          </p:spTgt>
                                        </p:tgtEl>
                                      </p:cBhvr>
                                    </p:animEffect>
                                  </p:childTnLst>
                                </p:cTn>
                              </p:par>
                            </p:childTnLst>
                          </p:cTn>
                        </p:par>
                        <p:par>
                          <p:cTn id="26" fill="hold">
                            <p:stCondLst>
                              <p:cond delay="1000"/>
                            </p:stCondLst>
                            <p:childTnLst>
                              <p:par>
                                <p:cTn id="27" presetID="31" presetClass="entr" presetSubtype="0" fill="hold" nodeType="afterEffect">
                                  <p:stCondLst>
                                    <p:cond delay="25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90"/>
                                          </p:val>
                                        </p:tav>
                                        <p:tav tm="100000">
                                          <p:val>
                                            <p:fltVal val="0"/>
                                          </p:val>
                                        </p:tav>
                                      </p:tavLst>
                                    </p:anim>
                                    <p:animEffect transition="in" filter="fade">
                                      <p:cBhvr>
                                        <p:cTn id="32" dur="500"/>
                                        <p:tgtEl>
                                          <p:spTgt spid="17"/>
                                        </p:tgtEl>
                                      </p:cBhvr>
                                    </p:animEffect>
                                  </p:childTnLst>
                                </p:cTn>
                              </p:par>
                              <p:par>
                                <p:cTn id="33" presetID="31" presetClass="entr" presetSubtype="0" fill="hold" grpId="0" nodeType="withEffect">
                                  <p:stCondLst>
                                    <p:cond delay="25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90"/>
                                          </p:val>
                                        </p:tav>
                                        <p:tav tm="100000">
                                          <p:val>
                                            <p:fltVal val="0"/>
                                          </p:val>
                                        </p:tav>
                                      </p:tavLst>
                                    </p:anim>
                                    <p:animEffect transition="in" filter="fade">
                                      <p:cBhvr>
                                        <p:cTn id="38" dur="500"/>
                                        <p:tgtEl>
                                          <p:spTgt spid="28"/>
                                        </p:tgtEl>
                                      </p:cBhvr>
                                    </p:animEffect>
                                  </p:childTnLst>
                                </p:cTn>
                              </p:par>
                              <p:par>
                                <p:cTn id="39" presetID="31" presetClass="entr" presetSubtype="0" fill="hold" grpId="0" nodeType="withEffect">
                                  <p:stCondLst>
                                    <p:cond delay="250"/>
                                  </p:stCondLst>
                                  <p:childTnLst>
                                    <p:set>
                                      <p:cBhvr>
                                        <p:cTn id="40" dur="1" fill="hold">
                                          <p:stCondLst>
                                            <p:cond delay="0"/>
                                          </p:stCondLst>
                                        </p:cTn>
                                        <p:tgtEl>
                                          <p:spTgt spid="29">
                                            <p:txEl>
                                              <p:pRg st="0" end="0"/>
                                            </p:txEl>
                                          </p:spTgt>
                                        </p:tgtEl>
                                        <p:attrNameLst>
                                          <p:attrName>style.visibility</p:attrName>
                                        </p:attrNameLst>
                                      </p:cBhvr>
                                      <p:to>
                                        <p:strVal val="visible"/>
                                      </p:to>
                                    </p:set>
                                    <p:anim calcmode="lin" valueType="num">
                                      <p:cBhvr>
                                        <p:cTn id="4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44" dur="500"/>
                                        <p:tgtEl>
                                          <p:spTgt spid="29">
                                            <p:txEl>
                                              <p:pRg st="0" end="0"/>
                                            </p:txEl>
                                          </p:spTgt>
                                        </p:tgtEl>
                                      </p:cBhvr>
                                    </p:animEffect>
                                  </p:childTnLst>
                                </p:cTn>
                              </p:par>
                            </p:childTnLst>
                          </p:cTn>
                        </p:par>
                        <p:par>
                          <p:cTn id="45" fill="hold">
                            <p:stCondLst>
                              <p:cond delay="17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250"/>
                            </p:stCondLst>
                            <p:childTnLst>
                              <p:par>
                                <p:cTn id="50" presetID="22" presetClass="entr" presetSubtype="8"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par>
                          <p:cTn id="53" fill="hold">
                            <p:stCondLst>
                              <p:cond delay="2750"/>
                            </p:stCondLst>
                            <p:childTnLst>
                              <p:par>
                                <p:cTn id="54" presetID="3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90"/>
                                          </p:val>
                                        </p:tav>
                                        <p:tav tm="100000">
                                          <p:val>
                                            <p:fltVal val="0"/>
                                          </p:val>
                                        </p:tav>
                                      </p:tavLst>
                                    </p:anim>
                                    <p:animEffect transition="in" filter="fade">
                                      <p:cBhvr>
                                        <p:cTn id="59" dur="500"/>
                                        <p:tgtEl>
                                          <p:spTgt spid="18"/>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 calcmode="lin" valueType="num">
                                      <p:cBhvr>
                                        <p:cTn id="64" dur="500" fill="hold"/>
                                        <p:tgtEl>
                                          <p:spTgt spid="31"/>
                                        </p:tgtEl>
                                        <p:attrNameLst>
                                          <p:attrName>style.rotation</p:attrName>
                                        </p:attrNameLst>
                                      </p:cBhvr>
                                      <p:tavLst>
                                        <p:tav tm="0">
                                          <p:val>
                                            <p:fltVal val="90"/>
                                          </p:val>
                                        </p:tav>
                                        <p:tav tm="100000">
                                          <p:val>
                                            <p:fltVal val="0"/>
                                          </p:val>
                                        </p:tav>
                                      </p:tavLst>
                                    </p:anim>
                                    <p:animEffect transition="in" filter="fade">
                                      <p:cBhvr>
                                        <p:cTn id="65" dur="500"/>
                                        <p:tgtEl>
                                          <p:spTgt spid="31"/>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 calcmode="lin" valueType="num">
                                      <p:cBhvr>
                                        <p:cTn id="68"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70"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1" dur="500"/>
                                        <p:tgtEl>
                                          <p:spTgt spid="32">
                                            <p:txEl>
                                              <p:pRg st="0" end="0"/>
                                            </p:txEl>
                                          </p:spTgt>
                                        </p:tgtEl>
                                      </p:cBhvr>
                                    </p:animEffect>
                                  </p:childTnLst>
                                </p:cTn>
                              </p:par>
                            </p:childTnLst>
                          </p:cTn>
                        </p:par>
                        <p:par>
                          <p:cTn id="72" fill="hold">
                            <p:stCondLst>
                              <p:cond delay="325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37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4250"/>
                            </p:stCondLst>
                            <p:childTnLst>
                              <p:par>
                                <p:cTn id="81" presetID="31"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90"/>
                                          </p:val>
                                        </p:tav>
                                        <p:tav tm="100000">
                                          <p:val>
                                            <p:fltVal val="0"/>
                                          </p:val>
                                        </p:tav>
                                      </p:tavLst>
                                    </p:anim>
                                    <p:animEffect transition="in" filter="fade">
                                      <p:cBhvr>
                                        <p:cTn id="86" dur="500"/>
                                        <p:tgtEl>
                                          <p:spTgt spid="19"/>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 calcmode="lin" valueType="num">
                                      <p:cBhvr>
                                        <p:cTn id="91" dur="500" fill="hold"/>
                                        <p:tgtEl>
                                          <p:spTgt spid="33"/>
                                        </p:tgtEl>
                                        <p:attrNameLst>
                                          <p:attrName>style.rotation</p:attrName>
                                        </p:attrNameLst>
                                      </p:cBhvr>
                                      <p:tavLst>
                                        <p:tav tm="0">
                                          <p:val>
                                            <p:fltVal val="90"/>
                                          </p:val>
                                        </p:tav>
                                        <p:tav tm="100000">
                                          <p:val>
                                            <p:fltVal val="0"/>
                                          </p:val>
                                        </p:tav>
                                      </p:tavLst>
                                    </p:anim>
                                    <p:animEffect transition="in" filter="fade">
                                      <p:cBhvr>
                                        <p:cTn id="92" dur="500"/>
                                        <p:tgtEl>
                                          <p:spTgt spid="33"/>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97"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98" dur="500"/>
                                        <p:tgtEl>
                                          <p:spTgt spid="34">
                                            <p:txEl>
                                              <p:pRg st="0" end="0"/>
                                            </p:txEl>
                                          </p:spTgt>
                                        </p:tgtEl>
                                      </p:cBhvr>
                                    </p:animEffect>
                                  </p:childTnLst>
                                </p:cTn>
                              </p:par>
                            </p:childTnLst>
                          </p:cTn>
                        </p:par>
                        <p:par>
                          <p:cTn id="99" fill="hold">
                            <p:stCondLst>
                              <p:cond delay="475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childTnLst>
                          </p:cTn>
                        </p:par>
                        <p:par>
                          <p:cTn id="103" fill="hold">
                            <p:stCondLst>
                              <p:cond delay="5250"/>
                            </p:stCondLst>
                            <p:childTnLst>
                              <p:par>
                                <p:cTn id="104" presetID="22" presetClass="entr" presetSubtype="8"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left)">
                                      <p:cBhvr>
                                        <p:cTn id="106" dur="500"/>
                                        <p:tgtEl>
                                          <p:spTgt spid="43"/>
                                        </p:tgtEl>
                                      </p:cBhvr>
                                    </p:animEffect>
                                  </p:childTnLst>
                                </p:cTn>
                              </p:par>
                            </p:childTnLst>
                          </p:cTn>
                        </p:par>
                        <p:par>
                          <p:cTn id="107" fill="hold">
                            <p:stCondLst>
                              <p:cond delay="5750"/>
                            </p:stCondLst>
                            <p:childTnLst>
                              <p:par>
                                <p:cTn id="108" presetID="31" presetClass="entr" presetSubtype="0"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 calcmode="lin" valueType="num">
                                      <p:cBhvr>
                                        <p:cTn id="112" dur="500" fill="hold"/>
                                        <p:tgtEl>
                                          <p:spTgt spid="20"/>
                                        </p:tgtEl>
                                        <p:attrNameLst>
                                          <p:attrName>style.rotation</p:attrName>
                                        </p:attrNameLst>
                                      </p:cBhvr>
                                      <p:tavLst>
                                        <p:tav tm="0">
                                          <p:val>
                                            <p:fltVal val="90"/>
                                          </p:val>
                                        </p:tav>
                                        <p:tav tm="100000">
                                          <p:val>
                                            <p:fltVal val="0"/>
                                          </p:val>
                                        </p:tav>
                                      </p:tavLst>
                                    </p:anim>
                                    <p:animEffect transition="in" filter="fade">
                                      <p:cBhvr>
                                        <p:cTn id="113" dur="500"/>
                                        <p:tgtEl>
                                          <p:spTgt spid="20"/>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anim calcmode="lin" valueType="num">
                                      <p:cBhvr>
                                        <p:cTn id="118" dur="500" fill="hold"/>
                                        <p:tgtEl>
                                          <p:spTgt spid="35"/>
                                        </p:tgtEl>
                                        <p:attrNameLst>
                                          <p:attrName>style.rotation</p:attrName>
                                        </p:attrNameLst>
                                      </p:cBhvr>
                                      <p:tavLst>
                                        <p:tav tm="0">
                                          <p:val>
                                            <p:fltVal val="90"/>
                                          </p:val>
                                        </p:tav>
                                        <p:tav tm="100000">
                                          <p:val>
                                            <p:fltVal val="0"/>
                                          </p:val>
                                        </p:tav>
                                      </p:tavLst>
                                    </p:anim>
                                    <p:animEffect transition="in" filter="fade">
                                      <p:cBhvr>
                                        <p:cTn id="119" dur="500"/>
                                        <p:tgtEl>
                                          <p:spTgt spid="35"/>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 calcmode="lin" valueType="num">
                                      <p:cBhvr>
                                        <p:cTn id="12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124"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125" dur="500"/>
                                        <p:tgtEl>
                                          <p:spTgt spid="36">
                                            <p:txEl>
                                              <p:pRg st="0" end="0"/>
                                            </p:txEl>
                                          </p:spTgt>
                                        </p:tgtEl>
                                      </p:cBhvr>
                                    </p:animEffect>
                                  </p:childTnLst>
                                </p:cTn>
                              </p:par>
                            </p:childTnLst>
                          </p:cTn>
                        </p:par>
                        <p:par>
                          <p:cTn id="126" fill="hold">
                            <p:stCondLst>
                              <p:cond delay="6250"/>
                            </p:stCondLst>
                            <p:childTnLst>
                              <p:par>
                                <p:cTn id="127" presetID="22" presetClass="entr" presetSubtype="2" fill="hold" grpId="0"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wipe(right)">
                                      <p:cBhvr>
                                        <p:cTn id="129" dur="500"/>
                                        <p:tgtEl>
                                          <p:spTgt spid="26"/>
                                        </p:tgtEl>
                                      </p:cBhvr>
                                    </p:animEffect>
                                  </p:childTnLst>
                                </p:cTn>
                              </p:par>
                            </p:childTnLst>
                          </p:cTn>
                        </p:par>
                        <p:par>
                          <p:cTn id="130" fill="hold">
                            <p:stCondLst>
                              <p:cond delay="6750"/>
                            </p:stCondLst>
                            <p:childTnLst>
                              <p:par>
                                <p:cTn id="131" presetID="22" presetClass="entr" presetSubtype="2" fill="hold" grpId="0" nodeType="afterEffect">
                                  <p:stCondLst>
                                    <p:cond delay="0"/>
                                  </p:stCondLst>
                                  <p:childTnLst>
                                    <p:set>
                                      <p:cBhvr>
                                        <p:cTn id="132" dur="1" fill="hold">
                                          <p:stCondLst>
                                            <p:cond delay="0"/>
                                          </p:stCondLst>
                                        </p:cTn>
                                        <p:tgtEl>
                                          <p:spTgt spid="44">
                                            <p:txEl>
                                              <p:pRg st="0" end="0"/>
                                            </p:txEl>
                                          </p:spTgt>
                                        </p:tgtEl>
                                        <p:attrNameLst>
                                          <p:attrName>style.visibility</p:attrName>
                                        </p:attrNameLst>
                                      </p:cBhvr>
                                      <p:to>
                                        <p:strVal val="visible"/>
                                      </p:to>
                                    </p:set>
                                    <p:animEffect transition="in" filter="wipe(right)">
                                      <p:cBhvr>
                                        <p:cTn id="133" dur="500"/>
                                        <p:tgtEl>
                                          <p:spTgt spid="44">
                                            <p:txEl>
                                              <p:pRg st="0" end="0"/>
                                            </p:txEl>
                                          </p:spTgt>
                                        </p:tgtEl>
                                      </p:cBhvr>
                                    </p:animEffect>
                                  </p:childTnLst>
                                </p:cTn>
                              </p:par>
                            </p:childTnLst>
                          </p:cTn>
                        </p:par>
                        <p:par>
                          <p:cTn id="134" fill="hold">
                            <p:stCondLst>
                              <p:cond delay="7250"/>
                            </p:stCondLst>
                            <p:childTnLst>
                              <p:par>
                                <p:cTn id="135" presetID="31" presetClass="entr" presetSubtype="0" fill="hold" nodeType="after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anim calcmode="lin" valueType="num">
                                      <p:cBhvr>
                                        <p:cTn id="139" dur="500" fill="hold"/>
                                        <p:tgtEl>
                                          <p:spTgt spid="22"/>
                                        </p:tgtEl>
                                        <p:attrNameLst>
                                          <p:attrName>style.rotation</p:attrName>
                                        </p:attrNameLst>
                                      </p:cBhvr>
                                      <p:tavLst>
                                        <p:tav tm="0">
                                          <p:val>
                                            <p:fltVal val="90"/>
                                          </p:val>
                                        </p:tav>
                                        <p:tav tm="100000">
                                          <p:val>
                                            <p:fltVal val="0"/>
                                          </p:val>
                                        </p:tav>
                                      </p:tavLst>
                                    </p:anim>
                                    <p:animEffect transition="in" filter="fade">
                                      <p:cBhvr>
                                        <p:cTn id="140" dur="500"/>
                                        <p:tgtEl>
                                          <p:spTgt spid="22"/>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 calcmode="lin" valueType="num">
                                      <p:cBhvr>
                                        <p:cTn id="145" dur="500" fill="hold"/>
                                        <p:tgtEl>
                                          <p:spTgt spid="37"/>
                                        </p:tgtEl>
                                        <p:attrNameLst>
                                          <p:attrName>style.rotation</p:attrName>
                                        </p:attrNameLst>
                                      </p:cBhvr>
                                      <p:tavLst>
                                        <p:tav tm="0">
                                          <p:val>
                                            <p:fltVal val="90"/>
                                          </p:val>
                                        </p:tav>
                                        <p:tav tm="100000">
                                          <p:val>
                                            <p:fltVal val="0"/>
                                          </p:val>
                                        </p:tav>
                                      </p:tavLst>
                                    </p:anim>
                                    <p:animEffect transition="in" filter="fade">
                                      <p:cBhvr>
                                        <p:cTn id="146" dur="500"/>
                                        <p:tgtEl>
                                          <p:spTgt spid="37"/>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38">
                                            <p:txEl>
                                              <p:pRg st="0" end="0"/>
                                            </p:txEl>
                                          </p:spTgt>
                                        </p:tgtEl>
                                        <p:attrNameLst>
                                          <p:attrName>style.visibility</p:attrName>
                                        </p:attrNameLst>
                                      </p:cBhvr>
                                      <p:to>
                                        <p:strVal val="visible"/>
                                      </p:to>
                                    </p:set>
                                    <p:anim calcmode="lin" valueType="num">
                                      <p:cBhvr>
                                        <p:cTn id="14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50"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51"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52" dur="500"/>
                                        <p:tgtEl>
                                          <p:spTgt spid="38">
                                            <p:txEl>
                                              <p:pRg st="0" end="0"/>
                                            </p:txEl>
                                          </p:spTgt>
                                        </p:tgtEl>
                                      </p:cBhvr>
                                    </p:animEffect>
                                  </p:childTnLst>
                                </p:cTn>
                              </p:par>
                            </p:childTnLst>
                          </p:cTn>
                        </p:par>
                        <p:par>
                          <p:cTn id="153" fill="hold">
                            <p:stCondLst>
                              <p:cond delay="7750"/>
                            </p:stCondLst>
                            <p:childTnLst>
                              <p:par>
                                <p:cTn id="154" presetID="22" presetClass="entr" presetSubtype="2" fill="hold" grpId="0" nodeType="after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wipe(right)">
                                      <p:cBhvr>
                                        <p:cTn id="156" dur="500"/>
                                        <p:tgtEl>
                                          <p:spTgt spid="27"/>
                                        </p:tgtEl>
                                      </p:cBhvr>
                                    </p:animEffect>
                                  </p:childTnLst>
                                </p:cTn>
                              </p:par>
                            </p:childTnLst>
                          </p:cTn>
                        </p:par>
                        <p:par>
                          <p:cTn id="157" fill="hold">
                            <p:stCondLst>
                              <p:cond delay="8250"/>
                            </p:stCondLst>
                            <p:childTnLst>
                              <p:par>
                                <p:cTn id="158" presetID="22" presetClass="entr" presetSubtype="2" fill="hold" grpId="0" nodeType="afterEffect">
                                  <p:stCondLst>
                                    <p:cond delay="0"/>
                                  </p:stCondLst>
                                  <p:childTnLst>
                                    <p:set>
                                      <p:cBhvr>
                                        <p:cTn id="159" dur="1" fill="hold">
                                          <p:stCondLst>
                                            <p:cond delay="0"/>
                                          </p:stCondLst>
                                        </p:cTn>
                                        <p:tgtEl>
                                          <p:spTgt spid="45">
                                            <p:txEl>
                                              <p:pRg st="0" end="0"/>
                                            </p:txEl>
                                          </p:spTgt>
                                        </p:tgtEl>
                                        <p:attrNameLst>
                                          <p:attrName>style.visibility</p:attrName>
                                        </p:attrNameLst>
                                      </p:cBhvr>
                                      <p:to>
                                        <p:strVal val="visible"/>
                                      </p:to>
                                    </p:set>
                                    <p:animEffect transition="in" filter="wipe(right)">
                                      <p:cBhvr>
                                        <p:cTn id="160" dur="500"/>
                                        <p:tgtEl>
                                          <p:spTgt spid="45">
                                            <p:txEl>
                                              <p:pRg st="0" end="0"/>
                                            </p:txEl>
                                          </p:spTgt>
                                        </p:tgtEl>
                                      </p:cBhvr>
                                    </p:animEffect>
                                  </p:childTnLst>
                                </p:cTn>
                              </p:par>
                            </p:childTnLst>
                          </p:cTn>
                        </p:par>
                        <p:par>
                          <p:cTn id="161" fill="hold">
                            <p:stCondLst>
                              <p:cond delay="8750"/>
                            </p:stCondLst>
                            <p:childTnLst>
                              <p:par>
                                <p:cTn id="162" presetID="31" presetClass="entr" presetSubtype="0" fill="hold" nodeType="afterEffect">
                                  <p:stCondLst>
                                    <p:cond delay="0"/>
                                  </p:stCondLst>
                                  <p:childTnLst>
                                    <p:set>
                                      <p:cBhvr>
                                        <p:cTn id="163" dur="1" fill="hold">
                                          <p:stCondLst>
                                            <p:cond delay="0"/>
                                          </p:stCondLst>
                                        </p:cTn>
                                        <p:tgtEl>
                                          <p:spTgt spid="21"/>
                                        </p:tgtEl>
                                        <p:attrNameLst>
                                          <p:attrName>style.visibility</p:attrName>
                                        </p:attrNameLst>
                                      </p:cBhvr>
                                      <p:to>
                                        <p:strVal val="visible"/>
                                      </p:to>
                                    </p:set>
                                    <p:anim calcmode="lin" valueType="num">
                                      <p:cBhvr>
                                        <p:cTn id="164" dur="500" fill="hold"/>
                                        <p:tgtEl>
                                          <p:spTgt spid="21"/>
                                        </p:tgtEl>
                                        <p:attrNameLst>
                                          <p:attrName>ppt_w</p:attrName>
                                        </p:attrNameLst>
                                      </p:cBhvr>
                                      <p:tavLst>
                                        <p:tav tm="0">
                                          <p:val>
                                            <p:fltVal val="0"/>
                                          </p:val>
                                        </p:tav>
                                        <p:tav tm="100000">
                                          <p:val>
                                            <p:strVal val="#ppt_w"/>
                                          </p:val>
                                        </p:tav>
                                      </p:tavLst>
                                    </p:anim>
                                    <p:anim calcmode="lin" valueType="num">
                                      <p:cBhvr>
                                        <p:cTn id="165" dur="500" fill="hold"/>
                                        <p:tgtEl>
                                          <p:spTgt spid="21"/>
                                        </p:tgtEl>
                                        <p:attrNameLst>
                                          <p:attrName>ppt_h</p:attrName>
                                        </p:attrNameLst>
                                      </p:cBhvr>
                                      <p:tavLst>
                                        <p:tav tm="0">
                                          <p:val>
                                            <p:fltVal val="0"/>
                                          </p:val>
                                        </p:tav>
                                        <p:tav tm="100000">
                                          <p:val>
                                            <p:strVal val="#ppt_h"/>
                                          </p:val>
                                        </p:tav>
                                      </p:tavLst>
                                    </p:anim>
                                    <p:anim calcmode="lin" valueType="num">
                                      <p:cBhvr>
                                        <p:cTn id="166" dur="500" fill="hold"/>
                                        <p:tgtEl>
                                          <p:spTgt spid="21"/>
                                        </p:tgtEl>
                                        <p:attrNameLst>
                                          <p:attrName>style.rotation</p:attrName>
                                        </p:attrNameLst>
                                      </p:cBhvr>
                                      <p:tavLst>
                                        <p:tav tm="0">
                                          <p:val>
                                            <p:fltVal val="90"/>
                                          </p:val>
                                        </p:tav>
                                        <p:tav tm="100000">
                                          <p:val>
                                            <p:fltVal val="0"/>
                                          </p:val>
                                        </p:tav>
                                      </p:tavLst>
                                    </p:anim>
                                    <p:animEffect transition="in" filter="fade">
                                      <p:cBhvr>
                                        <p:cTn id="167" dur="500"/>
                                        <p:tgtEl>
                                          <p:spTgt spid="21"/>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500" fill="hold"/>
                                        <p:tgtEl>
                                          <p:spTgt spid="39"/>
                                        </p:tgtEl>
                                        <p:attrNameLst>
                                          <p:attrName>ppt_w</p:attrName>
                                        </p:attrNameLst>
                                      </p:cBhvr>
                                      <p:tavLst>
                                        <p:tav tm="0">
                                          <p:val>
                                            <p:fltVal val="0"/>
                                          </p:val>
                                        </p:tav>
                                        <p:tav tm="100000">
                                          <p:val>
                                            <p:strVal val="#ppt_w"/>
                                          </p:val>
                                        </p:tav>
                                      </p:tavLst>
                                    </p:anim>
                                    <p:anim calcmode="lin" valueType="num">
                                      <p:cBhvr>
                                        <p:cTn id="171" dur="500" fill="hold"/>
                                        <p:tgtEl>
                                          <p:spTgt spid="39"/>
                                        </p:tgtEl>
                                        <p:attrNameLst>
                                          <p:attrName>ppt_h</p:attrName>
                                        </p:attrNameLst>
                                      </p:cBhvr>
                                      <p:tavLst>
                                        <p:tav tm="0">
                                          <p:val>
                                            <p:fltVal val="0"/>
                                          </p:val>
                                        </p:tav>
                                        <p:tav tm="100000">
                                          <p:val>
                                            <p:strVal val="#ppt_h"/>
                                          </p:val>
                                        </p:tav>
                                      </p:tavLst>
                                    </p:anim>
                                    <p:anim calcmode="lin" valueType="num">
                                      <p:cBhvr>
                                        <p:cTn id="172" dur="500" fill="hold"/>
                                        <p:tgtEl>
                                          <p:spTgt spid="39"/>
                                        </p:tgtEl>
                                        <p:attrNameLst>
                                          <p:attrName>style.rotation</p:attrName>
                                        </p:attrNameLst>
                                      </p:cBhvr>
                                      <p:tavLst>
                                        <p:tav tm="0">
                                          <p:val>
                                            <p:fltVal val="90"/>
                                          </p:val>
                                        </p:tav>
                                        <p:tav tm="100000">
                                          <p:val>
                                            <p:fltVal val="0"/>
                                          </p:val>
                                        </p:tav>
                                      </p:tavLst>
                                    </p:anim>
                                    <p:animEffect transition="in" filter="fade">
                                      <p:cBhvr>
                                        <p:cTn id="173" dur="500"/>
                                        <p:tgtEl>
                                          <p:spTgt spid="39"/>
                                        </p:tgtEl>
                                      </p:cBhvr>
                                    </p:animEffect>
                                  </p:childTnLst>
                                </p:cTn>
                              </p:par>
                              <p:par>
                                <p:cTn id="174" presetID="31" presetClass="entr" presetSubtype="0" fill="hold" grpId="0" nodeType="withEffect">
                                  <p:stCondLst>
                                    <p:cond delay="0"/>
                                  </p:stCondLst>
                                  <p:childTnLst>
                                    <p:set>
                                      <p:cBhvr>
                                        <p:cTn id="175" dur="1" fill="hold">
                                          <p:stCondLst>
                                            <p:cond delay="0"/>
                                          </p:stCondLst>
                                        </p:cTn>
                                        <p:tgtEl>
                                          <p:spTgt spid="40">
                                            <p:txEl>
                                              <p:pRg st="0" end="0"/>
                                            </p:txEl>
                                          </p:spTgt>
                                        </p:tgtEl>
                                        <p:attrNameLst>
                                          <p:attrName>style.visibility</p:attrName>
                                        </p:attrNameLst>
                                      </p:cBhvr>
                                      <p:to>
                                        <p:strVal val="visible"/>
                                      </p:to>
                                    </p:set>
                                    <p:anim calcmode="lin" valueType="num">
                                      <p:cBhvr>
                                        <p:cTn id="176"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77"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78"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79" dur="500"/>
                                        <p:tgtEl>
                                          <p:spTgt spid="40">
                                            <p:txEl>
                                              <p:pRg st="0" end="0"/>
                                            </p:txEl>
                                          </p:spTgt>
                                        </p:tgtEl>
                                      </p:cBhvr>
                                    </p:animEffect>
                                  </p:childTnLst>
                                </p:cTn>
                              </p:par>
                            </p:childTnLst>
                          </p:cTn>
                        </p:par>
                        <p:par>
                          <p:cTn id="180" fill="hold">
                            <p:stCondLst>
                              <p:cond delay="9250"/>
                            </p:stCondLst>
                            <p:childTnLst>
                              <p:par>
                                <p:cTn id="181" presetID="22" presetClass="entr" presetSubtype="2" fill="hold" grpId="0" nodeType="after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wipe(right)">
                                      <p:cBhvr>
                                        <p:cTn id="183" dur="500"/>
                                        <p:tgtEl>
                                          <p:spTgt spid="25"/>
                                        </p:tgtEl>
                                      </p:cBhvr>
                                    </p:animEffect>
                                  </p:childTnLst>
                                </p:cTn>
                              </p:par>
                            </p:childTnLst>
                          </p:cTn>
                        </p:par>
                        <p:par>
                          <p:cTn id="184" fill="hold">
                            <p:stCondLst>
                              <p:cond delay="9750"/>
                            </p:stCondLst>
                            <p:childTnLst>
                              <p:par>
                                <p:cTn id="185" presetID="22" presetClass="entr" presetSubtype="2" fill="hold" grpId="0" nodeType="afterEffect">
                                  <p:stCondLst>
                                    <p:cond delay="0"/>
                                  </p:stCondLst>
                                  <p:childTnLst>
                                    <p:set>
                                      <p:cBhvr>
                                        <p:cTn id="186" dur="1" fill="hold">
                                          <p:stCondLst>
                                            <p:cond delay="0"/>
                                          </p:stCondLst>
                                        </p:cTn>
                                        <p:tgtEl>
                                          <p:spTgt spid="46">
                                            <p:txEl>
                                              <p:pRg st="0" end="0"/>
                                            </p:txEl>
                                          </p:spTgt>
                                        </p:tgtEl>
                                        <p:attrNameLst>
                                          <p:attrName>style.visibility</p:attrName>
                                        </p:attrNameLst>
                                      </p:cBhvr>
                                      <p:to>
                                        <p:strVal val="visible"/>
                                      </p:to>
                                    </p:set>
                                    <p:animEffect transition="in" filter="wipe(right)">
                                      <p:cBhvr>
                                        <p:cTn id="18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6" grpId="0" animBg="1"/>
      <p:bldP spid="23" grpId="0" animBg="1"/>
      <p:bldP spid="24" grpId="0" animBg="1"/>
      <p:bldP spid="16" grpId="0" animBg="1"/>
      <p:bldP spid="6" grpId="0" animBg="1"/>
      <p:bldP spid="15" grpId="0" build="p">
        <p:tmplLst>
          <p:tmpl lvl="1">
            <p:tnLst>
              <p:par>
                <p:cTn presetID="3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 calcmode="lin" valueType="num">
                      <p:cBhvr>
                        <p:cTn dur="500" fill="hold"/>
                        <p:tgtEl>
                          <p:spTgt spid="15"/>
                        </p:tgtEl>
                        <p:attrNameLst>
                          <p:attrName>style.rotation</p:attrName>
                        </p:attrNameLst>
                      </p:cBhvr>
                      <p:tavLst>
                        <p:tav tm="0">
                          <p:val>
                            <p:fltVal val="90"/>
                          </p:val>
                        </p:tav>
                        <p:tav tm="100000">
                          <p:val>
                            <p:fltVal val="0"/>
                          </p:val>
                        </p:tav>
                      </p:tavLst>
                    </p:anim>
                    <p:animEffect transition="in" filter="fade">
                      <p:cBhvr>
                        <p:cTn dur="500"/>
                        <p:tgtEl>
                          <p:spTgt spid="15"/>
                        </p:tgtEl>
                      </p:cBhvr>
                    </p:animEffect>
                  </p:childTnLst>
                </p:cTn>
              </p:par>
            </p:tnLst>
          </p:tmpl>
        </p:tmplLst>
      </p:bldP>
      <p:bldP spid="28" grpId="0"/>
      <p:bldP spid="29" grpId="0" build="p">
        <p:tmplLst>
          <p:tmpl lvl="1">
            <p:tnLst>
              <p:par>
                <p:cTn presetID="31"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 calcmode="lin" valueType="num">
                      <p:cBhvr>
                        <p:cTn dur="500" fill="hold"/>
                        <p:tgtEl>
                          <p:spTgt spid="29"/>
                        </p:tgtEl>
                        <p:attrNameLst>
                          <p:attrName>style.rotation</p:attrName>
                        </p:attrNameLst>
                      </p:cBhvr>
                      <p:tavLst>
                        <p:tav tm="0">
                          <p:val>
                            <p:fltVal val="90"/>
                          </p:val>
                        </p:tav>
                        <p:tav tm="100000">
                          <p:val>
                            <p:fltVal val="0"/>
                          </p:val>
                        </p:tav>
                      </p:tavLst>
                    </p:anim>
                    <p:animEffect transition="in" filter="fade">
                      <p:cBhvr>
                        <p:cTn dur="500"/>
                        <p:tgtEl>
                          <p:spTgt spid="29"/>
                        </p:tgtEl>
                      </p:cBhvr>
                    </p:animEffect>
                  </p:childTnLst>
                </p:cTn>
              </p:par>
            </p:tnLst>
          </p:tmpl>
        </p:tmplLst>
      </p:bldP>
      <p:bldP spid="31" grpId="0"/>
      <p:bldP spid="32" grpId="0" build="p">
        <p:tmplLst>
          <p:tmpl lvl="1">
            <p:tnLst>
              <p:par>
                <p:cTn presetID="3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7" grpId="0"/>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2"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right)">
                      <p:cBhvr>
                        <p:cTn dur="500"/>
                        <p:tgtEl>
                          <p:spTgt spid="44"/>
                        </p:tgtEl>
                      </p:cBhvr>
                    </p:animEffect>
                  </p:childTnLst>
                </p:cTn>
              </p:par>
            </p:tnLst>
          </p:tmpl>
        </p:tmplLst>
      </p:bldP>
      <p:bldP spid="45" grpId="0" build="p">
        <p:tmplLst>
          <p:tmpl lvl="1">
            <p:tnLst>
              <p:par>
                <p:cTn presetID="22" presetClass="entr" presetSubtype="2"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right)">
                      <p:cBhvr>
                        <p:cTn dur="500"/>
                        <p:tgtEl>
                          <p:spTgt spid="45"/>
                        </p:tgtEl>
                      </p:cBhvr>
                    </p:animEffect>
                  </p:childTnLst>
                </p:cTn>
              </p:par>
            </p:tnLst>
          </p:tmpl>
        </p:tmplLst>
      </p:bldP>
      <p:bldP spid="46" grpId="0" build="p">
        <p:tmplLst>
          <p:tmpl lvl="1">
            <p:tnLst>
              <p:par>
                <p:cTn presetID="22" presetClass="entr" presetSubtype="2"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right)">
                      <p:cBhvr>
                        <p:cTn dur="500"/>
                        <p:tgtEl>
                          <p:spTgt spid="46"/>
                        </p:tgtEl>
                      </p:cBhvr>
                    </p:animEffect>
                  </p:childTnLst>
                </p:cTn>
              </p:par>
            </p:tnLst>
          </p:tmpl>
        </p:tmplLst>
      </p:bldP>
      <p:bldP spid="47" grpId="0" animBg="1">
        <p:tmplLst>
          <p:tmpl>
            <p:tnLst>
              <p:par>
                <p:cTn presetID="2" presetClass="entr" presetSubtype="8"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正方形/長方形 8"/>
          <p:cNvSpPr/>
          <p:nvPr userDrawn="1"/>
        </p:nvSpPr>
        <p:spPr>
          <a:xfrm>
            <a:off x="0" y="3573194"/>
            <a:ext cx="18286413" cy="32355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7" name="テキスト プレースホルダー 5"/>
          <p:cNvSpPr>
            <a:spLocks noGrp="1"/>
          </p:cNvSpPr>
          <p:nvPr>
            <p:ph type="body" sz="quarter" idx="13" hasCustomPrompt="1"/>
          </p:nvPr>
        </p:nvSpPr>
        <p:spPr>
          <a:xfrm>
            <a:off x="2971403" y="3685734"/>
            <a:ext cx="12343607" cy="2996419"/>
          </a:xfrm>
          <a:noFill/>
        </p:spPr>
        <p:txBody>
          <a:bodyPr anchor="ctr">
            <a:noAutofit/>
          </a:bodyPr>
          <a:lstStyle>
            <a:lvl1pPr algn="ctr">
              <a:lnSpc>
                <a:spcPct val="100000"/>
              </a:lnSpc>
              <a:spcBef>
                <a:spcPts val="0"/>
              </a:spcBef>
              <a:defRPr sz="6600" spc="300">
                <a:solidFill>
                  <a:schemeClr val="bg2"/>
                </a:solidFill>
                <a:effectLst>
                  <a:outerShdw blurRad="50800" dist="38100" dir="2700000" algn="tl" rotWithShape="0">
                    <a:schemeClr val="tx1">
                      <a:alpha val="76000"/>
                    </a:schemeClr>
                  </a:outerShdw>
                </a:effectLst>
                <a:latin typeface="Reenie Beanie" panose="02000000000000000000" pitchFamily="2" charset="0"/>
              </a:defRPr>
            </a:lvl1pPr>
          </a:lstStyle>
          <a:p>
            <a:pPr lvl="0"/>
            <a:r>
              <a:rPr kumimoji="1" lang="en-US" altLang="ja-JP" dirty="0" smtClean="0"/>
              <a:t>TEXT HERE</a:t>
            </a:r>
            <a:endParaRPr kumimoji="1" lang="ja-JP" altLang="en-US" dirty="0"/>
          </a:p>
        </p:txBody>
      </p:sp>
      <p:pic>
        <p:nvPicPr>
          <p:cNvPr id="2" name="図 1"/>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9421649" flipH="1">
            <a:off x="2854973" y="2368931"/>
            <a:ext cx="460258" cy="8472928"/>
          </a:xfrm>
          <a:prstGeom prst="rect">
            <a:avLst/>
          </a:prstGeom>
          <a:effectLst>
            <a:outerShdw blurRad="215900" dist="139700" dir="1260000" algn="tl" rotWithShape="0">
              <a:prstClr val="black">
                <a:alpha val="40000"/>
              </a:prstClr>
            </a:outerShdw>
          </a:effectLst>
        </p:spPr>
      </p:pic>
      <p:pic>
        <p:nvPicPr>
          <p:cNvPr id="5" name="図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28184">
            <a:off x="15047782" y="987296"/>
            <a:ext cx="1835637" cy="2246350"/>
          </a:xfrm>
          <a:prstGeom prst="rect">
            <a:avLst/>
          </a:prstGeom>
          <a:effectLst>
            <a:outerShdw blurRad="203200" dist="101600" dir="1440000" sx="102000" sy="102000" algn="ctr" rotWithShape="0">
              <a:prstClr val="black">
                <a:alpha val="40000"/>
              </a:prstClr>
            </a:outerShdw>
          </a:effectLst>
        </p:spPr>
      </p:pic>
    </p:spTree>
    <p:extLst>
      <p:ext uri="{BB962C8B-B14F-4D97-AF65-F5344CB8AC3E}">
        <p14:creationId xmlns:p14="http://schemas.microsoft.com/office/powerpoint/2010/main" val="18593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6" presetClass="entr" presetSubtype="37"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50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tmplLst>
          <p:tmpl>
            <p:tnLst>
              <p:par>
                <p:cTn presetID="22" presetClass="entr" presetSubtype="8"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Tree>
    <p:extLst>
      <p:ext uri="{BB962C8B-B14F-4D97-AF65-F5344CB8AC3E}">
        <p14:creationId xmlns:p14="http://schemas.microsoft.com/office/powerpoint/2010/main" val="28758328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1402346" y="4391810"/>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 name="テキスト プレースホルダー 5"/>
          <p:cNvSpPr>
            <a:spLocks noGrp="1"/>
          </p:cNvSpPr>
          <p:nvPr>
            <p:ph type="body" sz="quarter" idx="15" hasCustomPrompt="1"/>
          </p:nvPr>
        </p:nvSpPr>
        <p:spPr>
          <a:xfrm>
            <a:off x="10138625" y="4391811"/>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57290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Vertical)">
                                      <p:cBhvr>
                                        <p:cTn id="24" dur="500"/>
                                        <p:tgtEl>
                                          <p:spTgt spid="1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left)">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s">
    <p:spTree>
      <p:nvGrpSpPr>
        <p:cNvPr id="1" name=""/>
        <p:cNvGrpSpPr/>
        <p:nvPr/>
      </p:nvGrpSpPr>
      <p:grpSpPr>
        <a:xfrm>
          <a:off x="0" y="0"/>
          <a:ext cx="0" cy="0"/>
          <a:chOff x="0" y="0"/>
          <a:chExt cx="0" cy="0"/>
        </a:xfrm>
      </p:grpSpPr>
      <p:sp>
        <p:nvSpPr>
          <p:cNvPr id="15" name="正方形/長方形 14"/>
          <p:cNvSpPr/>
          <p:nvPr userDrawn="1"/>
        </p:nvSpPr>
        <p:spPr>
          <a:xfrm>
            <a:off x="0" y="3118275"/>
            <a:ext cx="18286413" cy="47255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1582366" y="4405812"/>
            <a:ext cx="15049672"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a:off x="1582366" y="3469708"/>
            <a:ext cx="15049672" cy="792088"/>
          </a:xfrm>
          <a:noFill/>
        </p:spPr>
        <p:txBody>
          <a:bodyPr anchor="b">
            <a:noAutofit/>
          </a:bodyPr>
          <a:lstStyle>
            <a:lvl1pPr>
              <a:lnSpc>
                <a:spcPct val="120000"/>
              </a:lnSpc>
              <a:spcBef>
                <a:spcPts val="60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03468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List 2">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7" hasCustomPrompt="1"/>
          </p:nvPr>
        </p:nvSpPr>
        <p:spPr>
          <a:xfrm>
            <a:off x="1402346"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
        <p:nvSpPr>
          <p:cNvPr id="14" name="テキスト プレースホルダー 5"/>
          <p:cNvSpPr>
            <a:spLocks noGrp="1"/>
          </p:cNvSpPr>
          <p:nvPr>
            <p:ph type="body" sz="quarter" idx="18" hasCustomPrompt="1"/>
          </p:nvPr>
        </p:nvSpPr>
        <p:spPr>
          <a:xfrm>
            <a:off x="10107885"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Tree>
    <p:extLst>
      <p:ext uri="{BB962C8B-B14F-4D97-AF65-F5344CB8AC3E}">
        <p14:creationId xmlns:p14="http://schemas.microsoft.com/office/powerpoint/2010/main" val="20875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childTnLst>
                          </p:cTn>
                        </p:par>
                        <p:par>
                          <p:cTn id="21" fill="hold">
                            <p:stCondLst>
                              <p:cond delay="1500"/>
                            </p:stCondLst>
                            <p:childTnLst>
                              <p:par>
                                <p:cTn id="22" presetID="2" presetClass="entr" presetSubtype="8"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 calcmode="lin" valueType="num">
                                      <p:cBhvr additive="base">
                                        <p:cTn id="4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 calcmode="lin" valueType="num">
                                      <p:cBhvr additive="base">
                                        <p:cTn id="4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正方形/長方形 14"/>
          <p:cNvSpPr/>
          <p:nvPr userDrawn="1"/>
        </p:nvSpPr>
        <p:spPr>
          <a:xfrm rot="21600000">
            <a:off x="706187" y="3207022"/>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531477" y="3249006"/>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851822" y="4392133"/>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666491" y="3204002"/>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6" name="正方形/長方形 25"/>
          <p:cNvSpPr/>
          <p:nvPr userDrawn="1"/>
        </p:nvSpPr>
        <p:spPr>
          <a:xfrm rot="21600000">
            <a:off x="6442906"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6268196"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5" hasCustomPrompt="1"/>
          </p:nvPr>
        </p:nvSpPr>
        <p:spPr>
          <a:xfrm>
            <a:off x="6588541"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6" hasCustomPrompt="1"/>
          </p:nvPr>
        </p:nvSpPr>
        <p:spPr>
          <a:xfrm rot="-180000">
            <a:off x="6403210"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正方形/長方形 29"/>
          <p:cNvSpPr/>
          <p:nvPr userDrawn="1"/>
        </p:nvSpPr>
        <p:spPr>
          <a:xfrm rot="21600000">
            <a:off x="12179624"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userDrawn="1"/>
        </p:nvSpPr>
        <p:spPr>
          <a:xfrm rot="-180000">
            <a:off x="12004914"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2" name="テキスト プレースホルダー 5"/>
          <p:cNvSpPr>
            <a:spLocks noGrp="1"/>
          </p:cNvSpPr>
          <p:nvPr>
            <p:ph type="body" sz="quarter" idx="17" hasCustomPrompt="1"/>
          </p:nvPr>
        </p:nvSpPr>
        <p:spPr>
          <a:xfrm>
            <a:off x="12325259"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3" name="テキスト プレースホルダー 5"/>
          <p:cNvSpPr>
            <a:spLocks noGrp="1"/>
          </p:cNvSpPr>
          <p:nvPr>
            <p:ph type="body" sz="quarter" idx="18" hasCustomPrompt="1"/>
          </p:nvPr>
        </p:nvSpPr>
        <p:spPr>
          <a:xfrm rot="-180000">
            <a:off x="12139928"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360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outVertical)">
                                      <p:cBhvr>
                                        <p:cTn id="24" dur="500"/>
                                        <p:tgtEl>
                                          <p:spTgt spid="2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left)">
                                      <p:cBhvr>
                                        <p:cTn id="37" dur="500"/>
                                        <p:tgtEl>
                                          <p:spTgt spid="28">
                                            <p:txEl>
                                              <p:pRg st="0" end="0"/>
                                            </p:txEl>
                                          </p:spTgt>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outVertical)">
                                      <p:cBhvr>
                                        <p:cTn id="41" dur="500"/>
                                        <p:tgtEl>
                                          <p:spTgt spid="30"/>
                                        </p:tgtEl>
                                      </p:cBhvr>
                                    </p:animEffect>
                                  </p:childTnLst>
                                </p:cTn>
                              </p:par>
                            </p:childTnLst>
                          </p:cTn>
                        </p:par>
                        <p:par>
                          <p:cTn id="42" fill="hold">
                            <p:stCondLst>
                              <p:cond delay="3500"/>
                            </p:stCondLst>
                            <p:childTnLst>
                              <p:par>
                                <p:cTn id="43" presetID="2" presetClass="entr" presetSubtype="8" decel="10000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wipe(left)">
                                      <p:cBhvr>
                                        <p:cTn id="54"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List">
    <p:spTree>
      <p:nvGrpSpPr>
        <p:cNvPr id="1" name=""/>
        <p:cNvGrpSpPr/>
        <p:nvPr/>
      </p:nvGrpSpPr>
      <p:grpSpPr>
        <a:xfrm>
          <a:off x="0" y="0"/>
          <a:ext cx="0" cy="0"/>
          <a:chOff x="0" y="0"/>
          <a:chExt cx="0" cy="0"/>
        </a:xfrm>
      </p:grpSpPr>
      <p:sp>
        <p:nvSpPr>
          <p:cNvPr id="50" name="正方形/長方形 49"/>
          <p:cNvSpPr/>
          <p:nvPr userDrawn="1"/>
        </p:nvSpPr>
        <p:spPr>
          <a:xfrm>
            <a:off x="0" y="2983260"/>
            <a:ext cx="18286413" cy="57156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079189" y="357153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1</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4012636" y="396467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テキスト ボックス 26"/>
          <p:cNvSpPr txBox="1"/>
          <p:nvPr userDrawn="1"/>
        </p:nvSpPr>
        <p:spPr>
          <a:xfrm>
            <a:off x="3079188" y="5409080"/>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2</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28" name="テキスト プレースホルダー 5"/>
          <p:cNvSpPr>
            <a:spLocks noGrp="1"/>
          </p:cNvSpPr>
          <p:nvPr>
            <p:ph type="body" sz="quarter" idx="17" hasCustomPrompt="1"/>
          </p:nvPr>
        </p:nvSpPr>
        <p:spPr>
          <a:xfrm>
            <a:off x="4012636" y="5802217"/>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ボックス 34"/>
          <p:cNvSpPr txBox="1"/>
          <p:nvPr userDrawn="1"/>
        </p:nvSpPr>
        <p:spPr>
          <a:xfrm>
            <a:off x="3079189" y="7236226"/>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3</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36" name="テキスト プレースホルダー 5"/>
          <p:cNvSpPr>
            <a:spLocks noGrp="1"/>
          </p:cNvSpPr>
          <p:nvPr>
            <p:ph type="body" sz="quarter" idx="19" hasCustomPrompt="1"/>
          </p:nvPr>
        </p:nvSpPr>
        <p:spPr>
          <a:xfrm>
            <a:off x="4012636" y="7629363"/>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テキスト ボックス 38"/>
          <p:cNvSpPr txBox="1"/>
          <p:nvPr userDrawn="1"/>
        </p:nvSpPr>
        <p:spPr>
          <a:xfrm>
            <a:off x="9681995" y="3589692"/>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4</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0" name="テキスト プレースホルダー 5"/>
          <p:cNvSpPr>
            <a:spLocks noGrp="1"/>
          </p:cNvSpPr>
          <p:nvPr>
            <p:ph type="body" sz="quarter" idx="21" hasCustomPrompt="1"/>
          </p:nvPr>
        </p:nvSpPr>
        <p:spPr>
          <a:xfrm>
            <a:off x="10615442" y="3982829"/>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ボックス 42"/>
          <p:cNvSpPr txBox="1"/>
          <p:nvPr userDrawn="1"/>
        </p:nvSpPr>
        <p:spPr>
          <a:xfrm>
            <a:off x="9681994" y="5427233"/>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5</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4" name="テキスト プレースホルダー 5"/>
          <p:cNvSpPr>
            <a:spLocks noGrp="1"/>
          </p:cNvSpPr>
          <p:nvPr>
            <p:ph type="body" sz="quarter" idx="23" hasCustomPrompt="1"/>
          </p:nvPr>
        </p:nvSpPr>
        <p:spPr>
          <a:xfrm>
            <a:off x="10615442" y="5820370"/>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ボックス 46"/>
          <p:cNvSpPr txBox="1"/>
          <p:nvPr userDrawn="1"/>
        </p:nvSpPr>
        <p:spPr>
          <a:xfrm>
            <a:off x="9681995" y="725437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6</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8" name="テキスト プレースホルダー 5"/>
          <p:cNvSpPr>
            <a:spLocks noGrp="1"/>
          </p:cNvSpPr>
          <p:nvPr>
            <p:ph type="body" sz="quarter" idx="25" hasCustomPrompt="1"/>
          </p:nvPr>
        </p:nvSpPr>
        <p:spPr>
          <a:xfrm>
            <a:off x="10615442" y="764751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5172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6">
                                            <p:txEl>
                                              <p:pRg st="0" end="0"/>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p:cTn id="2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1"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32" dur="500"/>
                                        <p:tgtEl>
                                          <p:spTgt spid="14">
                                            <p:txEl>
                                              <p:pRg st="0" end="0"/>
                                            </p:txEl>
                                          </p:spTgt>
                                        </p:tgtEl>
                                      </p:cBhvr>
                                    </p:animEffect>
                                  </p:childTnLst>
                                </p:cTn>
                              </p:par>
                            </p:childTnLst>
                          </p:cTn>
                        </p:par>
                        <p:par>
                          <p:cTn id="33" fill="hold">
                            <p:stCondLst>
                              <p:cond delay="1000"/>
                            </p:stCondLst>
                            <p:childTnLst>
                              <p:par>
                                <p:cTn id="34" presetID="31"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 calcmode="lin" valueType="num">
                                      <p:cBhvr>
                                        <p:cTn id="44" dur="500" fill="hold"/>
                                        <p:tgtEl>
                                          <p:spTgt spid="27"/>
                                        </p:tgtEl>
                                        <p:attrNameLst>
                                          <p:attrName>style.rotation</p:attrName>
                                        </p:attrNameLst>
                                      </p:cBhvr>
                                      <p:tavLst>
                                        <p:tav tm="0">
                                          <p:val>
                                            <p:fltVal val="90"/>
                                          </p:val>
                                        </p:tav>
                                        <p:tav tm="100000">
                                          <p:val>
                                            <p:fltVal val="0"/>
                                          </p:val>
                                        </p:tav>
                                      </p:tavLst>
                                    </p:anim>
                                    <p:animEffect transition="in" filter="fade">
                                      <p:cBhvr>
                                        <p:cTn id="45" dur="500"/>
                                        <p:tgtEl>
                                          <p:spTgt spid="27"/>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p:cTn id="48"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50" dur="5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51" dur="500"/>
                                        <p:tgtEl>
                                          <p:spTgt spid="26">
                                            <p:txEl>
                                              <p:pRg st="0" end="0"/>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 calcmode="lin" valueType="num">
                                      <p:cBhvr>
                                        <p:cTn id="54"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56" dur="500" fill="hold"/>
                                        <p:tgtEl>
                                          <p:spTgt spid="28">
                                            <p:txEl>
                                              <p:pRg st="0" end="0"/>
                                            </p:txEl>
                                          </p:spTgt>
                                        </p:tgtEl>
                                        <p:attrNameLst>
                                          <p:attrName>style.rotation</p:attrName>
                                        </p:attrNameLst>
                                      </p:cBhvr>
                                      <p:tavLst>
                                        <p:tav tm="0">
                                          <p:val>
                                            <p:fltVal val="90"/>
                                          </p:val>
                                        </p:tav>
                                        <p:tav tm="100000">
                                          <p:val>
                                            <p:fltVal val="0"/>
                                          </p:val>
                                        </p:tav>
                                      </p:tavLst>
                                    </p:anim>
                                    <p:animEffect transition="in" filter="fade">
                                      <p:cBhvr>
                                        <p:cTn id="57" dur="500"/>
                                        <p:tgtEl>
                                          <p:spTgt spid="28">
                                            <p:txEl>
                                              <p:pRg st="0" end="0"/>
                                            </p:txEl>
                                          </p:spTgt>
                                        </p:tgtEl>
                                      </p:cBhvr>
                                    </p:animEffect>
                                  </p:childTnLst>
                                </p:cTn>
                              </p:par>
                            </p:childTnLst>
                          </p:cTn>
                        </p:par>
                        <p:par>
                          <p:cTn id="58" fill="hold">
                            <p:stCondLst>
                              <p:cond delay="1500"/>
                            </p:stCondLst>
                            <p:childTnLst>
                              <p:par>
                                <p:cTn id="59" presetID="31"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90"/>
                                          </p:val>
                                        </p:tav>
                                        <p:tav tm="100000">
                                          <p:val>
                                            <p:fltVal val="0"/>
                                          </p:val>
                                        </p:tav>
                                      </p:tavLst>
                                    </p:anim>
                                    <p:animEffect transition="in" filter="fade">
                                      <p:cBhvr>
                                        <p:cTn id="64" dur="500"/>
                                        <p:tgtEl>
                                          <p:spTgt spid="3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style.rotation</p:attrName>
                                        </p:attrNameLst>
                                      </p:cBhvr>
                                      <p:tavLst>
                                        <p:tav tm="0">
                                          <p:val>
                                            <p:fltVal val="90"/>
                                          </p:val>
                                        </p:tav>
                                        <p:tav tm="100000">
                                          <p:val>
                                            <p:fltVal val="0"/>
                                          </p:val>
                                        </p:tav>
                                      </p:tavLst>
                                    </p:anim>
                                    <p:animEffect transition="in" filter="fade">
                                      <p:cBhvr>
                                        <p:cTn id="70" dur="500"/>
                                        <p:tgtEl>
                                          <p:spTgt spid="3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4">
                                            <p:txEl>
                                              <p:pRg st="0" end="0"/>
                                            </p:txEl>
                                          </p:spTgt>
                                        </p:tgtEl>
                                        <p:attrNameLst>
                                          <p:attrName>style.visibility</p:attrName>
                                        </p:attrNameLst>
                                      </p:cBhvr>
                                      <p:to>
                                        <p:strVal val="visible"/>
                                      </p:to>
                                    </p:set>
                                    <p:anim calcmode="lin" valueType="num">
                                      <p:cBhvr>
                                        <p:cTn id="7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76" dur="500"/>
                                        <p:tgtEl>
                                          <p:spTgt spid="34">
                                            <p:txEl>
                                              <p:pRg st="0" end="0"/>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6">
                                            <p:txEl>
                                              <p:pRg st="0" end="0"/>
                                            </p:txEl>
                                          </p:spTgt>
                                        </p:tgtEl>
                                        <p:attrNameLst>
                                          <p:attrName>style.visibility</p:attrName>
                                        </p:attrNameLst>
                                      </p:cBhvr>
                                      <p:to>
                                        <p:strVal val="visible"/>
                                      </p:to>
                                    </p:set>
                                    <p:anim calcmode="lin" valueType="num">
                                      <p:cBhvr>
                                        <p:cTn id="79"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81"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82" dur="500"/>
                                        <p:tgtEl>
                                          <p:spTgt spid="36">
                                            <p:txEl>
                                              <p:pRg st="0" end="0"/>
                                            </p:txEl>
                                          </p:spTgt>
                                        </p:tgtEl>
                                      </p:cBhvr>
                                    </p:animEffect>
                                  </p:childTnLst>
                                </p:cTn>
                              </p:par>
                            </p:childTnLst>
                          </p:cTn>
                        </p:par>
                        <p:par>
                          <p:cTn id="83" fill="hold">
                            <p:stCondLst>
                              <p:cond delay="2000"/>
                            </p:stCondLst>
                            <p:childTnLst>
                              <p:par>
                                <p:cTn id="84" presetID="31"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style.rotation</p:attrName>
                                        </p:attrNameLst>
                                      </p:cBhvr>
                                      <p:tavLst>
                                        <p:tav tm="0">
                                          <p:val>
                                            <p:fltVal val="90"/>
                                          </p:val>
                                        </p:tav>
                                        <p:tav tm="100000">
                                          <p:val>
                                            <p:fltVal val="0"/>
                                          </p:val>
                                        </p:tav>
                                      </p:tavLst>
                                    </p:anim>
                                    <p:animEffect transition="in" filter="fade">
                                      <p:cBhvr>
                                        <p:cTn id="89" dur="500"/>
                                        <p:tgtEl>
                                          <p:spTgt spid="37"/>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 calcmode="lin" valueType="num">
                                      <p:cBhvr>
                                        <p:cTn id="94" dur="500" fill="hold"/>
                                        <p:tgtEl>
                                          <p:spTgt spid="39"/>
                                        </p:tgtEl>
                                        <p:attrNameLst>
                                          <p:attrName>style.rotation</p:attrName>
                                        </p:attrNameLst>
                                      </p:cBhvr>
                                      <p:tavLst>
                                        <p:tav tm="0">
                                          <p:val>
                                            <p:fltVal val="90"/>
                                          </p:val>
                                        </p:tav>
                                        <p:tav tm="100000">
                                          <p:val>
                                            <p:fltVal val="0"/>
                                          </p:val>
                                        </p:tav>
                                      </p:tavLst>
                                    </p:anim>
                                    <p:animEffect transition="in" filter="fade">
                                      <p:cBhvr>
                                        <p:cTn id="95" dur="500"/>
                                        <p:tgtEl>
                                          <p:spTgt spid="39"/>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xEl>
                                              <p:pRg st="0" end="0"/>
                                            </p:txEl>
                                          </p:spTgt>
                                        </p:tgtEl>
                                        <p:attrNameLst>
                                          <p:attrName>style.visibility</p:attrName>
                                        </p:attrNameLst>
                                      </p:cBhvr>
                                      <p:to>
                                        <p:strVal val="visible"/>
                                      </p:to>
                                    </p:set>
                                    <p:anim calcmode="lin" valueType="num">
                                      <p:cBhvr>
                                        <p:cTn id="98"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38">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p:cTn id="104"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06"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07" dur="500"/>
                                        <p:tgtEl>
                                          <p:spTgt spid="40">
                                            <p:txEl>
                                              <p:pRg st="0" end="0"/>
                                            </p:txEl>
                                          </p:spTgt>
                                        </p:tgtEl>
                                      </p:cBhvr>
                                    </p:animEffect>
                                  </p:childTnLst>
                                </p:cTn>
                              </p:par>
                            </p:childTnLst>
                          </p:cTn>
                        </p:par>
                        <p:par>
                          <p:cTn id="108" fill="hold">
                            <p:stCondLst>
                              <p:cond delay="2500"/>
                            </p:stCondLst>
                            <p:childTnLst>
                              <p:par>
                                <p:cTn id="109" presetID="31" presetClass="entr" presetSubtype="0"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500" fill="hold"/>
                                        <p:tgtEl>
                                          <p:spTgt spid="41"/>
                                        </p:tgtEl>
                                        <p:attrNameLst>
                                          <p:attrName>ppt_w</p:attrName>
                                        </p:attrNameLst>
                                      </p:cBhvr>
                                      <p:tavLst>
                                        <p:tav tm="0">
                                          <p:val>
                                            <p:fltVal val="0"/>
                                          </p:val>
                                        </p:tav>
                                        <p:tav tm="100000">
                                          <p:val>
                                            <p:strVal val="#ppt_w"/>
                                          </p:val>
                                        </p:tav>
                                      </p:tavLst>
                                    </p:anim>
                                    <p:anim calcmode="lin" valueType="num">
                                      <p:cBhvr>
                                        <p:cTn id="112" dur="500" fill="hold"/>
                                        <p:tgtEl>
                                          <p:spTgt spid="41"/>
                                        </p:tgtEl>
                                        <p:attrNameLst>
                                          <p:attrName>ppt_h</p:attrName>
                                        </p:attrNameLst>
                                      </p:cBhvr>
                                      <p:tavLst>
                                        <p:tav tm="0">
                                          <p:val>
                                            <p:fltVal val="0"/>
                                          </p:val>
                                        </p:tav>
                                        <p:tav tm="100000">
                                          <p:val>
                                            <p:strVal val="#ppt_h"/>
                                          </p:val>
                                        </p:tav>
                                      </p:tavLst>
                                    </p:anim>
                                    <p:anim calcmode="lin" valueType="num">
                                      <p:cBhvr>
                                        <p:cTn id="113" dur="500" fill="hold"/>
                                        <p:tgtEl>
                                          <p:spTgt spid="41"/>
                                        </p:tgtEl>
                                        <p:attrNameLst>
                                          <p:attrName>style.rotation</p:attrName>
                                        </p:attrNameLst>
                                      </p:cBhvr>
                                      <p:tavLst>
                                        <p:tav tm="0">
                                          <p:val>
                                            <p:fltVal val="90"/>
                                          </p:val>
                                        </p:tav>
                                        <p:tav tm="100000">
                                          <p:val>
                                            <p:fltVal val="0"/>
                                          </p:val>
                                        </p:tav>
                                      </p:tavLst>
                                    </p:anim>
                                    <p:animEffect transition="in" filter="fade">
                                      <p:cBhvr>
                                        <p:cTn id="114" dur="500"/>
                                        <p:tgtEl>
                                          <p:spTgt spid="41"/>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 calcmode="lin" valueType="num">
                                      <p:cBhvr>
                                        <p:cTn id="117" dur="500" fill="hold"/>
                                        <p:tgtEl>
                                          <p:spTgt spid="43"/>
                                        </p:tgtEl>
                                        <p:attrNameLst>
                                          <p:attrName>ppt_w</p:attrName>
                                        </p:attrNameLst>
                                      </p:cBhvr>
                                      <p:tavLst>
                                        <p:tav tm="0">
                                          <p:val>
                                            <p:fltVal val="0"/>
                                          </p:val>
                                        </p:tav>
                                        <p:tav tm="100000">
                                          <p:val>
                                            <p:strVal val="#ppt_w"/>
                                          </p:val>
                                        </p:tav>
                                      </p:tavLst>
                                    </p:anim>
                                    <p:anim calcmode="lin" valueType="num">
                                      <p:cBhvr>
                                        <p:cTn id="118" dur="500" fill="hold"/>
                                        <p:tgtEl>
                                          <p:spTgt spid="43"/>
                                        </p:tgtEl>
                                        <p:attrNameLst>
                                          <p:attrName>ppt_h</p:attrName>
                                        </p:attrNameLst>
                                      </p:cBhvr>
                                      <p:tavLst>
                                        <p:tav tm="0">
                                          <p:val>
                                            <p:fltVal val="0"/>
                                          </p:val>
                                        </p:tav>
                                        <p:tav tm="100000">
                                          <p:val>
                                            <p:strVal val="#ppt_h"/>
                                          </p:val>
                                        </p:tav>
                                      </p:tavLst>
                                    </p:anim>
                                    <p:anim calcmode="lin" valueType="num">
                                      <p:cBhvr>
                                        <p:cTn id="119" dur="500" fill="hold"/>
                                        <p:tgtEl>
                                          <p:spTgt spid="43"/>
                                        </p:tgtEl>
                                        <p:attrNameLst>
                                          <p:attrName>style.rotation</p:attrName>
                                        </p:attrNameLst>
                                      </p:cBhvr>
                                      <p:tavLst>
                                        <p:tav tm="0">
                                          <p:val>
                                            <p:fltVal val="90"/>
                                          </p:val>
                                        </p:tav>
                                        <p:tav tm="100000">
                                          <p:val>
                                            <p:fltVal val="0"/>
                                          </p:val>
                                        </p:tav>
                                      </p:tavLst>
                                    </p:anim>
                                    <p:animEffect transition="in" filter="fade">
                                      <p:cBhvr>
                                        <p:cTn id="120" dur="500"/>
                                        <p:tgtEl>
                                          <p:spTgt spid="4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42">
                                            <p:txEl>
                                              <p:pRg st="0" end="0"/>
                                            </p:txEl>
                                          </p:spTgt>
                                        </p:tgtEl>
                                        <p:attrNameLst>
                                          <p:attrName>style.visibility</p:attrName>
                                        </p:attrNameLst>
                                      </p:cBhvr>
                                      <p:to>
                                        <p:strVal val="visible"/>
                                      </p:to>
                                    </p:set>
                                    <p:anim calcmode="lin" valueType="num">
                                      <p:cBhvr>
                                        <p:cTn id="123"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24" dur="500" fill="hold"/>
                                        <p:tgtEl>
                                          <p:spTgt spid="42">
                                            <p:txEl>
                                              <p:pRg st="0" end="0"/>
                                            </p:txEl>
                                          </p:spTgt>
                                        </p:tgtEl>
                                        <p:attrNameLst>
                                          <p:attrName>ppt_h</p:attrName>
                                        </p:attrNameLst>
                                      </p:cBhvr>
                                      <p:tavLst>
                                        <p:tav tm="0">
                                          <p:val>
                                            <p:fltVal val="0"/>
                                          </p:val>
                                        </p:tav>
                                        <p:tav tm="100000">
                                          <p:val>
                                            <p:strVal val="#ppt_h"/>
                                          </p:val>
                                        </p:tav>
                                      </p:tavLst>
                                    </p:anim>
                                    <p:anim calcmode="lin" valueType="num">
                                      <p:cBhvr>
                                        <p:cTn id="125" dur="500" fill="hold"/>
                                        <p:tgtEl>
                                          <p:spTgt spid="42">
                                            <p:txEl>
                                              <p:pRg st="0" end="0"/>
                                            </p:txEl>
                                          </p:spTgt>
                                        </p:tgtEl>
                                        <p:attrNameLst>
                                          <p:attrName>style.rotation</p:attrName>
                                        </p:attrNameLst>
                                      </p:cBhvr>
                                      <p:tavLst>
                                        <p:tav tm="0">
                                          <p:val>
                                            <p:fltVal val="90"/>
                                          </p:val>
                                        </p:tav>
                                        <p:tav tm="100000">
                                          <p:val>
                                            <p:fltVal val="0"/>
                                          </p:val>
                                        </p:tav>
                                      </p:tavLst>
                                    </p:anim>
                                    <p:animEffect transition="in" filter="fade">
                                      <p:cBhvr>
                                        <p:cTn id="126" dur="500"/>
                                        <p:tgtEl>
                                          <p:spTgt spid="42">
                                            <p:txEl>
                                              <p:pRg st="0" end="0"/>
                                            </p:txEl>
                                          </p:spTgt>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44">
                                            <p:txEl>
                                              <p:pRg st="0" end="0"/>
                                            </p:txEl>
                                          </p:spTgt>
                                        </p:tgtEl>
                                        <p:attrNameLst>
                                          <p:attrName>style.visibility</p:attrName>
                                        </p:attrNameLst>
                                      </p:cBhvr>
                                      <p:to>
                                        <p:strVal val="visible"/>
                                      </p:to>
                                    </p:set>
                                    <p:anim calcmode="lin" valueType="num">
                                      <p:cBhvr>
                                        <p:cTn id="129"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131" dur="500" fill="hold"/>
                                        <p:tgtEl>
                                          <p:spTgt spid="44">
                                            <p:txEl>
                                              <p:pRg st="0" end="0"/>
                                            </p:txEl>
                                          </p:spTgt>
                                        </p:tgtEl>
                                        <p:attrNameLst>
                                          <p:attrName>style.rotation</p:attrName>
                                        </p:attrNameLst>
                                      </p:cBhvr>
                                      <p:tavLst>
                                        <p:tav tm="0">
                                          <p:val>
                                            <p:fltVal val="90"/>
                                          </p:val>
                                        </p:tav>
                                        <p:tav tm="100000">
                                          <p:val>
                                            <p:fltVal val="0"/>
                                          </p:val>
                                        </p:tav>
                                      </p:tavLst>
                                    </p:anim>
                                    <p:animEffect transition="in" filter="fade">
                                      <p:cBhvr>
                                        <p:cTn id="132" dur="500"/>
                                        <p:tgtEl>
                                          <p:spTgt spid="44">
                                            <p:txEl>
                                              <p:pRg st="0" end="0"/>
                                            </p:txEl>
                                          </p:spTgt>
                                        </p:tgtEl>
                                      </p:cBhvr>
                                    </p:animEffect>
                                  </p:childTnLst>
                                </p:cTn>
                              </p:par>
                            </p:childTnLst>
                          </p:cTn>
                        </p:par>
                        <p:par>
                          <p:cTn id="133" fill="hold">
                            <p:stCondLst>
                              <p:cond delay="3000"/>
                            </p:stCondLst>
                            <p:childTnLst>
                              <p:par>
                                <p:cTn id="134" presetID="31" presetClass="entr" presetSubtype="0" fill="hold" nodeType="afterEffect">
                                  <p:stCondLst>
                                    <p:cond delay="0"/>
                                  </p:stCondLst>
                                  <p:childTnLst>
                                    <p:set>
                                      <p:cBhvr>
                                        <p:cTn id="135" dur="1" fill="hold">
                                          <p:stCondLst>
                                            <p:cond delay="0"/>
                                          </p:stCondLst>
                                        </p:cTn>
                                        <p:tgtEl>
                                          <p:spTgt spid="45"/>
                                        </p:tgtEl>
                                        <p:attrNameLst>
                                          <p:attrName>style.visibility</p:attrName>
                                        </p:attrNameLst>
                                      </p:cBhvr>
                                      <p:to>
                                        <p:strVal val="visible"/>
                                      </p:to>
                                    </p:set>
                                    <p:anim calcmode="lin" valueType="num">
                                      <p:cBhvr>
                                        <p:cTn id="136" dur="500" fill="hold"/>
                                        <p:tgtEl>
                                          <p:spTgt spid="45"/>
                                        </p:tgtEl>
                                        <p:attrNameLst>
                                          <p:attrName>ppt_w</p:attrName>
                                        </p:attrNameLst>
                                      </p:cBhvr>
                                      <p:tavLst>
                                        <p:tav tm="0">
                                          <p:val>
                                            <p:fltVal val="0"/>
                                          </p:val>
                                        </p:tav>
                                        <p:tav tm="100000">
                                          <p:val>
                                            <p:strVal val="#ppt_w"/>
                                          </p:val>
                                        </p:tav>
                                      </p:tavLst>
                                    </p:anim>
                                    <p:anim calcmode="lin" valueType="num">
                                      <p:cBhvr>
                                        <p:cTn id="137" dur="500" fill="hold"/>
                                        <p:tgtEl>
                                          <p:spTgt spid="45"/>
                                        </p:tgtEl>
                                        <p:attrNameLst>
                                          <p:attrName>ppt_h</p:attrName>
                                        </p:attrNameLst>
                                      </p:cBhvr>
                                      <p:tavLst>
                                        <p:tav tm="0">
                                          <p:val>
                                            <p:fltVal val="0"/>
                                          </p:val>
                                        </p:tav>
                                        <p:tav tm="100000">
                                          <p:val>
                                            <p:strVal val="#ppt_h"/>
                                          </p:val>
                                        </p:tav>
                                      </p:tavLst>
                                    </p:anim>
                                    <p:anim calcmode="lin" valueType="num">
                                      <p:cBhvr>
                                        <p:cTn id="138" dur="500" fill="hold"/>
                                        <p:tgtEl>
                                          <p:spTgt spid="45"/>
                                        </p:tgtEl>
                                        <p:attrNameLst>
                                          <p:attrName>style.rotation</p:attrName>
                                        </p:attrNameLst>
                                      </p:cBhvr>
                                      <p:tavLst>
                                        <p:tav tm="0">
                                          <p:val>
                                            <p:fltVal val="90"/>
                                          </p:val>
                                        </p:tav>
                                        <p:tav tm="100000">
                                          <p:val>
                                            <p:fltVal val="0"/>
                                          </p:val>
                                        </p:tav>
                                      </p:tavLst>
                                    </p:anim>
                                    <p:animEffect transition="in" filter="fade">
                                      <p:cBhvr>
                                        <p:cTn id="139" dur="500"/>
                                        <p:tgtEl>
                                          <p:spTgt spid="45"/>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 calcmode="lin" valueType="num">
                                      <p:cBhvr>
                                        <p:cTn id="144" dur="500" fill="hold"/>
                                        <p:tgtEl>
                                          <p:spTgt spid="47"/>
                                        </p:tgtEl>
                                        <p:attrNameLst>
                                          <p:attrName>style.rotation</p:attrName>
                                        </p:attrNameLst>
                                      </p:cBhvr>
                                      <p:tavLst>
                                        <p:tav tm="0">
                                          <p:val>
                                            <p:fltVal val="90"/>
                                          </p:val>
                                        </p:tav>
                                        <p:tav tm="100000">
                                          <p:val>
                                            <p:fltVal val="0"/>
                                          </p:val>
                                        </p:tav>
                                      </p:tavLst>
                                    </p:anim>
                                    <p:animEffect transition="in" filter="fade">
                                      <p:cBhvr>
                                        <p:cTn id="145" dur="500"/>
                                        <p:tgtEl>
                                          <p:spTgt spid="47"/>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46">
                                            <p:txEl>
                                              <p:pRg st="0" end="0"/>
                                            </p:txEl>
                                          </p:spTgt>
                                        </p:tgtEl>
                                        <p:attrNameLst>
                                          <p:attrName>style.visibility</p:attrName>
                                        </p:attrNameLst>
                                      </p:cBhvr>
                                      <p:to>
                                        <p:strVal val="visible"/>
                                      </p:to>
                                    </p:set>
                                    <p:anim calcmode="lin" valueType="num">
                                      <p:cBhvr>
                                        <p:cTn id="148"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50" dur="500" fill="hold"/>
                                        <p:tgtEl>
                                          <p:spTgt spid="46">
                                            <p:txEl>
                                              <p:pRg st="0" end="0"/>
                                            </p:txEl>
                                          </p:spTgt>
                                        </p:tgtEl>
                                        <p:attrNameLst>
                                          <p:attrName>style.rotation</p:attrName>
                                        </p:attrNameLst>
                                      </p:cBhvr>
                                      <p:tavLst>
                                        <p:tav tm="0">
                                          <p:val>
                                            <p:fltVal val="90"/>
                                          </p:val>
                                        </p:tav>
                                        <p:tav tm="100000">
                                          <p:val>
                                            <p:fltVal val="0"/>
                                          </p:val>
                                        </p:tav>
                                      </p:tavLst>
                                    </p:anim>
                                    <p:animEffect transition="in" filter="fade">
                                      <p:cBhvr>
                                        <p:cTn id="151" dur="500"/>
                                        <p:tgtEl>
                                          <p:spTgt spid="46">
                                            <p:txEl>
                                              <p:pRg st="0" end="0"/>
                                            </p:txEl>
                                          </p:spTgt>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48">
                                            <p:txEl>
                                              <p:pRg st="0" end="0"/>
                                            </p:txEl>
                                          </p:spTgt>
                                        </p:tgtEl>
                                        <p:attrNameLst>
                                          <p:attrName>style.visibility</p:attrName>
                                        </p:attrNameLst>
                                      </p:cBhvr>
                                      <p:to>
                                        <p:strVal val="visible"/>
                                      </p:to>
                                    </p:set>
                                    <p:anim calcmode="lin" valueType="num">
                                      <p:cBhvr>
                                        <p:cTn id="15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56" dur="500" fill="hold"/>
                                        <p:tgtEl>
                                          <p:spTgt spid="48">
                                            <p:txEl>
                                              <p:pRg st="0" end="0"/>
                                            </p:txEl>
                                          </p:spTgt>
                                        </p:tgtEl>
                                        <p:attrNameLst>
                                          <p:attrName>style.rotation</p:attrName>
                                        </p:attrNameLst>
                                      </p:cBhvr>
                                      <p:tavLst>
                                        <p:tav tm="0">
                                          <p:val>
                                            <p:fltVal val="90"/>
                                          </p:val>
                                        </p:tav>
                                        <p:tav tm="100000">
                                          <p:val>
                                            <p:fltVal val="0"/>
                                          </p:val>
                                        </p:tav>
                                      </p:tavLst>
                                    </p:anim>
                                    <p:animEffect transition="in" filter="fade">
                                      <p:cBhvr>
                                        <p:cTn id="15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3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style.rotation</p:attrName>
                        </p:attrNameLst>
                      </p:cBhvr>
                      <p:tavLst>
                        <p:tav tm="0">
                          <p:val>
                            <p:fltVal val="90"/>
                          </p:val>
                        </p:tav>
                        <p:tav tm="100000">
                          <p:val>
                            <p:fltVal val="0"/>
                          </p:val>
                        </p:tav>
                      </p:tavLst>
                    </p:anim>
                    <p:animEffect transition="in" filter="fade">
                      <p:cBhvr>
                        <p:cTn dur="500"/>
                        <p:tgtEl>
                          <p:spTgt spid="6"/>
                        </p:tgtEl>
                      </p:cBhvr>
                    </p:animEffect>
                  </p:childTnLst>
                </p:cTn>
              </p:par>
            </p:tnLst>
          </p:tmpl>
        </p:tmplLst>
      </p:bldP>
      <p:bldP spid="10" grpId="0"/>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26" grpId="0" build="p">
        <p:tmplLst>
          <p:tmpl lvl="1">
            <p:tnLst>
              <p:par>
                <p:cTn presetID="31"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 calcmode="lin" valueType="num">
                      <p:cBhvr>
                        <p:cTn dur="500" fill="hold"/>
                        <p:tgtEl>
                          <p:spTgt spid="26"/>
                        </p:tgtEl>
                        <p:attrNameLst>
                          <p:attrName>style.rotation</p:attrName>
                        </p:attrNameLst>
                      </p:cBhvr>
                      <p:tavLst>
                        <p:tav tm="0">
                          <p:val>
                            <p:fltVal val="90"/>
                          </p:val>
                        </p:tav>
                        <p:tav tm="100000">
                          <p:val>
                            <p:fltVal val="0"/>
                          </p:val>
                        </p:tav>
                      </p:tavLst>
                    </p:anim>
                    <p:animEffect transition="in" filter="fade">
                      <p:cBhvr>
                        <p:cTn dur="500"/>
                        <p:tgtEl>
                          <p:spTgt spid="26"/>
                        </p:tgtEl>
                      </p:cBhvr>
                    </p:animEffect>
                  </p:childTnLst>
                </p:cTn>
              </p:par>
            </p:tnLst>
          </p:tmpl>
        </p:tmplLst>
      </p:bldP>
      <p:bldP spid="27" grpId="0"/>
      <p:bldP spid="28" grpId="0" build="p">
        <p:tmplLst>
          <p:tmpl lvl="1">
            <p:tnLst>
              <p:par>
                <p:cTn presetID="3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 calcmode="lin" valueType="num">
                      <p:cBhvr>
                        <p:cTn dur="500" fill="hold"/>
                        <p:tgtEl>
                          <p:spTgt spid="28"/>
                        </p:tgtEl>
                        <p:attrNameLst>
                          <p:attrName>style.rotation</p:attrName>
                        </p:attrNameLst>
                      </p:cBhvr>
                      <p:tavLst>
                        <p:tav tm="0">
                          <p:val>
                            <p:fltVal val="90"/>
                          </p:val>
                        </p:tav>
                        <p:tav tm="100000">
                          <p:val>
                            <p:fltVal val="0"/>
                          </p:val>
                        </p:tav>
                      </p:tavLst>
                    </p:anim>
                    <p:animEffect transition="in" filter="fade">
                      <p:cBhvr>
                        <p:cTn dur="500"/>
                        <p:tgtEl>
                          <p:spTgt spid="28"/>
                        </p:tgtEl>
                      </p:cBhvr>
                    </p:animEffect>
                  </p:childTnLst>
                </p:cTn>
              </p:par>
            </p:tnLst>
          </p:tmpl>
        </p:tmplLst>
      </p:bldP>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2" grpId="0" build="p">
        <p:tmplLst>
          <p:tmpl lvl="1">
            <p:tnLst>
              <p:par>
                <p:cTn presetID="31"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 calcmode="lin" valueType="num">
                      <p:cBhvr>
                        <p:cTn dur="500" fill="hold"/>
                        <p:tgtEl>
                          <p:spTgt spid="42"/>
                        </p:tgtEl>
                        <p:attrNameLst>
                          <p:attrName>style.rotation</p:attrName>
                        </p:attrNameLst>
                      </p:cBhvr>
                      <p:tavLst>
                        <p:tav tm="0">
                          <p:val>
                            <p:fltVal val="90"/>
                          </p:val>
                        </p:tav>
                        <p:tav tm="100000">
                          <p:val>
                            <p:fltVal val="0"/>
                          </p:val>
                        </p:tav>
                      </p:tavLst>
                    </p:anim>
                    <p:animEffect transition="in" filter="fade">
                      <p:cBhvr>
                        <p:cTn dur="500"/>
                        <p:tgtEl>
                          <p:spTgt spid="42"/>
                        </p:tgtEl>
                      </p:cBhvr>
                    </p:animEffect>
                  </p:childTnLst>
                </p:cTn>
              </p:par>
            </p:tnLst>
          </p:tmpl>
        </p:tmplLst>
      </p:bldP>
      <p:bldP spid="43" grpId="0"/>
      <p:bldP spid="44" grpId="0" build="p">
        <p:tmplLst>
          <p:tmpl lvl="1">
            <p:tnLst>
              <p:par>
                <p:cTn presetID="31"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 calcmode="lin" valueType="num">
                      <p:cBhvr>
                        <p:cTn dur="500" fill="hold"/>
                        <p:tgtEl>
                          <p:spTgt spid="44"/>
                        </p:tgtEl>
                        <p:attrNameLst>
                          <p:attrName>style.rotation</p:attrName>
                        </p:attrNameLst>
                      </p:cBhvr>
                      <p:tavLst>
                        <p:tav tm="0">
                          <p:val>
                            <p:fltVal val="90"/>
                          </p:val>
                        </p:tav>
                        <p:tav tm="100000">
                          <p:val>
                            <p:fltVal val="0"/>
                          </p:val>
                        </p:tav>
                      </p:tavLst>
                    </p:anim>
                    <p:animEffect transition="in" filter="fade">
                      <p:cBhvr>
                        <p:cTn dur="500"/>
                        <p:tgtEl>
                          <p:spTgt spid="44"/>
                        </p:tgtEl>
                      </p:cBhvr>
                    </p:animEffect>
                  </p:childTnLst>
                </p:cTn>
              </p:par>
            </p:tnLst>
          </p:tmpl>
        </p:tmplLst>
      </p:bldP>
      <p:bldP spid="46" grpId="0" build="p">
        <p:tmplLst>
          <p:tmpl lvl="1">
            <p:tnLst>
              <p:par>
                <p:cTn presetID="31"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 calcmode="lin" valueType="num">
                      <p:cBhvr>
                        <p:cTn dur="500" fill="hold"/>
                        <p:tgtEl>
                          <p:spTgt spid="46"/>
                        </p:tgtEl>
                        <p:attrNameLst>
                          <p:attrName>style.rotation</p:attrName>
                        </p:attrNameLst>
                      </p:cBhvr>
                      <p:tavLst>
                        <p:tav tm="0">
                          <p:val>
                            <p:fltVal val="90"/>
                          </p:val>
                        </p:tav>
                        <p:tav tm="100000">
                          <p:val>
                            <p:fltVal val="0"/>
                          </p:val>
                        </p:tav>
                      </p:tavLst>
                    </p:anim>
                    <p:animEffect transition="in" filter="fade">
                      <p:cBhvr>
                        <p:cTn dur="500"/>
                        <p:tgtEl>
                          <p:spTgt spid="46"/>
                        </p:tgtEl>
                      </p:cBhvr>
                    </p:animEffect>
                  </p:childTnLst>
                </p:cTn>
              </p:par>
            </p:tnLst>
          </p:tmpl>
        </p:tmplLst>
      </p:bldP>
      <p:bldP spid="47" grpId="0"/>
      <p:bldP spid="48" grpId="0" build="p">
        <p:tmplLst>
          <p:tmpl lvl="1">
            <p:tnLst>
              <p:par>
                <p:cTn presetID="31"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 calcmode="lin" valueType="num">
                      <p:cBhvr>
                        <p:cTn dur="500" fill="hold"/>
                        <p:tgtEl>
                          <p:spTgt spid="48"/>
                        </p:tgtEl>
                        <p:attrNameLst>
                          <p:attrName>style.rotation</p:attrName>
                        </p:attrNameLst>
                      </p:cBhvr>
                      <p:tavLst>
                        <p:tav tm="0">
                          <p:val>
                            <p:fltVal val="90"/>
                          </p:val>
                        </p:tav>
                        <p:tav tm="100000">
                          <p:val>
                            <p:fltVal val="0"/>
                          </p:val>
                        </p:tav>
                      </p:tavLst>
                    </p:anim>
                    <p:animEffect transition="in" filter="fade">
                      <p:cBhvr>
                        <p:cTn dur="500"/>
                        <p:tgtEl>
                          <p:spTgt spid="4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50" name="正方形/長方形 49"/>
          <p:cNvSpPr/>
          <p:nvPr userDrawn="1"/>
        </p:nvSpPr>
        <p:spPr>
          <a:xfrm>
            <a:off x="0" y="2815771"/>
            <a:ext cx="18286413" cy="61830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テキスト プレースホルダー 5"/>
          <p:cNvSpPr>
            <a:spLocks noGrp="1"/>
          </p:cNvSpPr>
          <p:nvPr>
            <p:ph type="body" sz="quarter" idx="15" hasCustomPrompt="1"/>
          </p:nvPr>
        </p:nvSpPr>
        <p:spPr>
          <a:xfrm>
            <a:off x="4012636" y="396467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テキスト プレースホルダー 5"/>
          <p:cNvSpPr>
            <a:spLocks noGrp="1"/>
          </p:cNvSpPr>
          <p:nvPr>
            <p:ph type="body" sz="quarter" idx="17" hasCustomPrompt="1"/>
          </p:nvPr>
        </p:nvSpPr>
        <p:spPr>
          <a:xfrm>
            <a:off x="4012636" y="5802217"/>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6" name="テキスト プレースホルダー 5"/>
          <p:cNvSpPr>
            <a:spLocks noGrp="1"/>
          </p:cNvSpPr>
          <p:nvPr>
            <p:ph type="body" sz="quarter" idx="19" hasCustomPrompt="1"/>
          </p:nvPr>
        </p:nvSpPr>
        <p:spPr>
          <a:xfrm>
            <a:off x="4012636" y="7629363"/>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1" hasCustomPrompt="1"/>
          </p:nvPr>
        </p:nvSpPr>
        <p:spPr>
          <a:xfrm>
            <a:off x="10615442" y="3982829"/>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23" hasCustomPrompt="1"/>
          </p:nvPr>
        </p:nvSpPr>
        <p:spPr>
          <a:xfrm>
            <a:off x="10615442" y="5820370"/>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8" name="テキスト プレースホルダー 5"/>
          <p:cNvSpPr>
            <a:spLocks noGrp="1"/>
          </p:cNvSpPr>
          <p:nvPr>
            <p:ph type="body" sz="quarter" idx="25" hasCustomPrompt="1"/>
          </p:nvPr>
        </p:nvSpPr>
        <p:spPr>
          <a:xfrm>
            <a:off x="10615442" y="764751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図プレースホルダー 7"/>
          <p:cNvSpPr>
            <a:spLocks noGrp="1"/>
          </p:cNvSpPr>
          <p:nvPr>
            <p:ph type="pic" sz="quarter" idx="26" hasCustomPrompt="1"/>
          </p:nvPr>
        </p:nvSpPr>
        <p:spPr>
          <a:xfrm>
            <a:off x="2994600"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1" name="図プレースホルダー 7"/>
          <p:cNvSpPr>
            <a:spLocks noGrp="1"/>
          </p:cNvSpPr>
          <p:nvPr>
            <p:ph type="pic" sz="quarter" idx="27" hasCustomPrompt="1"/>
          </p:nvPr>
        </p:nvSpPr>
        <p:spPr>
          <a:xfrm>
            <a:off x="2994600"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2" name="図プレースホルダー 7"/>
          <p:cNvSpPr>
            <a:spLocks noGrp="1"/>
          </p:cNvSpPr>
          <p:nvPr>
            <p:ph type="pic" sz="quarter" idx="28" hasCustomPrompt="1"/>
          </p:nvPr>
        </p:nvSpPr>
        <p:spPr>
          <a:xfrm>
            <a:off x="2994600" y="7286786"/>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49" name="図プレースホルダー 7"/>
          <p:cNvSpPr>
            <a:spLocks noGrp="1"/>
          </p:cNvSpPr>
          <p:nvPr>
            <p:ph type="pic" sz="quarter" idx="29" hasCustomPrompt="1"/>
          </p:nvPr>
        </p:nvSpPr>
        <p:spPr>
          <a:xfrm>
            <a:off x="9594073"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1" name="図プレースホルダー 7"/>
          <p:cNvSpPr>
            <a:spLocks noGrp="1"/>
          </p:cNvSpPr>
          <p:nvPr>
            <p:ph type="pic" sz="quarter" idx="30" hasCustomPrompt="1"/>
          </p:nvPr>
        </p:nvSpPr>
        <p:spPr>
          <a:xfrm>
            <a:off x="9594073"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2" name="図プレースホルダー 7"/>
          <p:cNvSpPr>
            <a:spLocks noGrp="1"/>
          </p:cNvSpPr>
          <p:nvPr>
            <p:ph type="pic" sz="quarter" idx="31" hasCustomPrompt="1"/>
          </p:nvPr>
        </p:nvSpPr>
        <p:spPr>
          <a:xfrm>
            <a:off x="9594073" y="7286786"/>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8445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 calcmode="lin" valueType="num">
                                      <p:cBhvr>
                                        <p:cTn id="19" dur="500" fill="hold"/>
                                        <p:tgtEl>
                                          <p:spTgt spid="30"/>
                                        </p:tgtEl>
                                        <p:attrNameLst>
                                          <p:attrName>style.rotation</p:attrName>
                                        </p:attrNameLst>
                                      </p:cBhvr>
                                      <p:tavLst>
                                        <p:tav tm="0">
                                          <p:val>
                                            <p:fltVal val="90"/>
                                          </p:val>
                                        </p:tav>
                                        <p:tav tm="100000">
                                          <p:val>
                                            <p:fltVal val="0"/>
                                          </p:val>
                                        </p:tav>
                                      </p:tavLst>
                                    </p:anim>
                                    <p:animEffect transition="in" filter="fade">
                                      <p:cBhvr>
                                        <p:cTn id="20" dur="500"/>
                                        <p:tgtEl>
                                          <p:spTgt spid="3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par>
                          <p:cTn id="28" fill="hold">
                            <p:stCondLst>
                              <p:cond delay="1750"/>
                            </p:stCondLst>
                            <p:childTnLst>
                              <p:par>
                                <p:cTn id="29" presetID="3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90"/>
                                          </p:val>
                                        </p:tav>
                                        <p:tav tm="100000">
                                          <p:val>
                                            <p:fltVal val="0"/>
                                          </p:val>
                                        </p:tav>
                                      </p:tavLst>
                                    </p:anim>
                                    <p:animEffect transition="in" filter="fade">
                                      <p:cBhvr>
                                        <p:cTn id="40" dur="500"/>
                                        <p:tgtEl>
                                          <p:spTgt spid="31"/>
                                        </p:tgtEl>
                                      </p:cBhvr>
                                    </p:animEffect>
                                  </p:childTnLst>
                                </p:cTn>
                              </p:par>
                            </p:childTnLst>
                          </p:cTn>
                        </p:par>
                        <p:par>
                          <p:cTn id="41" fill="hold">
                            <p:stCondLst>
                              <p:cond delay="2250"/>
                            </p:stCondLst>
                            <p:childTnLst>
                              <p:par>
                                <p:cTn id="42" presetID="22" presetClass="entr" presetSubtype="8" fill="hold" grpId="0" nodeType="after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left)">
                                      <p:cBhvr>
                                        <p:cTn id="44" dur="500"/>
                                        <p:tgtEl>
                                          <p:spTgt spid="26">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left)">
                                      <p:cBhvr>
                                        <p:cTn id="47" dur="500"/>
                                        <p:tgtEl>
                                          <p:spTgt spid="28">
                                            <p:txEl>
                                              <p:pRg st="0" end="0"/>
                                            </p:txEl>
                                          </p:spTgt>
                                        </p:tgtEl>
                                      </p:cBhvr>
                                    </p:animEffect>
                                  </p:childTnLst>
                                </p:cTn>
                              </p:par>
                            </p:childTnLst>
                          </p:cTn>
                        </p:par>
                        <p:par>
                          <p:cTn id="48" fill="hold">
                            <p:stCondLst>
                              <p:cond delay="3000"/>
                            </p:stCondLst>
                            <p:childTnLst>
                              <p:par>
                                <p:cTn id="49" presetID="31"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 calcmode="lin" valueType="num">
                                      <p:cBhvr>
                                        <p:cTn id="53" dur="500" fill="hold"/>
                                        <p:tgtEl>
                                          <p:spTgt spid="33"/>
                                        </p:tgtEl>
                                        <p:attrNameLst>
                                          <p:attrName>style.rotation</p:attrName>
                                        </p:attrNameLst>
                                      </p:cBhvr>
                                      <p:tavLst>
                                        <p:tav tm="0">
                                          <p:val>
                                            <p:fltVal val="90"/>
                                          </p:val>
                                        </p:tav>
                                        <p:tav tm="100000">
                                          <p:val>
                                            <p:fltVal val="0"/>
                                          </p:val>
                                        </p:tav>
                                      </p:tavLst>
                                    </p:anim>
                                    <p:animEffect transition="in" filter="fade">
                                      <p:cBhvr>
                                        <p:cTn id="54" dur="500"/>
                                        <p:tgtEl>
                                          <p:spTgt spid="3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 calcmode="lin" valueType="num">
                                      <p:cBhvr>
                                        <p:cTn id="59" dur="500" fill="hold"/>
                                        <p:tgtEl>
                                          <p:spTgt spid="32"/>
                                        </p:tgtEl>
                                        <p:attrNameLst>
                                          <p:attrName>style.rotation</p:attrName>
                                        </p:attrNameLst>
                                      </p:cBhvr>
                                      <p:tavLst>
                                        <p:tav tm="0">
                                          <p:val>
                                            <p:fltVal val="90"/>
                                          </p:val>
                                        </p:tav>
                                        <p:tav tm="100000">
                                          <p:val>
                                            <p:fltVal val="0"/>
                                          </p:val>
                                        </p:tav>
                                      </p:tavLst>
                                    </p:anim>
                                    <p:animEffect transition="in" filter="fade">
                                      <p:cBhvr>
                                        <p:cTn id="60" dur="500"/>
                                        <p:tgtEl>
                                          <p:spTgt spid="32"/>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Effect transition="in" filter="wipe(left)">
                                      <p:cBhvr>
                                        <p:cTn id="64" dur="500"/>
                                        <p:tgtEl>
                                          <p:spTgt spid="34">
                                            <p:txEl>
                                              <p:pRg st="0" end="0"/>
                                            </p:txEl>
                                          </p:spTgt>
                                        </p:tgtEl>
                                      </p:cBhvr>
                                    </p:animEffect>
                                  </p:childTnLst>
                                </p:cTn>
                              </p:par>
                              <p:par>
                                <p:cTn id="65" presetID="22" presetClass="entr" presetSubtype="8" fill="hold" grpId="0" nodeType="withEffect">
                                  <p:stCondLst>
                                    <p:cond delay="250"/>
                                  </p:stCondLst>
                                  <p:childTnLst>
                                    <p:set>
                                      <p:cBhvr>
                                        <p:cTn id="66" dur="1" fill="hold">
                                          <p:stCondLst>
                                            <p:cond delay="0"/>
                                          </p:stCondLst>
                                        </p:cTn>
                                        <p:tgtEl>
                                          <p:spTgt spid="36">
                                            <p:txEl>
                                              <p:pRg st="0" end="0"/>
                                            </p:txEl>
                                          </p:spTgt>
                                        </p:tgtEl>
                                        <p:attrNameLst>
                                          <p:attrName>style.visibility</p:attrName>
                                        </p:attrNameLst>
                                      </p:cBhvr>
                                      <p:to>
                                        <p:strVal val="visible"/>
                                      </p:to>
                                    </p:set>
                                    <p:animEffect transition="in" filter="wipe(left)">
                                      <p:cBhvr>
                                        <p:cTn id="67" dur="500"/>
                                        <p:tgtEl>
                                          <p:spTgt spid="36">
                                            <p:txEl>
                                              <p:pRg st="0" end="0"/>
                                            </p:txEl>
                                          </p:spTgt>
                                        </p:tgtEl>
                                      </p:cBhvr>
                                    </p:animEffect>
                                  </p:childTnLst>
                                </p:cTn>
                              </p:par>
                            </p:childTnLst>
                          </p:cTn>
                        </p:par>
                        <p:par>
                          <p:cTn id="68" fill="hold">
                            <p:stCondLst>
                              <p:cond delay="4250"/>
                            </p:stCondLst>
                            <p:childTnLst>
                              <p:par>
                                <p:cTn id="69" presetID="31"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 calcmode="lin" valueType="num">
                                      <p:cBhvr>
                                        <p:cTn id="73" dur="500" fill="hold"/>
                                        <p:tgtEl>
                                          <p:spTgt spid="37"/>
                                        </p:tgtEl>
                                        <p:attrNameLst>
                                          <p:attrName>style.rotation</p:attrName>
                                        </p:attrNameLst>
                                      </p:cBhvr>
                                      <p:tavLst>
                                        <p:tav tm="0">
                                          <p:val>
                                            <p:fltVal val="90"/>
                                          </p:val>
                                        </p:tav>
                                        <p:tav tm="100000">
                                          <p:val>
                                            <p:fltVal val="0"/>
                                          </p:val>
                                        </p:tav>
                                      </p:tavLst>
                                    </p:anim>
                                    <p:animEffect transition="in" filter="fade">
                                      <p:cBhvr>
                                        <p:cTn id="74" dur="500"/>
                                        <p:tgtEl>
                                          <p:spTgt spid="3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 calcmode="lin" valueType="num">
                                      <p:cBhvr>
                                        <p:cTn id="79" dur="500" fill="hold"/>
                                        <p:tgtEl>
                                          <p:spTgt spid="49"/>
                                        </p:tgtEl>
                                        <p:attrNameLst>
                                          <p:attrName>style.rotation</p:attrName>
                                        </p:attrNameLst>
                                      </p:cBhvr>
                                      <p:tavLst>
                                        <p:tav tm="0">
                                          <p:val>
                                            <p:fltVal val="90"/>
                                          </p:val>
                                        </p:tav>
                                        <p:tav tm="100000">
                                          <p:val>
                                            <p:fltVal val="0"/>
                                          </p:val>
                                        </p:tav>
                                      </p:tavLst>
                                    </p:anim>
                                    <p:animEffect transition="in" filter="fade">
                                      <p:cBhvr>
                                        <p:cTn id="80" dur="500"/>
                                        <p:tgtEl>
                                          <p:spTgt spid="49"/>
                                        </p:tgtEl>
                                      </p:cBhvr>
                                    </p:animEffect>
                                  </p:childTnLst>
                                </p:cTn>
                              </p:par>
                            </p:childTnLst>
                          </p:cTn>
                        </p:par>
                        <p:par>
                          <p:cTn id="81" fill="hold">
                            <p:stCondLst>
                              <p:cond delay="4750"/>
                            </p:stCondLst>
                            <p:childTnLst>
                              <p:par>
                                <p:cTn id="82" presetID="22" presetClass="entr" presetSubtype="8" fill="hold" grpId="0" nodeType="afterEffect">
                                  <p:stCondLst>
                                    <p:cond delay="0"/>
                                  </p:stCondLst>
                                  <p:childTnLst>
                                    <p:set>
                                      <p:cBhvr>
                                        <p:cTn id="83" dur="1" fill="hold">
                                          <p:stCondLst>
                                            <p:cond delay="0"/>
                                          </p:stCondLst>
                                        </p:cTn>
                                        <p:tgtEl>
                                          <p:spTgt spid="38">
                                            <p:txEl>
                                              <p:pRg st="0" end="0"/>
                                            </p:txEl>
                                          </p:spTgt>
                                        </p:tgtEl>
                                        <p:attrNameLst>
                                          <p:attrName>style.visibility</p:attrName>
                                        </p:attrNameLst>
                                      </p:cBhvr>
                                      <p:to>
                                        <p:strVal val="visible"/>
                                      </p:to>
                                    </p:set>
                                    <p:animEffect transition="in" filter="wipe(left)">
                                      <p:cBhvr>
                                        <p:cTn id="84" dur="500"/>
                                        <p:tgtEl>
                                          <p:spTgt spid="38">
                                            <p:txEl>
                                              <p:pRg st="0" end="0"/>
                                            </p:txEl>
                                          </p:spTgt>
                                        </p:tgtEl>
                                      </p:cBhvr>
                                    </p:animEffect>
                                  </p:childTnLst>
                                </p:cTn>
                              </p:par>
                              <p:par>
                                <p:cTn id="85" presetID="22" presetClass="entr" presetSubtype="8" fill="hold" grpId="0" nodeType="withEffect">
                                  <p:stCondLst>
                                    <p:cond delay="250"/>
                                  </p:stCondLst>
                                  <p:childTnLst>
                                    <p:set>
                                      <p:cBhvr>
                                        <p:cTn id="86" dur="1" fill="hold">
                                          <p:stCondLst>
                                            <p:cond delay="0"/>
                                          </p:stCondLst>
                                        </p:cTn>
                                        <p:tgtEl>
                                          <p:spTgt spid="40">
                                            <p:txEl>
                                              <p:pRg st="0" end="0"/>
                                            </p:txEl>
                                          </p:spTgt>
                                        </p:tgtEl>
                                        <p:attrNameLst>
                                          <p:attrName>style.visibility</p:attrName>
                                        </p:attrNameLst>
                                      </p:cBhvr>
                                      <p:to>
                                        <p:strVal val="visible"/>
                                      </p:to>
                                    </p:set>
                                    <p:animEffect transition="in" filter="wipe(left)">
                                      <p:cBhvr>
                                        <p:cTn id="87" dur="500"/>
                                        <p:tgtEl>
                                          <p:spTgt spid="40">
                                            <p:txEl>
                                              <p:pRg st="0" end="0"/>
                                            </p:txEl>
                                          </p:spTgt>
                                        </p:tgtEl>
                                      </p:cBhvr>
                                    </p:animEffect>
                                  </p:childTnLst>
                                </p:cTn>
                              </p:par>
                            </p:childTnLst>
                          </p:cTn>
                        </p:par>
                        <p:par>
                          <p:cTn id="88" fill="hold">
                            <p:stCondLst>
                              <p:cond delay="5500"/>
                            </p:stCondLst>
                            <p:childTnLst>
                              <p:par>
                                <p:cTn id="89" presetID="31"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 calcmode="lin" valueType="num">
                                      <p:cBhvr>
                                        <p:cTn id="93" dur="500" fill="hold"/>
                                        <p:tgtEl>
                                          <p:spTgt spid="41"/>
                                        </p:tgtEl>
                                        <p:attrNameLst>
                                          <p:attrName>style.rotation</p:attrName>
                                        </p:attrNameLst>
                                      </p:cBhvr>
                                      <p:tavLst>
                                        <p:tav tm="0">
                                          <p:val>
                                            <p:fltVal val="90"/>
                                          </p:val>
                                        </p:tav>
                                        <p:tav tm="100000">
                                          <p:val>
                                            <p:fltVal val="0"/>
                                          </p:val>
                                        </p:tav>
                                      </p:tavLst>
                                    </p:anim>
                                    <p:animEffect transition="in" filter="fade">
                                      <p:cBhvr>
                                        <p:cTn id="94" dur="500"/>
                                        <p:tgtEl>
                                          <p:spTgt spid="41"/>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p:cTn id="97" dur="500" fill="hold"/>
                                        <p:tgtEl>
                                          <p:spTgt spid="51"/>
                                        </p:tgtEl>
                                        <p:attrNameLst>
                                          <p:attrName>ppt_w</p:attrName>
                                        </p:attrNameLst>
                                      </p:cBhvr>
                                      <p:tavLst>
                                        <p:tav tm="0">
                                          <p:val>
                                            <p:fltVal val="0"/>
                                          </p:val>
                                        </p:tav>
                                        <p:tav tm="100000">
                                          <p:val>
                                            <p:strVal val="#ppt_w"/>
                                          </p:val>
                                        </p:tav>
                                      </p:tavLst>
                                    </p:anim>
                                    <p:anim calcmode="lin" valueType="num">
                                      <p:cBhvr>
                                        <p:cTn id="98" dur="500" fill="hold"/>
                                        <p:tgtEl>
                                          <p:spTgt spid="51"/>
                                        </p:tgtEl>
                                        <p:attrNameLst>
                                          <p:attrName>ppt_h</p:attrName>
                                        </p:attrNameLst>
                                      </p:cBhvr>
                                      <p:tavLst>
                                        <p:tav tm="0">
                                          <p:val>
                                            <p:fltVal val="0"/>
                                          </p:val>
                                        </p:tav>
                                        <p:tav tm="100000">
                                          <p:val>
                                            <p:strVal val="#ppt_h"/>
                                          </p:val>
                                        </p:tav>
                                      </p:tavLst>
                                    </p:anim>
                                    <p:anim calcmode="lin" valueType="num">
                                      <p:cBhvr>
                                        <p:cTn id="99" dur="500" fill="hold"/>
                                        <p:tgtEl>
                                          <p:spTgt spid="51"/>
                                        </p:tgtEl>
                                        <p:attrNameLst>
                                          <p:attrName>style.rotation</p:attrName>
                                        </p:attrNameLst>
                                      </p:cBhvr>
                                      <p:tavLst>
                                        <p:tav tm="0">
                                          <p:val>
                                            <p:fltVal val="90"/>
                                          </p:val>
                                        </p:tav>
                                        <p:tav tm="100000">
                                          <p:val>
                                            <p:fltVal val="0"/>
                                          </p:val>
                                        </p:tav>
                                      </p:tavLst>
                                    </p:anim>
                                    <p:animEffect transition="in" filter="fade">
                                      <p:cBhvr>
                                        <p:cTn id="100" dur="500"/>
                                        <p:tgtEl>
                                          <p:spTgt spid="51"/>
                                        </p:tgtEl>
                                      </p:cBhvr>
                                    </p:animEffect>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wipe(left)">
                                      <p:cBhvr>
                                        <p:cTn id="104" dur="500"/>
                                        <p:tgtEl>
                                          <p:spTgt spid="42">
                                            <p:txEl>
                                              <p:pRg st="0" end="0"/>
                                            </p:txEl>
                                          </p:spTgt>
                                        </p:tgtEl>
                                      </p:cBhvr>
                                    </p:animEffect>
                                  </p:childTnLst>
                                </p:cTn>
                              </p:par>
                              <p:par>
                                <p:cTn id="105" presetID="22" presetClass="entr" presetSubtype="8" fill="hold" grpId="0" nodeType="withEffect">
                                  <p:stCondLst>
                                    <p:cond delay="25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wipe(left)">
                                      <p:cBhvr>
                                        <p:cTn id="107" dur="500"/>
                                        <p:tgtEl>
                                          <p:spTgt spid="44">
                                            <p:txEl>
                                              <p:pRg st="0" end="0"/>
                                            </p:txEl>
                                          </p:spTgt>
                                        </p:tgtEl>
                                      </p:cBhvr>
                                    </p:animEffect>
                                  </p:childTnLst>
                                </p:cTn>
                              </p:par>
                            </p:childTnLst>
                          </p:cTn>
                        </p:par>
                        <p:par>
                          <p:cTn id="108" fill="hold">
                            <p:stCondLst>
                              <p:cond delay="6750"/>
                            </p:stCondLst>
                            <p:childTnLst>
                              <p:par>
                                <p:cTn id="109" presetID="31" presetClass="entr" presetSubtype="0"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 calcmode="lin" valueType="num">
                                      <p:cBhvr>
                                        <p:cTn id="113" dur="500" fill="hold"/>
                                        <p:tgtEl>
                                          <p:spTgt spid="45"/>
                                        </p:tgtEl>
                                        <p:attrNameLst>
                                          <p:attrName>style.rotation</p:attrName>
                                        </p:attrNameLst>
                                      </p:cBhvr>
                                      <p:tavLst>
                                        <p:tav tm="0">
                                          <p:val>
                                            <p:fltVal val="90"/>
                                          </p:val>
                                        </p:tav>
                                        <p:tav tm="100000">
                                          <p:val>
                                            <p:fltVal val="0"/>
                                          </p:val>
                                        </p:tav>
                                      </p:tavLst>
                                    </p:anim>
                                    <p:animEffect transition="in" filter="fade">
                                      <p:cBhvr>
                                        <p:cTn id="114" dur="500"/>
                                        <p:tgtEl>
                                          <p:spTgt spid="45"/>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 calcmode="lin" valueType="num">
                                      <p:cBhvr>
                                        <p:cTn id="119" dur="500" fill="hold"/>
                                        <p:tgtEl>
                                          <p:spTgt spid="52"/>
                                        </p:tgtEl>
                                        <p:attrNameLst>
                                          <p:attrName>style.rotation</p:attrName>
                                        </p:attrNameLst>
                                      </p:cBhvr>
                                      <p:tavLst>
                                        <p:tav tm="0">
                                          <p:val>
                                            <p:fltVal val="90"/>
                                          </p:val>
                                        </p:tav>
                                        <p:tav tm="100000">
                                          <p:val>
                                            <p:fltVal val="0"/>
                                          </p:val>
                                        </p:tav>
                                      </p:tavLst>
                                    </p:anim>
                                    <p:animEffect transition="in" filter="fade">
                                      <p:cBhvr>
                                        <p:cTn id="120" dur="500"/>
                                        <p:tgtEl>
                                          <p:spTgt spid="52"/>
                                        </p:tgtEl>
                                      </p:cBhvr>
                                    </p:animEffect>
                                  </p:childTnLst>
                                </p:cTn>
                              </p:par>
                            </p:childTnLst>
                          </p:cTn>
                        </p:par>
                        <p:par>
                          <p:cTn id="121" fill="hold">
                            <p:stCondLst>
                              <p:cond delay="7250"/>
                            </p:stCondLst>
                            <p:childTnLst>
                              <p:par>
                                <p:cTn id="122" presetID="22" presetClass="entr" presetSubtype="8" fill="hold" grpId="0" nodeType="afterEffect">
                                  <p:stCondLst>
                                    <p:cond delay="0"/>
                                  </p:stCondLst>
                                  <p:childTnLst>
                                    <p:set>
                                      <p:cBhvr>
                                        <p:cTn id="123" dur="1" fill="hold">
                                          <p:stCondLst>
                                            <p:cond delay="0"/>
                                          </p:stCondLst>
                                        </p:cTn>
                                        <p:tgtEl>
                                          <p:spTgt spid="46">
                                            <p:txEl>
                                              <p:pRg st="0" end="0"/>
                                            </p:txEl>
                                          </p:spTgt>
                                        </p:tgtEl>
                                        <p:attrNameLst>
                                          <p:attrName>style.visibility</p:attrName>
                                        </p:attrNameLst>
                                      </p:cBhvr>
                                      <p:to>
                                        <p:strVal val="visible"/>
                                      </p:to>
                                    </p:set>
                                    <p:animEffect transition="in" filter="wipe(left)">
                                      <p:cBhvr>
                                        <p:cTn id="124" dur="500"/>
                                        <p:tgtEl>
                                          <p:spTgt spid="46">
                                            <p:txEl>
                                              <p:pRg st="0" end="0"/>
                                            </p:txEl>
                                          </p:spTgt>
                                        </p:tgtEl>
                                      </p:cBhvr>
                                    </p:animEffect>
                                  </p:childTnLst>
                                </p:cTn>
                              </p:par>
                              <p:par>
                                <p:cTn id="125" presetID="22" presetClass="entr" presetSubtype="8" fill="hold" grpId="0" nodeType="withEffect">
                                  <p:stCondLst>
                                    <p:cond delay="250"/>
                                  </p:stCondLst>
                                  <p:childTnLst>
                                    <p:set>
                                      <p:cBhvr>
                                        <p:cTn id="126" dur="1" fill="hold">
                                          <p:stCondLst>
                                            <p:cond delay="0"/>
                                          </p:stCondLst>
                                        </p:cTn>
                                        <p:tgtEl>
                                          <p:spTgt spid="48">
                                            <p:txEl>
                                              <p:pRg st="0" end="0"/>
                                            </p:txEl>
                                          </p:spTgt>
                                        </p:tgtEl>
                                        <p:attrNameLst>
                                          <p:attrName>style.visibility</p:attrName>
                                        </p:attrNameLst>
                                      </p:cBhvr>
                                      <p:to>
                                        <p:strVal val="visible"/>
                                      </p:to>
                                    </p:set>
                                    <p:animEffect transition="in" filter="wipe(left)">
                                      <p:cBhvr>
                                        <p:cTn id="12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6" grpId="0" build="p">
        <p:tmplLst>
          <p:tmpl lvl="1">
            <p:tnLst>
              <p:par>
                <p:cTn presetID="22" presetClass="entr" presetSubtype="8"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0" grpId="0" build="p">
        <p:tmplLst>
          <p:tmpl lvl="1">
            <p:tnLst>
              <p:par>
                <p:cTn presetID="22" presetClass="entr" presetSubtype="8"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2" grpId="0" build="p">
        <p:tmplLst>
          <p:tmpl lvl="1">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2" presetClass="entr" presetSubtype="8"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8" grpId="0" build="p">
        <p:tmplLst>
          <p:tmpl lvl="1">
            <p:tnLst>
              <p:par>
                <p:cTn presetID="22" presetClass="entr" presetSubtype="8"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30" grpId="0"/>
      <p:bldP spid="31" grpId="0"/>
      <p:bldP spid="32" grpId="0"/>
      <p:bldP spid="49" grpId="0"/>
      <p:bldP spid="51" grpId="0"/>
      <p:bldP spid="5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502246" y="7843800"/>
            <a:ext cx="17276465" cy="1260140"/>
          </a:xfrm>
          <a:prstGeom prst="rect">
            <a:avLst/>
          </a:prstGeom>
        </p:spPr>
        <p:txBody>
          <a:bodyPr anchor="ctr">
            <a:noAutofit/>
          </a:bodyPr>
          <a:lstStyle>
            <a:lvl1pPr algn="ctr">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968029" y="7483760"/>
            <a:ext cx="16344898" cy="575841"/>
          </a:xfrm>
        </p:spPr>
        <p:txBody>
          <a:bodyPr>
            <a:noAutofit/>
          </a:bodyPr>
          <a:lstStyle>
            <a:lvl1pPr algn="ctr">
              <a:spcBef>
                <a:spcPts val="0"/>
              </a:spcBef>
              <a:defRPr sz="2800" spc="10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Tree>
    <p:extLst>
      <p:ext uri="{BB962C8B-B14F-4D97-AF65-F5344CB8AC3E}">
        <p14:creationId xmlns:p14="http://schemas.microsoft.com/office/powerpoint/2010/main" val="21147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ic List 2">
    <p:spTree>
      <p:nvGrpSpPr>
        <p:cNvPr id="1" name=""/>
        <p:cNvGrpSpPr/>
        <p:nvPr/>
      </p:nvGrpSpPr>
      <p:grpSpPr>
        <a:xfrm>
          <a:off x="0" y="0"/>
          <a:ext cx="0" cy="0"/>
          <a:chOff x="0" y="0"/>
          <a:chExt cx="0" cy="0"/>
        </a:xfrm>
      </p:grpSpPr>
      <p:sp>
        <p:nvSpPr>
          <p:cNvPr id="50" name="正方形/長方形 49"/>
          <p:cNvSpPr/>
          <p:nvPr userDrawn="1"/>
        </p:nvSpPr>
        <p:spPr>
          <a:xfrm>
            <a:off x="885261"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000327" y="2743038"/>
            <a:ext cx="1169674" cy="1169674"/>
          </a:xfrm>
          <a:prstGeom prst="rect">
            <a:avLst/>
          </a:prstGeom>
        </p:spPr>
      </p:pic>
      <p:sp>
        <p:nvSpPr>
          <p:cNvPr id="6" name="テキスト プレースホルダー 5"/>
          <p:cNvSpPr>
            <a:spLocks noGrp="1"/>
          </p:cNvSpPr>
          <p:nvPr>
            <p:ph type="body" sz="quarter" idx="14" hasCustomPrompt="1"/>
          </p:nvPr>
        </p:nvSpPr>
        <p:spPr>
          <a:xfrm>
            <a:off x="1132140"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426307"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1132140"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6454932"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69998" y="2746657"/>
            <a:ext cx="1169674" cy="1169674"/>
          </a:xfrm>
          <a:prstGeom prst="rect">
            <a:avLst/>
          </a:prstGeom>
        </p:spPr>
      </p:pic>
      <p:sp>
        <p:nvSpPr>
          <p:cNvPr id="32" name="テキスト プレースホルダー 5"/>
          <p:cNvSpPr>
            <a:spLocks noGrp="1"/>
          </p:cNvSpPr>
          <p:nvPr>
            <p:ph type="body" sz="quarter" idx="16" hasCustomPrompt="1"/>
          </p:nvPr>
        </p:nvSpPr>
        <p:spPr>
          <a:xfrm>
            <a:off x="6701811"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8929453"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6701811"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正方形/長方形 51"/>
          <p:cNvSpPr/>
          <p:nvPr userDrawn="1"/>
        </p:nvSpPr>
        <p:spPr>
          <a:xfrm>
            <a:off x="12024319" y="355028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3" name="図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39385" y="2743037"/>
            <a:ext cx="1169674" cy="1169674"/>
          </a:xfrm>
          <a:prstGeom prst="rect">
            <a:avLst/>
          </a:prstGeom>
        </p:spPr>
      </p:pic>
      <p:sp>
        <p:nvSpPr>
          <p:cNvPr id="54" name="テキスト プレースホルダー 5"/>
          <p:cNvSpPr>
            <a:spLocks noGrp="1"/>
          </p:cNvSpPr>
          <p:nvPr>
            <p:ph type="body" sz="quarter" idx="18" hasCustomPrompt="1"/>
          </p:nvPr>
        </p:nvSpPr>
        <p:spPr>
          <a:xfrm>
            <a:off x="12271198" y="392848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ボックス 54"/>
          <p:cNvSpPr txBox="1"/>
          <p:nvPr userDrawn="1"/>
        </p:nvSpPr>
        <p:spPr>
          <a:xfrm>
            <a:off x="14432316" y="2950163"/>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6" name="テキスト プレースホルダー 5"/>
          <p:cNvSpPr>
            <a:spLocks noGrp="1"/>
          </p:cNvSpPr>
          <p:nvPr>
            <p:ph type="body" sz="quarter" idx="19" hasCustomPrompt="1"/>
          </p:nvPr>
        </p:nvSpPr>
        <p:spPr>
          <a:xfrm>
            <a:off x="12271198" y="453170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862286"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2977352" y="5772791"/>
            <a:ext cx="1169674" cy="1169674"/>
          </a:xfrm>
          <a:prstGeom prst="rect">
            <a:avLst/>
          </a:prstGeom>
        </p:spPr>
      </p:pic>
      <p:sp>
        <p:nvSpPr>
          <p:cNvPr id="59" name="テキスト プレースホルダー 5"/>
          <p:cNvSpPr>
            <a:spLocks noGrp="1"/>
          </p:cNvSpPr>
          <p:nvPr>
            <p:ph type="body" sz="quarter" idx="20" hasCustomPrompt="1"/>
          </p:nvPr>
        </p:nvSpPr>
        <p:spPr>
          <a:xfrm>
            <a:off x="1109165"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3253451" y="5979917"/>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1109165"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6431957"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47023" y="5776410"/>
            <a:ext cx="1169674" cy="1169674"/>
          </a:xfrm>
          <a:prstGeom prst="rect">
            <a:avLst/>
          </a:prstGeom>
        </p:spPr>
      </p:pic>
      <p:sp>
        <p:nvSpPr>
          <p:cNvPr id="64" name="テキスト プレースホルダー 5"/>
          <p:cNvSpPr>
            <a:spLocks noGrp="1"/>
          </p:cNvSpPr>
          <p:nvPr>
            <p:ph type="body" sz="quarter" idx="22" hasCustomPrompt="1"/>
          </p:nvPr>
        </p:nvSpPr>
        <p:spPr>
          <a:xfrm>
            <a:off x="6678836"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8889647" y="5983536"/>
            <a:ext cx="48442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6678836"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7" name="正方形/長方形 66"/>
          <p:cNvSpPr/>
          <p:nvPr userDrawn="1"/>
        </p:nvSpPr>
        <p:spPr>
          <a:xfrm>
            <a:off x="12001344" y="658004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16410" y="5772790"/>
            <a:ext cx="1169674" cy="1169674"/>
          </a:xfrm>
          <a:prstGeom prst="rect">
            <a:avLst/>
          </a:prstGeom>
        </p:spPr>
      </p:pic>
      <p:sp>
        <p:nvSpPr>
          <p:cNvPr id="69" name="テキスト プレースホルダー 5"/>
          <p:cNvSpPr>
            <a:spLocks noGrp="1"/>
          </p:cNvSpPr>
          <p:nvPr>
            <p:ph type="body" sz="quarter" idx="24" hasCustomPrompt="1"/>
          </p:nvPr>
        </p:nvSpPr>
        <p:spPr>
          <a:xfrm>
            <a:off x="12248223" y="695824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0" name="テキスト ボックス 69"/>
          <p:cNvSpPr txBox="1"/>
          <p:nvPr userDrawn="1"/>
        </p:nvSpPr>
        <p:spPr>
          <a:xfrm>
            <a:off x="14392509" y="5979916"/>
            <a:ext cx="617477"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71" name="テキスト プレースホルダー 5"/>
          <p:cNvSpPr>
            <a:spLocks noGrp="1"/>
          </p:cNvSpPr>
          <p:nvPr>
            <p:ph type="body" sz="quarter" idx="25" hasCustomPrompt="1"/>
          </p:nvPr>
        </p:nvSpPr>
        <p:spPr>
          <a:xfrm>
            <a:off x="12248223" y="756145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6975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barn(outVertical)">
                                      <p:cBhvr>
                                        <p:cTn id="55" dur="500"/>
                                        <p:tgtEl>
                                          <p:spTgt spid="52"/>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 calcmode="lin" valueType="num">
                                      <p:cBhvr>
                                        <p:cTn id="61" dur="500" fill="hold"/>
                                        <p:tgtEl>
                                          <p:spTgt spid="53"/>
                                        </p:tgtEl>
                                        <p:attrNameLst>
                                          <p:attrName>style.rotation</p:attrName>
                                        </p:attrNameLst>
                                      </p:cBhvr>
                                      <p:tavLst>
                                        <p:tav tm="0">
                                          <p:val>
                                            <p:fltVal val="90"/>
                                          </p:val>
                                        </p:tav>
                                        <p:tav tm="100000">
                                          <p:val>
                                            <p:fltVal val="0"/>
                                          </p:val>
                                        </p:tav>
                                      </p:tavLst>
                                    </p:anim>
                                    <p:animEffect transition="in" filter="fade">
                                      <p:cBhvr>
                                        <p:cTn id="62" dur="500"/>
                                        <p:tgtEl>
                                          <p:spTgt spid="53"/>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p:cTn id="65" dur="500" fill="hold"/>
                                        <p:tgtEl>
                                          <p:spTgt spid="55"/>
                                        </p:tgtEl>
                                        <p:attrNameLst>
                                          <p:attrName>ppt_w</p:attrName>
                                        </p:attrNameLst>
                                      </p:cBhvr>
                                      <p:tavLst>
                                        <p:tav tm="0">
                                          <p:val>
                                            <p:fltVal val="0"/>
                                          </p:val>
                                        </p:tav>
                                        <p:tav tm="100000">
                                          <p:val>
                                            <p:strVal val="#ppt_w"/>
                                          </p:val>
                                        </p:tav>
                                      </p:tavLst>
                                    </p:anim>
                                    <p:anim calcmode="lin" valueType="num">
                                      <p:cBhvr>
                                        <p:cTn id="66" dur="500" fill="hold"/>
                                        <p:tgtEl>
                                          <p:spTgt spid="55"/>
                                        </p:tgtEl>
                                        <p:attrNameLst>
                                          <p:attrName>ppt_h</p:attrName>
                                        </p:attrNameLst>
                                      </p:cBhvr>
                                      <p:tavLst>
                                        <p:tav tm="0">
                                          <p:val>
                                            <p:fltVal val="0"/>
                                          </p:val>
                                        </p:tav>
                                        <p:tav tm="100000">
                                          <p:val>
                                            <p:strVal val="#ppt_h"/>
                                          </p:val>
                                        </p:tav>
                                      </p:tavLst>
                                    </p:anim>
                                    <p:anim calcmode="lin" valueType="num">
                                      <p:cBhvr>
                                        <p:cTn id="67" dur="500" fill="hold"/>
                                        <p:tgtEl>
                                          <p:spTgt spid="55"/>
                                        </p:tgtEl>
                                        <p:attrNameLst>
                                          <p:attrName>style.rotation</p:attrName>
                                        </p:attrNameLst>
                                      </p:cBhvr>
                                      <p:tavLst>
                                        <p:tav tm="0">
                                          <p:val>
                                            <p:fltVal val="90"/>
                                          </p:val>
                                        </p:tav>
                                        <p:tav tm="100000">
                                          <p:val>
                                            <p:fltVal val="0"/>
                                          </p:val>
                                        </p:tav>
                                      </p:tavLst>
                                    </p:anim>
                                    <p:animEffect transition="in" filter="fade">
                                      <p:cBhvr>
                                        <p:cTn id="68" dur="500"/>
                                        <p:tgtEl>
                                          <p:spTgt spid="5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4">
                                            <p:txEl>
                                              <p:pRg st="0" end="0"/>
                                            </p:txEl>
                                          </p:spTgt>
                                        </p:tgtEl>
                                        <p:attrNameLst>
                                          <p:attrName>style.visibility</p:attrName>
                                        </p:attrNameLst>
                                      </p:cBhvr>
                                      <p:to>
                                        <p:strVal val="visible"/>
                                      </p:to>
                                    </p:set>
                                    <p:animEffect transition="in" filter="fade">
                                      <p:cBhvr>
                                        <p:cTn id="72" dur="500"/>
                                        <p:tgtEl>
                                          <p:spTgt spid="54">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xEl>
                                              <p:pRg st="0" end="0"/>
                                            </p:txEl>
                                          </p:spTgt>
                                        </p:tgtEl>
                                        <p:attrNameLst>
                                          <p:attrName>style.visibility</p:attrName>
                                        </p:attrNameLst>
                                      </p:cBhvr>
                                      <p:to>
                                        <p:strVal val="visible"/>
                                      </p:to>
                                    </p:set>
                                    <p:animEffect transition="in" filter="fade">
                                      <p:cBhvr>
                                        <p:cTn id="75" dur="500"/>
                                        <p:tgtEl>
                                          <p:spTgt spid="56">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arn(outVertical)">
                                      <p:cBhvr>
                                        <p:cTn id="79" dur="500"/>
                                        <p:tgtEl>
                                          <p:spTgt spid="57"/>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500" fill="hold"/>
                                        <p:tgtEl>
                                          <p:spTgt spid="58"/>
                                        </p:tgtEl>
                                        <p:attrNameLst>
                                          <p:attrName>ppt_w</p:attrName>
                                        </p:attrNameLst>
                                      </p:cBhvr>
                                      <p:tavLst>
                                        <p:tav tm="0">
                                          <p:val>
                                            <p:fltVal val="0"/>
                                          </p:val>
                                        </p:tav>
                                        <p:tav tm="100000">
                                          <p:val>
                                            <p:strVal val="#ppt_w"/>
                                          </p:val>
                                        </p:tav>
                                      </p:tavLst>
                                    </p:anim>
                                    <p:anim calcmode="lin" valueType="num">
                                      <p:cBhvr>
                                        <p:cTn id="84" dur="500" fill="hold"/>
                                        <p:tgtEl>
                                          <p:spTgt spid="58"/>
                                        </p:tgtEl>
                                        <p:attrNameLst>
                                          <p:attrName>ppt_h</p:attrName>
                                        </p:attrNameLst>
                                      </p:cBhvr>
                                      <p:tavLst>
                                        <p:tav tm="0">
                                          <p:val>
                                            <p:fltVal val="0"/>
                                          </p:val>
                                        </p:tav>
                                        <p:tav tm="100000">
                                          <p:val>
                                            <p:strVal val="#ppt_h"/>
                                          </p:val>
                                        </p:tav>
                                      </p:tavLst>
                                    </p:anim>
                                    <p:anim calcmode="lin" valueType="num">
                                      <p:cBhvr>
                                        <p:cTn id="85" dur="500" fill="hold"/>
                                        <p:tgtEl>
                                          <p:spTgt spid="58"/>
                                        </p:tgtEl>
                                        <p:attrNameLst>
                                          <p:attrName>style.rotation</p:attrName>
                                        </p:attrNameLst>
                                      </p:cBhvr>
                                      <p:tavLst>
                                        <p:tav tm="0">
                                          <p:val>
                                            <p:fltVal val="90"/>
                                          </p:val>
                                        </p:tav>
                                        <p:tav tm="100000">
                                          <p:val>
                                            <p:fltVal val="0"/>
                                          </p:val>
                                        </p:tav>
                                      </p:tavLst>
                                    </p:anim>
                                    <p:animEffect transition="in" filter="fade">
                                      <p:cBhvr>
                                        <p:cTn id="86" dur="500"/>
                                        <p:tgtEl>
                                          <p:spTgt spid="58"/>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500" fill="hold"/>
                                        <p:tgtEl>
                                          <p:spTgt spid="60"/>
                                        </p:tgtEl>
                                        <p:attrNameLst>
                                          <p:attrName>ppt_w</p:attrName>
                                        </p:attrNameLst>
                                      </p:cBhvr>
                                      <p:tavLst>
                                        <p:tav tm="0">
                                          <p:val>
                                            <p:fltVal val="0"/>
                                          </p:val>
                                        </p:tav>
                                        <p:tav tm="100000">
                                          <p:val>
                                            <p:strVal val="#ppt_w"/>
                                          </p:val>
                                        </p:tav>
                                      </p:tavLst>
                                    </p:anim>
                                    <p:anim calcmode="lin" valueType="num">
                                      <p:cBhvr>
                                        <p:cTn id="90" dur="500" fill="hold"/>
                                        <p:tgtEl>
                                          <p:spTgt spid="60"/>
                                        </p:tgtEl>
                                        <p:attrNameLst>
                                          <p:attrName>ppt_h</p:attrName>
                                        </p:attrNameLst>
                                      </p:cBhvr>
                                      <p:tavLst>
                                        <p:tav tm="0">
                                          <p:val>
                                            <p:fltVal val="0"/>
                                          </p:val>
                                        </p:tav>
                                        <p:tav tm="100000">
                                          <p:val>
                                            <p:strVal val="#ppt_h"/>
                                          </p:val>
                                        </p:tav>
                                      </p:tavLst>
                                    </p:anim>
                                    <p:anim calcmode="lin" valueType="num">
                                      <p:cBhvr>
                                        <p:cTn id="91" dur="500" fill="hold"/>
                                        <p:tgtEl>
                                          <p:spTgt spid="60"/>
                                        </p:tgtEl>
                                        <p:attrNameLst>
                                          <p:attrName>style.rotation</p:attrName>
                                        </p:attrNameLst>
                                      </p:cBhvr>
                                      <p:tavLst>
                                        <p:tav tm="0">
                                          <p:val>
                                            <p:fltVal val="90"/>
                                          </p:val>
                                        </p:tav>
                                        <p:tav tm="100000">
                                          <p:val>
                                            <p:fltVal val="0"/>
                                          </p:val>
                                        </p:tav>
                                      </p:tavLst>
                                    </p:anim>
                                    <p:animEffect transition="in" filter="fade">
                                      <p:cBhvr>
                                        <p:cTn id="92" dur="500"/>
                                        <p:tgtEl>
                                          <p:spTgt spid="60"/>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59">
                                            <p:txEl>
                                              <p:pRg st="0" end="0"/>
                                            </p:txEl>
                                          </p:spTgt>
                                        </p:tgtEl>
                                        <p:attrNameLst>
                                          <p:attrName>style.visibility</p:attrName>
                                        </p:attrNameLst>
                                      </p:cBhvr>
                                      <p:to>
                                        <p:strVal val="visible"/>
                                      </p:to>
                                    </p:set>
                                    <p:animEffect transition="in" filter="fade">
                                      <p:cBhvr>
                                        <p:cTn id="96" dur="500"/>
                                        <p:tgtEl>
                                          <p:spTgt spid="5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xEl>
                                              <p:pRg st="0" end="0"/>
                                            </p:txEl>
                                          </p:spTgt>
                                        </p:tgtEl>
                                        <p:attrNameLst>
                                          <p:attrName>style.visibility</p:attrName>
                                        </p:attrNameLst>
                                      </p:cBhvr>
                                      <p:to>
                                        <p:strVal val="visible"/>
                                      </p:to>
                                    </p:set>
                                    <p:animEffect transition="in" filter="fade">
                                      <p:cBhvr>
                                        <p:cTn id="99" dur="500"/>
                                        <p:tgtEl>
                                          <p:spTgt spid="61">
                                            <p:txEl>
                                              <p:pRg st="0" end="0"/>
                                            </p:txEl>
                                          </p:spTgt>
                                        </p:tgtEl>
                                      </p:cBhvr>
                                    </p:animEffect>
                                  </p:childTnLst>
                                </p:cTn>
                              </p:par>
                            </p:childTnLst>
                          </p:cTn>
                        </p:par>
                        <p:par>
                          <p:cTn id="100" fill="hold">
                            <p:stCondLst>
                              <p:cond delay="6000"/>
                            </p:stCondLst>
                            <p:childTnLst>
                              <p:par>
                                <p:cTn id="101" presetID="16" presetClass="entr" presetSubtype="37"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outVertical)">
                                      <p:cBhvr>
                                        <p:cTn id="103" dur="500"/>
                                        <p:tgtEl>
                                          <p:spTgt spid="62"/>
                                        </p:tgtEl>
                                      </p:cBhvr>
                                    </p:animEffect>
                                  </p:childTnLst>
                                </p:cTn>
                              </p:par>
                            </p:childTnLst>
                          </p:cTn>
                        </p:par>
                        <p:par>
                          <p:cTn id="104" fill="hold">
                            <p:stCondLst>
                              <p:cond delay="6500"/>
                            </p:stCondLst>
                            <p:childTnLst>
                              <p:par>
                                <p:cTn id="105" presetID="31"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anim calcmode="lin" valueType="num">
                                      <p:cBhvr>
                                        <p:cTn id="109" dur="500" fill="hold"/>
                                        <p:tgtEl>
                                          <p:spTgt spid="63"/>
                                        </p:tgtEl>
                                        <p:attrNameLst>
                                          <p:attrName>style.rotation</p:attrName>
                                        </p:attrNameLst>
                                      </p:cBhvr>
                                      <p:tavLst>
                                        <p:tav tm="0">
                                          <p:val>
                                            <p:fltVal val="90"/>
                                          </p:val>
                                        </p:tav>
                                        <p:tav tm="100000">
                                          <p:val>
                                            <p:fltVal val="0"/>
                                          </p:val>
                                        </p:tav>
                                      </p:tavLst>
                                    </p:anim>
                                    <p:animEffect transition="in" filter="fade">
                                      <p:cBhvr>
                                        <p:cTn id="110" dur="500"/>
                                        <p:tgtEl>
                                          <p:spTgt spid="63"/>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p:cTn id="113" dur="500" fill="hold"/>
                                        <p:tgtEl>
                                          <p:spTgt spid="65"/>
                                        </p:tgtEl>
                                        <p:attrNameLst>
                                          <p:attrName>ppt_w</p:attrName>
                                        </p:attrNameLst>
                                      </p:cBhvr>
                                      <p:tavLst>
                                        <p:tav tm="0">
                                          <p:val>
                                            <p:fltVal val="0"/>
                                          </p:val>
                                        </p:tav>
                                        <p:tav tm="100000">
                                          <p:val>
                                            <p:strVal val="#ppt_w"/>
                                          </p:val>
                                        </p:tav>
                                      </p:tavLst>
                                    </p:anim>
                                    <p:anim calcmode="lin" valueType="num">
                                      <p:cBhvr>
                                        <p:cTn id="114" dur="500" fill="hold"/>
                                        <p:tgtEl>
                                          <p:spTgt spid="65"/>
                                        </p:tgtEl>
                                        <p:attrNameLst>
                                          <p:attrName>ppt_h</p:attrName>
                                        </p:attrNameLst>
                                      </p:cBhvr>
                                      <p:tavLst>
                                        <p:tav tm="0">
                                          <p:val>
                                            <p:fltVal val="0"/>
                                          </p:val>
                                        </p:tav>
                                        <p:tav tm="100000">
                                          <p:val>
                                            <p:strVal val="#ppt_h"/>
                                          </p:val>
                                        </p:tav>
                                      </p:tavLst>
                                    </p:anim>
                                    <p:anim calcmode="lin" valueType="num">
                                      <p:cBhvr>
                                        <p:cTn id="115" dur="500" fill="hold"/>
                                        <p:tgtEl>
                                          <p:spTgt spid="65"/>
                                        </p:tgtEl>
                                        <p:attrNameLst>
                                          <p:attrName>style.rotation</p:attrName>
                                        </p:attrNameLst>
                                      </p:cBhvr>
                                      <p:tavLst>
                                        <p:tav tm="0">
                                          <p:val>
                                            <p:fltVal val="90"/>
                                          </p:val>
                                        </p:tav>
                                        <p:tav tm="100000">
                                          <p:val>
                                            <p:fltVal val="0"/>
                                          </p:val>
                                        </p:tav>
                                      </p:tavLst>
                                    </p:anim>
                                    <p:animEffect transition="in" filter="fade">
                                      <p:cBhvr>
                                        <p:cTn id="116" dur="500"/>
                                        <p:tgtEl>
                                          <p:spTgt spid="65"/>
                                        </p:tgtEl>
                                      </p:cBhvr>
                                    </p:animEffect>
                                  </p:childTnLst>
                                </p:cTn>
                              </p:par>
                            </p:childTnLst>
                          </p:cTn>
                        </p:par>
                        <p:par>
                          <p:cTn id="117" fill="hold">
                            <p:stCondLst>
                              <p:cond delay="7000"/>
                            </p:stCondLst>
                            <p:childTnLst>
                              <p:par>
                                <p:cTn id="118" presetID="10" presetClass="entr" presetSubtype="0" fill="hold" grpId="0" nodeType="afterEffect">
                                  <p:stCondLst>
                                    <p:cond delay="0"/>
                                  </p:stCondLst>
                                  <p:childTnLst>
                                    <p:set>
                                      <p:cBhvr>
                                        <p:cTn id="119" dur="1" fill="hold">
                                          <p:stCondLst>
                                            <p:cond delay="0"/>
                                          </p:stCondLst>
                                        </p:cTn>
                                        <p:tgtEl>
                                          <p:spTgt spid="64">
                                            <p:txEl>
                                              <p:pRg st="0" end="0"/>
                                            </p:txEl>
                                          </p:spTgt>
                                        </p:tgtEl>
                                        <p:attrNameLst>
                                          <p:attrName>style.visibility</p:attrName>
                                        </p:attrNameLst>
                                      </p:cBhvr>
                                      <p:to>
                                        <p:strVal val="visible"/>
                                      </p:to>
                                    </p:set>
                                    <p:animEffect transition="in" filter="fade">
                                      <p:cBhvr>
                                        <p:cTn id="120" dur="500"/>
                                        <p:tgtEl>
                                          <p:spTgt spid="64">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6">
                                            <p:txEl>
                                              <p:pRg st="0" end="0"/>
                                            </p:txEl>
                                          </p:spTgt>
                                        </p:tgtEl>
                                        <p:attrNameLst>
                                          <p:attrName>style.visibility</p:attrName>
                                        </p:attrNameLst>
                                      </p:cBhvr>
                                      <p:to>
                                        <p:strVal val="visible"/>
                                      </p:to>
                                    </p:set>
                                    <p:animEffect transition="in" filter="fade">
                                      <p:cBhvr>
                                        <p:cTn id="123" dur="500"/>
                                        <p:tgtEl>
                                          <p:spTgt spid="66">
                                            <p:txEl>
                                              <p:pRg st="0" end="0"/>
                                            </p:txEl>
                                          </p:spTgt>
                                        </p:tgtEl>
                                      </p:cBhvr>
                                    </p:animEffect>
                                  </p:childTnLst>
                                </p:cTn>
                              </p:par>
                            </p:childTnLst>
                          </p:cTn>
                        </p:par>
                        <p:par>
                          <p:cTn id="124" fill="hold">
                            <p:stCondLst>
                              <p:cond delay="7500"/>
                            </p:stCondLst>
                            <p:childTnLst>
                              <p:par>
                                <p:cTn id="125" presetID="16" presetClass="entr" presetSubtype="37"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barn(outVertical)">
                                      <p:cBhvr>
                                        <p:cTn id="127" dur="500"/>
                                        <p:tgtEl>
                                          <p:spTgt spid="67"/>
                                        </p:tgtEl>
                                      </p:cBhvr>
                                    </p:animEffect>
                                  </p:childTnLst>
                                </p:cTn>
                              </p:par>
                            </p:childTnLst>
                          </p:cTn>
                        </p:par>
                        <p:par>
                          <p:cTn id="128" fill="hold">
                            <p:stCondLst>
                              <p:cond delay="8000"/>
                            </p:stCondLst>
                            <p:childTnLst>
                              <p:par>
                                <p:cTn id="129" presetID="31" presetClass="entr" presetSubtype="0" fill="hold" nodeType="afterEffect">
                                  <p:stCondLst>
                                    <p:cond delay="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 calcmode="lin" valueType="num">
                                      <p:cBhvr>
                                        <p:cTn id="133" dur="500" fill="hold"/>
                                        <p:tgtEl>
                                          <p:spTgt spid="68"/>
                                        </p:tgtEl>
                                        <p:attrNameLst>
                                          <p:attrName>style.rotation</p:attrName>
                                        </p:attrNameLst>
                                      </p:cBhvr>
                                      <p:tavLst>
                                        <p:tav tm="0">
                                          <p:val>
                                            <p:fltVal val="90"/>
                                          </p:val>
                                        </p:tav>
                                        <p:tav tm="100000">
                                          <p:val>
                                            <p:fltVal val="0"/>
                                          </p:val>
                                        </p:tav>
                                      </p:tavLst>
                                    </p:anim>
                                    <p:animEffect transition="in" filter="fade">
                                      <p:cBhvr>
                                        <p:cTn id="134" dur="500"/>
                                        <p:tgtEl>
                                          <p:spTgt spid="68"/>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70"/>
                                        </p:tgtEl>
                                        <p:attrNameLst>
                                          <p:attrName>style.visibility</p:attrName>
                                        </p:attrNameLst>
                                      </p:cBhvr>
                                      <p:to>
                                        <p:strVal val="visible"/>
                                      </p:to>
                                    </p:set>
                                    <p:anim calcmode="lin" valueType="num">
                                      <p:cBhvr>
                                        <p:cTn id="137" dur="500" fill="hold"/>
                                        <p:tgtEl>
                                          <p:spTgt spid="70"/>
                                        </p:tgtEl>
                                        <p:attrNameLst>
                                          <p:attrName>ppt_w</p:attrName>
                                        </p:attrNameLst>
                                      </p:cBhvr>
                                      <p:tavLst>
                                        <p:tav tm="0">
                                          <p:val>
                                            <p:fltVal val="0"/>
                                          </p:val>
                                        </p:tav>
                                        <p:tav tm="100000">
                                          <p:val>
                                            <p:strVal val="#ppt_w"/>
                                          </p:val>
                                        </p:tav>
                                      </p:tavLst>
                                    </p:anim>
                                    <p:anim calcmode="lin" valueType="num">
                                      <p:cBhvr>
                                        <p:cTn id="138" dur="500" fill="hold"/>
                                        <p:tgtEl>
                                          <p:spTgt spid="70"/>
                                        </p:tgtEl>
                                        <p:attrNameLst>
                                          <p:attrName>ppt_h</p:attrName>
                                        </p:attrNameLst>
                                      </p:cBhvr>
                                      <p:tavLst>
                                        <p:tav tm="0">
                                          <p:val>
                                            <p:fltVal val="0"/>
                                          </p:val>
                                        </p:tav>
                                        <p:tav tm="100000">
                                          <p:val>
                                            <p:strVal val="#ppt_h"/>
                                          </p:val>
                                        </p:tav>
                                      </p:tavLst>
                                    </p:anim>
                                    <p:anim calcmode="lin" valueType="num">
                                      <p:cBhvr>
                                        <p:cTn id="139" dur="500" fill="hold"/>
                                        <p:tgtEl>
                                          <p:spTgt spid="70"/>
                                        </p:tgtEl>
                                        <p:attrNameLst>
                                          <p:attrName>style.rotation</p:attrName>
                                        </p:attrNameLst>
                                      </p:cBhvr>
                                      <p:tavLst>
                                        <p:tav tm="0">
                                          <p:val>
                                            <p:fltVal val="90"/>
                                          </p:val>
                                        </p:tav>
                                        <p:tav tm="100000">
                                          <p:val>
                                            <p:fltVal val="0"/>
                                          </p:val>
                                        </p:tav>
                                      </p:tavLst>
                                    </p:anim>
                                    <p:animEffect transition="in" filter="fade">
                                      <p:cBhvr>
                                        <p:cTn id="140" dur="500"/>
                                        <p:tgtEl>
                                          <p:spTgt spid="70"/>
                                        </p:tgtEl>
                                      </p:cBhvr>
                                    </p:animEffect>
                                  </p:childTnLst>
                                </p:cTn>
                              </p:par>
                            </p:childTnLst>
                          </p:cTn>
                        </p:par>
                        <p:par>
                          <p:cTn id="141" fill="hold">
                            <p:stCondLst>
                              <p:cond delay="8500"/>
                            </p:stCondLst>
                            <p:childTnLst>
                              <p:par>
                                <p:cTn id="142" presetID="10" presetClass="entr" presetSubtype="0" fill="hold" grpId="0" nodeType="afterEffect">
                                  <p:stCondLst>
                                    <p:cond delay="0"/>
                                  </p:stCondLst>
                                  <p:childTnLst>
                                    <p:set>
                                      <p:cBhvr>
                                        <p:cTn id="143" dur="1" fill="hold">
                                          <p:stCondLst>
                                            <p:cond delay="0"/>
                                          </p:stCondLst>
                                        </p:cTn>
                                        <p:tgtEl>
                                          <p:spTgt spid="69">
                                            <p:txEl>
                                              <p:pRg st="0" end="0"/>
                                            </p:txEl>
                                          </p:spTgt>
                                        </p:tgtEl>
                                        <p:attrNameLst>
                                          <p:attrName>style.visibility</p:attrName>
                                        </p:attrNameLst>
                                      </p:cBhvr>
                                      <p:to>
                                        <p:strVal val="visible"/>
                                      </p:to>
                                    </p:set>
                                    <p:animEffect transition="in" filter="fade">
                                      <p:cBhvr>
                                        <p:cTn id="144" dur="500"/>
                                        <p:tgtEl>
                                          <p:spTgt spid="69">
                                            <p:txEl>
                                              <p:pRg st="0" end="0"/>
                                            </p:tx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1">
                                            <p:txEl>
                                              <p:pRg st="0" end="0"/>
                                            </p:txEl>
                                          </p:spTgt>
                                        </p:tgtEl>
                                        <p:attrNameLst>
                                          <p:attrName>style.visibility</p:attrName>
                                        </p:attrNameLst>
                                      </p:cBhvr>
                                      <p:to>
                                        <p:strVal val="visible"/>
                                      </p:to>
                                    </p:set>
                                    <p:animEffect transition="in" filter="fade">
                                      <p:cBhvr>
                                        <p:cTn id="147"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ic List 3">
    <p:spTree>
      <p:nvGrpSpPr>
        <p:cNvPr id="1" name=""/>
        <p:cNvGrpSpPr/>
        <p:nvPr/>
      </p:nvGrpSpPr>
      <p:grpSpPr>
        <a:xfrm>
          <a:off x="0" y="0"/>
          <a:ext cx="0" cy="0"/>
          <a:chOff x="0" y="0"/>
          <a:chExt cx="0" cy="0"/>
        </a:xfrm>
      </p:grpSpPr>
      <p:sp>
        <p:nvSpPr>
          <p:cNvPr id="50" name="正方形/長方形 49"/>
          <p:cNvSpPr/>
          <p:nvPr userDrawn="1"/>
        </p:nvSpPr>
        <p:spPr>
          <a:xfrm>
            <a:off x="3630566"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45632" y="2743038"/>
            <a:ext cx="1169674" cy="1169674"/>
          </a:xfrm>
          <a:prstGeom prst="rect">
            <a:avLst/>
          </a:prstGeom>
        </p:spPr>
      </p:pic>
      <p:sp>
        <p:nvSpPr>
          <p:cNvPr id="6" name="テキスト プレースホルダー 5"/>
          <p:cNvSpPr>
            <a:spLocks noGrp="1"/>
          </p:cNvSpPr>
          <p:nvPr>
            <p:ph type="body" sz="quarter" idx="14" hasCustomPrompt="1"/>
          </p:nvPr>
        </p:nvSpPr>
        <p:spPr>
          <a:xfrm>
            <a:off x="3877445"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6171612"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3877445"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9200237"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315303" y="2746657"/>
            <a:ext cx="1169674" cy="1169674"/>
          </a:xfrm>
          <a:prstGeom prst="rect">
            <a:avLst/>
          </a:prstGeom>
        </p:spPr>
      </p:pic>
      <p:sp>
        <p:nvSpPr>
          <p:cNvPr id="32" name="テキスト プレースホルダー 5"/>
          <p:cNvSpPr>
            <a:spLocks noGrp="1"/>
          </p:cNvSpPr>
          <p:nvPr>
            <p:ph type="body" sz="quarter" idx="16" hasCustomPrompt="1"/>
          </p:nvPr>
        </p:nvSpPr>
        <p:spPr>
          <a:xfrm>
            <a:off x="9447116"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11674758"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9447116"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3607591"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22657" y="5772791"/>
            <a:ext cx="1169674" cy="1169674"/>
          </a:xfrm>
          <a:prstGeom prst="rect">
            <a:avLst/>
          </a:prstGeom>
        </p:spPr>
      </p:pic>
      <p:sp>
        <p:nvSpPr>
          <p:cNvPr id="59" name="テキスト プレースホルダー 5"/>
          <p:cNvSpPr>
            <a:spLocks noGrp="1"/>
          </p:cNvSpPr>
          <p:nvPr>
            <p:ph type="body" sz="quarter" idx="20" hasCustomPrompt="1"/>
          </p:nvPr>
        </p:nvSpPr>
        <p:spPr>
          <a:xfrm>
            <a:off x="3854470"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6015588" y="5979917"/>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3854470"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9177262"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292328" y="5776410"/>
            <a:ext cx="1169674" cy="1169674"/>
          </a:xfrm>
          <a:prstGeom prst="rect">
            <a:avLst/>
          </a:prstGeom>
        </p:spPr>
      </p:pic>
      <p:sp>
        <p:nvSpPr>
          <p:cNvPr id="64" name="テキスト プレースホルダー 5"/>
          <p:cNvSpPr>
            <a:spLocks noGrp="1"/>
          </p:cNvSpPr>
          <p:nvPr>
            <p:ph type="body" sz="quarter" idx="22" hasCustomPrompt="1"/>
          </p:nvPr>
        </p:nvSpPr>
        <p:spPr>
          <a:xfrm>
            <a:off x="9424141"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11568427" y="5983536"/>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9424141"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408891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barn(outVertical)">
                                      <p:cBhvr>
                                        <p:cTn id="55" dur="500"/>
                                        <p:tgtEl>
                                          <p:spTgt spid="57"/>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 calcmode="lin" valueType="num">
                                      <p:cBhvr>
                                        <p:cTn id="61" dur="500" fill="hold"/>
                                        <p:tgtEl>
                                          <p:spTgt spid="58"/>
                                        </p:tgtEl>
                                        <p:attrNameLst>
                                          <p:attrName>style.rotation</p:attrName>
                                        </p:attrNameLst>
                                      </p:cBhvr>
                                      <p:tavLst>
                                        <p:tav tm="0">
                                          <p:val>
                                            <p:fltVal val="90"/>
                                          </p:val>
                                        </p:tav>
                                        <p:tav tm="100000">
                                          <p:val>
                                            <p:fltVal val="0"/>
                                          </p:val>
                                        </p:tav>
                                      </p:tavLst>
                                    </p:anim>
                                    <p:animEffect transition="in" filter="fade">
                                      <p:cBhvr>
                                        <p:cTn id="62" dur="500"/>
                                        <p:tgtEl>
                                          <p:spTgt spid="58"/>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 calcmode="lin" valueType="num">
                                      <p:cBhvr>
                                        <p:cTn id="67" dur="500" fill="hold"/>
                                        <p:tgtEl>
                                          <p:spTgt spid="60"/>
                                        </p:tgtEl>
                                        <p:attrNameLst>
                                          <p:attrName>style.rotation</p:attrName>
                                        </p:attrNameLst>
                                      </p:cBhvr>
                                      <p:tavLst>
                                        <p:tav tm="0">
                                          <p:val>
                                            <p:fltVal val="90"/>
                                          </p:val>
                                        </p:tav>
                                        <p:tav tm="100000">
                                          <p:val>
                                            <p:fltVal val="0"/>
                                          </p:val>
                                        </p:tav>
                                      </p:tavLst>
                                    </p:anim>
                                    <p:animEffect transition="in" filter="fade">
                                      <p:cBhvr>
                                        <p:cTn id="68" dur="500"/>
                                        <p:tgtEl>
                                          <p:spTgt spid="60"/>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9">
                                            <p:txEl>
                                              <p:pRg st="0" end="0"/>
                                            </p:txEl>
                                          </p:spTgt>
                                        </p:tgtEl>
                                        <p:attrNameLst>
                                          <p:attrName>style.visibility</p:attrName>
                                        </p:attrNameLst>
                                      </p:cBhvr>
                                      <p:to>
                                        <p:strVal val="visible"/>
                                      </p:to>
                                    </p:set>
                                    <p:animEffect transition="in" filter="fade">
                                      <p:cBhvr>
                                        <p:cTn id="72" dur="500"/>
                                        <p:tgtEl>
                                          <p:spTgt spid="59">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arn(outVertical)">
                                      <p:cBhvr>
                                        <p:cTn id="79" dur="500"/>
                                        <p:tgtEl>
                                          <p:spTgt spid="62"/>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 calcmode="lin" valueType="num">
                                      <p:cBhvr>
                                        <p:cTn id="85" dur="500" fill="hold"/>
                                        <p:tgtEl>
                                          <p:spTgt spid="63"/>
                                        </p:tgtEl>
                                        <p:attrNameLst>
                                          <p:attrName>style.rotation</p:attrName>
                                        </p:attrNameLst>
                                      </p:cBhvr>
                                      <p:tavLst>
                                        <p:tav tm="0">
                                          <p:val>
                                            <p:fltVal val="90"/>
                                          </p:val>
                                        </p:tav>
                                        <p:tav tm="100000">
                                          <p:val>
                                            <p:fltVal val="0"/>
                                          </p:val>
                                        </p:tav>
                                      </p:tavLst>
                                    </p:anim>
                                    <p:animEffect transition="in" filter="fade">
                                      <p:cBhvr>
                                        <p:cTn id="86" dur="500"/>
                                        <p:tgtEl>
                                          <p:spTgt spid="63"/>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 calcmode="lin" valueType="num">
                                      <p:cBhvr>
                                        <p:cTn id="91" dur="500" fill="hold"/>
                                        <p:tgtEl>
                                          <p:spTgt spid="65"/>
                                        </p:tgtEl>
                                        <p:attrNameLst>
                                          <p:attrName>style.rotation</p:attrName>
                                        </p:attrNameLst>
                                      </p:cBhvr>
                                      <p:tavLst>
                                        <p:tav tm="0">
                                          <p:val>
                                            <p:fltVal val="90"/>
                                          </p:val>
                                        </p:tav>
                                        <p:tav tm="100000">
                                          <p:val>
                                            <p:fltVal val="0"/>
                                          </p:val>
                                        </p:tav>
                                      </p:tavLst>
                                    </p:anim>
                                    <p:animEffect transition="in" filter="fade">
                                      <p:cBhvr>
                                        <p:cTn id="92" dur="500"/>
                                        <p:tgtEl>
                                          <p:spTgt spid="65"/>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64">
                                            <p:txEl>
                                              <p:pRg st="0" end="0"/>
                                            </p:txEl>
                                          </p:spTgt>
                                        </p:tgtEl>
                                        <p:attrNameLst>
                                          <p:attrName>style.visibility</p:attrName>
                                        </p:attrNameLst>
                                      </p:cBhvr>
                                      <p:to>
                                        <p:strVal val="visible"/>
                                      </p:to>
                                    </p:set>
                                    <p:animEffect transition="in" filter="fade">
                                      <p:cBhvr>
                                        <p:cTn id="96" dur="500"/>
                                        <p:tgtEl>
                                          <p:spTgt spid="64">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6">
                                            <p:txEl>
                                              <p:pRg st="0" end="0"/>
                                            </p:txEl>
                                          </p:spTgt>
                                        </p:tgtEl>
                                        <p:attrNameLst>
                                          <p:attrName>style.visibility</p:attrName>
                                        </p:attrNameLst>
                                      </p:cBhvr>
                                      <p:to>
                                        <p:strVal val="visible"/>
                                      </p:to>
                                    </p:set>
                                    <p:animEffect transition="in" filter="fade">
                                      <p:cBhvr>
                                        <p:cTn id="99"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Icons and texts">
    <p:spTree>
      <p:nvGrpSpPr>
        <p:cNvPr id="1" name=""/>
        <p:cNvGrpSpPr/>
        <p:nvPr/>
      </p:nvGrpSpPr>
      <p:grpSpPr>
        <a:xfrm>
          <a:off x="0" y="0"/>
          <a:ext cx="0" cy="0"/>
          <a:chOff x="0" y="0"/>
          <a:chExt cx="0" cy="0"/>
        </a:xfrm>
      </p:grpSpPr>
      <p:sp>
        <p:nvSpPr>
          <p:cNvPr id="6" name="正方形/長方形 5"/>
          <p:cNvSpPr/>
          <p:nvPr userDrawn="1"/>
        </p:nvSpPr>
        <p:spPr>
          <a:xfrm>
            <a:off x="463445"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038" y="4017945"/>
            <a:ext cx="1233639" cy="1233639"/>
          </a:xfrm>
          <a:prstGeom prst="rect">
            <a:avLst/>
          </a:prstGeom>
        </p:spPr>
      </p:pic>
      <p:sp>
        <p:nvSpPr>
          <p:cNvPr id="9" name="テキスト プレースホルダー 5"/>
          <p:cNvSpPr>
            <a:spLocks noGrp="1"/>
          </p:cNvSpPr>
          <p:nvPr>
            <p:ph type="body" sz="quarter" idx="13" hasCustomPrompt="1"/>
          </p:nvPr>
        </p:nvSpPr>
        <p:spPr>
          <a:xfrm>
            <a:off x="620962"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4" hasCustomPrompt="1"/>
          </p:nvPr>
        </p:nvSpPr>
        <p:spPr>
          <a:xfrm>
            <a:off x="553455"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図プレースホルダー 7"/>
          <p:cNvSpPr>
            <a:spLocks noGrp="1"/>
          </p:cNvSpPr>
          <p:nvPr>
            <p:ph type="pic" sz="quarter" idx="15" hasCustomPrompt="1"/>
          </p:nvPr>
        </p:nvSpPr>
        <p:spPr>
          <a:xfrm>
            <a:off x="1839322"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2" name="正方形/長方形 61"/>
          <p:cNvSpPr/>
          <p:nvPr userDrawn="1"/>
        </p:nvSpPr>
        <p:spPr>
          <a:xfrm>
            <a:off x="3927279"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3872" y="4017945"/>
            <a:ext cx="1233639" cy="1233639"/>
          </a:xfrm>
          <a:prstGeom prst="rect">
            <a:avLst/>
          </a:prstGeom>
        </p:spPr>
      </p:pic>
      <p:sp>
        <p:nvSpPr>
          <p:cNvPr id="64" name="テキスト プレースホルダー 5"/>
          <p:cNvSpPr>
            <a:spLocks noGrp="1"/>
          </p:cNvSpPr>
          <p:nvPr>
            <p:ph type="body" sz="quarter" idx="16" hasCustomPrompt="1"/>
          </p:nvPr>
        </p:nvSpPr>
        <p:spPr>
          <a:xfrm>
            <a:off x="4084796"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65" name="テキスト プレースホルダー 5"/>
          <p:cNvSpPr>
            <a:spLocks noGrp="1"/>
          </p:cNvSpPr>
          <p:nvPr>
            <p:ph type="body" sz="quarter" idx="17" hasCustomPrompt="1"/>
          </p:nvPr>
        </p:nvSpPr>
        <p:spPr>
          <a:xfrm>
            <a:off x="4017289"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6" name="図プレースホルダー 7"/>
          <p:cNvSpPr>
            <a:spLocks noGrp="1"/>
          </p:cNvSpPr>
          <p:nvPr>
            <p:ph type="pic" sz="quarter" idx="18" hasCustomPrompt="1"/>
          </p:nvPr>
        </p:nvSpPr>
        <p:spPr>
          <a:xfrm>
            <a:off x="5303156"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7" name="正方形/長方形 66"/>
          <p:cNvSpPr/>
          <p:nvPr userDrawn="1"/>
        </p:nvSpPr>
        <p:spPr>
          <a:xfrm>
            <a:off x="7391113"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706" y="4017646"/>
            <a:ext cx="1233639" cy="1233639"/>
          </a:xfrm>
          <a:prstGeom prst="rect">
            <a:avLst/>
          </a:prstGeom>
        </p:spPr>
      </p:pic>
      <p:sp>
        <p:nvSpPr>
          <p:cNvPr id="69" name="テキスト プレースホルダー 5"/>
          <p:cNvSpPr>
            <a:spLocks noGrp="1"/>
          </p:cNvSpPr>
          <p:nvPr>
            <p:ph type="body" sz="quarter" idx="19" hasCustomPrompt="1"/>
          </p:nvPr>
        </p:nvSpPr>
        <p:spPr>
          <a:xfrm>
            <a:off x="7548630"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0" name="テキスト プレースホルダー 5"/>
          <p:cNvSpPr>
            <a:spLocks noGrp="1"/>
          </p:cNvSpPr>
          <p:nvPr>
            <p:ph type="body" sz="quarter" idx="20" hasCustomPrompt="1"/>
          </p:nvPr>
        </p:nvSpPr>
        <p:spPr>
          <a:xfrm>
            <a:off x="7481123"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1" name="図プレースホルダー 7"/>
          <p:cNvSpPr>
            <a:spLocks noGrp="1"/>
          </p:cNvSpPr>
          <p:nvPr>
            <p:ph type="pic" sz="quarter" idx="21" hasCustomPrompt="1"/>
          </p:nvPr>
        </p:nvSpPr>
        <p:spPr>
          <a:xfrm>
            <a:off x="8766990"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2" name="正方形/長方形 71"/>
          <p:cNvSpPr/>
          <p:nvPr userDrawn="1"/>
        </p:nvSpPr>
        <p:spPr>
          <a:xfrm>
            <a:off x="10854947"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3" name="図 7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41540" y="4017646"/>
            <a:ext cx="1233639" cy="1233639"/>
          </a:xfrm>
          <a:prstGeom prst="rect">
            <a:avLst/>
          </a:prstGeom>
        </p:spPr>
      </p:pic>
      <p:sp>
        <p:nvSpPr>
          <p:cNvPr id="74" name="テキスト プレースホルダー 5"/>
          <p:cNvSpPr>
            <a:spLocks noGrp="1"/>
          </p:cNvSpPr>
          <p:nvPr>
            <p:ph type="body" sz="quarter" idx="22" hasCustomPrompt="1"/>
          </p:nvPr>
        </p:nvSpPr>
        <p:spPr>
          <a:xfrm>
            <a:off x="11012464"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5" name="テキスト プレースホルダー 5"/>
          <p:cNvSpPr>
            <a:spLocks noGrp="1"/>
          </p:cNvSpPr>
          <p:nvPr>
            <p:ph type="body" sz="quarter" idx="23" hasCustomPrompt="1"/>
          </p:nvPr>
        </p:nvSpPr>
        <p:spPr>
          <a:xfrm>
            <a:off x="10944957"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6" name="図プレースホルダー 7"/>
          <p:cNvSpPr>
            <a:spLocks noGrp="1"/>
          </p:cNvSpPr>
          <p:nvPr>
            <p:ph type="pic" sz="quarter" idx="24" hasCustomPrompt="1"/>
          </p:nvPr>
        </p:nvSpPr>
        <p:spPr>
          <a:xfrm>
            <a:off x="12230824"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7" name="正方形/長方形 76"/>
          <p:cNvSpPr/>
          <p:nvPr userDrawn="1"/>
        </p:nvSpPr>
        <p:spPr>
          <a:xfrm>
            <a:off x="14318782" y="467137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8" name="図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05375" y="4015885"/>
            <a:ext cx="1233639" cy="1233639"/>
          </a:xfrm>
          <a:prstGeom prst="rect">
            <a:avLst/>
          </a:prstGeom>
        </p:spPr>
      </p:pic>
      <p:sp>
        <p:nvSpPr>
          <p:cNvPr id="79" name="テキスト プレースホルダー 5"/>
          <p:cNvSpPr>
            <a:spLocks noGrp="1"/>
          </p:cNvSpPr>
          <p:nvPr>
            <p:ph type="body" sz="quarter" idx="25" hasCustomPrompt="1"/>
          </p:nvPr>
        </p:nvSpPr>
        <p:spPr>
          <a:xfrm>
            <a:off x="14476299" y="536022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0" name="テキスト プレースホルダー 5"/>
          <p:cNvSpPr>
            <a:spLocks noGrp="1"/>
          </p:cNvSpPr>
          <p:nvPr>
            <p:ph type="body" sz="quarter" idx="26" hasCustomPrompt="1"/>
          </p:nvPr>
        </p:nvSpPr>
        <p:spPr>
          <a:xfrm>
            <a:off x="14408792" y="256101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1" name="図プレースホルダー 7"/>
          <p:cNvSpPr>
            <a:spLocks noGrp="1"/>
          </p:cNvSpPr>
          <p:nvPr>
            <p:ph type="pic" sz="quarter" idx="27" hasCustomPrompt="1"/>
          </p:nvPr>
        </p:nvSpPr>
        <p:spPr>
          <a:xfrm>
            <a:off x="15694659" y="4305554"/>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13541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0" dur="500"/>
                                        <p:tgtEl>
                                          <p:spTgt spid="13">
                                            <p:txEl>
                                              <p:pRg st="0" end="0"/>
                                            </p:tx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90"/>
                                          </p:val>
                                        </p:tav>
                                        <p:tav tm="100000">
                                          <p:val>
                                            <p:fltVal val="0"/>
                                          </p:val>
                                        </p:tav>
                                      </p:tavLst>
                                    </p:anim>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500"/>
                                        <p:tgtEl>
                                          <p:spTgt spid="62"/>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 calcmode="lin" valueType="num">
                                      <p:cBhvr>
                                        <p:cTn id="40" dur="500" fill="hold"/>
                                        <p:tgtEl>
                                          <p:spTgt spid="63"/>
                                        </p:tgtEl>
                                        <p:attrNameLst>
                                          <p:attrName>style.rotation</p:attrName>
                                        </p:attrNameLst>
                                      </p:cBhvr>
                                      <p:tavLst>
                                        <p:tav tm="0">
                                          <p:val>
                                            <p:fltVal val="90"/>
                                          </p:val>
                                        </p:tav>
                                        <p:tav tm="100000">
                                          <p:val>
                                            <p:fltVal val="0"/>
                                          </p:val>
                                        </p:tav>
                                      </p:tavLst>
                                    </p:anim>
                                    <p:animEffect transition="in" filter="fade">
                                      <p:cBhvr>
                                        <p:cTn id="41" dur="500"/>
                                        <p:tgtEl>
                                          <p:spTgt spid="6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65">
                                            <p:txEl>
                                              <p:pRg st="0" end="0"/>
                                            </p:txEl>
                                          </p:spTgt>
                                        </p:tgtEl>
                                        <p:attrNameLst>
                                          <p:attrName>style.visibility</p:attrName>
                                        </p:attrNameLst>
                                      </p:cBhvr>
                                      <p:to>
                                        <p:strVal val="visible"/>
                                      </p:to>
                                    </p:set>
                                    <p:anim calcmode="lin" valueType="num">
                                      <p:cBhvr>
                                        <p:cTn id="44"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65">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65">
                                            <p:txEl>
                                              <p:pRg st="0" end="0"/>
                                            </p:txEl>
                                          </p:spTgt>
                                        </p:tgtEl>
                                        <p:attrNameLst>
                                          <p:attrName>style.rotation</p:attrName>
                                        </p:attrNameLst>
                                      </p:cBhvr>
                                      <p:tavLst>
                                        <p:tav tm="0">
                                          <p:val>
                                            <p:fltVal val="90"/>
                                          </p:val>
                                        </p:tav>
                                        <p:tav tm="100000">
                                          <p:val>
                                            <p:fltVal val="0"/>
                                          </p:val>
                                        </p:tav>
                                      </p:tavLst>
                                    </p:anim>
                                    <p:animEffect transition="in" filter="fade">
                                      <p:cBhvr>
                                        <p:cTn id="47" dur="500"/>
                                        <p:tgtEl>
                                          <p:spTgt spid="65">
                                            <p:txEl>
                                              <p:pRg st="0" end="0"/>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anim calcmode="lin" valueType="num">
                                      <p:cBhvr>
                                        <p:cTn id="52" dur="500" fill="hold"/>
                                        <p:tgtEl>
                                          <p:spTgt spid="66"/>
                                        </p:tgtEl>
                                        <p:attrNameLst>
                                          <p:attrName>style.rotation</p:attrName>
                                        </p:attrNameLst>
                                      </p:cBhvr>
                                      <p:tavLst>
                                        <p:tav tm="0">
                                          <p:val>
                                            <p:fltVal val="90"/>
                                          </p:val>
                                        </p:tav>
                                        <p:tav tm="100000">
                                          <p:val>
                                            <p:fltVal val="0"/>
                                          </p:val>
                                        </p:tav>
                                      </p:tavLst>
                                    </p:anim>
                                    <p:animEffect transition="in" filter="fade">
                                      <p:cBhvr>
                                        <p:cTn id="53" dur="500"/>
                                        <p:tgtEl>
                                          <p:spTgt spid="66"/>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4">
                                            <p:txEl>
                                              <p:pRg st="0" end="0"/>
                                            </p:txEl>
                                          </p:spTgt>
                                        </p:tgtEl>
                                        <p:attrNameLst>
                                          <p:attrName>style.visibility</p:attrName>
                                        </p:attrNameLst>
                                      </p:cBhvr>
                                      <p:to>
                                        <p:strVal val="visible"/>
                                      </p:to>
                                    </p:set>
                                    <p:animEffect transition="in" filter="fade">
                                      <p:cBhvr>
                                        <p:cTn id="57" dur="500"/>
                                        <p:tgtEl>
                                          <p:spTgt spid="64">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barn(outVertical)">
                                      <p:cBhvr>
                                        <p:cTn id="61" dur="500"/>
                                        <p:tgtEl>
                                          <p:spTgt spid="67"/>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fltVal val="0"/>
                                          </p:val>
                                        </p:tav>
                                        <p:tav tm="100000">
                                          <p:val>
                                            <p:strVal val="#ppt_h"/>
                                          </p:val>
                                        </p:tav>
                                      </p:tavLst>
                                    </p:anim>
                                    <p:anim calcmode="lin" valueType="num">
                                      <p:cBhvr>
                                        <p:cTn id="67" dur="500" fill="hold"/>
                                        <p:tgtEl>
                                          <p:spTgt spid="68"/>
                                        </p:tgtEl>
                                        <p:attrNameLst>
                                          <p:attrName>style.rotation</p:attrName>
                                        </p:attrNameLst>
                                      </p:cBhvr>
                                      <p:tavLst>
                                        <p:tav tm="0">
                                          <p:val>
                                            <p:fltVal val="90"/>
                                          </p:val>
                                        </p:tav>
                                        <p:tav tm="100000">
                                          <p:val>
                                            <p:fltVal val="0"/>
                                          </p:val>
                                        </p:tav>
                                      </p:tavLst>
                                    </p:anim>
                                    <p:animEffect transition="in" filter="fade">
                                      <p:cBhvr>
                                        <p:cTn id="68" dur="500"/>
                                        <p:tgtEl>
                                          <p:spTgt spid="68"/>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70">
                                            <p:txEl>
                                              <p:pRg st="0" end="0"/>
                                            </p:txEl>
                                          </p:spTgt>
                                        </p:tgtEl>
                                        <p:attrNameLst>
                                          <p:attrName>style.visibility</p:attrName>
                                        </p:attrNameLst>
                                      </p:cBhvr>
                                      <p:to>
                                        <p:strVal val="visible"/>
                                      </p:to>
                                    </p:set>
                                    <p:anim calcmode="lin" valueType="num">
                                      <p:cBhvr>
                                        <p:cTn id="71"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70">
                                            <p:txEl>
                                              <p:pRg st="0" end="0"/>
                                            </p:txEl>
                                          </p:spTgt>
                                        </p:tgtEl>
                                        <p:attrNameLst>
                                          <p:attrName>ppt_h</p:attrName>
                                        </p:attrNameLst>
                                      </p:cBhvr>
                                      <p:tavLst>
                                        <p:tav tm="0">
                                          <p:val>
                                            <p:fltVal val="0"/>
                                          </p:val>
                                        </p:tav>
                                        <p:tav tm="100000">
                                          <p:val>
                                            <p:strVal val="#ppt_h"/>
                                          </p:val>
                                        </p:tav>
                                      </p:tavLst>
                                    </p:anim>
                                    <p:anim calcmode="lin" valueType="num">
                                      <p:cBhvr>
                                        <p:cTn id="73" dur="500" fill="hold"/>
                                        <p:tgtEl>
                                          <p:spTgt spid="70">
                                            <p:txEl>
                                              <p:pRg st="0" end="0"/>
                                            </p:txEl>
                                          </p:spTgt>
                                        </p:tgtEl>
                                        <p:attrNameLst>
                                          <p:attrName>style.rotation</p:attrName>
                                        </p:attrNameLst>
                                      </p:cBhvr>
                                      <p:tavLst>
                                        <p:tav tm="0">
                                          <p:val>
                                            <p:fltVal val="90"/>
                                          </p:val>
                                        </p:tav>
                                        <p:tav tm="100000">
                                          <p:val>
                                            <p:fltVal val="0"/>
                                          </p:val>
                                        </p:tav>
                                      </p:tavLst>
                                    </p:anim>
                                    <p:animEffect transition="in" filter="fade">
                                      <p:cBhvr>
                                        <p:cTn id="74" dur="500"/>
                                        <p:tgtEl>
                                          <p:spTgt spid="70">
                                            <p:txEl>
                                              <p:pRg st="0" end="0"/>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 calcmode="lin" valueType="num">
                                      <p:cBhvr>
                                        <p:cTn id="79" dur="500" fill="hold"/>
                                        <p:tgtEl>
                                          <p:spTgt spid="71"/>
                                        </p:tgtEl>
                                        <p:attrNameLst>
                                          <p:attrName>style.rotation</p:attrName>
                                        </p:attrNameLst>
                                      </p:cBhvr>
                                      <p:tavLst>
                                        <p:tav tm="0">
                                          <p:val>
                                            <p:fltVal val="90"/>
                                          </p:val>
                                        </p:tav>
                                        <p:tav tm="100000">
                                          <p:val>
                                            <p:fltVal val="0"/>
                                          </p:val>
                                        </p:tav>
                                      </p:tavLst>
                                    </p:anim>
                                    <p:animEffect transition="in" filter="fade">
                                      <p:cBhvr>
                                        <p:cTn id="80" dur="500"/>
                                        <p:tgtEl>
                                          <p:spTgt spid="71"/>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69">
                                            <p:txEl>
                                              <p:pRg st="0" end="0"/>
                                            </p:txEl>
                                          </p:spTgt>
                                        </p:tgtEl>
                                        <p:attrNameLst>
                                          <p:attrName>style.visibility</p:attrName>
                                        </p:attrNameLst>
                                      </p:cBhvr>
                                      <p:to>
                                        <p:strVal val="visible"/>
                                      </p:to>
                                    </p:set>
                                    <p:animEffect transition="in" filter="fade">
                                      <p:cBhvr>
                                        <p:cTn id="84" dur="500"/>
                                        <p:tgtEl>
                                          <p:spTgt spid="69">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barn(outVertical)">
                                      <p:cBhvr>
                                        <p:cTn id="88" dur="500"/>
                                        <p:tgtEl>
                                          <p:spTgt spid="72"/>
                                        </p:tgtEl>
                                      </p:cBhvr>
                                    </p:animEffect>
                                  </p:childTnLst>
                                </p:cTn>
                              </p:par>
                            </p:childTnLst>
                          </p:cTn>
                        </p:par>
                        <p:par>
                          <p:cTn id="89" fill="hold">
                            <p:stCondLst>
                              <p:cond delay="5000"/>
                            </p:stCondLst>
                            <p:childTnLst>
                              <p:par>
                                <p:cTn id="90" presetID="31" presetClass="entr" presetSubtype="0" fill="hold" nodeType="after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 calcmode="lin" valueType="num">
                                      <p:cBhvr>
                                        <p:cTn id="94" dur="500" fill="hold"/>
                                        <p:tgtEl>
                                          <p:spTgt spid="73"/>
                                        </p:tgtEl>
                                        <p:attrNameLst>
                                          <p:attrName>style.rotation</p:attrName>
                                        </p:attrNameLst>
                                      </p:cBhvr>
                                      <p:tavLst>
                                        <p:tav tm="0">
                                          <p:val>
                                            <p:fltVal val="90"/>
                                          </p:val>
                                        </p:tav>
                                        <p:tav tm="100000">
                                          <p:val>
                                            <p:fltVal val="0"/>
                                          </p:val>
                                        </p:tav>
                                      </p:tavLst>
                                    </p:anim>
                                    <p:animEffect transition="in" filter="fade">
                                      <p:cBhvr>
                                        <p:cTn id="95" dur="500"/>
                                        <p:tgtEl>
                                          <p:spTgt spid="73"/>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75">
                                            <p:txEl>
                                              <p:pRg st="0" end="0"/>
                                            </p:txEl>
                                          </p:spTgt>
                                        </p:tgtEl>
                                        <p:attrNameLst>
                                          <p:attrName>style.visibility</p:attrName>
                                        </p:attrNameLst>
                                      </p:cBhvr>
                                      <p:to>
                                        <p:strVal val="visible"/>
                                      </p:to>
                                    </p:set>
                                    <p:anim calcmode="lin" valueType="num">
                                      <p:cBhvr>
                                        <p:cTn id="98"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75">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75">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75">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p:cTn id="104" dur="500" fill="hold"/>
                                        <p:tgtEl>
                                          <p:spTgt spid="76"/>
                                        </p:tgtEl>
                                        <p:attrNameLst>
                                          <p:attrName>ppt_w</p:attrName>
                                        </p:attrNameLst>
                                      </p:cBhvr>
                                      <p:tavLst>
                                        <p:tav tm="0">
                                          <p:val>
                                            <p:fltVal val="0"/>
                                          </p:val>
                                        </p:tav>
                                        <p:tav tm="100000">
                                          <p:val>
                                            <p:strVal val="#ppt_w"/>
                                          </p:val>
                                        </p:tav>
                                      </p:tavLst>
                                    </p:anim>
                                    <p:anim calcmode="lin" valueType="num">
                                      <p:cBhvr>
                                        <p:cTn id="105" dur="500" fill="hold"/>
                                        <p:tgtEl>
                                          <p:spTgt spid="76"/>
                                        </p:tgtEl>
                                        <p:attrNameLst>
                                          <p:attrName>ppt_h</p:attrName>
                                        </p:attrNameLst>
                                      </p:cBhvr>
                                      <p:tavLst>
                                        <p:tav tm="0">
                                          <p:val>
                                            <p:fltVal val="0"/>
                                          </p:val>
                                        </p:tav>
                                        <p:tav tm="100000">
                                          <p:val>
                                            <p:strVal val="#ppt_h"/>
                                          </p:val>
                                        </p:tav>
                                      </p:tavLst>
                                    </p:anim>
                                    <p:anim calcmode="lin" valueType="num">
                                      <p:cBhvr>
                                        <p:cTn id="106" dur="500" fill="hold"/>
                                        <p:tgtEl>
                                          <p:spTgt spid="76"/>
                                        </p:tgtEl>
                                        <p:attrNameLst>
                                          <p:attrName>style.rotation</p:attrName>
                                        </p:attrNameLst>
                                      </p:cBhvr>
                                      <p:tavLst>
                                        <p:tav tm="0">
                                          <p:val>
                                            <p:fltVal val="90"/>
                                          </p:val>
                                        </p:tav>
                                        <p:tav tm="100000">
                                          <p:val>
                                            <p:fltVal val="0"/>
                                          </p:val>
                                        </p:tav>
                                      </p:tavLst>
                                    </p:anim>
                                    <p:animEffect transition="in" filter="fade">
                                      <p:cBhvr>
                                        <p:cTn id="107" dur="500"/>
                                        <p:tgtEl>
                                          <p:spTgt spid="76"/>
                                        </p:tgtEl>
                                      </p:cBhvr>
                                    </p:animEffect>
                                  </p:child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74">
                                            <p:txEl>
                                              <p:pRg st="0" end="0"/>
                                            </p:txEl>
                                          </p:spTgt>
                                        </p:tgtEl>
                                        <p:attrNameLst>
                                          <p:attrName>style.visibility</p:attrName>
                                        </p:attrNameLst>
                                      </p:cBhvr>
                                      <p:to>
                                        <p:strVal val="visible"/>
                                      </p:to>
                                    </p:set>
                                    <p:animEffect transition="in" filter="fade">
                                      <p:cBhvr>
                                        <p:cTn id="111" dur="500"/>
                                        <p:tgtEl>
                                          <p:spTgt spid="74">
                                            <p:txEl>
                                              <p:pRg st="0" end="0"/>
                                            </p:txEl>
                                          </p:spTgt>
                                        </p:tgtEl>
                                      </p:cBhvr>
                                    </p:animEffect>
                                  </p:childTnLst>
                                </p:cTn>
                              </p:par>
                            </p:childTnLst>
                          </p:cTn>
                        </p:par>
                        <p:par>
                          <p:cTn id="112" fill="hold">
                            <p:stCondLst>
                              <p:cond delay="6000"/>
                            </p:stCondLst>
                            <p:childTnLst>
                              <p:par>
                                <p:cTn id="113" presetID="16" presetClass="entr" presetSubtype="37" fill="hold" grpId="0" nodeType="after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barn(outVertical)">
                                      <p:cBhvr>
                                        <p:cTn id="115" dur="500"/>
                                        <p:tgtEl>
                                          <p:spTgt spid="77"/>
                                        </p:tgtEl>
                                      </p:cBhvr>
                                    </p:animEffect>
                                  </p:childTnLst>
                                </p:cTn>
                              </p:par>
                            </p:childTnLst>
                          </p:cTn>
                        </p:par>
                        <p:par>
                          <p:cTn id="116" fill="hold">
                            <p:stCondLst>
                              <p:cond delay="6500"/>
                            </p:stCondLst>
                            <p:childTnLst>
                              <p:par>
                                <p:cTn id="117" presetID="31" presetClass="entr" presetSubtype="0" fill="hold" nodeType="afterEffect">
                                  <p:stCondLst>
                                    <p:cond delay="0"/>
                                  </p:stCondLst>
                                  <p:childTnLst>
                                    <p:set>
                                      <p:cBhvr>
                                        <p:cTn id="118" dur="1" fill="hold">
                                          <p:stCondLst>
                                            <p:cond delay="0"/>
                                          </p:stCondLst>
                                        </p:cTn>
                                        <p:tgtEl>
                                          <p:spTgt spid="78"/>
                                        </p:tgtEl>
                                        <p:attrNameLst>
                                          <p:attrName>style.visibility</p:attrName>
                                        </p:attrNameLst>
                                      </p:cBhvr>
                                      <p:to>
                                        <p:strVal val="visible"/>
                                      </p:to>
                                    </p:set>
                                    <p:anim calcmode="lin" valueType="num">
                                      <p:cBhvr>
                                        <p:cTn id="119" dur="500" fill="hold"/>
                                        <p:tgtEl>
                                          <p:spTgt spid="78"/>
                                        </p:tgtEl>
                                        <p:attrNameLst>
                                          <p:attrName>ppt_w</p:attrName>
                                        </p:attrNameLst>
                                      </p:cBhvr>
                                      <p:tavLst>
                                        <p:tav tm="0">
                                          <p:val>
                                            <p:fltVal val="0"/>
                                          </p:val>
                                        </p:tav>
                                        <p:tav tm="100000">
                                          <p:val>
                                            <p:strVal val="#ppt_w"/>
                                          </p:val>
                                        </p:tav>
                                      </p:tavLst>
                                    </p:anim>
                                    <p:anim calcmode="lin" valueType="num">
                                      <p:cBhvr>
                                        <p:cTn id="120" dur="500" fill="hold"/>
                                        <p:tgtEl>
                                          <p:spTgt spid="78"/>
                                        </p:tgtEl>
                                        <p:attrNameLst>
                                          <p:attrName>ppt_h</p:attrName>
                                        </p:attrNameLst>
                                      </p:cBhvr>
                                      <p:tavLst>
                                        <p:tav tm="0">
                                          <p:val>
                                            <p:fltVal val="0"/>
                                          </p:val>
                                        </p:tav>
                                        <p:tav tm="100000">
                                          <p:val>
                                            <p:strVal val="#ppt_h"/>
                                          </p:val>
                                        </p:tav>
                                      </p:tavLst>
                                    </p:anim>
                                    <p:anim calcmode="lin" valueType="num">
                                      <p:cBhvr>
                                        <p:cTn id="121" dur="500" fill="hold"/>
                                        <p:tgtEl>
                                          <p:spTgt spid="78"/>
                                        </p:tgtEl>
                                        <p:attrNameLst>
                                          <p:attrName>style.rotation</p:attrName>
                                        </p:attrNameLst>
                                      </p:cBhvr>
                                      <p:tavLst>
                                        <p:tav tm="0">
                                          <p:val>
                                            <p:fltVal val="90"/>
                                          </p:val>
                                        </p:tav>
                                        <p:tav tm="100000">
                                          <p:val>
                                            <p:fltVal val="0"/>
                                          </p:val>
                                        </p:tav>
                                      </p:tavLst>
                                    </p:anim>
                                    <p:animEffect transition="in" filter="fade">
                                      <p:cBhvr>
                                        <p:cTn id="122" dur="500"/>
                                        <p:tgtEl>
                                          <p:spTgt spid="78"/>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 calcmode="lin" valueType="num">
                                      <p:cBhvr>
                                        <p:cTn id="125" dur="500" fill="hold"/>
                                        <p:tgtEl>
                                          <p:spTgt spid="80">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80">
                                            <p:txEl>
                                              <p:pRg st="0" end="0"/>
                                            </p:txEl>
                                          </p:spTgt>
                                        </p:tgtEl>
                                        <p:attrNameLst>
                                          <p:attrName>ppt_h</p:attrName>
                                        </p:attrNameLst>
                                      </p:cBhvr>
                                      <p:tavLst>
                                        <p:tav tm="0">
                                          <p:val>
                                            <p:fltVal val="0"/>
                                          </p:val>
                                        </p:tav>
                                        <p:tav tm="100000">
                                          <p:val>
                                            <p:strVal val="#ppt_h"/>
                                          </p:val>
                                        </p:tav>
                                      </p:tavLst>
                                    </p:anim>
                                    <p:anim calcmode="lin" valueType="num">
                                      <p:cBhvr>
                                        <p:cTn id="127" dur="500" fill="hold"/>
                                        <p:tgtEl>
                                          <p:spTgt spid="80">
                                            <p:txEl>
                                              <p:pRg st="0" end="0"/>
                                            </p:txEl>
                                          </p:spTgt>
                                        </p:tgtEl>
                                        <p:attrNameLst>
                                          <p:attrName>style.rotation</p:attrName>
                                        </p:attrNameLst>
                                      </p:cBhvr>
                                      <p:tavLst>
                                        <p:tav tm="0">
                                          <p:val>
                                            <p:fltVal val="90"/>
                                          </p:val>
                                        </p:tav>
                                        <p:tav tm="100000">
                                          <p:val>
                                            <p:fltVal val="0"/>
                                          </p:val>
                                        </p:tav>
                                      </p:tavLst>
                                    </p:anim>
                                    <p:animEffect transition="in" filter="fade">
                                      <p:cBhvr>
                                        <p:cTn id="128" dur="500"/>
                                        <p:tgtEl>
                                          <p:spTgt spid="80">
                                            <p:txEl>
                                              <p:pRg st="0" end="0"/>
                                            </p:txEl>
                                          </p:spTgt>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p:cTn id="131" dur="500" fill="hold"/>
                                        <p:tgtEl>
                                          <p:spTgt spid="81"/>
                                        </p:tgtEl>
                                        <p:attrNameLst>
                                          <p:attrName>ppt_w</p:attrName>
                                        </p:attrNameLst>
                                      </p:cBhvr>
                                      <p:tavLst>
                                        <p:tav tm="0">
                                          <p:val>
                                            <p:fltVal val="0"/>
                                          </p:val>
                                        </p:tav>
                                        <p:tav tm="100000">
                                          <p:val>
                                            <p:strVal val="#ppt_w"/>
                                          </p:val>
                                        </p:tav>
                                      </p:tavLst>
                                    </p:anim>
                                    <p:anim calcmode="lin" valueType="num">
                                      <p:cBhvr>
                                        <p:cTn id="132" dur="500" fill="hold"/>
                                        <p:tgtEl>
                                          <p:spTgt spid="81"/>
                                        </p:tgtEl>
                                        <p:attrNameLst>
                                          <p:attrName>ppt_h</p:attrName>
                                        </p:attrNameLst>
                                      </p:cBhvr>
                                      <p:tavLst>
                                        <p:tav tm="0">
                                          <p:val>
                                            <p:fltVal val="0"/>
                                          </p:val>
                                        </p:tav>
                                        <p:tav tm="100000">
                                          <p:val>
                                            <p:strVal val="#ppt_h"/>
                                          </p:val>
                                        </p:tav>
                                      </p:tavLst>
                                    </p:anim>
                                    <p:anim calcmode="lin" valueType="num">
                                      <p:cBhvr>
                                        <p:cTn id="133" dur="500" fill="hold"/>
                                        <p:tgtEl>
                                          <p:spTgt spid="81"/>
                                        </p:tgtEl>
                                        <p:attrNameLst>
                                          <p:attrName>style.rotation</p:attrName>
                                        </p:attrNameLst>
                                      </p:cBhvr>
                                      <p:tavLst>
                                        <p:tav tm="0">
                                          <p:val>
                                            <p:fltVal val="90"/>
                                          </p:val>
                                        </p:tav>
                                        <p:tav tm="100000">
                                          <p:val>
                                            <p:fltVal val="0"/>
                                          </p:val>
                                        </p:tav>
                                      </p:tavLst>
                                    </p:anim>
                                    <p:animEffect transition="in" filter="fade">
                                      <p:cBhvr>
                                        <p:cTn id="134" dur="500"/>
                                        <p:tgtEl>
                                          <p:spTgt spid="81"/>
                                        </p:tgtEl>
                                      </p:cBhvr>
                                    </p:animEffect>
                                  </p:childTnLst>
                                </p:cTn>
                              </p:par>
                            </p:childTnLst>
                          </p:cTn>
                        </p:par>
                        <p:par>
                          <p:cTn id="135" fill="hold">
                            <p:stCondLst>
                              <p:cond delay="7000"/>
                            </p:stCondLst>
                            <p:childTnLst>
                              <p:par>
                                <p:cTn id="136" presetID="10" presetClass="entr" presetSubtype="0" fill="hold" grpId="0" nodeType="afterEffect">
                                  <p:stCondLst>
                                    <p:cond delay="0"/>
                                  </p:stCondLst>
                                  <p:childTnLst>
                                    <p:set>
                                      <p:cBhvr>
                                        <p:cTn id="137" dur="1" fill="hold">
                                          <p:stCondLst>
                                            <p:cond delay="0"/>
                                          </p:stCondLst>
                                        </p:cTn>
                                        <p:tgtEl>
                                          <p:spTgt spid="79">
                                            <p:txEl>
                                              <p:pRg st="0" end="0"/>
                                            </p:txEl>
                                          </p:spTgt>
                                        </p:tgtEl>
                                        <p:attrNameLst>
                                          <p:attrName>style.visibility</p:attrName>
                                        </p:attrNameLst>
                                      </p:cBhvr>
                                      <p:to>
                                        <p:strVal val="visible"/>
                                      </p:to>
                                    </p:set>
                                    <p:animEffect transition="in" filter="fade">
                                      <p:cBhvr>
                                        <p:cTn id="138"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3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 calcmode="lin" valueType="num">
                      <p:cBhvr>
                        <p:cTn dur="500" fill="hold"/>
                        <p:tgtEl>
                          <p:spTgt spid="13"/>
                        </p:tgtEl>
                        <p:attrNameLst>
                          <p:attrName>style.rotation</p:attrName>
                        </p:attrNameLst>
                      </p:cBhvr>
                      <p:tavLst>
                        <p:tav tm="0">
                          <p:val>
                            <p:fltVal val="90"/>
                          </p:val>
                        </p:tav>
                        <p:tav tm="100000">
                          <p:val>
                            <p:fltVal val="0"/>
                          </p:val>
                        </p:tav>
                      </p:tavLst>
                    </p:anim>
                    <p:animEffect transition="in" filter="fade">
                      <p:cBhvr>
                        <p:cTn dur="500"/>
                        <p:tgtEl>
                          <p:spTgt spid="13"/>
                        </p:tgtEl>
                      </p:cBhvr>
                    </p:animEffect>
                  </p:childTnLst>
                </p:cTn>
              </p:par>
            </p:tnLst>
          </p:tmpl>
        </p:tmplLst>
      </p:bldP>
      <p:bldP spid="8" grpId="0"/>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31"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anim calcmode="lin" valueType="num">
                      <p:cBhvr>
                        <p:cTn dur="500" fill="hold"/>
                        <p:tgtEl>
                          <p:spTgt spid="65"/>
                        </p:tgtEl>
                        <p:attrNameLst>
                          <p:attrName>style.rotation</p:attrName>
                        </p:attrNameLst>
                      </p:cBhvr>
                      <p:tavLst>
                        <p:tav tm="0">
                          <p:val>
                            <p:fltVal val="90"/>
                          </p:val>
                        </p:tav>
                        <p:tav tm="100000">
                          <p:val>
                            <p:fltVal val="0"/>
                          </p:val>
                        </p:tav>
                      </p:tavLst>
                    </p:anim>
                    <p:animEffect transition="in" filter="fade">
                      <p:cBhvr>
                        <p:cTn dur="500"/>
                        <p:tgtEl>
                          <p:spTgt spid="65"/>
                        </p:tgtEl>
                      </p:cBhvr>
                    </p:animEffect>
                  </p:childTnLst>
                </p:cTn>
              </p:par>
            </p:tnLst>
          </p:tmpl>
        </p:tmplLst>
      </p:bldP>
      <p:bldP spid="66" grpId="0"/>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31"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500" fill="hold"/>
                        <p:tgtEl>
                          <p:spTgt spid="70"/>
                        </p:tgtEl>
                        <p:attrNameLst>
                          <p:attrName>ppt_w</p:attrName>
                        </p:attrNameLst>
                      </p:cBhvr>
                      <p:tavLst>
                        <p:tav tm="0">
                          <p:val>
                            <p:fltVal val="0"/>
                          </p:val>
                        </p:tav>
                        <p:tav tm="100000">
                          <p:val>
                            <p:strVal val="#ppt_w"/>
                          </p:val>
                        </p:tav>
                      </p:tavLst>
                    </p:anim>
                    <p:anim calcmode="lin" valueType="num">
                      <p:cBhvr>
                        <p:cTn dur="500" fill="hold"/>
                        <p:tgtEl>
                          <p:spTgt spid="70"/>
                        </p:tgtEl>
                        <p:attrNameLst>
                          <p:attrName>ppt_h</p:attrName>
                        </p:attrNameLst>
                      </p:cBhvr>
                      <p:tavLst>
                        <p:tav tm="0">
                          <p:val>
                            <p:fltVal val="0"/>
                          </p:val>
                        </p:tav>
                        <p:tav tm="100000">
                          <p:val>
                            <p:strVal val="#ppt_h"/>
                          </p:val>
                        </p:tav>
                      </p:tavLst>
                    </p:anim>
                    <p:anim calcmode="lin" valueType="num">
                      <p:cBhvr>
                        <p:cTn dur="500" fill="hold"/>
                        <p:tgtEl>
                          <p:spTgt spid="70"/>
                        </p:tgtEl>
                        <p:attrNameLst>
                          <p:attrName>style.rotation</p:attrName>
                        </p:attrNameLst>
                      </p:cBhvr>
                      <p:tavLst>
                        <p:tav tm="0">
                          <p:val>
                            <p:fltVal val="90"/>
                          </p:val>
                        </p:tav>
                        <p:tav tm="100000">
                          <p:val>
                            <p:fltVal val="0"/>
                          </p:val>
                        </p:tav>
                      </p:tavLst>
                    </p:anim>
                    <p:animEffect transition="in" filter="fade">
                      <p:cBhvr>
                        <p:cTn dur="500"/>
                        <p:tgtEl>
                          <p:spTgt spid="70"/>
                        </p:tgtEl>
                      </p:cBhvr>
                    </p:animEffect>
                  </p:childTnLst>
                </p:cTn>
              </p:par>
            </p:tnLst>
          </p:tmpl>
        </p:tmplLst>
      </p:bldP>
      <p:bldP spid="71" grpId="0"/>
      <p:bldP spid="72" grpId="0" animBg="1"/>
      <p:bldP spid="74" grpId="0" build="p">
        <p:tmplLst>
          <p:tmpl lvl="1">
            <p:tnLst>
              <p:par>
                <p:cTn presetID="10" presetClass="entr" presetSubtype="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31"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500" fill="hold"/>
                        <p:tgtEl>
                          <p:spTgt spid="75"/>
                        </p:tgtEl>
                        <p:attrNameLst>
                          <p:attrName>ppt_w</p:attrName>
                        </p:attrNameLst>
                      </p:cBhvr>
                      <p:tavLst>
                        <p:tav tm="0">
                          <p:val>
                            <p:fltVal val="0"/>
                          </p:val>
                        </p:tav>
                        <p:tav tm="100000">
                          <p:val>
                            <p:strVal val="#ppt_w"/>
                          </p:val>
                        </p:tav>
                      </p:tavLst>
                    </p:anim>
                    <p:anim calcmode="lin" valueType="num">
                      <p:cBhvr>
                        <p:cTn dur="500" fill="hold"/>
                        <p:tgtEl>
                          <p:spTgt spid="75"/>
                        </p:tgtEl>
                        <p:attrNameLst>
                          <p:attrName>ppt_h</p:attrName>
                        </p:attrNameLst>
                      </p:cBhvr>
                      <p:tavLst>
                        <p:tav tm="0">
                          <p:val>
                            <p:fltVal val="0"/>
                          </p:val>
                        </p:tav>
                        <p:tav tm="100000">
                          <p:val>
                            <p:strVal val="#ppt_h"/>
                          </p:val>
                        </p:tav>
                      </p:tavLst>
                    </p:anim>
                    <p:anim calcmode="lin" valueType="num">
                      <p:cBhvr>
                        <p:cTn dur="500" fill="hold"/>
                        <p:tgtEl>
                          <p:spTgt spid="75"/>
                        </p:tgtEl>
                        <p:attrNameLst>
                          <p:attrName>style.rotation</p:attrName>
                        </p:attrNameLst>
                      </p:cBhvr>
                      <p:tavLst>
                        <p:tav tm="0">
                          <p:val>
                            <p:fltVal val="90"/>
                          </p:val>
                        </p:tav>
                        <p:tav tm="100000">
                          <p:val>
                            <p:fltVal val="0"/>
                          </p:val>
                        </p:tav>
                      </p:tavLst>
                    </p:anim>
                    <p:animEffect transition="in" filter="fade">
                      <p:cBhvr>
                        <p:cTn dur="500"/>
                        <p:tgtEl>
                          <p:spTgt spid="75"/>
                        </p:tgtEl>
                      </p:cBhvr>
                    </p:animEffect>
                  </p:childTnLst>
                </p:cTn>
              </p:par>
            </p:tnLst>
          </p:tmpl>
        </p:tmplLst>
      </p:bldP>
      <p:bldP spid="76" grpId="0"/>
      <p:bldP spid="77" grpId="0" animBg="1"/>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31"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p:cTn dur="500" fill="hold"/>
                        <p:tgtEl>
                          <p:spTgt spid="80"/>
                        </p:tgtEl>
                        <p:attrNameLst>
                          <p:attrName>ppt_w</p:attrName>
                        </p:attrNameLst>
                      </p:cBhvr>
                      <p:tavLst>
                        <p:tav tm="0">
                          <p:val>
                            <p:fltVal val="0"/>
                          </p:val>
                        </p:tav>
                        <p:tav tm="100000">
                          <p:val>
                            <p:strVal val="#ppt_w"/>
                          </p:val>
                        </p:tav>
                      </p:tavLst>
                    </p:anim>
                    <p:anim calcmode="lin" valueType="num">
                      <p:cBhvr>
                        <p:cTn dur="500" fill="hold"/>
                        <p:tgtEl>
                          <p:spTgt spid="80"/>
                        </p:tgtEl>
                        <p:attrNameLst>
                          <p:attrName>ppt_h</p:attrName>
                        </p:attrNameLst>
                      </p:cBhvr>
                      <p:tavLst>
                        <p:tav tm="0">
                          <p:val>
                            <p:fltVal val="0"/>
                          </p:val>
                        </p:tav>
                        <p:tav tm="100000">
                          <p:val>
                            <p:strVal val="#ppt_h"/>
                          </p:val>
                        </p:tav>
                      </p:tavLst>
                    </p:anim>
                    <p:anim calcmode="lin" valueType="num">
                      <p:cBhvr>
                        <p:cTn dur="500" fill="hold"/>
                        <p:tgtEl>
                          <p:spTgt spid="80"/>
                        </p:tgtEl>
                        <p:attrNameLst>
                          <p:attrName>style.rotation</p:attrName>
                        </p:attrNameLst>
                      </p:cBhvr>
                      <p:tavLst>
                        <p:tav tm="0">
                          <p:val>
                            <p:fltVal val="90"/>
                          </p:val>
                        </p:tav>
                        <p:tav tm="100000">
                          <p:val>
                            <p:fltVal val="0"/>
                          </p:val>
                        </p:tav>
                      </p:tavLst>
                    </p:anim>
                    <p:animEffect transition="in" filter="fade">
                      <p:cBhvr>
                        <p:cTn dur="500"/>
                        <p:tgtEl>
                          <p:spTgt spid="80"/>
                        </p:tgtEl>
                      </p:cBhvr>
                    </p:animEffect>
                  </p:childTnLst>
                </p:cTn>
              </p:par>
            </p:tnLst>
          </p:tmpl>
        </p:tmplLst>
      </p:bldP>
      <p:bldP spid="81"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9" name="正方形/長方形 8"/>
          <p:cNvSpPr/>
          <p:nvPr userDrawn="1"/>
        </p:nvSpPr>
        <p:spPr>
          <a:xfrm>
            <a:off x="0" y="3659058"/>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10448351" y="3957985"/>
            <a:ext cx="6925249"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1292769" y="3130395"/>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522927" y="3365565"/>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9670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tmplLst>
          <p:tmpl>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正方形/長方形 10"/>
          <p:cNvSpPr/>
          <p:nvPr userDrawn="1"/>
        </p:nvSpPr>
        <p:spPr>
          <a:xfrm>
            <a:off x="731520" y="5727600"/>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1099999" y="7393750"/>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1117459" y="6431673"/>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a:off x="9528324" y="5737428"/>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23"/>
          <p:cNvSpPr>
            <a:spLocks noGrp="1"/>
          </p:cNvSpPr>
          <p:nvPr>
            <p:ph type="body" sz="quarter" idx="24" hasCustomPrompt="1"/>
          </p:nvPr>
        </p:nvSpPr>
        <p:spPr>
          <a:xfrm rot="21392017">
            <a:off x="9751104" y="2467203"/>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20" name="図プレースホルダー 8"/>
          <p:cNvSpPr>
            <a:spLocks noGrp="1"/>
          </p:cNvSpPr>
          <p:nvPr>
            <p:ph type="pic" sz="quarter" idx="25" hasCustomPrompt="1"/>
          </p:nvPr>
        </p:nvSpPr>
        <p:spPr>
          <a:xfrm rot="21392017">
            <a:off x="9965127" y="2676371"/>
            <a:ext cx="7016961" cy="3581047"/>
          </a:xfrm>
        </p:spPr>
        <p:txBody>
          <a:bodyPr/>
          <a:lstStyle>
            <a:lvl1pPr>
              <a:defRPr/>
            </a:lvl1pPr>
          </a:lstStyle>
          <a:p>
            <a:r>
              <a:rPr kumimoji="1" lang="en-US" altLang="ja-JP" dirty="0" smtClean="0"/>
              <a:t>Add an image here</a:t>
            </a:r>
            <a:endParaRPr kumimoji="1" lang="ja-JP" altLang="en-US" dirty="0"/>
          </a:p>
        </p:txBody>
      </p:sp>
      <p:sp>
        <p:nvSpPr>
          <p:cNvPr id="21" name="テキスト プレースホルダー 5"/>
          <p:cNvSpPr>
            <a:spLocks noGrp="1"/>
          </p:cNvSpPr>
          <p:nvPr>
            <p:ph type="body" sz="quarter" idx="26" hasCustomPrompt="1"/>
          </p:nvPr>
        </p:nvSpPr>
        <p:spPr>
          <a:xfrm>
            <a:off x="9896803" y="7403578"/>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27" hasCustomPrompt="1"/>
          </p:nvPr>
        </p:nvSpPr>
        <p:spPr>
          <a:xfrm rot="21420000">
            <a:off x="9914263" y="6441501"/>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13940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500"/>
                                        <p:tgtEl>
                                          <p:spTgt spid="1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bldP spid="19" grpId="0" animBg="1">
        <p:tmplLst>
          <p:tmpl>
            <p:tnLst>
              <p:par>
                <p:cTn presetID="22" presetClass="entr" presetSubtype="4"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down)">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Image and Explanation">
    <p:spTree>
      <p:nvGrpSpPr>
        <p:cNvPr id="1" name=""/>
        <p:cNvGrpSpPr/>
        <p:nvPr/>
      </p:nvGrpSpPr>
      <p:grpSpPr>
        <a:xfrm>
          <a:off x="0" y="0"/>
          <a:ext cx="0" cy="0"/>
          <a:chOff x="0" y="0"/>
          <a:chExt cx="0" cy="0"/>
        </a:xfrm>
      </p:grpSpPr>
      <p:sp>
        <p:nvSpPr>
          <p:cNvPr id="9" name="正方形/長方形 8"/>
          <p:cNvSpPr/>
          <p:nvPr userDrawn="1"/>
        </p:nvSpPr>
        <p:spPr>
          <a:xfrm>
            <a:off x="0" y="5728564"/>
            <a:ext cx="18286413" cy="36454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794779" y="7798797"/>
            <a:ext cx="16696854" cy="1575172"/>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4848166" y="2062584"/>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5078324" y="2297754"/>
            <a:ext cx="8308182" cy="424001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5"/>
          <p:cNvSpPr>
            <a:spLocks noGrp="1"/>
          </p:cNvSpPr>
          <p:nvPr>
            <p:ph type="body" sz="quarter" idx="23" hasCustomPrompt="1"/>
          </p:nvPr>
        </p:nvSpPr>
        <p:spPr>
          <a:xfrm rot="21420000">
            <a:off x="4960250" y="6757118"/>
            <a:ext cx="887237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88326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2" presetClass="entr" presetSubtype="4"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down)">
                      <p:cBhvr>
                        <p:cTn dur="500"/>
                        <p:tgtEl>
                          <p:spTgt spid="5"/>
                        </p:tgtEl>
                      </p:cBhvr>
                    </p:animEffect>
                  </p:childTnLst>
                </p:cTn>
              </p:par>
            </p:tnLst>
          </p:tmpl>
        </p:tmplLst>
      </p:bldP>
      <p:bldP spid="6"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正方形/長方形 10"/>
          <p:cNvSpPr/>
          <p:nvPr userDrawn="1"/>
        </p:nvSpPr>
        <p:spPr>
          <a:xfrm>
            <a:off x="304844" y="5604797"/>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429956" y="290098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3089969"/>
            <a:ext cx="4906663" cy="2486630"/>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484862" y="6702836"/>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5717272"/>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正方形/長方形 30"/>
          <p:cNvSpPr/>
          <p:nvPr userDrawn="1"/>
        </p:nvSpPr>
        <p:spPr>
          <a:xfrm>
            <a:off x="6245503" y="5586876"/>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プレースホルダー 23"/>
          <p:cNvSpPr>
            <a:spLocks noGrp="1"/>
          </p:cNvSpPr>
          <p:nvPr>
            <p:ph type="body" sz="quarter" idx="24" hasCustomPrompt="1"/>
          </p:nvPr>
        </p:nvSpPr>
        <p:spPr>
          <a:xfrm rot="21392017">
            <a:off x="6370615" y="288306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3072048"/>
            <a:ext cx="4906663" cy="2486630"/>
          </a:xfrm>
        </p:spPr>
        <p:txBody>
          <a:bodyPr/>
          <a:lstStyle>
            <a:lvl1pPr>
              <a:defRPr/>
            </a:lvl1pPr>
          </a:lstStyle>
          <a:p>
            <a:r>
              <a:rPr kumimoji="1" lang="en-US" altLang="ja-JP" dirty="0" smtClean="0"/>
              <a:t>Add an image here</a:t>
            </a:r>
            <a:endParaRPr kumimoji="1" lang="ja-JP" altLang="en-US" dirty="0"/>
          </a:p>
        </p:txBody>
      </p:sp>
      <p:sp>
        <p:nvSpPr>
          <p:cNvPr id="34" name="テキスト プレースホルダー 5"/>
          <p:cNvSpPr>
            <a:spLocks noGrp="1"/>
          </p:cNvSpPr>
          <p:nvPr>
            <p:ph type="body" sz="quarter" idx="26" hasCustomPrompt="1"/>
          </p:nvPr>
        </p:nvSpPr>
        <p:spPr>
          <a:xfrm>
            <a:off x="6425521" y="6684915"/>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5699351"/>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正方形/長方形 35"/>
          <p:cNvSpPr/>
          <p:nvPr userDrawn="1"/>
        </p:nvSpPr>
        <p:spPr>
          <a:xfrm>
            <a:off x="12203547" y="5575630"/>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プレースホルダー 23"/>
          <p:cNvSpPr>
            <a:spLocks noGrp="1"/>
          </p:cNvSpPr>
          <p:nvPr>
            <p:ph type="body" sz="quarter" idx="28" hasCustomPrompt="1"/>
          </p:nvPr>
        </p:nvSpPr>
        <p:spPr>
          <a:xfrm rot="21392017">
            <a:off x="12328659" y="287182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3060802"/>
            <a:ext cx="4906663" cy="2486630"/>
          </a:xfrm>
        </p:spPr>
        <p:txBody>
          <a:bodyPr/>
          <a:lstStyle>
            <a:lvl1pPr>
              <a:defRPr/>
            </a:lvl1pPr>
          </a:lstStyle>
          <a:p>
            <a:r>
              <a:rPr kumimoji="1" lang="en-US" altLang="ja-JP" dirty="0" smtClean="0"/>
              <a:t>Add an image here</a:t>
            </a:r>
            <a:endParaRPr kumimoji="1" lang="ja-JP" altLang="en-US" dirty="0"/>
          </a:p>
        </p:txBody>
      </p:sp>
      <p:sp>
        <p:nvSpPr>
          <p:cNvPr id="39" name="テキスト プレースホルダー 5"/>
          <p:cNvSpPr>
            <a:spLocks noGrp="1"/>
          </p:cNvSpPr>
          <p:nvPr>
            <p:ph type="body" sz="quarter" idx="30" hasCustomPrompt="1"/>
          </p:nvPr>
        </p:nvSpPr>
        <p:spPr>
          <a:xfrm>
            <a:off x="12383565" y="6673669"/>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5688105"/>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7842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outVertical)">
                                      <p:cBhvr>
                                        <p:cTn id="33" dur="500"/>
                                        <p:tgtEl>
                                          <p:spTgt spid="3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Effect transition="in" filter="fade">
                                      <p:cBhvr>
                                        <p:cTn id="37" dur="500"/>
                                        <p:tgtEl>
                                          <p:spTgt spid="35">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par>
                                <p:cTn id="46" presetID="22" presetClass="entr" presetSubtype="4" fill="hold" grpId="0" nodeType="withEffect">
                                  <p:stCondLst>
                                    <p:cond delay="25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childTnLst>
                          </p:cTn>
                        </p:par>
                        <p:par>
                          <p:cTn id="49" fill="hold">
                            <p:stCondLst>
                              <p:cond delay="5250"/>
                            </p:stCondLst>
                            <p:childTnLst>
                              <p:par>
                                <p:cTn id="50" presetID="16" presetClass="entr" presetSubtype="37"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outVertical)">
                                      <p:cBhvr>
                                        <p:cTn id="52" dur="500"/>
                                        <p:tgtEl>
                                          <p:spTgt spid="36"/>
                                        </p:tgtEl>
                                      </p:cBhvr>
                                    </p:animEffect>
                                  </p:childTnLst>
                                </p:cTn>
                              </p:par>
                            </p:childTnLst>
                          </p:cTn>
                        </p:par>
                        <p:par>
                          <p:cTn id="53" fill="hold">
                            <p:stCondLst>
                              <p:cond delay="5750"/>
                            </p:stCondLst>
                            <p:childTnLst>
                              <p:par>
                                <p:cTn id="54" presetID="10" presetClass="entr" presetSubtype="0" fill="hold" grpId="0" nodeType="afterEffect">
                                  <p:stCondLst>
                                    <p:cond delay="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fade">
                                      <p:cBhvr>
                                        <p:cTn id="56" dur="500"/>
                                        <p:tgtEl>
                                          <p:spTgt spid="40">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1" grpId="0" animBg="1"/>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39" grpId="0">
        <p:tmplLst>
          <p:tmpl>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3" name="テキスト プレースホルダー 23"/>
          <p:cNvSpPr>
            <a:spLocks noGrp="1"/>
          </p:cNvSpPr>
          <p:nvPr>
            <p:ph type="body" sz="quarter" idx="21" hasCustomPrompt="1"/>
          </p:nvPr>
        </p:nvSpPr>
        <p:spPr>
          <a:xfrm rot="21392017">
            <a:off x="429956" y="213590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2324884"/>
            <a:ext cx="4906663" cy="2486630"/>
          </a:xfrm>
        </p:spPr>
        <p:txBody>
          <a:bodyPr/>
          <a:lstStyle>
            <a:lvl1pPr>
              <a:defRPr/>
            </a:lvl1pPr>
          </a:lstStyle>
          <a:p>
            <a:r>
              <a:rPr kumimoji="1" lang="en-US" altLang="ja-JP" dirty="0" smtClean="0"/>
              <a:t>Add an image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4952187"/>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23"/>
          <p:cNvSpPr>
            <a:spLocks noGrp="1"/>
          </p:cNvSpPr>
          <p:nvPr>
            <p:ph type="body" sz="quarter" idx="24" hasCustomPrompt="1"/>
          </p:nvPr>
        </p:nvSpPr>
        <p:spPr>
          <a:xfrm rot="21392017">
            <a:off x="6370615" y="2117982"/>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2306963"/>
            <a:ext cx="4906663" cy="2486630"/>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4934266"/>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23"/>
          <p:cNvSpPr>
            <a:spLocks noGrp="1"/>
          </p:cNvSpPr>
          <p:nvPr>
            <p:ph type="body" sz="quarter" idx="28" hasCustomPrompt="1"/>
          </p:nvPr>
        </p:nvSpPr>
        <p:spPr>
          <a:xfrm rot="21392017">
            <a:off x="12328659" y="2106736"/>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2295717"/>
            <a:ext cx="4906663" cy="2486630"/>
          </a:xfrm>
        </p:spPr>
        <p:txBody>
          <a:bodyPr/>
          <a:lstStyle>
            <a:lvl1pPr>
              <a:defRPr/>
            </a:lvl1pPr>
          </a:lstStyle>
          <a:p>
            <a:r>
              <a:rPr kumimoji="1" lang="en-US" altLang="ja-JP" dirty="0" smtClean="0"/>
              <a:t>Add an image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4923020"/>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23"/>
          <p:cNvSpPr>
            <a:spLocks noGrp="1"/>
          </p:cNvSpPr>
          <p:nvPr>
            <p:ph type="body" sz="quarter" idx="32" hasCustomPrompt="1"/>
          </p:nvPr>
        </p:nvSpPr>
        <p:spPr>
          <a:xfrm rot="21392017">
            <a:off x="384951" y="587131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33" hasCustomPrompt="1"/>
          </p:nvPr>
        </p:nvSpPr>
        <p:spPr>
          <a:xfrm rot="21392017">
            <a:off x="597895" y="6060299"/>
            <a:ext cx="4906663" cy="2486630"/>
          </a:xfrm>
        </p:spPr>
        <p:txBody>
          <a:bodyPr/>
          <a:lstStyle>
            <a:lvl1pPr>
              <a:defRPr/>
            </a:lvl1pPr>
          </a:lstStyle>
          <a:p>
            <a:r>
              <a:rPr kumimoji="1" lang="en-US" altLang="ja-JP" dirty="0" smtClean="0"/>
              <a:t>Add an image here</a:t>
            </a:r>
            <a:endParaRPr kumimoji="1" lang="ja-JP" altLang="en-US" dirty="0"/>
          </a:p>
        </p:txBody>
      </p:sp>
      <p:sp>
        <p:nvSpPr>
          <p:cNvPr id="41" name="テキスト プレースホルダー 5"/>
          <p:cNvSpPr>
            <a:spLocks noGrp="1"/>
          </p:cNvSpPr>
          <p:nvPr>
            <p:ph type="body" sz="quarter" idx="34" hasCustomPrompt="1"/>
          </p:nvPr>
        </p:nvSpPr>
        <p:spPr>
          <a:xfrm rot="21420000">
            <a:off x="511161" y="8687602"/>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2" name="テキスト プレースホルダー 23"/>
          <p:cNvSpPr>
            <a:spLocks noGrp="1"/>
          </p:cNvSpPr>
          <p:nvPr>
            <p:ph type="body" sz="quarter" idx="35" hasCustomPrompt="1"/>
          </p:nvPr>
        </p:nvSpPr>
        <p:spPr>
          <a:xfrm rot="21392017">
            <a:off x="6325610" y="585339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3" name="図プレースホルダー 8"/>
          <p:cNvSpPr>
            <a:spLocks noGrp="1"/>
          </p:cNvSpPr>
          <p:nvPr>
            <p:ph type="pic" sz="quarter" idx="36" hasCustomPrompt="1"/>
          </p:nvPr>
        </p:nvSpPr>
        <p:spPr>
          <a:xfrm rot="21392017">
            <a:off x="6538554" y="6042378"/>
            <a:ext cx="4906663" cy="2486630"/>
          </a:xfrm>
        </p:spPr>
        <p:txBody>
          <a:bodyPr/>
          <a:lstStyle>
            <a:lvl1pPr>
              <a:defRPr/>
            </a:lvl1pPr>
          </a:lstStyle>
          <a:p>
            <a:r>
              <a:rPr kumimoji="1" lang="en-US" altLang="ja-JP" dirty="0" smtClean="0"/>
              <a:t>Add an image here</a:t>
            </a:r>
            <a:endParaRPr kumimoji="1" lang="ja-JP" altLang="en-US" dirty="0"/>
          </a:p>
        </p:txBody>
      </p:sp>
      <p:sp>
        <p:nvSpPr>
          <p:cNvPr id="44" name="テキスト プレースホルダー 5"/>
          <p:cNvSpPr>
            <a:spLocks noGrp="1"/>
          </p:cNvSpPr>
          <p:nvPr>
            <p:ph type="body" sz="quarter" idx="37" hasCustomPrompt="1"/>
          </p:nvPr>
        </p:nvSpPr>
        <p:spPr>
          <a:xfrm rot="21420000">
            <a:off x="6451820" y="8669681"/>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5" name="テキスト プレースホルダー 23"/>
          <p:cNvSpPr>
            <a:spLocks noGrp="1"/>
          </p:cNvSpPr>
          <p:nvPr>
            <p:ph type="body" sz="quarter" idx="38" hasCustomPrompt="1"/>
          </p:nvPr>
        </p:nvSpPr>
        <p:spPr>
          <a:xfrm rot="21392017">
            <a:off x="12283654" y="584215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6" name="図プレースホルダー 8"/>
          <p:cNvSpPr>
            <a:spLocks noGrp="1"/>
          </p:cNvSpPr>
          <p:nvPr>
            <p:ph type="pic" sz="quarter" idx="39" hasCustomPrompt="1"/>
          </p:nvPr>
        </p:nvSpPr>
        <p:spPr>
          <a:xfrm rot="21392017">
            <a:off x="12496598" y="6031132"/>
            <a:ext cx="4906663" cy="2486630"/>
          </a:xfrm>
        </p:spPr>
        <p:txBody>
          <a:bodyPr/>
          <a:lstStyle>
            <a:lvl1pPr>
              <a:defRPr/>
            </a:lvl1pPr>
          </a:lstStyle>
          <a:p>
            <a:r>
              <a:rPr kumimoji="1" lang="en-US" altLang="ja-JP" dirty="0" smtClean="0"/>
              <a:t>Add an image here</a:t>
            </a:r>
            <a:endParaRPr kumimoji="1" lang="ja-JP" altLang="en-US" dirty="0"/>
          </a:p>
        </p:txBody>
      </p:sp>
      <p:sp>
        <p:nvSpPr>
          <p:cNvPr id="47" name="テキスト プレースホルダー 5"/>
          <p:cNvSpPr>
            <a:spLocks noGrp="1"/>
          </p:cNvSpPr>
          <p:nvPr>
            <p:ph type="body" sz="quarter" idx="40" hasCustomPrompt="1"/>
          </p:nvPr>
        </p:nvSpPr>
        <p:spPr>
          <a:xfrm rot="21420000">
            <a:off x="12409864" y="8658435"/>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473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par>
                          <p:cTn id="15" fill="hold">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fill="hold" grpId="0" nodeType="withEffect">
                                  <p:stCondLst>
                                    <p:cond delay="25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grpId="0" nodeType="with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3250"/>
                            </p:stCondLst>
                            <p:childTnLst>
                              <p:par>
                                <p:cTn id="34" presetID="10" presetClass="entr" presetSubtype="0" fill="hold" grpId="0" nodeType="after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fade">
                                      <p:cBhvr>
                                        <p:cTn id="36" dur="500"/>
                                        <p:tgtEl>
                                          <p:spTgt spid="40">
                                            <p:txEl>
                                              <p:pRg st="0" end="0"/>
                                            </p:txEl>
                                          </p:spTgt>
                                        </p:tgtEl>
                                      </p:cBhvr>
                                    </p:animEffect>
                                  </p:childTnLst>
                                </p:cTn>
                              </p:par>
                            </p:childTnLst>
                          </p:cTn>
                        </p:par>
                        <p:par>
                          <p:cTn id="37" fill="hold">
                            <p:stCondLst>
                              <p:cond delay="3750"/>
                            </p:stCondLst>
                            <p:childTnLst>
                              <p:par>
                                <p:cTn id="38" presetID="22" presetClass="entr" presetSubtype="4"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25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fade">
                                      <p:cBhvr>
                                        <p:cTn id="47" dur="500"/>
                                        <p:tgtEl>
                                          <p:spTgt spid="41">
                                            <p:txEl>
                                              <p:pRg st="0" end="0"/>
                                            </p:txEl>
                                          </p:spTgt>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grpId="0" nodeType="withEffect">
                                  <p:stCondLst>
                                    <p:cond delay="25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childTnLst>
                          </p:cTn>
                        </p:par>
                        <p:par>
                          <p:cTn id="55" fill="hold">
                            <p:stCondLst>
                              <p:cond delay="5750"/>
                            </p:stCondLst>
                            <p:childTnLst>
                              <p:par>
                                <p:cTn id="56" presetID="10" presetClass="entr" presetSubtype="0" fill="hold" grpId="0" nodeType="afterEffect">
                                  <p:stCondLst>
                                    <p:cond delay="0"/>
                                  </p:stCondLst>
                                  <p:childTnLst>
                                    <p:set>
                                      <p:cBhvr>
                                        <p:cTn id="57" dur="1" fill="hold">
                                          <p:stCondLst>
                                            <p:cond delay="0"/>
                                          </p:stCondLst>
                                        </p:cTn>
                                        <p:tgtEl>
                                          <p:spTgt spid="44">
                                            <p:txEl>
                                              <p:pRg st="0" end="0"/>
                                            </p:txEl>
                                          </p:spTgt>
                                        </p:tgtEl>
                                        <p:attrNameLst>
                                          <p:attrName>style.visibility</p:attrName>
                                        </p:attrNameLst>
                                      </p:cBhvr>
                                      <p:to>
                                        <p:strVal val="visible"/>
                                      </p:to>
                                    </p:set>
                                    <p:animEffect transition="in" filter="fade">
                                      <p:cBhvr>
                                        <p:cTn id="58" dur="500"/>
                                        <p:tgtEl>
                                          <p:spTgt spid="44">
                                            <p:txEl>
                                              <p:pRg st="0" end="0"/>
                                            </p:txEl>
                                          </p:spTgt>
                                        </p:tgtEl>
                                      </p:cBhvr>
                                    </p:animEffect>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22" presetClass="entr" presetSubtype="4" fill="hold" grpId="0" nodeType="withEffect">
                                  <p:stCondLst>
                                    <p:cond delay="25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fade">
                                      <p:cBhvr>
                                        <p:cTn id="69"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29" grpId="0" animBg="1">
        <p:tmplLst>
          <p:tmpl>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tmplLst>
          <p:tmpl>
            <p:tnLst>
              <p:par>
                <p:cTn presetID="2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animBg="1">
        <p:tmplLst>
          <p:tmpl>
            <p:tnLst>
              <p:par>
                <p:cTn presetID="22" presetClass="entr" presetSubtype="4"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Image - Intro">
    <p:spTree>
      <p:nvGrpSpPr>
        <p:cNvPr id="1" name=""/>
        <p:cNvGrpSpPr/>
        <p:nvPr/>
      </p:nvGrpSpPr>
      <p:grpSpPr>
        <a:xfrm>
          <a:off x="0" y="0"/>
          <a:ext cx="0" cy="0"/>
          <a:chOff x="0" y="0"/>
          <a:chExt cx="0" cy="0"/>
        </a:xfrm>
      </p:grpSpPr>
      <p:sp>
        <p:nvSpPr>
          <p:cNvPr id="11" name="正方形/長方形 10"/>
          <p:cNvSpPr/>
          <p:nvPr userDrawn="1"/>
        </p:nvSpPr>
        <p:spPr>
          <a:xfrm>
            <a:off x="0" y="4513430"/>
            <a:ext cx="18286413" cy="418546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9458241" y="5638554"/>
            <a:ext cx="7915359" cy="2778453"/>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62327" y="2779906"/>
            <a:ext cx="7968745" cy="4280730"/>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85020" y="3000530"/>
            <a:ext cx="7523358" cy="3839483"/>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1020142" y="7007341"/>
            <a:ext cx="791535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9460287" y="4693450"/>
            <a:ext cx="7915359" cy="855095"/>
          </a:xfrm>
          <a:noFill/>
        </p:spPr>
        <p:txBody>
          <a:bodyPr anchor="t">
            <a:noAutofit/>
          </a:bodyPr>
          <a:lstStyle>
            <a:lvl1pP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3188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正方形/長方形 10"/>
          <p:cNvSpPr/>
          <p:nvPr userDrawn="1"/>
        </p:nvSpPr>
        <p:spPr>
          <a:xfrm>
            <a:off x="723900" y="6043599"/>
            <a:ext cx="8051800" cy="346538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997302" y="7618774"/>
            <a:ext cx="7516102" cy="1575176"/>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969630" y="6388241"/>
            <a:ext cx="749614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8938616"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57243" y="3162283"/>
            <a:ext cx="1726963" cy="1726963"/>
          </a:xfrm>
          <a:prstGeom prst="rect">
            <a:avLst/>
          </a:prstGeom>
        </p:spPr>
      </p:pic>
      <p:sp>
        <p:nvSpPr>
          <p:cNvPr id="13" name="図プレースホルダー 7"/>
          <p:cNvSpPr>
            <a:spLocks noGrp="1"/>
          </p:cNvSpPr>
          <p:nvPr>
            <p:ph type="pic" sz="quarter" idx="15" hasCustomPrompt="1"/>
          </p:nvPr>
        </p:nvSpPr>
        <p:spPr>
          <a:xfrm>
            <a:off x="9810592"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4" hasCustomPrompt="1"/>
          </p:nvPr>
        </p:nvSpPr>
        <p:spPr>
          <a:xfrm>
            <a:off x="11886444"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5" name="図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05071" y="3162283"/>
            <a:ext cx="1726963" cy="1726963"/>
          </a:xfrm>
          <a:prstGeom prst="rect">
            <a:avLst/>
          </a:prstGeom>
        </p:spPr>
      </p:pic>
      <p:sp>
        <p:nvSpPr>
          <p:cNvPr id="16" name="図プレースホルダー 7"/>
          <p:cNvSpPr>
            <a:spLocks noGrp="1"/>
          </p:cNvSpPr>
          <p:nvPr>
            <p:ph type="pic" sz="quarter" idx="25" hasCustomPrompt="1"/>
          </p:nvPr>
        </p:nvSpPr>
        <p:spPr>
          <a:xfrm>
            <a:off x="12758420"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5"/>
          <p:cNvSpPr>
            <a:spLocks noGrp="1"/>
          </p:cNvSpPr>
          <p:nvPr>
            <p:ph type="body" sz="quarter" idx="26" hasCustomPrompt="1"/>
          </p:nvPr>
        </p:nvSpPr>
        <p:spPr>
          <a:xfrm>
            <a:off x="14834272"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2899" y="3162283"/>
            <a:ext cx="1726963" cy="1726963"/>
          </a:xfrm>
          <a:prstGeom prst="rect">
            <a:avLst/>
          </a:prstGeom>
        </p:spPr>
      </p:pic>
      <p:sp>
        <p:nvSpPr>
          <p:cNvPr id="19" name="図プレースホルダー 7"/>
          <p:cNvSpPr>
            <a:spLocks noGrp="1"/>
          </p:cNvSpPr>
          <p:nvPr>
            <p:ph type="pic" sz="quarter" idx="27" hasCustomPrompt="1"/>
          </p:nvPr>
        </p:nvSpPr>
        <p:spPr>
          <a:xfrm>
            <a:off x="15706248" y="3516232"/>
            <a:ext cx="1020264" cy="1019065"/>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7007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90"/>
                                          </p:val>
                                        </p:tav>
                                        <p:tav tm="100000">
                                          <p:val>
                                            <p:fltVal val="0"/>
                                          </p:val>
                                        </p:tav>
                                      </p:tavLst>
                                    </p:anim>
                                    <p:animEffect transition="in" filter="fade">
                                      <p:cBhvr>
                                        <p:cTn id="31" dur="500"/>
                                        <p:tgtEl>
                                          <p:spTgt spid="12"/>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90"/>
                                          </p:val>
                                        </p:tav>
                                        <p:tav tm="100000">
                                          <p:val>
                                            <p:fltVal val="0"/>
                                          </p:val>
                                        </p:tav>
                                      </p:tavLst>
                                    </p:anim>
                                    <p:animEffect transition="in" filter="fade">
                                      <p:cBhvr>
                                        <p:cTn id="37" dur="500"/>
                                        <p:tgtEl>
                                          <p:spTgt spid="13"/>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childTnLst>
                          </p:cTn>
                        </p:par>
                        <p:par>
                          <p:cTn id="42" fill="hold">
                            <p:stCondLst>
                              <p:cond delay="3000"/>
                            </p:stCondLst>
                            <p:childTnLst>
                              <p:par>
                                <p:cTn id="43" presetID="31"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90"/>
                                          </p:val>
                                        </p:tav>
                                        <p:tav tm="100000">
                                          <p:val>
                                            <p:fltVal val="0"/>
                                          </p:val>
                                        </p:tav>
                                      </p:tavLst>
                                    </p:anim>
                                    <p:animEffect transition="in" filter="fade">
                                      <p:cBhvr>
                                        <p:cTn id="48" dur="500"/>
                                        <p:tgtEl>
                                          <p:spTgt spid="1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90"/>
                                          </p:val>
                                        </p:tav>
                                        <p:tav tm="100000">
                                          <p:val>
                                            <p:fltVal val="0"/>
                                          </p:val>
                                        </p:tav>
                                      </p:tavLst>
                                    </p:anim>
                                    <p:animEffect transition="in" filter="fade">
                                      <p:cBhvr>
                                        <p:cTn id="54" dur="500"/>
                                        <p:tgtEl>
                                          <p:spTgt spid="16"/>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fade">
                                      <p:cBhvr>
                                        <p:cTn id="58" dur="500"/>
                                        <p:tgtEl>
                                          <p:spTgt spid="14">
                                            <p:txEl>
                                              <p:pRg st="0" end="0"/>
                                            </p:txEl>
                                          </p:spTgt>
                                        </p:tgtEl>
                                      </p:cBhvr>
                                    </p:animEffect>
                                  </p:childTnLst>
                                </p:cTn>
                              </p:par>
                            </p:childTnLst>
                          </p:cTn>
                        </p:par>
                        <p:par>
                          <p:cTn id="59" fill="hold">
                            <p:stCondLst>
                              <p:cond delay="4000"/>
                            </p:stCondLst>
                            <p:childTnLst>
                              <p:par>
                                <p:cTn id="60" presetID="31"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90"/>
                                          </p:val>
                                        </p:tav>
                                        <p:tav tm="100000">
                                          <p:val>
                                            <p:fltVal val="0"/>
                                          </p:val>
                                        </p:tav>
                                      </p:tavLst>
                                    </p:anim>
                                    <p:animEffect transition="in" filter="fade">
                                      <p:cBhvr>
                                        <p:cTn id="65" dur="500"/>
                                        <p:tgtEl>
                                          <p:spTgt spid="18"/>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426491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正方形/長方形 9"/>
          <p:cNvSpPr/>
          <p:nvPr userDrawn="1"/>
        </p:nvSpPr>
        <p:spPr>
          <a:xfrm>
            <a:off x="0" y="5818574"/>
            <a:ext cx="18286413" cy="37354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81817" y="2283629"/>
            <a:ext cx="4195318" cy="5089833"/>
          </a:xfrm>
          <a:prstGeom prst="rect">
            <a:avLst/>
          </a:prstGeom>
        </p:spPr>
      </p:pic>
      <p:sp>
        <p:nvSpPr>
          <p:cNvPr id="6" name="図プレースホルダー 8"/>
          <p:cNvSpPr>
            <a:spLocks noGrp="1"/>
          </p:cNvSpPr>
          <p:nvPr>
            <p:ph type="pic" sz="quarter" idx="20" hasCustomPrompt="1"/>
          </p:nvPr>
        </p:nvSpPr>
        <p:spPr>
          <a:xfrm rot="21420000">
            <a:off x="6212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5"/>
          <p:cNvSpPr>
            <a:spLocks noGrp="1"/>
          </p:cNvSpPr>
          <p:nvPr>
            <p:ph type="body" sz="quarter" idx="13" hasCustomPrompt="1"/>
          </p:nvPr>
        </p:nvSpPr>
        <p:spPr>
          <a:xfrm>
            <a:off x="4848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23" hasCustomPrompt="1"/>
          </p:nvPr>
        </p:nvSpPr>
        <p:spPr>
          <a:xfrm rot="21420000">
            <a:off x="4767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4812298" y="2279466"/>
            <a:ext cx="4195318" cy="5089833"/>
          </a:xfrm>
          <a:prstGeom prst="rect">
            <a:avLst/>
          </a:prstGeom>
        </p:spPr>
      </p:pic>
      <p:sp>
        <p:nvSpPr>
          <p:cNvPr id="26" name="図プレースホルダー 8"/>
          <p:cNvSpPr>
            <a:spLocks noGrp="1"/>
          </p:cNvSpPr>
          <p:nvPr>
            <p:ph type="pic" sz="quarter" idx="24" hasCustomPrompt="1"/>
          </p:nvPr>
        </p:nvSpPr>
        <p:spPr>
          <a:xfrm rot="21420000">
            <a:off x="5051686" y="2506625"/>
            <a:ext cx="3716543" cy="4635515"/>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5"/>
          <p:cNvSpPr>
            <a:spLocks noGrp="1"/>
          </p:cNvSpPr>
          <p:nvPr>
            <p:ph type="body" sz="quarter" idx="25" hasCustomPrompt="1"/>
          </p:nvPr>
        </p:nvSpPr>
        <p:spPr>
          <a:xfrm>
            <a:off x="4915343" y="8064662"/>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26" hasCustomPrompt="1"/>
          </p:nvPr>
        </p:nvSpPr>
        <p:spPr>
          <a:xfrm rot="21420000">
            <a:off x="4907217" y="7274031"/>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9" name="図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9228517" y="2283629"/>
            <a:ext cx="4195318" cy="5089833"/>
          </a:xfrm>
          <a:prstGeom prst="rect">
            <a:avLst/>
          </a:prstGeom>
        </p:spPr>
      </p:pic>
      <p:sp>
        <p:nvSpPr>
          <p:cNvPr id="30" name="図プレースホルダー 8"/>
          <p:cNvSpPr>
            <a:spLocks noGrp="1"/>
          </p:cNvSpPr>
          <p:nvPr>
            <p:ph type="pic" sz="quarter" idx="27" hasCustomPrompt="1"/>
          </p:nvPr>
        </p:nvSpPr>
        <p:spPr>
          <a:xfrm rot="21420000">
            <a:off x="94679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1" name="テキスト プレースホルダー 5"/>
          <p:cNvSpPr>
            <a:spLocks noGrp="1"/>
          </p:cNvSpPr>
          <p:nvPr>
            <p:ph type="body" sz="quarter" idx="28" hasCustomPrompt="1"/>
          </p:nvPr>
        </p:nvSpPr>
        <p:spPr>
          <a:xfrm>
            <a:off x="93315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5"/>
          <p:cNvSpPr>
            <a:spLocks noGrp="1"/>
          </p:cNvSpPr>
          <p:nvPr>
            <p:ph type="body" sz="quarter" idx="29" hasCustomPrompt="1"/>
          </p:nvPr>
        </p:nvSpPr>
        <p:spPr>
          <a:xfrm rot="21420000">
            <a:off x="93234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3638552" y="2283629"/>
            <a:ext cx="4195318" cy="5089833"/>
          </a:xfrm>
          <a:prstGeom prst="rect">
            <a:avLst/>
          </a:prstGeom>
        </p:spPr>
      </p:pic>
      <p:sp>
        <p:nvSpPr>
          <p:cNvPr id="34" name="図プレースホルダー 8"/>
          <p:cNvSpPr>
            <a:spLocks noGrp="1"/>
          </p:cNvSpPr>
          <p:nvPr>
            <p:ph type="pic" sz="quarter" idx="30" hasCustomPrompt="1"/>
          </p:nvPr>
        </p:nvSpPr>
        <p:spPr>
          <a:xfrm rot="21420000">
            <a:off x="13877940"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31" hasCustomPrompt="1"/>
          </p:nvPr>
        </p:nvSpPr>
        <p:spPr>
          <a:xfrm>
            <a:off x="13741597"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テキスト プレースホルダー 5"/>
          <p:cNvSpPr>
            <a:spLocks noGrp="1"/>
          </p:cNvSpPr>
          <p:nvPr>
            <p:ph type="body" sz="quarter" idx="32" hasCustomPrompt="1"/>
          </p:nvPr>
        </p:nvSpPr>
        <p:spPr>
          <a:xfrm rot="21420000">
            <a:off x="13733471"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9942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par>
                          <p:cTn id="23" fill="hold">
                            <p:stCondLst>
                              <p:cond delay="2500"/>
                            </p:stCondLst>
                            <p:childTnLst>
                              <p:par>
                                <p:cTn id="24" presetID="22" presetClass="entr" presetSubtype="4" fill="hold" grpId="0" nodeType="afterEffect">
                                  <p:stCondLst>
                                    <p:cond delay="50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nodeType="withEffect">
                                  <p:stCondLst>
                                    <p:cond delay="25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500"/>
                                        <p:tgtEl>
                                          <p:spTgt spid="28">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4500"/>
                            </p:stCondLst>
                            <p:childTnLst>
                              <p:par>
                                <p:cTn id="39" presetID="22" presetClass="entr" presetSubtype="4" fill="hold" grpId="0" nodeType="afterEffect">
                                  <p:stCondLst>
                                    <p:cond delay="50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25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fade">
                                      <p:cBhvr>
                                        <p:cTn id="52" dur="500"/>
                                        <p:tgtEl>
                                          <p:spTgt spid="31">
                                            <p:txEl>
                                              <p:pRg st="0" end="0"/>
                                            </p:txEl>
                                          </p:spTgt>
                                        </p:tgtEl>
                                      </p:cBhvr>
                                    </p:animEffect>
                                  </p:childTnLst>
                                </p:cTn>
                              </p:par>
                            </p:childTnLst>
                          </p:cTn>
                        </p:par>
                        <p:par>
                          <p:cTn id="53" fill="hold">
                            <p:stCondLst>
                              <p:cond delay="6500"/>
                            </p:stCondLst>
                            <p:childTnLst>
                              <p:par>
                                <p:cTn id="54" presetID="22" presetClass="entr" presetSubtype="4" fill="hold" grpId="0" nodeType="afterEffect">
                                  <p:stCondLst>
                                    <p:cond delay="50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tems and Ic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正方形/長方形 11"/>
          <p:cNvSpPr/>
          <p:nvPr userDrawn="1"/>
        </p:nvSpPr>
        <p:spPr>
          <a:xfrm>
            <a:off x="772276" y="4155046"/>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3713" y="3214527"/>
            <a:ext cx="1881038" cy="1881038"/>
          </a:xfrm>
          <a:prstGeom prst="rect">
            <a:avLst/>
          </a:prstGeom>
        </p:spPr>
      </p:pic>
      <p:sp>
        <p:nvSpPr>
          <p:cNvPr id="14" name="テキスト プレースホルダー 5"/>
          <p:cNvSpPr>
            <a:spLocks noGrp="1"/>
          </p:cNvSpPr>
          <p:nvPr>
            <p:ph type="body" sz="quarter" idx="14" hasCustomPrompt="1"/>
          </p:nvPr>
        </p:nvSpPr>
        <p:spPr>
          <a:xfrm>
            <a:off x="1149246" y="2427342"/>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15" hasCustomPrompt="1"/>
          </p:nvPr>
        </p:nvSpPr>
        <p:spPr>
          <a:xfrm>
            <a:off x="1019155" y="5136045"/>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図プレースホルダー 7"/>
          <p:cNvSpPr>
            <a:spLocks noGrp="1"/>
          </p:cNvSpPr>
          <p:nvPr>
            <p:ph type="pic" sz="quarter" idx="16" hasCustomPrompt="1"/>
          </p:nvPr>
        </p:nvSpPr>
        <p:spPr>
          <a:xfrm>
            <a:off x="2999755" y="368169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18" name="正方形/長方形 17"/>
          <p:cNvSpPr/>
          <p:nvPr userDrawn="1"/>
        </p:nvSpPr>
        <p:spPr>
          <a:xfrm>
            <a:off x="6442509" y="4155045"/>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3946" y="3214526"/>
            <a:ext cx="1881038" cy="1881038"/>
          </a:xfrm>
          <a:prstGeom prst="rect">
            <a:avLst/>
          </a:prstGeom>
        </p:spPr>
      </p:pic>
      <p:sp>
        <p:nvSpPr>
          <p:cNvPr id="20" name="テキスト プレースホルダー 5"/>
          <p:cNvSpPr>
            <a:spLocks noGrp="1"/>
          </p:cNvSpPr>
          <p:nvPr>
            <p:ph type="body" sz="quarter" idx="17" hasCustomPrompt="1"/>
          </p:nvPr>
        </p:nvSpPr>
        <p:spPr>
          <a:xfrm>
            <a:off x="6819479" y="2427341"/>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1" name="テキスト プレースホルダー 5"/>
          <p:cNvSpPr>
            <a:spLocks noGrp="1"/>
          </p:cNvSpPr>
          <p:nvPr>
            <p:ph type="body" sz="quarter" idx="18" hasCustomPrompt="1"/>
          </p:nvPr>
        </p:nvSpPr>
        <p:spPr>
          <a:xfrm>
            <a:off x="6689388" y="5136044"/>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2" name="図プレースホルダー 7"/>
          <p:cNvSpPr>
            <a:spLocks noGrp="1"/>
          </p:cNvSpPr>
          <p:nvPr>
            <p:ph type="pic" sz="quarter" idx="19" hasCustomPrompt="1"/>
          </p:nvPr>
        </p:nvSpPr>
        <p:spPr>
          <a:xfrm>
            <a:off x="8669988" y="3681695"/>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正方形/長方形 22"/>
          <p:cNvSpPr/>
          <p:nvPr userDrawn="1"/>
        </p:nvSpPr>
        <p:spPr>
          <a:xfrm>
            <a:off x="12113536" y="4155044"/>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4973" y="3214525"/>
            <a:ext cx="1881038" cy="1881038"/>
          </a:xfrm>
          <a:prstGeom prst="rect">
            <a:avLst/>
          </a:prstGeom>
        </p:spPr>
      </p:pic>
      <p:sp>
        <p:nvSpPr>
          <p:cNvPr id="25" name="テキスト プレースホルダー 5"/>
          <p:cNvSpPr>
            <a:spLocks noGrp="1"/>
          </p:cNvSpPr>
          <p:nvPr>
            <p:ph type="body" sz="quarter" idx="20" hasCustomPrompt="1"/>
          </p:nvPr>
        </p:nvSpPr>
        <p:spPr>
          <a:xfrm>
            <a:off x="12490506" y="2427340"/>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テキスト プレースホルダー 5"/>
          <p:cNvSpPr>
            <a:spLocks noGrp="1"/>
          </p:cNvSpPr>
          <p:nvPr>
            <p:ph type="body" sz="quarter" idx="21" hasCustomPrompt="1"/>
          </p:nvPr>
        </p:nvSpPr>
        <p:spPr>
          <a:xfrm>
            <a:off x="12360415" y="5136043"/>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図プレースホルダー 7"/>
          <p:cNvSpPr>
            <a:spLocks noGrp="1"/>
          </p:cNvSpPr>
          <p:nvPr>
            <p:ph type="pic" sz="quarter" idx="22" hasCustomPrompt="1"/>
          </p:nvPr>
        </p:nvSpPr>
        <p:spPr>
          <a:xfrm>
            <a:off x="14341015" y="3681694"/>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0" y="73937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3" hasCustomPrompt="1"/>
          </p:nvPr>
        </p:nvSpPr>
        <p:spPr>
          <a:xfrm>
            <a:off x="1447351" y="7573770"/>
            <a:ext cx="15926249"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53310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90"/>
                                          </p:val>
                                        </p:tav>
                                        <p:tav tm="100000">
                                          <p:val>
                                            <p:fltVal val="0"/>
                                          </p:val>
                                        </p:tav>
                                      </p:tavLst>
                                    </p:anim>
                                    <p:animEffect transition="in" filter="fade">
                                      <p:cBhvr>
                                        <p:cTn id="14" dur="5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style.rotation</p:attrName>
                                        </p:attrNameLst>
                                      </p:cBhvr>
                                      <p:tavLst>
                                        <p:tav tm="0">
                                          <p:val>
                                            <p:fltVal val="90"/>
                                          </p:val>
                                        </p:tav>
                                        <p:tav tm="100000">
                                          <p:val>
                                            <p:fltVal val="0"/>
                                          </p:val>
                                        </p:tav>
                                      </p:tavLst>
                                    </p:anim>
                                    <p:animEffect transition="in" filter="fade">
                                      <p:cBhvr>
                                        <p:cTn id="20" dur="500"/>
                                        <p:tgtEl>
                                          <p:spTgt spid="1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p:cTn id="2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14">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Vertical)">
                                      <p:cBhvr>
                                        <p:cTn id="34" dur="500"/>
                                        <p:tgtEl>
                                          <p:spTgt spid="18"/>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 calcmode="lin" valueType="num">
                                      <p:cBhvr>
                                        <p:cTn id="46" dur="500" fill="hold"/>
                                        <p:tgtEl>
                                          <p:spTgt spid="22"/>
                                        </p:tgtEl>
                                        <p:attrNameLst>
                                          <p:attrName>style.rotation</p:attrName>
                                        </p:attrNameLst>
                                      </p:cBhvr>
                                      <p:tavLst>
                                        <p:tav tm="0">
                                          <p:val>
                                            <p:fltVal val="90"/>
                                          </p:val>
                                        </p:tav>
                                        <p:tav tm="100000">
                                          <p:val>
                                            <p:fltVal val="0"/>
                                          </p:val>
                                        </p:tav>
                                      </p:tavLst>
                                    </p:anim>
                                    <p:animEffect transition="in" filter="fade">
                                      <p:cBhvr>
                                        <p:cTn id="47" dur="500"/>
                                        <p:tgtEl>
                                          <p:spTgt spid="22"/>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p:cTn id="50"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53" dur="500"/>
                                        <p:tgtEl>
                                          <p:spTgt spid="20">
                                            <p:txEl>
                                              <p:pRg st="0" end="0"/>
                                            </p:txEl>
                                          </p:spTgt>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500"/>
                                        <p:tgtEl>
                                          <p:spTgt spid="21">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outVertical)">
                                      <p:cBhvr>
                                        <p:cTn id="61" dur="500"/>
                                        <p:tgtEl>
                                          <p:spTgt spid="23"/>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style.rotation</p:attrName>
                                        </p:attrNameLst>
                                      </p:cBhvr>
                                      <p:tavLst>
                                        <p:tav tm="0">
                                          <p:val>
                                            <p:fltVal val="90"/>
                                          </p:val>
                                        </p:tav>
                                        <p:tav tm="100000">
                                          <p:val>
                                            <p:fltVal val="0"/>
                                          </p:val>
                                        </p:tav>
                                      </p:tavLst>
                                    </p:anim>
                                    <p:animEffect transition="in" filter="fade">
                                      <p:cBhvr>
                                        <p:cTn id="68" dur="500"/>
                                        <p:tgtEl>
                                          <p:spTgt spid="24"/>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style.rotation</p:attrName>
                                        </p:attrNameLst>
                                      </p:cBhvr>
                                      <p:tavLst>
                                        <p:tav tm="0">
                                          <p:val>
                                            <p:fltVal val="90"/>
                                          </p:val>
                                        </p:tav>
                                        <p:tav tm="100000">
                                          <p:val>
                                            <p:fltVal val="0"/>
                                          </p:val>
                                        </p:tav>
                                      </p:tavLst>
                                    </p:anim>
                                    <p:animEffect transition="in" filter="fade">
                                      <p:cBhvr>
                                        <p:cTn id="74" dur="500"/>
                                        <p:tgtEl>
                                          <p:spTgt spid="2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p:cTn id="7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79" dur="5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80" dur="500"/>
                                        <p:tgtEl>
                                          <p:spTgt spid="25">
                                            <p:txEl>
                                              <p:pRg st="0" end="0"/>
                                            </p:txEl>
                                          </p:spTgt>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fade">
                                      <p:cBhvr>
                                        <p:cTn id="84" dur="500"/>
                                        <p:tgtEl>
                                          <p:spTgt spid="26">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outVertical)">
                                      <p:cBhvr>
                                        <p:cTn id="88" dur="500"/>
                                        <p:tgtEl>
                                          <p:spTgt spid="29"/>
                                        </p:tgtEl>
                                      </p:cBhvr>
                                    </p:animEffect>
                                  </p:childTnLst>
                                </p:cTn>
                              </p:par>
                              <p:par>
                                <p:cTn id="89" presetID="16" presetClass="entr" presetSubtype="37"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outVertical)">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animBg="1"/>
      <p:bldP spid="20" grpId="0" build="p">
        <p:tmplLst>
          <p:tmpl lvl="1">
            <p:tnLst>
              <p:par>
                <p:cTn presetID="3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 calcmode="lin" valueType="num">
                      <p:cBhvr>
                        <p:cTn dur="500" fill="hold"/>
                        <p:tgtEl>
                          <p:spTgt spid="20"/>
                        </p:tgtEl>
                        <p:attrNameLst>
                          <p:attrName>style.rotation</p:attrName>
                        </p:attrNameLst>
                      </p:cBhvr>
                      <p:tavLst>
                        <p:tav tm="0">
                          <p:val>
                            <p:fltVal val="90"/>
                          </p:val>
                        </p:tav>
                        <p:tav tm="100000">
                          <p:val>
                            <p:fltVal val="0"/>
                          </p:val>
                        </p:tav>
                      </p:tavLst>
                    </p:anim>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animBg="1"/>
      <p:bldP spid="25" grpId="0" build="p">
        <p:tmplLst>
          <p:tmpl lvl="1">
            <p:tnLst>
              <p:par>
                <p:cTn presetID="31"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 calcmode="lin" valueType="num">
                      <p:cBhvr>
                        <p:cTn dur="500" fill="hold"/>
                        <p:tgtEl>
                          <p:spTgt spid="25"/>
                        </p:tgtEl>
                        <p:attrNameLst>
                          <p:attrName>style.rotation</p:attrName>
                        </p:attrNameLst>
                      </p:cBhvr>
                      <p:tavLst>
                        <p:tav tm="0">
                          <p:val>
                            <p:fltVal val="90"/>
                          </p:val>
                        </p:tav>
                        <p:tav tm="100000">
                          <p:val>
                            <p:fltVal val="0"/>
                          </p:val>
                        </p:tav>
                      </p:tavLst>
                    </p:anim>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animBg="1"/>
      <p:bldP spid="29" grpId="0">
        <p:tmplLst>
          <p:tmpl>
            <p:tnLst>
              <p:par>
                <p:cTn presetID="16" presetClass="entr" presetSubtype="37"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barn(outVertical)">
                      <p:cBhvr>
                        <p:cTn dur="500"/>
                        <p:tgtEl>
                          <p:spTgt spid="2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tems and Icons">
    <p:spTree>
      <p:nvGrpSpPr>
        <p:cNvPr id="1" name=""/>
        <p:cNvGrpSpPr/>
        <p:nvPr/>
      </p:nvGrpSpPr>
      <p:grpSpPr>
        <a:xfrm>
          <a:off x="0" y="0"/>
          <a:ext cx="0" cy="0"/>
          <a:chOff x="0" y="0"/>
          <a:chExt cx="0" cy="0"/>
        </a:xfrm>
      </p:grpSpPr>
      <p:sp>
        <p:nvSpPr>
          <p:cNvPr id="5" name="正方形/長方形 4"/>
          <p:cNvSpPr/>
          <p:nvPr userDrawn="1"/>
        </p:nvSpPr>
        <p:spPr>
          <a:xfrm>
            <a:off x="1916327" y="2622142"/>
            <a:ext cx="6922171"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2308185"/>
            <a:ext cx="1584791" cy="1584791"/>
          </a:xfrm>
          <a:prstGeom prst="rect">
            <a:avLst/>
          </a:prstGeom>
        </p:spPr>
      </p:pic>
      <p:sp>
        <p:nvSpPr>
          <p:cNvPr id="7" name="テキスト プレースホルダー 5"/>
          <p:cNvSpPr>
            <a:spLocks noGrp="1"/>
          </p:cNvSpPr>
          <p:nvPr>
            <p:ph type="body" sz="quarter" idx="14" hasCustomPrompt="1"/>
          </p:nvPr>
        </p:nvSpPr>
        <p:spPr>
          <a:xfrm>
            <a:off x="2498854" y="2877969"/>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5" hasCustomPrompt="1"/>
          </p:nvPr>
        </p:nvSpPr>
        <p:spPr>
          <a:xfrm>
            <a:off x="2497795" y="3553044"/>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rot="21600000">
            <a:off x="1185984" y="2672057"/>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0" name="正方形/長方形 9"/>
          <p:cNvSpPr/>
          <p:nvPr userDrawn="1"/>
        </p:nvSpPr>
        <p:spPr>
          <a:xfrm>
            <a:off x="10542335" y="26374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2323466"/>
            <a:ext cx="1584791" cy="1584791"/>
          </a:xfrm>
          <a:prstGeom prst="rect">
            <a:avLst/>
          </a:prstGeom>
        </p:spPr>
      </p:pic>
      <p:sp>
        <p:nvSpPr>
          <p:cNvPr id="12" name="テキスト プレースホルダー 5"/>
          <p:cNvSpPr>
            <a:spLocks noGrp="1"/>
          </p:cNvSpPr>
          <p:nvPr>
            <p:ph type="body" sz="quarter" idx="17" hasCustomPrompt="1"/>
          </p:nvPr>
        </p:nvSpPr>
        <p:spPr>
          <a:xfrm>
            <a:off x="11124862" y="28932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3" name="テキスト プレースホルダー 5"/>
          <p:cNvSpPr>
            <a:spLocks noGrp="1"/>
          </p:cNvSpPr>
          <p:nvPr>
            <p:ph type="body" sz="quarter" idx="18" hasCustomPrompt="1"/>
          </p:nvPr>
        </p:nvSpPr>
        <p:spPr>
          <a:xfrm>
            <a:off x="11123803" y="35683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図プレースホルダー 7"/>
          <p:cNvSpPr>
            <a:spLocks noGrp="1"/>
          </p:cNvSpPr>
          <p:nvPr>
            <p:ph type="pic" sz="quarter" idx="19" hasCustomPrompt="1"/>
          </p:nvPr>
        </p:nvSpPr>
        <p:spPr>
          <a:xfrm rot="21600000">
            <a:off x="9811992" y="26873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5" name="正方形/長方形 14"/>
          <p:cNvSpPr/>
          <p:nvPr userDrawn="1"/>
        </p:nvSpPr>
        <p:spPr>
          <a:xfrm>
            <a:off x="1916327" y="62378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5923866"/>
            <a:ext cx="1584791" cy="1584791"/>
          </a:xfrm>
          <a:prstGeom prst="rect">
            <a:avLst/>
          </a:prstGeom>
        </p:spPr>
      </p:pic>
      <p:sp>
        <p:nvSpPr>
          <p:cNvPr id="17" name="テキスト プレースホルダー 5"/>
          <p:cNvSpPr>
            <a:spLocks noGrp="1"/>
          </p:cNvSpPr>
          <p:nvPr>
            <p:ph type="body" sz="quarter" idx="20" hasCustomPrompt="1"/>
          </p:nvPr>
        </p:nvSpPr>
        <p:spPr>
          <a:xfrm>
            <a:off x="2498854" y="64936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1" hasCustomPrompt="1"/>
          </p:nvPr>
        </p:nvSpPr>
        <p:spPr>
          <a:xfrm>
            <a:off x="2497795" y="71687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22" hasCustomPrompt="1"/>
          </p:nvPr>
        </p:nvSpPr>
        <p:spPr>
          <a:xfrm rot="21600000">
            <a:off x="1185984" y="62877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20" name="正方形/長方形 19"/>
          <p:cNvSpPr/>
          <p:nvPr userDrawn="1"/>
        </p:nvSpPr>
        <p:spPr>
          <a:xfrm>
            <a:off x="10542335" y="6253106"/>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5939147"/>
            <a:ext cx="1584791" cy="1584791"/>
          </a:xfrm>
          <a:prstGeom prst="rect">
            <a:avLst/>
          </a:prstGeom>
        </p:spPr>
      </p:pic>
      <p:sp>
        <p:nvSpPr>
          <p:cNvPr id="22" name="テキスト プレースホルダー 5"/>
          <p:cNvSpPr>
            <a:spLocks noGrp="1"/>
          </p:cNvSpPr>
          <p:nvPr>
            <p:ph type="body" sz="quarter" idx="23" hasCustomPrompt="1"/>
          </p:nvPr>
        </p:nvSpPr>
        <p:spPr>
          <a:xfrm>
            <a:off x="11124862" y="6508931"/>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3" name="テキスト プレースホルダー 5"/>
          <p:cNvSpPr>
            <a:spLocks noGrp="1"/>
          </p:cNvSpPr>
          <p:nvPr>
            <p:ph type="body" sz="quarter" idx="24" hasCustomPrompt="1"/>
          </p:nvPr>
        </p:nvSpPr>
        <p:spPr>
          <a:xfrm>
            <a:off x="11123803" y="7184006"/>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5" hasCustomPrompt="1"/>
          </p:nvPr>
        </p:nvSpPr>
        <p:spPr>
          <a:xfrm rot="21600000">
            <a:off x="9811992" y="6303019"/>
            <a:ext cx="858055" cy="857047"/>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6135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90"/>
                                          </p:val>
                                        </p:tav>
                                        <p:tav tm="100000">
                                          <p:val>
                                            <p:fltVal val="0"/>
                                          </p:val>
                                        </p:tav>
                                      </p:tavLst>
                                    </p:anim>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250"/>
                                        <p:tgtEl>
                                          <p:spTgt spid="8">
                                            <p:txEl>
                                              <p:pRg st="0" end="0"/>
                                            </p:txEl>
                                          </p:spTgt>
                                        </p:tgtEl>
                                      </p:cBhvr>
                                    </p:animEffect>
                                  </p:childTnLst>
                                </p:cTn>
                              </p:par>
                            </p:childTnLst>
                          </p:cTn>
                        </p:par>
                        <p:par>
                          <p:cTn id="29" fill="hold">
                            <p:stCondLst>
                              <p:cond delay="1750"/>
                            </p:stCondLst>
                            <p:childTnLst>
                              <p:par>
                                <p:cTn id="30" presetID="16" presetClass="entr" presetSubtype="37"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barn(outVertical)">
                                      <p:cBhvr>
                                        <p:cTn id="32" dur="500"/>
                                        <p:tgtEl>
                                          <p:spTgt spid="10"/>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style.rotation</p:attrName>
                                        </p:attrNameLst>
                                      </p:cBhvr>
                                      <p:tavLst>
                                        <p:tav tm="0">
                                          <p:val>
                                            <p:fltVal val="90"/>
                                          </p:val>
                                        </p:tav>
                                        <p:tav tm="100000">
                                          <p:val>
                                            <p:fltVal val="0"/>
                                          </p:val>
                                        </p:tav>
                                      </p:tavLst>
                                    </p:anim>
                                    <p:animEffect transition="in" filter="fade">
                                      <p:cBhvr>
                                        <p:cTn id="39" dur="500"/>
                                        <p:tgtEl>
                                          <p:spTgt spid="11"/>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 calcmode="lin" valueType="num">
                                      <p:cBhvr>
                                        <p:cTn id="44" dur="500" fill="hold"/>
                                        <p:tgtEl>
                                          <p:spTgt spid="14"/>
                                        </p:tgtEl>
                                        <p:attrNameLst>
                                          <p:attrName>style.rotation</p:attrName>
                                        </p:attrNameLst>
                                      </p:cBhvr>
                                      <p:tavLst>
                                        <p:tav tm="0">
                                          <p:val>
                                            <p:fltVal val="90"/>
                                          </p:val>
                                        </p:tav>
                                        <p:tav tm="100000">
                                          <p:val>
                                            <p:fltVal val="0"/>
                                          </p:val>
                                        </p:tav>
                                      </p:tavLst>
                                    </p:anim>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500"/>
                                        <p:tgtEl>
                                          <p:spTgt spid="12">
                                            <p:txEl>
                                              <p:pRg st="0" end="0"/>
                                            </p:txEl>
                                          </p:spTgt>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left)">
                                      <p:cBhvr>
                                        <p:cTn id="53" dur="250"/>
                                        <p:tgtEl>
                                          <p:spTgt spid="13">
                                            <p:txEl>
                                              <p:pRg st="0" end="0"/>
                                            </p:txEl>
                                          </p:spTgt>
                                        </p:tgtEl>
                                      </p:cBhvr>
                                    </p:animEffect>
                                  </p:childTnLst>
                                </p:cTn>
                              </p:par>
                            </p:childTnLst>
                          </p:cTn>
                        </p:par>
                        <p:par>
                          <p:cTn id="54" fill="hold">
                            <p:stCondLst>
                              <p:cond delay="3750"/>
                            </p:stCondLst>
                            <p:childTnLst>
                              <p:par>
                                <p:cTn id="55" presetID="16" presetClass="entr" presetSubtype="37" fill="hold" grpId="0" nodeType="afterEffect">
                                  <p:stCondLst>
                                    <p:cond delay="25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4500"/>
                            </p:stCondLst>
                            <p:childTnLst>
                              <p:par>
                                <p:cTn id="59" presetID="31"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90"/>
                                          </p:val>
                                        </p:tav>
                                        <p:tav tm="100000">
                                          <p:val>
                                            <p:fltVal val="0"/>
                                          </p:val>
                                        </p:tav>
                                      </p:tavLst>
                                    </p:anim>
                                    <p:animEffect transition="in" filter="fade">
                                      <p:cBhvr>
                                        <p:cTn id="64" dur="500"/>
                                        <p:tgtEl>
                                          <p:spTgt spid="1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 calcmode="lin" valueType="num">
                                      <p:cBhvr>
                                        <p:cTn id="69" dur="500" fill="hold"/>
                                        <p:tgtEl>
                                          <p:spTgt spid="19"/>
                                        </p:tgtEl>
                                        <p:attrNameLst>
                                          <p:attrName>style.rotation</p:attrName>
                                        </p:attrNameLst>
                                      </p:cBhvr>
                                      <p:tavLst>
                                        <p:tav tm="0">
                                          <p:val>
                                            <p:fltVal val="90"/>
                                          </p:val>
                                        </p:tav>
                                        <p:tav tm="100000">
                                          <p:val>
                                            <p:fltVal val="0"/>
                                          </p:val>
                                        </p:tav>
                                      </p:tavLst>
                                    </p:anim>
                                    <p:animEffect transition="in" filter="fade">
                                      <p:cBhvr>
                                        <p:cTn id="70" dur="500"/>
                                        <p:tgtEl>
                                          <p:spTgt spid="19"/>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wipe(left)">
                                      <p:cBhvr>
                                        <p:cTn id="78" dur="250"/>
                                        <p:tgtEl>
                                          <p:spTgt spid="18">
                                            <p:txEl>
                                              <p:pRg st="0" end="0"/>
                                            </p:txEl>
                                          </p:spTgt>
                                        </p:tgtEl>
                                      </p:cBhvr>
                                    </p:animEffect>
                                  </p:childTnLst>
                                </p:cTn>
                              </p:par>
                            </p:childTnLst>
                          </p:cTn>
                        </p:par>
                        <p:par>
                          <p:cTn id="79" fill="hold">
                            <p:stCondLst>
                              <p:cond delay="5750"/>
                            </p:stCondLst>
                            <p:childTnLst>
                              <p:par>
                                <p:cTn id="80" presetID="16" presetClass="entr" presetSubtype="37" fill="hold" grpId="0" nodeType="afterEffect">
                                  <p:stCondLst>
                                    <p:cond delay="250"/>
                                  </p:stCondLst>
                                  <p:childTnLst>
                                    <p:set>
                                      <p:cBhvr>
                                        <p:cTn id="81" dur="1" fill="hold">
                                          <p:stCondLst>
                                            <p:cond delay="0"/>
                                          </p:stCondLst>
                                        </p:cTn>
                                        <p:tgtEl>
                                          <p:spTgt spid="20"/>
                                        </p:tgtEl>
                                        <p:attrNameLst>
                                          <p:attrName>style.visibility</p:attrName>
                                        </p:attrNameLst>
                                      </p:cBhvr>
                                      <p:to>
                                        <p:strVal val="visible"/>
                                      </p:to>
                                    </p:set>
                                    <p:animEffect transition="in" filter="barn(outVertical)">
                                      <p:cBhvr>
                                        <p:cTn id="82" dur="500"/>
                                        <p:tgtEl>
                                          <p:spTgt spid="20"/>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 calcmode="lin" valueType="num">
                                      <p:cBhvr>
                                        <p:cTn id="88" dur="500" fill="hold"/>
                                        <p:tgtEl>
                                          <p:spTgt spid="21"/>
                                        </p:tgtEl>
                                        <p:attrNameLst>
                                          <p:attrName>style.rotation</p:attrName>
                                        </p:attrNameLst>
                                      </p:cBhvr>
                                      <p:tavLst>
                                        <p:tav tm="0">
                                          <p:val>
                                            <p:fltVal val="90"/>
                                          </p:val>
                                        </p:tav>
                                        <p:tav tm="100000">
                                          <p:val>
                                            <p:fltVal val="0"/>
                                          </p:val>
                                        </p:tav>
                                      </p:tavLst>
                                    </p:anim>
                                    <p:animEffect transition="in" filter="fade">
                                      <p:cBhvr>
                                        <p:cTn id="89" dur="500"/>
                                        <p:tgtEl>
                                          <p:spTgt spid="21"/>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 calcmode="lin" valueType="num">
                                      <p:cBhvr>
                                        <p:cTn id="94" dur="500" fill="hold"/>
                                        <p:tgtEl>
                                          <p:spTgt spid="24"/>
                                        </p:tgtEl>
                                        <p:attrNameLst>
                                          <p:attrName>style.rotation</p:attrName>
                                        </p:attrNameLst>
                                      </p:cBhvr>
                                      <p:tavLst>
                                        <p:tav tm="0">
                                          <p:val>
                                            <p:fltVal val="90"/>
                                          </p:val>
                                        </p:tav>
                                        <p:tav tm="100000">
                                          <p:val>
                                            <p:fltVal val="0"/>
                                          </p:val>
                                        </p:tav>
                                      </p:tavLst>
                                    </p:anim>
                                    <p:animEffect transition="in" filter="fade">
                                      <p:cBhvr>
                                        <p:cTn id="95" dur="500"/>
                                        <p:tgtEl>
                                          <p:spTgt spid="24"/>
                                        </p:tgtEl>
                                      </p:cBhvr>
                                    </p:animEffect>
                                  </p:childTnLst>
                                </p:cTn>
                              </p:par>
                            </p:childTnLst>
                          </p:cTn>
                        </p:par>
                        <p:par>
                          <p:cTn id="96" fill="hold">
                            <p:stCondLst>
                              <p:cond delay="7000"/>
                            </p:stCondLst>
                            <p:childTnLst>
                              <p:par>
                                <p:cTn id="97" presetID="10" presetClass="entr" presetSubtype="0" fill="hold" grpId="0" nodeType="after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500"/>
                                        <p:tgtEl>
                                          <p:spTgt spid="22">
                                            <p:txEl>
                                              <p:pRg st="0" end="0"/>
                                            </p:txEl>
                                          </p:spTgt>
                                        </p:tgtEl>
                                      </p:cBhvr>
                                    </p:animEffect>
                                  </p:childTnLst>
                                </p:cTn>
                              </p:par>
                            </p:childTnLst>
                          </p:cTn>
                        </p:par>
                        <p:par>
                          <p:cTn id="100" fill="hold">
                            <p:stCondLst>
                              <p:cond delay="7500"/>
                            </p:stCondLst>
                            <p:childTnLst>
                              <p:par>
                                <p:cTn id="101" presetID="22" presetClass="entr" presetSubtype="8" fill="hold" grpId="0" nodeType="after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animEffect transition="in" filter="wipe(left)">
                                      <p:cBhvr>
                                        <p:cTn id="103" dur="2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9" grpId="0"/>
      <p:bldP spid="10"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250"/>
                        <p:tgtEl>
                          <p:spTgt spid="13"/>
                        </p:tgtEl>
                      </p:cBhvr>
                    </p:animEffect>
                  </p:childTnLst>
                </p:cTn>
              </p:par>
            </p:tnLst>
          </p:tmpl>
        </p:tmplLst>
      </p:bldP>
      <p:bldP spid="14" grpId="0"/>
      <p:bldP spid="15"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250"/>
                        <p:tgtEl>
                          <p:spTgt spid="18"/>
                        </p:tgtEl>
                      </p:cBhvr>
                    </p:animEffect>
                  </p:childTnLst>
                </p:cTn>
              </p:par>
            </p:tnLst>
          </p:tmpl>
        </p:tmplLst>
      </p:bldP>
      <p:bldP spid="19" grpId="0"/>
      <p:bldP spid="20" grpId="0" animBg="1"/>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250"/>
                        <p:tgtEl>
                          <p:spTgt spid="23"/>
                        </p:tgtEl>
                      </p:cBhvr>
                    </p:animEffect>
                  </p:childTnLst>
                </p:cTn>
              </p:par>
            </p:tnLst>
          </p:tmpl>
        </p:tmplLst>
      </p:bldP>
      <p:bldP spid="2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c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260" y="3298295"/>
            <a:ext cx="3588452" cy="1692813"/>
          </a:xfrm>
          <a:prstGeom prst="rect">
            <a:avLst/>
          </a:prstGeom>
        </p:spPr>
      </p:pic>
      <p:sp>
        <p:nvSpPr>
          <p:cNvPr id="7" name="図プレースホルダー 7"/>
          <p:cNvSpPr>
            <a:spLocks noGrp="1"/>
          </p:cNvSpPr>
          <p:nvPr>
            <p:ph type="pic" sz="quarter" idx="16" hasCustomPrompt="1"/>
          </p:nvPr>
        </p:nvSpPr>
        <p:spPr>
          <a:xfrm>
            <a:off x="216904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8" name="正方形/長方形 7"/>
          <p:cNvSpPr/>
          <p:nvPr userDrawn="1"/>
        </p:nvSpPr>
        <p:spPr>
          <a:xfrm>
            <a:off x="59225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4" hasCustomPrompt="1"/>
          </p:nvPr>
        </p:nvSpPr>
        <p:spPr>
          <a:xfrm>
            <a:off x="79549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プレースホルダー 5"/>
          <p:cNvSpPr>
            <a:spLocks noGrp="1"/>
          </p:cNvSpPr>
          <p:nvPr>
            <p:ph type="body" sz="quarter" idx="15" hasCustomPrompt="1"/>
          </p:nvPr>
        </p:nvSpPr>
        <p:spPr>
          <a:xfrm>
            <a:off x="79496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6" name="図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740" y="3298295"/>
            <a:ext cx="3588452" cy="1692813"/>
          </a:xfrm>
          <a:prstGeom prst="rect">
            <a:avLst/>
          </a:prstGeom>
        </p:spPr>
      </p:pic>
      <p:sp>
        <p:nvSpPr>
          <p:cNvPr id="27" name="図プレースホルダー 7"/>
          <p:cNvSpPr>
            <a:spLocks noGrp="1"/>
          </p:cNvSpPr>
          <p:nvPr>
            <p:ph type="pic" sz="quarter" idx="17" hasCustomPrompt="1"/>
          </p:nvPr>
        </p:nvSpPr>
        <p:spPr>
          <a:xfrm>
            <a:off x="648952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491273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8" hasCustomPrompt="1"/>
          </p:nvPr>
        </p:nvSpPr>
        <p:spPr>
          <a:xfrm>
            <a:off x="511597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テキスト プレースホルダー 5"/>
          <p:cNvSpPr>
            <a:spLocks noGrp="1"/>
          </p:cNvSpPr>
          <p:nvPr>
            <p:ph type="body" sz="quarter" idx="19" hasCustomPrompt="1"/>
          </p:nvPr>
        </p:nvSpPr>
        <p:spPr>
          <a:xfrm>
            <a:off x="511544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220" y="3298295"/>
            <a:ext cx="3588452" cy="1692813"/>
          </a:xfrm>
          <a:prstGeom prst="rect">
            <a:avLst/>
          </a:prstGeom>
        </p:spPr>
      </p:pic>
      <p:sp>
        <p:nvSpPr>
          <p:cNvPr id="32" name="図プレースホルダー 7"/>
          <p:cNvSpPr>
            <a:spLocks noGrp="1"/>
          </p:cNvSpPr>
          <p:nvPr>
            <p:ph type="pic" sz="quarter" idx="20" hasCustomPrompt="1"/>
          </p:nvPr>
        </p:nvSpPr>
        <p:spPr>
          <a:xfrm>
            <a:off x="1081000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3" name="正方形/長方形 32"/>
          <p:cNvSpPr/>
          <p:nvPr userDrawn="1"/>
        </p:nvSpPr>
        <p:spPr>
          <a:xfrm>
            <a:off x="923321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プレースホルダー 5"/>
          <p:cNvSpPr>
            <a:spLocks noGrp="1"/>
          </p:cNvSpPr>
          <p:nvPr>
            <p:ph type="body" sz="quarter" idx="21" hasCustomPrompt="1"/>
          </p:nvPr>
        </p:nvSpPr>
        <p:spPr>
          <a:xfrm>
            <a:off x="943645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プレースホルダー 5"/>
          <p:cNvSpPr>
            <a:spLocks noGrp="1"/>
          </p:cNvSpPr>
          <p:nvPr>
            <p:ph type="body" sz="quarter" idx="22" hasCustomPrompt="1"/>
          </p:nvPr>
        </p:nvSpPr>
        <p:spPr>
          <a:xfrm>
            <a:off x="943592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6" name="図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29700" y="3298295"/>
            <a:ext cx="3588452" cy="1692813"/>
          </a:xfrm>
          <a:prstGeom prst="rect">
            <a:avLst/>
          </a:prstGeom>
        </p:spPr>
      </p:pic>
      <p:sp>
        <p:nvSpPr>
          <p:cNvPr id="37" name="図プレースホルダー 7"/>
          <p:cNvSpPr>
            <a:spLocks noGrp="1"/>
          </p:cNvSpPr>
          <p:nvPr>
            <p:ph type="pic" sz="quarter" idx="23" hasCustomPrompt="1"/>
          </p:nvPr>
        </p:nvSpPr>
        <p:spPr>
          <a:xfrm>
            <a:off x="1513048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8" name="正方形/長方形 37"/>
          <p:cNvSpPr/>
          <p:nvPr userDrawn="1"/>
        </p:nvSpPr>
        <p:spPr>
          <a:xfrm>
            <a:off x="1355369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プレースホルダー 5"/>
          <p:cNvSpPr>
            <a:spLocks noGrp="1"/>
          </p:cNvSpPr>
          <p:nvPr>
            <p:ph type="body" sz="quarter" idx="24" hasCustomPrompt="1"/>
          </p:nvPr>
        </p:nvSpPr>
        <p:spPr>
          <a:xfrm>
            <a:off x="1375693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5" hasCustomPrompt="1"/>
          </p:nvPr>
        </p:nvSpPr>
        <p:spPr>
          <a:xfrm>
            <a:off x="1375640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8272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250"/>
                                        <p:tgtEl>
                                          <p:spTgt spid="10">
                                            <p:txEl>
                                              <p:pRg st="0" end="0"/>
                                            </p:txEl>
                                          </p:spTgt>
                                        </p:tgtEl>
                                      </p:cBhvr>
                                    </p:animEffect>
                                  </p:childTnLst>
                                </p:cTn>
                              </p:par>
                            </p:childTnLst>
                          </p:cTn>
                        </p:par>
                        <p:par>
                          <p:cTn id="27" fill="hold">
                            <p:stCondLst>
                              <p:cond delay="175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250"/>
                            </p:stCondLst>
                            <p:childTnLst>
                              <p:par>
                                <p:cTn id="39" presetID="16" presetClass="entr" presetSubtype="37"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outVertical)">
                                      <p:cBhvr>
                                        <p:cTn id="41" dur="500"/>
                                        <p:tgtEl>
                                          <p:spTgt spid="28"/>
                                        </p:tgtEl>
                                      </p:cBhvr>
                                    </p:animEffec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Effect transition="in" filter="fade">
                                      <p:cBhvr>
                                        <p:cTn id="45" dur="500"/>
                                        <p:tgtEl>
                                          <p:spTgt spid="29">
                                            <p:txEl>
                                              <p:pRg st="0" end="0"/>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left)">
                                      <p:cBhvr>
                                        <p:cTn id="49" dur="250"/>
                                        <p:tgtEl>
                                          <p:spTgt spid="30">
                                            <p:txEl>
                                              <p:pRg st="0" end="0"/>
                                            </p:txEl>
                                          </p:spTgt>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53" presetClass="entr" presetSubtype="16"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p:stCondLst>
                              <p:cond delay="4000"/>
                            </p:stCondLst>
                            <p:childTnLst>
                              <p:par>
                                <p:cTn id="62" presetID="16" presetClass="entr" presetSubtype="37"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outVertical)">
                                      <p:cBhvr>
                                        <p:cTn id="64" dur="500"/>
                                        <p:tgtEl>
                                          <p:spTgt spid="3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34">
                                            <p:txEl>
                                              <p:pRg st="0" end="0"/>
                                            </p:txEl>
                                          </p:spTgt>
                                        </p:tgtEl>
                                        <p:attrNameLst>
                                          <p:attrName>style.visibility</p:attrName>
                                        </p:attrNameLst>
                                      </p:cBhvr>
                                      <p:to>
                                        <p:strVal val="visible"/>
                                      </p:to>
                                    </p:set>
                                    <p:animEffect transition="in" filter="fade">
                                      <p:cBhvr>
                                        <p:cTn id="68" dur="500"/>
                                        <p:tgtEl>
                                          <p:spTgt spid="34">
                                            <p:txEl>
                                              <p:pRg st="0" end="0"/>
                                            </p:txEl>
                                          </p:spTgt>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wipe(left)">
                                      <p:cBhvr>
                                        <p:cTn id="72" dur="250"/>
                                        <p:tgtEl>
                                          <p:spTgt spid="35">
                                            <p:txEl>
                                              <p:pRg st="0" end="0"/>
                                            </p:txEl>
                                          </p:spTgt>
                                        </p:tgtEl>
                                      </p:cBhvr>
                                    </p:animEffect>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par>
                                <p:cTn id="79" presetID="53" presetClass="entr" presetSubtype="16"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childTnLst>
                          </p:cTn>
                        </p:par>
                        <p:par>
                          <p:cTn id="84" fill="hold">
                            <p:stCondLst>
                              <p:cond delay="5750"/>
                            </p:stCondLst>
                            <p:childTnLst>
                              <p:par>
                                <p:cTn id="85" presetID="16" presetClass="entr" presetSubtype="37"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outVertical)">
                                      <p:cBhvr>
                                        <p:cTn id="87" dur="500"/>
                                        <p:tgtEl>
                                          <p:spTgt spid="38"/>
                                        </p:tgtEl>
                                      </p:cBhvr>
                                    </p:animEffect>
                                  </p:childTnLst>
                                </p:cTn>
                              </p:par>
                            </p:childTnLst>
                          </p:cTn>
                        </p:par>
                        <p:par>
                          <p:cTn id="88" fill="hold">
                            <p:stCondLst>
                              <p:cond delay="6250"/>
                            </p:stCondLst>
                            <p:childTnLst>
                              <p:par>
                                <p:cTn id="89" presetID="10" presetClass="entr" presetSubtype="0" fill="hold" grpId="0" nodeType="afterEffect">
                                  <p:stCondLst>
                                    <p:cond delay="0"/>
                                  </p:stCondLst>
                                  <p:childTnLst>
                                    <p:set>
                                      <p:cBhvr>
                                        <p:cTn id="90" dur="1" fill="hold">
                                          <p:stCondLst>
                                            <p:cond delay="0"/>
                                          </p:stCondLst>
                                        </p:cTn>
                                        <p:tgtEl>
                                          <p:spTgt spid="39">
                                            <p:txEl>
                                              <p:pRg st="0" end="0"/>
                                            </p:txEl>
                                          </p:spTgt>
                                        </p:tgtEl>
                                        <p:attrNameLst>
                                          <p:attrName>style.visibility</p:attrName>
                                        </p:attrNameLst>
                                      </p:cBhvr>
                                      <p:to>
                                        <p:strVal val="visible"/>
                                      </p:to>
                                    </p:set>
                                    <p:animEffect transition="in" filter="fade">
                                      <p:cBhvr>
                                        <p:cTn id="91" dur="500"/>
                                        <p:tgtEl>
                                          <p:spTgt spid="39">
                                            <p:txEl>
                                              <p:pRg st="0" end="0"/>
                                            </p:txEl>
                                          </p:spTgt>
                                        </p:tgtEl>
                                      </p:cBhvr>
                                    </p:animEffect>
                                  </p:childTnLst>
                                </p:cTn>
                              </p:par>
                            </p:childTnLst>
                          </p:cTn>
                        </p:par>
                        <p:par>
                          <p:cTn id="92" fill="hold">
                            <p:stCondLst>
                              <p:cond delay="6750"/>
                            </p:stCondLst>
                            <p:childTnLst>
                              <p:par>
                                <p:cTn id="93" presetID="22" presetClass="entr" presetSubtype="8" fill="hold" grpId="0" nodeType="afterEffect">
                                  <p:stCondLst>
                                    <p:cond delay="0"/>
                                  </p:stCondLst>
                                  <p:childTnLst>
                                    <p:set>
                                      <p:cBhvr>
                                        <p:cTn id="94" dur="1" fill="hold">
                                          <p:stCondLst>
                                            <p:cond delay="0"/>
                                          </p:stCondLst>
                                        </p:cTn>
                                        <p:tgtEl>
                                          <p:spTgt spid="40">
                                            <p:txEl>
                                              <p:pRg st="0" end="0"/>
                                            </p:txEl>
                                          </p:spTgt>
                                        </p:tgtEl>
                                        <p:attrNameLst>
                                          <p:attrName>style.visibility</p:attrName>
                                        </p:attrNameLst>
                                      </p:cBhvr>
                                      <p:to>
                                        <p:strVal val="visible"/>
                                      </p:to>
                                    </p:set>
                                    <p:animEffect transition="in" filter="wipe(left)">
                                      <p:cBhvr>
                                        <p:cTn id="95" dur="25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50"/>
                        <p:tgtEl>
                          <p:spTgt spid="10"/>
                        </p:tgtEl>
                      </p:cBhvr>
                    </p:animEffect>
                  </p:childTnLst>
                </p:cTn>
              </p:par>
            </p:tnLst>
          </p:tmpl>
        </p:tmplLst>
      </p:bldP>
      <p:bldP spid="27" grpId="0"/>
      <p:bldP spid="28"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250"/>
                        <p:tgtEl>
                          <p:spTgt spid="30"/>
                        </p:tgtEl>
                      </p:cBhvr>
                    </p:animEffect>
                  </p:childTnLst>
                </p:cTn>
              </p:par>
            </p:tnLst>
          </p:tmpl>
        </p:tmplLst>
      </p:bldP>
      <p:bldP spid="32" grpId="0"/>
      <p:bldP spid="33" grpId="0" animBg="1"/>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250"/>
                        <p:tgtEl>
                          <p:spTgt spid="40"/>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849632"/>
            <a:ext cx="16696854" cy="1350149"/>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7039542"/>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1" y="2371724"/>
            <a:ext cx="16189717" cy="4634523"/>
          </a:xfrm>
          <a:prstGeom prst="rect">
            <a:avLst/>
          </a:prstGeom>
        </p:spPr>
      </p:pic>
      <p:sp>
        <p:nvSpPr>
          <p:cNvPr id="7" name="図プレースホルダー 6"/>
          <p:cNvSpPr>
            <a:spLocks noGrp="1"/>
          </p:cNvSpPr>
          <p:nvPr>
            <p:ph type="pic" sz="quarter" idx="12" hasCustomPrompt="1"/>
          </p:nvPr>
        </p:nvSpPr>
        <p:spPr>
          <a:xfrm>
            <a:off x="1328821" y="2594665"/>
            <a:ext cx="15706697" cy="4170109"/>
          </a:xfrm>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19860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ep 1">
    <p:spTree>
      <p:nvGrpSpPr>
        <p:cNvPr id="1" name=""/>
        <p:cNvGrpSpPr/>
        <p:nvPr/>
      </p:nvGrpSpPr>
      <p:grpSpPr>
        <a:xfrm>
          <a:off x="0" y="0"/>
          <a:ext cx="0" cy="0"/>
          <a:chOff x="0" y="0"/>
          <a:chExt cx="0" cy="0"/>
        </a:xfrm>
      </p:grpSpPr>
      <p:sp>
        <p:nvSpPr>
          <p:cNvPr id="20" name="正方形/長方形 19"/>
          <p:cNvSpPr/>
          <p:nvPr userDrawn="1"/>
        </p:nvSpPr>
        <p:spPr>
          <a:xfrm>
            <a:off x="0" y="4144483"/>
            <a:ext cx="18286413" cy="383433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山形 4"/>
          <p:cNvSpPr/>
          <p:nvPr userDrawn="1"/>
        </p:nvSpPr>
        <p:spPr>
          <a:xfrm>
            <a:off x="51963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19" name="山形 18"/>
          <p:cNvSpPr/>
          <p:nvPr userDrawn="1"/>
        </p:nvSpPr>
        <p:spPr>
          <a:xfrm>
            <a:off x="479510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2" name="山形 21"/>
          <p:cNvSpPr/>
          <p:nvPr userDrawn="1"/>
        </p:nvSpPr>
        <p:spPr>
          <a:xfrm>
            <a:off x="1334605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3" name="山形 22"/>
          <p:cNvSpPr/>
          <p:nvPr userDrawn="1"/>
        </p:nvSpPr>
        <p:spPr>
          <a:xfrm>
            <a:off x="907058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8" name="テキスト プレースホルダー 5"/>
          <p:cNvSpPr>
            <a:spLocks noGrp="1"/>
          </p:cNvSpPr>
          <p:nvPr>
            <p:ph type="body" sz="quarter" idx="14" hasCustomPrompt="1"/>
          </p:nvPr>
        </p:nvSpPr>
        <p:spPr>
          <a:xfrm>
            <a:off x="1014685"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29" name="テキスト プレースホルダー 5"/>
          <p:cNvSpPr>
            <a:spLocks noGrp="1"/>
          </p:cNvSpPr>
          <p:nvPr>
            <p:ph type="body" sz="quarter" idx="13" hasCustomPrompt="1"/>
          </p:nvPr>
        </p:nvSpPr>
        <p:spPr>
          <a:xfrm>
            <a:off x="412236"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テキスト プレースホルダー 5"/>
          <p:cNvSpPr>
            <a:spLocks noGrp="1"/>
          </p:cNvSpPr>
          <p:nvPr>
            <p:ph type="body" sz="quarter" idx="15" hasCustomPrompt="1"/>
          </p:nvPr>
        </p:nvSpPr>
        <p:spPr>
          <a:xfrm>
            <a:off x="5305162"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2" name="テキスト プレースホルダー 5"/>
          <p:cNvSpPr>
            <a:spLocks noGrp="1"/>
          </p:cNvSpPr>
          <p:nvPr>
            <p:ph type="body" sz="quarter" idx="16" hasCustomPrompt="1"/>
          </p:nvPr>
        </p:nvSpPr>
        <p:spPr>
          <a:xfrm>
            <a:off x="4702713"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17" hasCustomPrompt="1"/>
          </p:nvPr>
        </p:nvSpPr>
        <p:spPr>
          <a:xfrm>
            <a:off x="9595639"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5" name="テキスト プレースホルダー 5"/>
          <p:cNvSpPr>
            <a:spLocks noGrp="1"/>
          </p:cNvSpPr>
          <p:nvPr>
            <p:ph type="body" sz="quarter" idx="18" hasCustomPrompt="1"/>
          </p:nvPr>
        </p:nvSpPr>
        <p:spPr>
          <a:xfrm>
            <a:off x="8993190"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19" hasCustomPrompt="1"/>
          </p:nvPr>
        </p:nvSpPr>
        <p:spPr>
          <a:xfrm>
            <a:off x="13886115"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8" name="テキスト プレースホルダー 5"/>
          <p:cNvSpPr>
            <a:spLocks noGrp="1"/>
          </p:cNvSpPr>
          <p:nvPr>
            <p:ph type="body" sz="quarter" idx="20" hasCustomPrompt="1"/>
          </p:nvPr>
        </p:nvSpPr>
        <p:spPr>
          <a:xfrm>
            <a:off x="13283666"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0423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wipe(left)">
                                      <p:cBhvr>
                                        <p:cTn id="20" dur="250"/>
                                        <p:tgtEl>
                                          <p:spTgt spid="29">
                                            <p:txEl>
                                              <p:pRg st="0" end="0"/>
                                            </p:txEl>
                                          </p:spTgt>
                                        </p:tgtEl>
                                      </p:cBhvr>
                                    </p:animEffect>
                                  </p:childTnLst>
                                </p:cTn>
                              </p:par>
                            </p:childTnLst>
                          </p:cTn>
                        </p:par>
                        <p:par>
                          <p:cTn id="21" fill="hold">
                            <p:stCondLst>
                              <p:cond delay="1250"/>
                            </p:stCondLst>
                            <p:childTnLst>
                              <p:par>
                                <p:cTn id="22" presetID="2" presetClass="entr" presetSubtype="8" decel="100000" fill="hold" grpId="0" nodeType="afterEffect">
                                  <p:stCondLst>
                                    <p:cond delay="250"/>
                                  </p:stCondLst>
                                  <p:childTnLst>
                                    <p:set>
                                      <p:cBhvr>
                                        <p:cTn id="23" dur="1" fill="hold">
                                          <p:stCondLst>
                                            <p:cond delay="0"/>
                                          </p:stCondLst>
                                        </p:cTn>
                                        <p:tgtEl>
                                          <p:spTgt spid="31">
                                            <p:txEl>
                                              <p:pRg st="0" end="0"/>
                                            </p:txEl>
                                          </p:spTgt>
                                        </p:tgtEl>
                                        <p:attrNameLst>
                                          <p:attrName>style.visibility</p:attrName>
                                        </p:attrNameLst>
                                      </p:cBhvr>
                                      <p:to>
                                        <p:strVal val="visible"/>
                                      </p:to>
                                    </p:set>
                                    <p:anim calcmode="lin" valueType="num">
                                      <p:cBhvr additive="base">
                                        <p:cTn id="24"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1">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wipe(left)">
                                      <p:cBhvr>
                                        <p:cTn id="33" dur="250"/>
                                        <p:tgtEl>
                                          <p:spTgt spid="32">
                                            <p:txEl>
                                              <p:pRg st="0" end="0"/>
                                            </p:txEl>
                                          </p:spTgt>
                                        </p:tgtEl>
                                      </p:cBhvr>
                                    </p:animEffect>
                                  </p:childTnLst>
                                </p:cTn>
                              </p:par>
                            </p:childTnLst>
                          </p:cTn>
                        </p:par>
                        <p:par>
                          <p:cTn id="34" fill="hold">
                            <p:stCondLst>
                              <p:cond delay="2250"/>
                            </p:stCondLst>
                            <p:childTnLst>
                              <p:par>
                                <p:cTn id="35" presetID="2" presetClass="entr" presetSubtype="8" decel="100000" fill="hold" grpId="0" nodeType="afterEffect">
                                  <p:stCondLst>
                                    <p:cond delay="250"/>
                                  </p:stCondLst>
                                  <p:childTnLst>
                                    <p:set>
                                      <p:cBhvr>
                                        <p:cTn id="36" dur="1" fill="hold">
                                          <p:stCondLst>
                                            <p:cond delay="0"/>
                                          </p:stCondLst>
                                        </p:cTn>
                                        <p:tgtEl>
                                          <p:spTgt spid="34">
                                            <p:txEl>
                                              <p:pRg st="0" end="0"/>
                                            </p:txEl>
                                          </p:spTgt>
                                        </p:tgtEl>
                                        <p:attrNameLst>
                                          <p:attrName>style.visibility</p:attrName>
                                        </p:attrNameLst>
                                      </p:cBhvr>
                                      <p:to>
                                        <p:strVal val="visible"/>
                                      </p:to>
                                    </p:set>
                                    <p:anim calcmode="lin" valueType="num">
                                      <p:cBhvr additive="base">
                                        <p:cTn id="3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5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xEl>
                                              <p:pRg st="0" end="0"/>
                                            </p:txEl>
                                          </p:spTgt>
                                        </p:tgtEl>
                                        <p:attrNameLst>
                                          <p:attrName>style.visibility</p:attrName>
                                        </p:attrNameLst>
                                      </p:cBhvr>
                                      <p:to>
                                        <p:strVal val="visible"/>
                                      </p:to>
                                    </p:set>
                                    <p:animEffect transition="in" filter="wipe(left)">
                                      <p:cBhvr>
                                        <p:cTn id="46" dur="250"/>
                                        <p:tgtEl>
                                          <p:spTgt spid="35">
                                            <p:txEl>
                                              <p:pRg st="0" end="0"/>
                                            </p:txEl>
                                          </p:spTgt>
                                        </p:tgtEl>
                                      </p:cBhvr>
                                    </p:animEffect>
                                  </p:childTnLst>
                                </p:cTn>
                              </p:par>
                            </p:childTnLst>
                          </p:cTn>
                        </p:par>
                        <p:par>
                          <p:cTn id="47" fill="hold">
                            <p:stCondLst>
                              <p:cond delay="3250"/>
                            </p:stCondLst>
                            <p:childTnLst>
                              <p:par>
                                <p:cTn id="48" presetID="2" presetClass="entr" presetSubtype="8" decel="100000" fill="hold" grpId="0" nodeType="afterEffect">
                                  <p:stCondLst>
                                    <p:cond delay="250"/>
                                  </p:stCondLst>
                                  <p:childTnLst>
                                    <p:set>
                                      <p:cBhvr>
                                        <p:cTn id="49" dur="1" fill="hold">
                                          <p:stCondLst>
                                            <p:cond delay="0"/>
                                          </p:stCondLst>
                                        </p:cTn>
                                        <p:tgtEl>
                                          <p:spTgt spid="37">
                                            <p:txEl>
                                              <p:pRg st="0" end="0"/>
                                            </p:txEl>
                                          </p:spTgt>
                                        </p:tgtEl>
                                        <p:attrNameLst>
                                          <p:attrName>style.visibility</p:attrName>
                                        </p:attrNameLst>
                                      </p:cBhvr>
                                      <p:to>
                                        <p:strVal val="visible"/>
                                      </p:to>
                                    </p:set>
                                    <p:anim calcmode="lin" valueType="num">
                                      <p:cBhvr additive="base">
                                        <p:cTn id="5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7">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8">
                                            <p:txEl>
                                              <p:pRg st="0" end="0"/>
                                            </p:txEl>
                                          </p:spTgt>
                                        </p:tgtEl>
                                        <p:attrNameLst>
                                          <p:attrName>style.visibility</p:attrName>
                                        </p:attrNameLst>
                                      </p:cBhvr>
                                      <p:to>
                                        <p:strVal val="visible"/>
                                      </p:to>
                                    </p:set>
                                    <p:animEffect transition="in" filter="wipe(left)">
                                      <p:cBhvr>
                                        <p:cTn id="59" dur="25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19" grpId="0" animBg="1"/>
      <p:bldP spid="22" grpId="0" animBg="1"/>
      <p:bldP spid="23" grpId="0" animBg="1"/>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250"/>
                        <p:tgtEl>
                          <p:spTgt spid="29"/>
                        </p:tgtEl>
                      </p:cBhvr>
                    </p:animEffect>
                  </p:childTnLst>
                </p:cTn>
              </p:par>
            </p:tnLst>
          </p:tmpl>
        </p:tmplLst>
      </p:bldP>
      <p:bldP spid="31" grpId="0" build="p">
        <p:tmplLst>
          <p:tmpl lvl="1">
            <p:tnLst>
              <p:par>
                <p:cTn presetID="2" presetClass="entr" presetSubtype="8" decel="10000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250"/>
                        <p:tgtEl>
                          <p:spTgt spid="32"/>
                        </p:tgtEl>
                      </p:cBhvr>
                    </p:animEffect>
                  </p:childTnLst>
                </p:cTn>
              </p:par>
            </p:tnLst>
          </p:tmpl>
        </p:tmplLst>
      </p:bldP>
      <p:bldP spid="34" grpId="0" build="p">
        <p:tmplLst>
          <p:tmpl lvl="1">
            <p:tnLst>
              <p:par>
                <p:cTn presetID="2" presetClass="entr" presetSubtype="8"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build="p">
        <p:tmplLst>
          <p:tmpl lvl="1">
            <p:tnLst>
              <p:par>
                <p:cTn presetID="2" presetClass="entr" presetSubtype="8"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250"/>
                        <p:tgtEl>
                          <p:spTgt spid="3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lelin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02221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6778284"/>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6775939"/>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1575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8" decel="100000" fill="hold" nodeType="afterEffect">
                                  <p:stCondLst>
                                    <p:cond delay="2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250"/>
                                  </p:stCondLst>
                                  <p:childTnLst>
                                    <p:set>
                                      <p:cBhvr>
                                        <p:cTn id="32" dur="1" fill="hold">
                                          <p:stCondLst>
                                            <p:cond delay="0"/>
                                          </p:stCondLst>
                                        </p:cTn>
                                        <p:tgtEl>
                                          <p:spTgt spid="23">
                                            <p:txEl>
                                              <p:pRg st="0" end="0"/>
                                            </p:txEl>
                                          </p:spTgt>
                                        </p:tgtEl>
                                        <p:attrNameLst>
                                          <p:attrName>style.visibility</p:attrName>
                                        </p:attrNameLst>
                                      </p:cBhvr>
                                      <p:to>
                                        <p:strVal val="visible"/>
                                      </p:to>
                                    </p:set>
                                    <p:anim calcmode="lin" valueType="num">
                                      <p:cBhvr additive="base">
                                        <p:cTn id="33"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4" decel="10000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 calcmode="lin" valueType="num">
                                      <p:cBhvr additive="base">
                                        <p:cTn id="4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750"/>
                            </p:stCondLst>
                            <p:childTnLst>
                              <p:par>
                                <p:cTn id="45" presetID="2" presetClass="entr" presetSubtype="8" decel="100000" fill="hold" nodeType="afterEffect">
                                  <p:stCondLst>
                                    <p:cond delay="25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50"/>
                                  </p:stCondLst>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1" decel="10000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27">
                                            <p:txEl>
                                              <p:pRg st="0" end="0"/>
                                            </p:txEl>
                                          </p:spTgt>
                                        </p:tgtEl>
                                        <p:attrNameLst>
                                          <p:attrName>style.visibility</p:attrName>
                                        </p:attrNameLst>
                                      </p:cBhvr>
                                      <p:to>
                                        <p:strVal val="visible"/>
                                      </p:to>
                                    </p:set>
                                    <p:anim calcmode="lin" valueType="num">
                                      <p:cBhvr additive="base">
                                        <p:cTn id="6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62" fill="hold">
                            <p:stCondLst>
                              <p:cond delay="4000"/>
                            </p:stCondLst>
                            <p:childTnLst>
                              <p:par>
                                <p:cTn id="63" presetID="2" presetClass="entr" presetSubtype="8" decel="100000" fill="hold" nodeType="afterEffect">
                                  <p:stCondLst>
                                    <p:cond delay="25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250"/>
                                  </p:stCondLst>
                                  <p:childTnLst>
                                    <p:set>
                                      <p:cBhvr>
                                        <p:cTn id="68" dur="1" fill="hold">
                                          <p:stCondLst>
                                            <p:cond delay="0"/>
                                          </p:stCondLst>
                                        </p:cTn>
                                        <p:tgtEl>
                                          <p:spTgt spid="25">
                                            <p:txEl>
                                              <p:pRg st="0" end="0"/>
                                            </p:txEl>
                                          </p:spTgt>
                                        </p:tgtEl>
                                        <p:attrNameLst>
                                          <p:attrName>style.visibility</p:attrName>
                                        </p:attrNameLst>
                                      </p:cBhvr>
                                      <p:to>
                                        <p:strVal val="visible"/>
                                      </p:to>
                                    </p:set>
                                    <p:anim calcmode="lin" valueType="num">
                                      <p:cBhvr additive="base">
                                        <p:cTn id="6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 presetClass="entr" presetSubtype="4" decel="10000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 calcmode="lin" valueType="num">
                                      <p:cBhvr additive="base">
                                        <p:cTn id="7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leline 2 - 1">
    <p:spTree>
      <p:nvGrpSpPr>
        <p:cNvPr id="1" name=""/>
        <p:cNvGrpSpPr/>
        <p:nvPr/>
      </p:nvGrpSpPr>
      <p:grpSpPr>
        <a:xfrm>
          <a:off x="0" y="0"/>
          <a:ext cx="0" cy="0"/>
          <a:chOff x="0" y="0"/>
          <a:chExt cx="0" cy="0"/>
        </a:xfrm>
      </p:grpSpPr>
      <p:sp>
        <p:nvSpPr>
          <p:cNvPr id="12" name="図プレースホルダー 11"/>
          <p:cNvSpPr>
            <a:spLocks noGrp="1"/>
          </p:cNvSpPr>
          <p:nvPr>
            <p:ph type="pic" sz="quarter" idx="15" hasCustomPrompt="1"/>
          </p:nvPr>
        </p:nvSpPr>
        <p:spPr>
          <a:xfrm>
            <a:off x="203234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userDrawn="1"/>
        </p:nvSpPr>
        <p:spPr>
          <a:xfrm>
            <a:off x="113231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5"/>
          <p:cNvSpPr>
            <a:spLocks noGrp="1"/>
          </p:cNvSpPr>
          <p:nvPr>
            <p:ph type="body" sz="quarter" idx="14"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29385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図プレースホルダー 11"/>
          <p:cNvSpPr>
            <a:spLocks noGrp="1"/>
          </p:cNvSpPr>
          <p:nvPr>
            <p:ph type="pic" sz="quarter" idx="16" hasCustomPrompt="1"/>
          </p:nvPr>
        </p:nvSpPr>
        <p:spPr>
          <a:xfrm>
            <a:off x="7590464"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6690433"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959655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6851974"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1319358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1229355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1519967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1245509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606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 calcmode="lin" valueType="num">
                                      <p:cBhvr additive="base">
                                        <p:cTn id="16"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1"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decel="100000" fill="hold" grpId="0" nodeType="with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750"/>
                            </p:stCondLst>
                            <p:childTnLst>
                              <p:par>
                                <p:cTn id="28" presetID="47" presetClass="entr" presetSubtype="0" fill="hold" grpId="0" nodeType="after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2">
                                            <p:txEl>
                                              <p:pRg st="0" end="0"/>
                                            </p:txEl>
                                          </p:spTgt>
                                        </p:tgtEl>
                                        <p:attrNameLst>
                                          <p:attrName>style.visibility</p:attrName>
                                        </p:attrNameLst>
                                      </p:cBhvr>
                                      <p:to>
                                        <p:strVal val="visible"/>
                                      </p:to>
                                    </p:set>
                                    <p:anim calcmode="lin" valueType="num">
                                      <p:cBhvr additive="base">
                                        <p:cTn id="35"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4" decel="10000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additive="base">
                                        <p:cTn id="4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2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anim calcmode="lin" valueType="num">
                                      <p:cBhvr>
                                        <p:cTn id="50" dur="500" fill="hold"/>
                                        <p:tgtEl>
                                          <p:spTgt spid="34"/>
                                        </p:tgtEl>
                                        <p:attrNameLst>
                                          <p:attrName>ppt_x</p:attrName>
                                        </p:attrNameLst>
                                      </p:cBhvr>
                                      <p:tavLst>
                                        <p:tav tm="0">
                                          <p:val>
                                            <p:strVal val="#ppt_x"/>
                                          </p:val>
                                        </p:tav>
                                        <p:tav tm="100000">
                                          <p:val>
                                            <p:strVal val="#ppt_x"/>
                                          </p:val>
                                        </p:tav>
                                      </p:tavLst>
                                    </p:anim>
                                    <p:anim calcmode="lin" valueType="num">
                                      <p:cBhvr>
                                        <p:cTn id="51" dur="500" fill="hold"/>
                                        <p:tgtEl>
                                          <p:spTgt spid="34"/>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1" decel="10000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 calcmode="lin" valueType="num">
                                      <p:cBhvr additive="base">
                                        <p:cTn id="6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30" grpId="0"/>
      <p:bldP spid="31" grpId="0" animBg="1"/>
      <p:bldP spid="32" grpId="0" build="p">
        <p:tmplLst>
          <p:tmpl lvl="1">
            <p:tnLst>
              <p:par>
                <p:cTn presetID="2" presetClass="entr" presetSubtype="8"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leline 2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図プレースホルダー 11"/>
          <p:cNvSpPr>
            <a:spLocks noGrp="1"/>
          </p:cNvSpPr>
          <p:nvPr>
            <p:ph type="pic" sz="quarter" idx="16" hasCustomPrompt="1"/>
          </p:nvPr>
        </p:nvSpPr>
        <p:spPr>
          <a:xfrm>
            <a:off x="2032347"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1132316"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1293857"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761296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671293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961905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687447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11"/>
          <p:cNvSpPr>
            <a:spLocks noGrp="1"/>
          </p:cNvSpPr>
          <p:nvPr>
            <p:ph type="pic" sz="quarter" idx="22" hasCustomPrompt="1"/>
          </p:nvPr>
        </p:nvSpPr>
        <p:spPr>
          <a:xfrm>
            <a:off x="13193587" y="3046122"/>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正方形/長方形 10"/>
          <p:cNvSpPr/>
          <p:nvPr userDrawn="1"/>
        </p:nvSpPr>
        <p:spPr>
          <a:xfrm rot="10800000">
            <a:off x="12293556" y="6380696"/>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5"/>
          <p:cNvSpPr>
            <a:spLocks noGrp="1"/>
          </p:cNvSpPr>
          <p:nvPr>
            <p:ph type="body" sz="quarter" idx="23" hasCustomPrompt="1"/>
          </p:nvPr>
        </p:nvSpPr>
        <p:spPr>
          <a:xfrm>
            <a:off x="15199675" y="5413396"/>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1" name="テキスト プレースホルダー 5"/>
          <p:cNvSpPr>
            <a:spLocks noGrp="1"/>
          </p:cNvSpPr>
          <p:nvPr>
            <p:ph type="body" sz="quarter" idx="24" hasCustomPrompt="1"/>
          </p:nvPr>
        </p:nvSpPr>
        <p:spPr>
          <a:xfrm>
            <a:off x="12455097" y="6785741"/>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607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25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 calcmode="lin" valueType="num">
                                      <p:cBhvr additive="base">
                                        <p:cTn id="16"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4" decel="10000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42" presetClass="entr" presetSubtype="0" fill="hold" grpId="0" nodeType="afterEffect">
                                  <p:stCondLst>
                                    <p:cond delay="25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strVal val="#ppt_x"/>
                                          </p:val>
                                        </p:tav>
                                        <p:tav tm="100000">
                                          <p:val>
                                            <p:strVal val="#ppt_x"/>
                                          </p:val>
                                        </p:tav>
                                      </p:tavLst>
                                    </p:anim>
                                    <p:anim calcmode="lin" valueType="num">
                                      <p:cBhvr>
                                        <p:cTn id="32" dur="500" fill="hold"/>
                                        <p:tgtEl>
                                          <p:spTgt spid="34"/>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6">
                                            <p:txEl>
                                              <p:pRg st="0" end="0"/>
                                            </p:txEl>
                                          </p:spTgt>
                                        </p:tgtEl>
                                        <p:attrNameLst>
                                          <p:attrName>style.visibility</p:attrName>
                                        </p:attrNameLst>
                                      </p:cBhvr>
                                      <p:to>
                                        <p:strVal val="visible"/>
                                      </p:to>
                                    </p:set>
                                    <p:anim calcmode="lin" valueType="num">
                                      <p:cBhvr additive="base">
                                        <p:cTn id="3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1" decel="10000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 calcmode="lin" valueType="num">
                                      <p:cBhvr additive="base">
                                        <p:cTn id="44"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47" presetClass="entr" presetSubtype="0" fill="hold" grpId="0" nodeType="after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0">
                                            <p:txEl>
                                              <p:pRg st="0" end="0"/>
                                            </p:txEl>
                                          </p:spTgt>
                                        </p:tgtEl>
                                        <p:attrNameLst>
                                          <p:attrName>style.visibility</p:attrName>
                                        </p:attrNameLst>
                                      </p:cBhvr>
                                      <p:to>
                                        <p:strVal val="visible"/>
                                      </p:to>
                                    </p:set>
                                    <p:anim calcmode="lin" valueType="num">
                                      <p:cBhvr additive="base">
                                        <p:cTn id="54"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4" decel="10000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31" grpId="0" animBg="1"/>
      <p:bldP spid="32" grpId="0" build="p">
        <p:tmplLst>
          <p:tmpl lvl="1">
            <p:tnLst>
              <p:par>
                <p:cTn presetID="2" presetClass="entr" presetSubtype="8"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P spid="18" grpId="0"/>
      <p:bldP spid="19" grpId="0" animBg="1"/>
      <p:bldP spid="20" grpId="0" build="p">
        <p:tmplLst>
          <p:tmpl lvl="1">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613330"/>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610985"/>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7367059"/>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7364714"/>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テキスト プレースホルダー 5"/>
          <p:cNvSpPr>
            <a:spLocks noGrp="1"/>
          </p:cNvSpPr>
          <p:nvPr>
            <p:ph type="body" sz="quarter" idx="21" hasCustomPrompt="1"/>
          </p:nvPr>
        </p:nvSpPr>
        <p:spPr>
          <a:xfrm>
            <a:off x="1068832"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テキスト プレースホルダー 5"/>
          <p:cNvSpPr>
            <a:spLocks noGrp="1"/>
          </p:cNvSpPr>
          <p:nvPr>
            <p:ph type="body" sz="quarter" idx="22" hasCustomPrompt="1"/>
          </p:nvPr>
        </p:nvSpPr>
        <p:spPr>
          <a:xfrm>
            <a:off x="4909309"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2" name="テキスト プレースホルダー 5"/>
          <p:cNvSpPr>
            <a:spLocks noGrp="1"/>
          </p:cNvSpPr>
          <p:nvPr>
            <p:ph type="body" sz="quarter" idx="23" hasCustomPrompt="1"/>
          </p:nvPr>
        </p:nvSpPr>
        <p:spPr>
          <a:xfrm>
            <a:off x="8700938"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テキスト プレースホルダー 5"/>
          <p:cNvSpPr>
            <a:spLocks noGrp="1"/>
          </p:cNvSpPr>
          <p:nvPr>
            <p:ph type="body" sz="quarter" idx="24" hasCustomPrompt="1"/>
          </p:nvPr>
        </p:nvSpPr>
        <p:spPr>
          <a:xfrm>
            <a:off x="12545330"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792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 calcmode="lin" valueType="num">
                                      <p:cBhvr additive="base">
                                        <p:cTn id="2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 presetClass="entr" presetSubtype="8" decel="100000" fill="hold" nodeType="after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250"/>
                            </p:stCondLst>
                            <p:childTnLst>
                              <p:par>
                                <p:cTn id="40" presetID="2" presetClass="entr" presetSubtype="4"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 calcmode="lin" valueType="num">
                                      <p:cBhvr additive="base">
                                        <p:cTn id="4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 calcmode="lin" valueType="num">
                                      <p:cBhvr additive="base">
                                        <p:cTn id="5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2750"/>
                            </p:stCondLst>
                            <p:childTnLst>
                              <p:par>
                                <p:cTn id="53" presetID="2" presetClass="entr" presetSubtype="8" decel="100000" fill="hold"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250"/>
                                  </p:stCondLst>
                                  <p:childTnLst>
                                    <p:set>
                                      <p:cBhvr>
                                        <p:cTn id="58" dur="1" fill="hold">
                                          <p:stCondLst>
                                            <p:cond delay="0"/>
                                          </p:stCondLst>
                                        </p:cTn>
                                        <p:tgtEl>
                                          <p:spTgt spid="24">
                                            <p:txEl>
                                              <p:pRg st="0" end="0"/>
                                            </p:txEl>
                                          </p:spTgt>
                                        </p:tgtEl>
                                        <p:attrNameLst>
                                          <p:attrName>style.visibility</p:attrName>
                                        </p:attrNameLst>
                                      </p:cBhvr>
                                      <p:to>
                                        <p:strVal val="visible"/>
                                      </p:to>
                                    </p:set>
                                    <p:anim calcmode="lin" valueType="num">
                                      <p:cBhvr additive="base">
                                        <p:cTn id="59"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1" decel="10000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0" nodeType="with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 calcmode="lin" valueType="num">
                                      <p:cBhvr additive="base">
                                        <p:cTn id="6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 calcmode="lin" valueType="num">
                                      <p:cBhvr additive="base">
                                        <p:cTn id="7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8" decel="100000" fill="hold" nodeType="afterEffect">
                                  <p:stCondLst>
                                    <p:cond delay="25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0-#ppt_w/2"/>
                                          </p:val>
                                        </p:tav>
                                        <p:tav tm="100000">
                                          <p:val>
                                            <p:strVal val="#ppt_x"/>
                                          </p:val>
                                        </p:tav>
                                      </p:tavLst>
                                    </p:anim>
                                    <p:anim calcmode="lin" valueType="num">
                                      <p:cBhvr additive="base">
                                        <p:cTn id="78" dur="500" fill="hold"/>
                                        <p:tgtEl>
                                          <p:spTgt spid="10"/>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83" fill="hold">
                            <p:stCondLst>
                              <p:cond delay="4750"/>
                            </p:stCondLst>
                            <p:childTnLst>
                              <p:par>
                                <p:cTn id="84" presetID="2" presetClass="entr" presetSubtype="4" decel="10000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9">
                                            <p:txEl>
                                              <p:pRg st="0" end="0"/>
                                            </p:txEl>
                                          </p:spTgt>
                                        </p:tgtEl>
                                        <p:attrNameLst>
                                          <p:attrName>style.visibility</p:attrName>
                                        </p:attrNameLst>
                                      </p:cBhvr>
                                      <p:to>
                                        <p:strVal val="visible"/>
                                      </p:to>
                                    </p:set>
                                    <p:anim calcmode="lin" valueType="num">
                                      <p:cBhvr additive="base">
                                        <p:cTn id="9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3">
                                            <p:txEl>
                                              <p:pRg st="0" end="0"/>
                                            </p:txEl>
                                          </p:spTgt>
                                        </p:tgtEl>
                                        <p:attrNameLst>
                                          <p:attrName>style.visibility</p:attrName>
                                        </p:attrNameLst>
                                      </p:cBhvr>
                                      <p:to>
                                        <p:strVal val="visible"/>
                                      </p:to>
                                    </p:set>
                                    <p:anim calcmode="lin" valueType="num">
                                      <p:cBhvr additive="base">
                                        <p:cTn id="9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rot="-180000">
            <a:off x="668304" y="555289"/>
            <a:ext cx="17023562" cy="9132506"/>
          </a:xfrm>
          <a:effectLst>
            <a:outerShdw blurRad="50800" dist="101600" dir="2700000" algn="tl" rotWithShape="0">
              <a:prstClr val="black">
                <a:alpha val="40000"/>
              </a:prstClr>
            </a:outerShdw>
          </a:effectLst>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9146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st 1">
    <p:spTree>
      <p:nvGrpSpPr>
        <p:cNvPr id="1" name=""/>
        <p:cNvGrpSpPr/>
        <p:nvPr/>
      </p:nvGrpSpPr>
      <p:grpSpPr>
        <a:xfrm>
          <a:off x="0" y="0"/>
          <a:ext cx="0" cy="0"/>
          <a:chOff x="0" y="0"/>
          <a:chExt cx="0" cy="0"/>
        </a:xfrm>
      </p:grpSpPr>
      <p:sp>
        <p:nvSpPr>
          <p:cNvPr id="23" name="正方形/長方形 22"/>
          <p:cNvSpPr/>
          <p:nvPr userDrawn="1"/>
        </p:nvSpPr>
        <p:spPr>
          <a:xfrm>
            <a:off x="0" y="7244820"/>
            <a:ext cx="18286413" cy="161632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正方形/長方形 5"/>
          <p:cNvSpPr/>
          <p:nvPr userDrawn="1"/>
        </p:nvSpPr>
        <p:spPr>
          <a:xfrm>
            <a:off x="0" y="2867148"/>
            <a:ext cx="18286413" cy="41910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図プレースホルダー 7"/>
          <p:cNvSpPr>
            <a:spLocks noGrp="1"/>
          </p:cNvSpPr>
          <p:nvPr>
            <p:ph type="pic" sz="quarter" idx="16" hasCustomPrompt="1"/>
          </p:nvPr>
        </p:nvSpPr>
        <p:spPr>
          <a:xfrm rot="21600000">
            <a:off x="1942406"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8" name="テキスト プレースホルダー 5"/>
          <p:cNvSpPr>
            <a:spLocks noGrp="1"/>
          </p:cNvSpPr>
          <p:nvPr>
            <p:ph type="body" sz="quarter" idx="19" hasCustomPrompt="1"/>
          </p:nvPr>
        </p:nvSpPr>
        <p:spPr>
          <a:xfrm>
            <a:off x="2546373"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0" hasCustomPrompt="1"/>
          </p:nvPr>
        </p:nvSpPr>
        <p:spPr>
          <a:xfrm rot="21600000">
            <a:off x="1943044"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3" name="テキスト プレースホルダー 5"/>
          <p:cNvSpPr>
            <a:spLocks noGrp="1"/>
          </p:cNvSpPr>
          <p:nvPr>
            <p:ph type="body" sz="quarter" idx="21" hasCustomPrompt="1"/>
          </p:nvPr>
        </p:nvSpPr>
        <p:spPr>
          <a:xfrm>
            <a:off x="2547011"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4" name="図プレースホルダー 7"/>
          <p:cNvSpPr>
            <a:spLocks noGrp="1"/>
          </p:cNvSpPr>
          <p:nvPr>
            <p:ph type="pic" sz="quarter" idx="22" hasCustomPrompt="1"/>
          </p:nvPr>
        </p:nvSpPr>
        <p:spPr>
          <a:xfrm rot="21600000">
            <a:off x="1942406"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5" name="テキスト プレースホルダー 5"/>
          <p:cNvSpPr>
            <a:spLocks noGrp="1"/>
          </p:cNvSpPr>
          <p:nvPr>
            <p:ph type="body" sz="quarter" idx="23" hasCustomPrompt="1"/>
          </p:nvPr>
        </p:nvSpPr>
        <p:spPr>
          <a:xfrm>
            <a:off x="2546373"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6" name="図プレースホルダー 7"/>
          <p:cNvSpPr>
            <a:spLocks noGrp="1"/>
          </p:cNvSpPr>
          <p:nvPr>
            <p:ph type="pic" sz="quarter" idx="24" hasCustomPrompt="1"/>
          </p:nvPr>
        </p:nvSpPr>
        <p:spPr>
          <a:xfrm rot="21600000">
            <a:off x="9548252"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7" name="テキスト プレースホルダー 5"/>
          <p:cNvSpPr>
            <a:spLocks noGrp="1"/>
          </p:cNvSpPr>
          <p:nvPr>
            <p:ph type="body" sz="quarter" idx="25" hasCustomPrompt="1"/>
          </p:nvPr>
        </p:nvSpPr>
        <p:spPr>
          <a:xfrm>
            <a:off x="10152219"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7"/>
          <p:cNvSpPr>
            <a:spLocks noGrp="1"/>
          </p:cNvSpPr>
          <p:nvPr>
            <p:ph type="pic" sz="quarter" idx="26" hasCustomPrompt="1"/>
          </p:nvPr>
        </p:nvSpPr>
        <p:spPr>
          <a:xfrm rot="21600000">
            <a:off x="9548890"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27" hasCustomPrompt="1"/>
          </p:nvPr>
        </p:nvSpPr>
        <p:spPr>
          <a:xfrm>
            <a:off x="10152857"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図プレースホルダー 7"/>
          <p:cNvSpPr>
            <a:spLocks noGrp="1"/>
          </p:cNvSpPr>
          <p:nvPr>
            <p:ph type="pic" sz="quarter" idx="28" hasCustomPrompt="1"/>
          </p:nvPr>
        </p:nvSpPr>
        <p:spPr>
          <a:xfrm rot="21600000">
            <a:off x="9548252"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21" name="テキスト プレースホルダー 5"/>
          <p:cNvSpPr>
            <a:spLocks noGrp="1"/>
          </p:cNvSpPr>
          <p:nvPr>
            <p:ph type="body" sz="quarter" idx="29" hasCustomPrompt="1"/>
          </p:nvPr>
        </p:nvSpPr>
        <p:spPr>
          <a:xfrm>
            <a:off x="10152219"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13" hasCustomPrompt="1"/>
          </p:nvPr>
        </p:nvSpPr>
        <p:spPr>
          <a:xfrm>
            <a:off x="794779" y="7377906"/>
            <a:ext cx="16696854" cy="1350149"/>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724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left)">
                                      <p:cBhvr>
                                        <p:cTn id="47" dur="500"/>
                                        <p:tgtEl>
                                          <p:spTgt spid="19">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wipe(left)">
                                      <p:cBhvr>
                                        <p:cTn id="55" dur="500"/>
                                        <p:tgtEl>
                                          <p:spTgt spid="21">
                                            <p:txEl>
                                              <p:pRg st="0" end="0"/>
                                            </p:txEl>
                                          </p:spTgt>
                                        </p:tgtEl>
                                      </p:cBhvr>
                                    </p:animEffect>
                                  </p:childTnLst>
                                </p:cTn>
                              </p:par>
                            </p:childTnLst>
                          </p:cTn>
                        </p:par>
                        <p:par>
                          <p:cTn id="56" fill="hold">
                            <p:stCondLst>
                              <p:cond delay="6500"/>
                            </p:stCondLst>
                            <p:childTnLst>
                              <p:par>
                                <p:cTn id="57" presetID="16" presetClass="entr" presetSubtype="37" fill="hold" grpId="0" nodeType="afterEffect">
                                  <p:stCondLst>
                                    <p:cond delay="250"/>
                                  </p:stCondLst>
                                  <p:childTnLst>
                                    <p:set>
                                      <p:cBhvr>
                                        <p:cTn id="58" dur="1" fill="hold">
                                          <p:stCondLst>
                                            <p:cond delay="0"/>
                                          </p:stCondLst>
                                        </p:cTn>
                                        <p:tgtEl>
                                          <p:spTgt spid="23"/>
                                        </p:tgtEl>
                                        <p:attrNameLst>
                                          <p:attrName>style.visibility</p:attrName>
                                        </p:attrNameLst>
                                      </p:cBhvr>
                                      <p:to>
                                        <p:strVal val="visible"/>
                                      </p:to>
                                    </p:set>
                                    <p:animEffect transition="in" filter="barn(outVertical)">
                                      <p:cBhvr>
                                        <p:cTn id="59" dur="500"/>
                                        <p:tgtEl>
                                          <p:spTgt spid="23"/>
                                        </p:tgtEl>
                                      </p:cBhvr>
                                    </p:animEffect>
                                  </p:childTnLst>
                                </p:cTn>
                              </p:par>
                            </p:childTnLst>
                          </p:cTn>
                        </p:par>
                        <p:par>
                          <p:cTn id="60" fill="hold">
                            <p:stCondLst>
                              <p:cond delay="725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7"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1" name="正方形/長方形 20"/>
          <p:cNvSpPr/>
          <p:nvPr userDrawn="1"/>
        </p:nvSpPr>
        <p:spPr>
          <a:xfrm>
            <a:off x="888078" y="2852631"/>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2940814"/>
            <a:ext cx="5732556" cy="1424645"/>
          </a:xfrm>
          <a:prstGeom prst="rect">
            <a:avLst/>
          </a:prstGeom>
        </p:spPr>
      </p:pic>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21" hasCustomPrompt="1"/>
          </p:nvPr>
        </p:nvSpPr>
        <p:spPr>
          <a:xfrm>
            <a:off x="1120310" y="3020231"/>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9" hasCustomPrompt="1"/>
          </p:nvPr>
        </p:nvSpPr>
        <p:spPr>
          <a:xfrm>
            <a:off x="6865256" y="2972087"/>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正方形/長方形 39"/>
          <p:cNvSpPr/>
          <p:nvPr userDrawn="1"/>
        </p:nvSpPr>
        <p:spPr>
          <a:xfrm>
            <a:off x="888078" y="4945818"/>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図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5034001"/>
            <a:ext cx="5732556" cy="1424645"/>
          </a:xfrm>
          <a:prstGeom prst="rect">
            <a:avLst/>
          </a:prstGeom>
        </p:spPr>
      </p:pic>
      <p:sp>
        <p:nvSpPr>
          <p:cNvPr id="42" name="テキスト プレースホルダー 5"/>
          <p:cNvSpPr>
            <a:spLocks noGrp="1"/>
          </p:cNvSpPr>
          <p:nvPr>
            <p:ph type="body" sz="quarter" idx="22" hasCustomPrompt="1"/>
          </p:nvPr>
        </p:nvSpPr>
        <p:spPr>
          <a:xfrm>
            <a:off x="1120310" y="5113418"/>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23" hasCustomPrompt="1"/>
          </p:nvPr>
        </p:nvSpPr>
        <p:spPr>
          <a:xfrm>
            <a:off x="6865256" y="5065274"/>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4" name="正方形/長方形 43"/>
          <p:cNvSpPr/>
          <p:nvPr userDrawn="1"/>
        </p:nvSpPr>
        <p:spPr>
          <a:xfrm>
            <a:off x="888078" y="7022527"/>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7110710"/>
            <a:ext cx="5732556" cy="1424645"/>
          </a:xfrm>
          <a:prstGeom prst="rect">
            <a:avLst/>
          </a:prstGeom>
        </p:spPr>
      </p:pic>
      <p:sp>
        <p:nvSpPr>
          <p:cNvPr id="46" name="テキスト プレースホルダー 5"/>
          <p:cNvSpPr>
            <a:spLocks noGrp="1"/>
          </p:cNvSpPr>
          <p:nvPr>
            <p:ph type="body" sz="quarter" idx="24" hasCustomPrompt="1"/>
          </p:nvPr>
        </p:nvSpPr>
        <p:spPr>
          <a:xfrm>
            <a:off x="1120310" y="7190127"/>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5"/>
          <p:cNvSpPr>
            <a:spLocks noGrp="1"/>
          </p:cNvSpPr>
          <p:nvPr>
            <p:ph type="body" sz="quarter" idx="25" hasCustomPrompt="1"/>
          </p:nvPr>
        </p:nvSpPr>
        <p:spPr>
          <a:xfrm>
            <a:off x="6865256" y="7141983"/>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08670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outVertical)">
                                      <p:cBhvr>
                                        <p:cTn id="16" dur="500"/>
                                        <p:tgtEl>
                                          <p:spTgt spid="2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par>
                          <p:cTn id="20" fill="hold">
                            <p:stCondLst>
                              <p:cond delay="1250"/>
                            </p:stCondLst>
                            <p:childTnLst>
                              <p:par>
                                <p:cTn id="21" presetID="2" presetClass="entr" presetSubtype="8" decel="100000" fill="hold" grpId="0" nodeType="afterEffect">
                                  <p:stCondLst>
                                    <p:cond delay="250"/>
                                  </p:stCondLst>
                                  <p:childTnLst>
                                    <p:set>
                                      <p:cBhvr>
                                        <p:cTn id="22" dur="1" fill="hold">
                                          <p:stCondLst>
                                            <p:cond delay="0"/>
                                          </p:stCondLst>
                                        </p:cTn>
                                        <p:tgtEl>
                                          <p:spTgt spid="42">
                                            <p:txEl>
                                              <p:pRg st="0" end="0"/>
                                            </p:txEl>
                                          </p:spTgt>
                                        </p:tgtEl>
                                        <p:attrNameLst>
                                          <p:attrName>style.visibility</p:attrName>
                                        </p:attrNameLst>
                                      </p:cBhvr>
                                      <p:to>
                                        <p:strVal val="visible"/>
                                      </p:to>
                                    </p:set>
                                    <p:anim calcmode="lin" valueType="num">
                                      <p:cBhvr additive="base">
                                        <p:cTn id="2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outVertical)">
                                      <p:cBhvr>
                                        <p:cTn id="32" dur="500"/>
                                        <p:tgtEl>
                                          <p:spTgt spid="40"/>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wipe(left)">
                                      <p:cBhvr>
                                        <p:cTn id="35" dur="500"/>
                                        <p:tgtEl>
                                          <p:spTgt spid="43">
                                            <p:txEl>
                                              <p:pRg st="0" end="0"/>
                                            </p:txEl>
                                          </p:spTgt>
                                        </p:tgtEl>
                                      </p:cBhvr>
                                    </p:animEffect>
                                  </p:childTnLst>
                                </p:cTn>
                              </p:par>
                            </p:childTnLst>
                          </p:cTn>
                        </p:par>
                        <p:par>
                          <p:cTn id="36" fill="hold">
                            <p:stCondLst>
                              <p:cond delay="2750"/>
                            </p:stCondLst>
                            <p:childTnLst>
                              <p:par>
                                <p:cTn id="37" presetID="2" presetClass="entr" presetSubtype="8" decel="100000" fill="hold" grpId="0" nodeType="afterEffect">
                                  <p:stCondLst>
                                    <p:cond delay="25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25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0-#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6" presetClass="entr" presetSubtype="37"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outVertical)">
                                      <p:cBhvr>
                                        <p:cTn id="48" dur="500"/>
                                        <p:tgtEl>
                                          <p:spTgt spid="44"/>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left)">
                                      <p:cBhvr>
                                        <p:cTn id="51"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40" grpId="0" animBg="1"/>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2" presetClass="entr" presetSubtype="8"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12" name="正方形/長方形 11"/>
          <p:cNvSpPr/>
          <p:nvPr userDrawn="1"/>
        </p:nvSpPr>
        <p:spPr>
          <a:xfrm>
            <a:off x="888078" y="540721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2048876" y="3206359"/>
            <a:ext cx="2814040" cy="2814040"/>
          </a:xfrm>
          <a:prstGeom prst="rect">
            <a:avLst/>
          </a:prstGeom>
        </p:spPr>
      </p:pic>
      <p:sp>
        <p:nvSpPr>
          <p:cNvPr id="11" name="テキスト プレースホルダー 5"/>
          <p:cNvSpPr>
            <a:spLocks noGrp="1"/>
          </p:cNvSpPr>
          <p:nvPr>
            <p:ph type="body" sz="quarter" idx="21" hasCustomPrompt="1"/>
          </p:nvPr>
        </p:nvSpPr>
        <p:spPr>
          <a:xfrm>
            <a:off x="1956641" y="473813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16" hasCustomPrompt="1"/>
          </p:nvPr>
        </p:nvSpPr>
        <p:spPr>
          <a:xfrm>
            <a:off x="2962451" y="373127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テキスト プレースホルダー 5"/>
          <p:cNvSpPr>
            <a:spLocks noGrp="1"/>
          </p:cNvSpPr>
          <p:nvPr>
            <p:ph type="body" sz="quarter" idx="26" hasCustomPrompt="1"/>
          </p:nvPr>
        </p:nvSpPr>
        <p:spPr>
          <a:xfrm>
            <a:off x="1108228" y="662433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4" name="正方形/長方形 23"/>
          <p:cNvSpPr/>
          <p:nvPr userDrawn="1"/>
        </p:nvSpPr>
        <p:spPr>
          <a:xfrm>
            <a:off x="6601706"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762504" y="3227489"/>
            <a:ext cx="2814040" cy="2814040"/>
          </a:xfrm>
          <a:prstGeom prst="rect">
            <a:avLst/>
          </a:prstGeom>
        </p:spPr>
      </p:pic>
      <p:sp>
        <p:nvSpPr>
          <p:cNvPr id="27" name="テキスト プレースホルダー 5"/>
          <p:cNvSpPr>
            <a:spLocks noGrp="1"/>
          </p:cNvSpPr>
          <p:nvPr>
            <p:ph type="body" sz="quarter" idx="27" hasCustomPrompt="1"/>
          </p:nvPr>
        </p:nvSpPr>
        <p:spPr>
          <a:xfrm>
            <a:off x="7670269"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図プレースホルダー 7"/>
          <p:cNvSpPr>
            <a:spLocks noGrp="1"/>
          </p:cNvSpPr>
          <p:nvPr>
            <p:ph type="pic" sz="quarter" idx="28" hasCustomPrompt="1"/>
          </p:nvPr>
        </p:nvSpPr>
        <p:spPr>
          <a:xfrm>
            <a:off x="8676079"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9" hasCustomPrompt="1"/>
          </p:nvPr>
        </p:nvSpPr>
        <p:spPr>
          <a:xfrm>
            <a:off x="6821856"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30" name="正方形/長方形 29"/>
          <p:cNvSpPr/>
          <p:nvPr userDrawn="1"/>
        </p:nvSpPr>
        <p:spPr>
          <a:xfrm>
            <a:off x="12315333"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13476131" y="3227489"/>
            <a:ext cx="2814040" cy="2814040"/>
          </a:xfrm>
          <a:prstGeom prst="rect">
            <a:avLst/>
          </a:prstGeom>
        </p:spPr>
      </p:pic>
      <p:sp>
        <p:nvSpPr>
          <p:cNvPr id="32" name="テキスト プレースホルダー 5"/>
          <p:cNvSpPr>
            <a:spLocks noGrp="1"/>
          </p:cNvSpPr>
          <p:nvPr>
            <p:ph type="body" sz="quarter" idx="30" hasCustomPrompt="1"/>
          </p:nvPr>
        </p:nvSpPr>
        <p:spPr>
          <a:xfrm>
            <a:off x="13383896"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4389706"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2" hasCustomPrompt="1"/>
          </p:nvPr>
        </p:nvSpPr>
        <p:spPr>
          <a:xfrm>
            <a:off x="12535483"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Tree>
    <p:extLst>
      <p:ext uri="{BB962C8B-B14F-4D97-AF65-F5344CB8AC3E}">
        <p14:creationId xmlns:p14="http://schemas.microsoft.com/office/powerpoint/2010/main" val="2464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6" dur="500"/>
                                        <p:tgtEl>
                                          <p:spTgt spid="11">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par>
                          <p:cTn id="23" fill="hold">
                            <p:stCondLst>
                              <p:cond delay="500"/>
                            </p:stCondLst>
                            <p:childTnLst>
                              <p:par>
                                <p:cTn id="24" presetID="16" presetClass="entr" presetSubtype="37"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500"/>
                                        <p:tgtEl>
                                          <p:spTgt spid="12"/>
                                        </p:tgtEl>
                                      </p:cBhvr>
                                    </p:animEffect>
                                  </p:childTnLst>
                                </p:cTn>
                              </p:par>
                            </p:childTnLst>
                          </p:cTn>
                        </p:par>
                        <p:par>
                          <p:cTn id="27" fill="hold">
                            <p:stCondLst>
                              <p:cond delay="125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750"/>
                            </p:stCondLst>
                            <p:childTnLst>
                              <p:par>
                                <p:cTn id="32" presetID="31" presetClass="entr" presetSubtype="0" fill="hold" nodeType="afterEffect">
                                  <p:stCondLst>
                                    <p:cond delay="25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90"/>
                                          </p:val>
                                        </p:tav>
                                        <p:tav tm="100000">
                                          <p:val>
                                            <p:fltVal val="0"/>
                                          </p:val>
                                        </p:tav>
                                      </p:tavLst>
                                    </p:anim>
                                    <p:animEffect transition="in" filter="fade">
                                      <p:cBhvr>
                                        <p:cTn id="37" dur="500"/>
                                        <p:tgtEl>
                                          <p:spTgt spid="25"/>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27">
                                            <p:txEl>
                                              <p:pRg st="0" end="0"/>
                                            </p:txEl>
                                          </p:spTgt>
                                        </p:tgtEl>
                                        <p:attrNameLst>
                                          <p:attrName>style.visibility</p:attrName>
                                        </p:attrNameLst>
                                      </p:cBhvr>
                                      <p:to>
                                        <p:strVal val="visible"/>
                                      </p:to>
                                    </p:set>
                                    <p:anim calcmode="lin" valueType="num">
                                      <p:cBhvr>
                                        <p:cTn id="4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42" dur="5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43" dur="500"/>
                                        <p:tgtEl>
                                          <p:spTgt spid="27">
                                            <p:txEl>
                                              <p:pRg st="0" end="0"/>
                                            </p:txEl>
                                          </p:spTgt>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 calcmode="lin" valueType="num">
                                      <p:cBhvr>
                                        <p:cTn id="48" dur="500" fill="hold"/>
                                        <p:tgtEl>
                                          <p:spTgt spid="28"/>
                                        </p:tgtEl>
                                        <p:attrNameLst>
                                          <p:attrName>style.rotation</p:attrName>
                                        </p:attrNameLst>
                                      </p:cBhvr>
                                      <p:tavLst>
                                        <p:tav tm="0">
                                          <p:val>
                                            <p:fltVal val="90"/>
                                          </p:val>
                                        </p:tav>
                                        <p:tav tm="100000">
                                          <p:val>
                                            <p:fltVal val="0"/>
                                          </p:val>
                                        </p:tav>
                                      </p:tavLst>
                                    </p:anim>
                                    <p:animEffect transition="in" filter="fade">
                                      <p:cBhvr>
                                        <p:cTn id="49" dur="500"/>
                                        <p:tgtEl>
                                          <p:spTgt spid="28"/>
                                        </p:tgtEl>
                                      </p:cBhvr>
                                    </p:animEffect>
                                  </p:childTnLst>
                                </p:cTn>
                              </p:par>
                            </p:childTnLst>
                          </p:cTn>
                        </p:par>
                        <p:par>
                          <p:cTn id="50" fill="hold">
                            <p:stCondLst>
                              <p:cond delay="2500"/>
                            </p:stCondLst>
                            <p:childTnLst>
                              <p:par>
                                <p:cTn id="51" presetID="16" presetClass="entr" presetSubtype="37" fill="hold" grpId="0" nodeType="afterEffect">
                                  <p:stCondLst>
                                    <p:cond delay="250"/>
                                  </p:stCondLst>
                                  <p:childTnLst>
                                    <p:set>
                                      <p:cBhvr>
                                        <p:cTn id="52" dur="1" fill="hold">
                                          <p:stCondLst>
                                            <p:cond delay="0"/>
                                          </p:stCondLst>
                                        </p:cTn>
                                        <p:tgtEl>
                                          <p:spTgt spid="24"/>
                                        </p:tgtEl>
                                        <p:attrNameLst>
                                          <p:attrName>style.visibility</p:attrName>
                                        </p:attrNameLst>
                                      </p:cBhvr>
                                      <p:to>
                                        <p:strVal val="visible"/>
                                      </p:to>
                                    </p:set>
                                    <p:animEffect transition="in" filter="barn(outVertical)">
                                      <p:cBhvr>
                                        <p:cTn id="53" dur="500"/>
                                        <p:tgtEl>
                                          <p:spTgt spid="24"/>
                                        </p:tgtEl>
                                      </p:cBhvr>
                                    </p:animEffect>
                                  </p:childTnLst>
                                </p:cTn>
                              </p:par>
                            </p:childTnLst>
                          </p:cTn>
                        </p:par>
                        <p:par>
                          <p:cTn id="54" fill="hold">
                            <p:stCondLst>
                              <p:cond delay="325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3750"/>
                            </p:stCondLst>
                            <p:childTnLst>
                              <p:par>
                                <p:cTn id="59" presetID="31" presetClass="entr" presetSubtype="0" fill="hold" nodeType="afterEffect">
                                  <p:stCondLst>
                                    <p:cond delay="2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 calcmode="lin" valueType="num">
                                      <p:cBhvr>
                                        <p:cTn id="63" dur="500" fill="hold"/>
                                        <p:tgtEl>
                                          <p:spTgt spid="31"/>
                                        </p:tgtEl>
                                        <p:attrNameLst>
                                          <p:attrName>style.rotation</p:attrName>
                                        </p:attrNameLst>
                                      </p:cBhvr>
                                      <p:tavLst>
                                        <p:tav tm="0">
                                          <p:val>
                                            <p:fltVal val="90"/>
                                          </p:val>
                                        </p:tav>
                                        <p:tav tm="100000">
                                          <p:val>
                                            <p:fltVal val="0"/>
                                          </p:val>
                                        </p:tav>
                                      </p:tavLst>
                                    </p:anim>
                                    <p:animEffect transition="in" filter="fade">
                                      <p:cBhvr>
                                        <p:cTn id="64" dur="500"/>
                                        <p:tgtEl>
                                          <p:spTgt spid="31"/>
                                        </p:tgtEl>
                                      </p:cBhvr>
                                    </p:animEffect>
                                  </p:childTnLst>
                                </p:cTn>
                              </p:par>
                              <p:par>
                                <p:cTn id="65" presetID="31" presetClass="entr" presetSubtype="0" fill="hold" grpId="0" nodeType="withEffect">
                                  <p:stCondLst>
                                    <p:cond delay="250"/>
                                  </p:stCondLst>
                                  <p:childTnLst>
                                    <p:set>
                                      <p:cBhvr>
                                        <p:cTn id="66" dur="1" fill="hold">
                                          <p:stCondLst>
                                            <p:cond delay="0"/>
                                          </p:stCondLst>
                                        </p:cTn>
                                        <p:tgtEl>
                                          <p:spTgt spid="32">
                                            <p:txEl>
                                              <p:pRg st="0" end="0"/>
                                            </p:txEl>
                                          </p:spTgt>
                                        </p:tgtEl>
                                        <p:attrNameLst>
                                          <p:attrName>style.visibility</p:attrName>
                                        </p:attrNameLst>
                                      </p:cBhvr>
                                      <p:to>
                                        <p:strVal val="visible"/>
                                      </p:to>
                                    </p:set>
                                    <p:anim calcmode="lin" valueType="num">
                                      <p:cBhvr>
                                        <p:cTn id="6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69"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0" dur="500"/>
                                        <p:tgtEl>
                                          <p:spTgt spid="32">
                                            <p:txEl>
                                              <p:pRg st="0" end="0"/>
                                            </p:txEl>
                                          </p:spTgt>
                                        </p:tgtEl>
                                      </p:cBhvr>
                                    </p:animEffect>
                                  </p:childTnLst>
                                </p:cTn>
                              </p:par>
                              <p:par>
                                <p:cTn id="71" presetID="31" presetClass="entr" presetSubtype="0" fill="hold" grpId="0" nodeType="withEffect">
                                  <p:stCondLst>
                                    <p:cond delay="25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90"/>
                                          </p:val>
                                        </p:tav>
                                        <p:tav tm="100000">
                                          <p:val>
                                            <p:fltVal val="0"/>
                                          </p:val>
                                        </p:tav>
                                      </p:tavLst>
                                    </p:anim>
                                    <p:animEffect transition="in" filter="fade">
                                      <p:cBhvr>
                                        <p:cTn id="76" dur="500"/>
                                        <p:tgtEl>
                                          <p:spTgt spid="33"/>
                                        </p:tgtEl>
                                      </p:cBhvr>
                                    </p:animEffect>
                                  </p:childTnLst>
                                </p:cTn>
                              </p:par>
                            </p:childTnLst>
                          </p:cTn>
                        </p:par>
                        <p:par>
                          <p:cTn id="77" fill="hold">
                            <p:stCondLst>
                              <p:cond delay="4500"/>
                            </p:stCondLst>
                            <p:childTnLst>
                              <p:par>
                                <p:cTn id="78" presetID="16" presetClass="entr" presetSubtype="37" fill="hold" grpId="0" nodeType="afterEffect">
                                  <p:stCondLst>
                                    <p:cond delay="250"/>
                                  </p:stCondLst>
                                  <p:childTnLst>
                                    <p:set>
                                      <p:cBhvr>
                                        <p:cTn id="79" dur="1" fill="hold">
                                          <p:stCondLst>
                                            <p:cond delay="0"/>
                                          </p:stCondLst>
                                        </p:cTn>
                                        <p:tgtEl>
                                          <p:spTgt spid="30"/>
                                        </p:tgtEl>
                                        <p:attrNameLst>
                                          <p:attrName>style.visibility</p:attrName>
                                        </p:attrNameLst>
                                      </p:cBhvr>
                                      <p:to>
                                        <p:strVal val="visible"/>
                                      </p:to>
                                    </p:set>
                                    <p:animEffect transition="in" filter="barn(outVertical)">
                                      <p:cBhvr>
                                        <p:cTn id="80" dur="500"/>
                                        <p:tgtEl>
                                          <p:spTgt spid="30"/>
                                        </p:tgtEl>
                                      </p:cBhvr>
                                    </p:animEffect>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uild="p">
        <p:tmplLst>
          <p:tmpl lvl="1">
            <p:tnLst>
              <p:par>
                <p:cTn presetID="3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 calcmode="lin" valueType="num">
                      <p:cBhvr>
                        <p:cTn dur="500" fill="hold"/>
                        <p:tgtEl>
                          <p:spTgt spid="11"/>
                        </p:tgtEl>
                        <p:attrNameLst>
                          <p:attrName>style.rotation</p:attrName>
                        </p:attrNameLst>
                      </p:cBhvr>
                      <p:tavLst>
                        <p:tav tm="0">
                          <p:val>
                            <p:fltVal val="90"/>
                          </p:val>
                        </p:tav>
                        <p:tav tm="100000">
                          <p:val>
                            <p:fltVal val="0"/>
                          </p:val>
                        </p:tav>
                      </p:tavLst>
                    </p:anim>
                    <p:animEffect transition="in" filter="fade">
                      <p:cBhvr>
                        <p:cTn dur="500"/>
                        <p:tgtEl>
                          <p:spTgt spid="11"/>
                        </p:tgtEl>
                      </p:cBhvr>
                    </p:animEffect>
                  </p:childTnLst>
                </p:cTn>
              </p:par>
            </p:tnLst>
          </p:tmpl>
        </p:tmplLst>
      </p:bldP>
      <p:bldP spid="19"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7" grpId="0" build="p">
        <p:tmplLst>
          <p:tmpl lvl="1">
            <p:tnLst>
              <p:par>
                <p:cTn presetID="31"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 calcmode="lin" valueType="num">
                      <p:cBhvr>
                        <p:cTn dur="500" fill="hold"/>
                        <p:tgtEl>
                          <p:spTgt spid="27"/>
                        </p:tgtEl>
                        <p:attrNameLst>
                          <p:attrName>style.rotation</p:attrName>
                        </p:attrNameLst>
                      </p:cBhvr>
                      <p:tavLst>
                        <p:tav tm="0">
                          <p:val>
                            <p:fltVal val="90"/>
                          </p:val>
                        </p:tav>
                        <p:tav tm="100000">
                          <p:val>
                            <p:fltVal val="0"/>
                          </p:val>
                        </p:tav>
                      </p:tavLst>
                    </p:anim>
                    <p:animEffect transition="in" filter="fade">
                      <p:cBhvr>
                        <p:cTn dur="500"/>
                        <p:tgtEl>
                          <p:spTgt spid="27"/>
                        </p:tgtEl>
                      </p:cBhvr>
                    </p:animEffect>
                  </p:childTnLst>
                </p:cTn>
              </p:par>
            </p:tnLst>
          </p:tmpl>
        </p:tmplLst>
      </p:bldP>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2" grpId="0" build="p">
        <p:tmplLst>
          <p:tmpl lvl="1">
            <p:tnLst>
              <p:par>
                <p:cTn presetID="31"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8" name="フリーフォーム 37"/>
          <p:cNvSpPr/>
          <p:nvPr userDrawn="1"/>
        </p:nvSpPr>
        <p:spPr>
          <a:xfrm rot="10800000">
            <a:off x="0" y="7505365"/>
            <a:ext cx="9130032" cy="1610792"/>
          </a:xfrm>
          <a:custGeom>
            <a:avLst/>
            <a:gdLst>
              <a:gd name="connsiteX0" fmla="*/ 9130032 w 9130032"/>
              <a:gd name="connsiteY0" fmla="*/ 1610792 h 1610792"/>
              <a:gd name="connsiteX1" fmla="*/ 7003715 w 9130032"/>
              <a:gd name="connsiteY1" fmla="*/ 1610792 h 1610792"/>
              <a:gd name="connsiteX2" fmla="*/ 3737109 w 9130032"/>
              <a:gd name="connsiteY2" fmla="*/ 1610792 h 1610792"/>
              <a:gd name="connsiteX3" fmla="*/ 1610792 w 9130032"/>
              <a:gd name="connsiteY3" fmla="*/ 1610792 h 1610792"/>
              <a:gd name="connsiteX4" fmla="*/ 0 w 9130032"/>
              <a:gd name="connsiteY4" fmla="*/ 0 h 1610792"/>
              <a:gd name="connsiteX5" fmla="*/ 2126317 w 9130032"/>
              <a:gd name="connsiteY5" fmla="*/ 0 h 1610792"/>
              <a:gd name="connsiteX6" fmla="*/ 7003715 w 9130032"/>
              <a:gd name="connsiteY6" fmla="*/ 0 h 1610792"/>
              <a:gd name="connsiteX7" fmla="*/ 9130032 w 9130032"/>
              <a:gd name="connsiteY7" fmla="*/ 0 h 16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032" h="1610792">
                <a:moveTo>
                  <a:pt x="9130032" y="1610792"/>
                </a:moveTo>
                <a:lnTo>
                  <a:pt x="7003715" y="1610792"/>
                </a:lnTo>
                <a:lnTo>
                  <a:pt x="3737109" y="1610792"/>
                </a:lnTo>
                <a:lnTo>
                  <a:pt x="1610792" y="1610792"/>
                </a:lnTo>
                <a:lnTo>
                  <a:pt x="0" y="0"/>
                </a:lnTo>
                <a:lnTo>
                  <a:pt x="2126317" y="0"/>
                </a:lnTo>
                <a:lnTo>
                  <a:pt x="7003715" y="0"/>
                </a:lnTo>
                <a:lnTo>
                  <a:pt x="9130032" y="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6" name="フリーフォーム 35"/>
          <p:cNvSpPr/>
          <p:nvPr userDrawn="1"/>
        </p:nvSpPr>
        <p:spPr>
          <a:xfrm rot="10800000">
            <a:off x="2" y="5698804"/>
            <a:ext cx="7346863" cy="1612194"/>
          </a:xfrm>
          <a:custGeom>
            <a:avLst/>
            <a:gdLst>
              <a:gd name="connsiteX0" fmla="*/ 7346863 w 7346863"/>
              <a:gd name="connsiteY0" fmla="*/ 1612194 h 1612194"/>
              <a:gd name="connsiteX1" fmla="*/ 1953940 w 7346863"/>
              <a:gd name="connsiteY1" fmla="*/ 1612194 h 1612194"/>
              <a:gd name="connsiteX2" fmla="*/ 1952538 w 7346863"/>
              <a:gd name="connsiteY2" fmla="*/ 1610792 h 1612194"/>
              <a:gd name="connsiteX3" fmla="*/ 1610792 w 7346863"/>
              <a:gd name="connsiteY3" fmla="*/ 1610792 h 1612194"/>
              <a:gd name="connsiteX4" fmla="*/ 0 w 7346863"/>
              <a:gd name="connsiteY4" fmla="*/ 0 h 1612194"/>
              <a:gd name="connsiteX5" fmla="*/ 7003715 w 7346863"/>
              <a:gd name="connsiteY5" fmla="*/ 0 h 1612194"/>
              <a:gd name="connsiteX6" fmla="*/ 7003715 w 7346863"/>
              <a:gd name="connsiteY6" fmla="*/ 1402 h 1612194"/>
              <a:gd name="connsiteX7" fmla="*/ 7346863 w 7346863"/>
              <a:gd name="connsiteY7" fmla="*/ 1402 h 161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6863" h="1612194">
                <a:moveTo>
                  <a:pt x="7346863" y="1612194"/>
                </a:moveTo>
                <a:lnTo>
                  <a:pt x="1953940" y="1612194"/>
                </a:lnTo>
                <a:lnTo>
                  <a:pt x="1952538" y="1610792"/>
                </a:lnTo>
                <a:lnTo>
                  <a:pt x="1610792" y="1610792"/>
                </a:lnTo>
                <a:lnTo>
                  <a:pt x="0" y="0"/>
                </a:lnTo>
                <a:lnTo>
                  <a:pt x="7003715" y="0"/>
                </a:lnTo>
                <a:lnTo>
                  <a:pt x="7003715" y="1402"/>
                </a:lnTo>
                <a:lnTo>
                  <a:pt x="7346863" y="140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4" name="フリーフォーム 33"/>
          <p:cNvSpPr/>
          <p:nvPr userDrawn="1"/>
        </p:nvSpPr>
        <p:spPr>
          <a:xfrm>
            <a:off x="10940745" y="4089414"/>
            <a:ext cx="7345666" cy="1621217"/>
          </a:xfrm>
          <a:custGeom>
            <a:avLst/>
            <a:gdLst>
              <a:gd name="connsiteX0" fmla="*/ 341952 w 7345666"/>
              <a:gd name="connsiteY0" fmla="*/ 0 h 1621217"/>
              <a:gd name="connsiteX1" fmla="*/ 7345666 w 7345666"/>
              <a:gd name="connsiteY1" fmla="*/ 0 h 1621217"/>
              <a:gd name="connsiteX2" fmla="*/ 7345666 w 7345666"/>
              <a:gd name="connsiteY2" fmla="*/ 1610792 h 1621217"/>
              <a:gd name="connsiteX3" fmla="*/ 7003714 w 7345666"/>
              <a:gd name="connsiteY3" fmla="*/ 1610792 h 1621217"/>
              <a:gd name="connsiteX4" fmla="*/ 7003714 w 7345666"/>
              <a:gd name="connsiteY4" fmla="*/ 1621217 h 1621217"/>
              <a:gd name="connsiteX5" fmla="*/ 1610792 w 7345666"/>
              <a:gd name="connsiteY5" fmla="*/ 1621217 h 1621217"/>
              <a:gd name="connsiteX6" fmla="*/ 0 w 7345666"/>
              <a:gd name="connsiteY6" fmla="*/ 10425 h 1621217"/>
              <a:gd name="connsiteX7" fmla="*/ 352377 w 7345666"/>
              <a:gd name="connsiteY7" fmla="*/ 10425 h 16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5666" h="1621217">
                <a:moveTo>
                  <a:pt x="341952" y="0"/>
                </a:moveTo>
                <a:lnTo>
                  <a:pt x="7345666" y="0"/>
                </a:lnTo>
                <a:lnTo>
                  <a:pt x="7345666" y="1610792"/>
                </a:lnTo>
                <a:lnTo>
                  <a:pt x="7003714" y="1610792"/>
                </a:lnTo>
                <a:lnTo>
                  <a:pt x="7003714" y="1621217"/>
                </a:lnTo>
                <a:lnTo>
                  <a:pt x="1610792" y="1621217"/>
                </a:lnTo>
                <a:lnTo>
                  <a:pt x="0" y="10425"/>
                </a:lnTo>
                <a:lnTo>
                  <a:pt x="352377" y="10425"/>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5" y="2642040"/>
            <a:ext cx="2542104" cy="2542104"/>
          </a:xfrm>
          <a:prstGeom prst="rect">
            <a:avLst/>
          </a:prstGeom>
        </p:spPr>
      </p:pic>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6074617" y="4439580"/>
            <a:ext cx="2542104" cy="2542104"/>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9669694" y="4439579"/>
            <a:ext cx="2542104" cy="2542104"/>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6" y="6237119"/>
            <a:ext cx="2542104" cy="2542104"/>
          </a:xfrm>
          <a:prstGeom prst="rect">
            <a:avLst/>
          </a:prstGeom>
        </p:spPr>
      </p:pic>
      <p:sp>
        <p:nvSpPr>
          <p:cNvPr id="32" name="フリーフォーム 31"/>
          <p:cNvSpPr/>
          <p:nvPr userDrawn="1"/>
        </p:nvSpPr>
        <p:spPr>
          <a:xfrm>
            <a:off x="9157579" y="2294680"/>
            <a:ext cx="9128833" cy="1618412"/>
          </a:xfrm>
          <a:custGeom>
            <a:avLst/>
            <a:gdLst>
              <a:gd name="connsiteX0" fmla="*/ 0 w 9128833"/>
              <a:gd name="connsiteY0" fmla="*/ 0 h 1618412"/>
              <a:gd name="connsiteX1" fmla="*/ 7003715 w 9128833"/>
              <a:gd name="connsiteY1" fmla="*/ 0 h 1618412"/>
              <a:gd name="connsiteX2" fmla="*/ 7003715 w 9128833"/>
              <a:gd name="connsiteY2" fmla="*/ 7620 h 1618412"/>
              <a:gd name="connsiteX3" fmla="*/ 9128833 w 9128833"/>
              <a:gd name="connsiteY3" fmla="*/ 7620 h 1618412"/>
              <a:gd name="connsiteX4" fmla="*/ 9128833 w 9128833"/>
              <a:gd name="connsiteY4" fmla="*/ 1618412 h 1618412"/>
              <a:gd name="connsiteX5" fmla="*/ 3735911 w 9128833"/>
              <a:gd name="connsiteY5" fmla="*/ 1618412 h 1618412"/>
              <a:gd name="connsiteX6" fmla="*/ 3728291 w 9128833"/>
              <a:gd name="connsiteY6" fmla="*/ 1610792 h 1618412"/>
              <a:gd name="connsiteX7" fmla="*/ 1610792 w 9128833"/>
              <a:gd name="connsiteY7" fmla="*/ 1610792 h 161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8833" h="1618412">
                <a:moveTo>
                  <a:pt x="0" y="0"/>
                </a:moveTo>
                <a:lnTo>
                  <a:pt x="7003715" y="0"/>
                </a:lnTo>
                <a:lnTo>
                  <a:pt x="7003715" y="7620"/>
                </a:lnTo>
                <a:lnTo>
                  <a:pt x="9128833" y="7620"/>
                </a:lnTo>
                <a:lnTo>
                  <a:pt x="9128833" y="1618412"/>
                </a:lnTo>
                <a:lnTo>
                  <a:pt x="3735911" y="1618412"/>
                </a:lnTo>
                <a:lnTo>
                  <a:pt x="3728291" y="1610792"/>
                </a:lnTo>
                <a:lnTo>
                  <a:pt x="1610792" y="161079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プレースホルダー 5"/>
          <p:cNvSpPr>
            <a:spLocks noGrp="1"/>
          </p:cNvSpPr>
          <p:nvPr>
            <p:ph type="body" sz="quarter" idx="21" hasCustomPrompt="1"/>
          </p:nvPr>
        </p:nvSpPr>
        <p:spPr>
          <a:xfrm>
            <a:off x="7638757" y="324935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プレースホルダー 5"/>
          <p:cNvSpPr>
            <a:spLocks noGrp="1"/>
          </p:cNvSpPr>
          <p:nvPr>
            <p:ph type="body" sz="quarter" idx="22" hasCustomPrompt="1"/>
          </p:nvPr>
        </p:nvSpPr>
        <p:spPr>
          <a:xfrm>
            <a:off x="9446685" y="504689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3" hasCustomPrompt="1"/>
          </p:nvPr>
        </p:nvSpPr>
        <p:spPr>
          <a:xfrm>
            <a:off x="5838995" y="5040529"/>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1" name="テキスト プレースホルダー 5"/>
          <p:cNvSpPr>
            <a:spLocks noGrp="1"/>
          </p:cNvSpPr>
          <p:nvPr>
            <p:ph type="body" sz="quarter" idx="24" hasCustomPrompt="1"/>
          </p:nvPr>
        </p:nvSpPr>
        <p:spPr>
          <a:xfrm>
            <a:off x="7638756" y="6841224"/>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テキスト プレースホルダー 5"/>
          <p:cNvSpPr>
            <a:spLocks noGrp="1"/>
          </p:cNvSpPr>
          <p:nvPr>
            <p:ph type="body" sz="quarter" idx="19" hasCustomPrompt="1"/>
          </p:nvPr>
        </p:nvSpPr>
        <p:spPr>
          <a:xfrm>
            <a:off x="10651640" y="2291875"/>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3" name="テキスト プレースホルダー 5"/>
          <p:cNvSpPr>
            <a:spLocks noGrp="1"/>
          </p:cNvSpPr>
          <p:nvPr>
            <p:ph type="body" sz="quarter" idx="25" hasCustomPrompt="1"/>
          </p:nvPr>
        </p:nvSpPr>
        <p:spPr>
          <a:xfrm>
            <a:off x="12450717" y="4089413"/>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4" name="テキスト プレースホルダー 5"/>
          <p:cNvSpPr>
            <a:spLocks noGrp="1"/>
          </p:cNvSpPr>
          <p:nvPr>
            <p:ph type="body" sz="quarter" idx="26" hasCustomPrompt="1"/>
          </p:nvPr>
        </p:nvSpPr>
        <p:spPr>
          <a:xfrm>
            <a:off x="513304" y="5725044"/>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プレースホルダー 5"/>
          <p:cNvSpPr>
            <a:spLocks noGrp="1"/>
          </p:cNvSpPr>
          <p:nvPr>
            <p:ph type="body" sz="quarter" idx="27" hasCustomPrompt="1"/>
          </p:nvPr>
        </p:nvSpPr>
        <p:spPr>
          <a:xfrm>
            <a:off x="2312381" y="7522582"/>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396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 calcmode="lin" valueType="num">
                                      <p:cBhvr additive="base">
                                        <p:cTn id="1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 calcmode="lin" valueType="num">
                                      <p:cBhvr additive="base">
                                        <p:cTn id="27"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additive="base">
                                        <p:cTn id="35"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0" end="0"/>
                                            </p:txEl>
                                          </p:spTgt>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2">
                                            <p:txEl>
                                              <p:pRg st="0" end="0"/>
                                            </p:txEl>
                                          </p:spTgt>
                                        </p:tgtEl>
                                        <p:attrNameLst>
                                          <p:attrName>style.visibility</p:attrName>
                                        </p:attrNameLst>
                                      </p:cBhvr>
                                      <p:to>
                                        <p:strVal val="visible"/>
                                      </p:to>
                                    </p:set>
                                    <p:animEffect transition="in" filter="wipe(left)">
                                      <p:cBhvr>
                                        <p:cTn id="40" dur="500"/>
                                        <p:tgtEl>
                                          <p:spTgt spid="52">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1000"/>
                            </p:stCondLst>
                            <p:childTnLst>
                              <p:par>
                                <p:cTn id="45" presetID="22" presetClass="entr" presetSubtype="8" fill="hold" grpId="0" nodeType="afterEffect">
                                  <p:stCondLst>
                                    <p:cond delay="500"/>
                                  </p:stCondLst>
                                  <p:childTnLst>
                                    <p:set>
                                      <p:cBhvr>
                                        <p:cTn id="46" dur="1" fill="hold">
                                          <p:stCondLst>
                                            <p:cond delay="0"/>
                                          </p:stCondLst>
                                        </p:cTn>
                                        <p:tgtEl>
                                          <p:spTgt spid="53">
                                            <p:txEl>
                                              <p:pRg st="0" end="0"/>
                                            </p:txEl>
                                          </p:spTgt>
                                        </p:tgtEl>
                                        <p:attrNameLst>
                                          <p:attrName>style.visibility</p:attrName>
                                        </p:attrNameLst>
                                      </p:cBhvr>
                                      <p:to>
                                        <p:strVal val="visible"/>
                                      </p:to>
                                    </p:set>
                                    <p:animEffect transition="in" filter="wipe(left)">
                                      <p:cBhvr>
                                        <p:cTn id="47" dur="500"/>
                                        <p:tgtEl>
                                          <p:spTgt spid="53">
                                            <p:txEl>
                                              <p:pRg st="0" end="0"/>
                                            </p:txEl>
                                          </p:spTgt>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2000"/>
                            </p:stCondLst>
                            <p:childTnLst>
                              <p:par>
                                <p:cTn id="52" presetID="22" presetClass="entr" presetSubtype="2" fill="hold" grpId="0" nodeType="afterEffect">
                                  <p:stCondLst>
                                    <p:cond delay="50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wipe(right)">
                                      <p:cBhvr>
                                        <p:cTn id="54" dur="500"/>
                                        <p:tgtEl>
                                          <p:spTgt spid="54">
                                            <p:txEl>
                                              <p:pRg st="0" end="0"/>
                                            </p:tx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500"/>
                                        <p:tgtEl>
                                          <p:spTgt spid="36"/>
                                        </p:tgtEl>
                                      </p:cBhvr>
                                    </p:animEffect>
                                  </p:childTnLst>
                                </p:cTn>
                              </p:par>
                            </p:childTnLst>
                          </p:cTn>
                        </p:par>
                        <p:par>
                          <p:cTn id="58" fill="hold">
                            <p:stCondLst>
                              <p:cond delay="3000"/>
                            </p:stCondLst>
                            <p:childTnLst>
                              <p:par>
                                <p:cTn id="59" presetID="22" presetClass="entr" presetSubtype="2" fill="hold" grpId="0" nodeType="afterEffect">
                                  <p:stCondLst>
                                    <p:cond delay="500"/>
                                  </p:st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wipe(right)">
                                      <p:cBhvr>
                                        <p:cTn id="61" dur="500"/>
                                        <p:tgtEl>
                                          <p:spTgt spid="55">
                                            <p:txEl>
                                              <p:pRg st="0" end="0"/>
                                            </p:txEl>
                                          </p:spTgt>
                                        </p:tgtEl>
                                      </p:cBhvr>
                                    </p:animEffect>
                                  </p:childTnLst>
                                </p:cTn>
                              </p:par>
                              <p:par>
                                <p:cTn id="62" presetID="22" presetClass="entr" presetSubtype="2" fill="hold" grpId="0" nodeType="withEffect">
                                  <p:stCondLst>
                                    <p:cond delay="500"/>
                                  </p:stCondLst>
                                  <p:childTnLst>
                                    <p:set>
                                      <p:cBhvr>
                                        <p:cTn id="63" dur="1" fill="hold">
                                          <p:stCondLst>
                                            <p:cond delay="0"/>
                                          </p:stCondLst>
                                        </p:cTn>
                                        <p:tgtEl>
                                          <p:spTgt spid="38"/>
                                        </p:tgtEl>
                                        <p:attrNameLst>
                                          <p:attrName>style.visibility</p:attrName>
                                        </p:attrNameLst>
                                      </p:cBhvr>
                                      <p:to>
                                        <p:strVal val="visible"/>
                                      </p:to>
                                    </p:set>
                                    <p:animEffect transition="in" filter="wipe(right)">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4" grpId="0" animBg="1"/>
      <p:bldP spid="32" grpId="0" animBg="1"/>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2"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build="p">
        <p:tmplLst>
          <p:tmpl lvl="1">
            <p:tnLst>
              <p:par>
                <p:cTn presetID="2" presetClass="entr" presetSubtype="1" decel="10000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0-#ppt_h/2"/>
                          </p:val>
                        </p:tav>
                        <p:tav tm="100000">
                          <p:val>
                            <p:strVal val="#ppt_y"/>
                          </p:val>
                        </p:tav>
                      </p:tavLst>
                    </p:anim>
                  </p:childTnLst>
                </p:cTn>
              </p:par>
            </p:tnLst>
          </p:tmpl>
        </p:tmplLst>
      </p:bldP>
      <p:bldP spid="52" grpId="0" build="p">
        <p:tmplLst>
          <p:tmpl lvl="1">
            <p:tnLst>
              <p:par>
                <p:cTn presetID="22" presetClass="entr" presetSubtype="8"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2" fill="hold" nodeType="after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wipe(right)">
                      <p:cBhvr>
                        <p:cTn dur="500"/>
                        <p:tgtEl>
                          <p:spTgt spid="54"/>
                        </p:tgtEl>
                      </p:cBhvr>
                    </p:animEffect>
                  </p:childTnLst>
                </p:cTn>
              </p:par>
            </p:tnLst>
          </p:tmpl>
        </p:tmplLst>
      </p:bldP>
      <p:bldP spid="55" grpId="0" build="p">
        <p:tmplLst>
          <p:tmpl lvl="1">
            <p:tnLst>
              <p:par>
                <p:cTn presetID="22" presetClass="entr" presetSubtype="2" fill="hold" nodeType="after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Lst>
  </p:timing>
  <p:extLst mod="1">
    <p:ext uri="{DCECCB84-F9BA-43D5-87BE-67443E8EF086}">
      <p15:sldGuideLst xmlns=""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oints and Images">
    <p:spTree>
      <p:nvGrpSpPr>
        <p:cNvPr id="1" name=""/>
        <p:cNvGrpSpPr/>
        <p:nvPr/>
      </p:nvGrpSpPr>
      <p:grpSpPr>
        <a:xfrm>
          <a:off x="0" y="0"/>
          <a:ext cx="0" cy="0"/>
          <a:chOff x="0" y="0"/>
          <a:chExt cx="0" cy="0"/>
        </a:xfrm>
      </p:grpSpPr>
      <p:sp>
        <p:nvSpPr>
          <p:cNvPr id="18" name="正方形/長方形 17"/>
          <p:cNvSpPr/>
          <p:nvPr userDrawn="1"/>
        </p:nvSpPr>
        <p:spPr>
          <a:xfrm>
            <a:off x="2077962" y="2547096"/>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7" name="図プレースホルダー 11"/>
          <p:cNvSpPr>
            <a:spLocks noGrp="1"/>
          </p:cNvSpPr>
          <p:nvPr>
            <p:ph type="pic" sz="quarter" idx="15" hasCustomPrompt="1"/>
          </p:nvPr>
        </p:nvSpPr>
        <p:spPr>
          <a:xfrm>
            <a:off x="525221" y="2547095"/>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13" hasCustomPrompt="1"/>
          </p:nvPr>
        </p:nvSpPr>
        <p:spPr>
          <a:xfrm>
            <a:off x="3742501" y="3395617"/>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テキスト プレースホルダー 5"/>
          <p:cNvSpPr>
            <a:spLocks noGrp="1"/>
          </p:cNvSpPr>
          <p:nvPr>
            <p:ph type="body" sz="quarter" idx="21" hasCustomPrompt="1"/>
          </p:nvPr>
        </p:nvSpPr>
        <p:spPr>
          <a:xfrm>
            <a:off x="3742502" y="2765548"/>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正方形/長方形 25"/>
          <p:cNvSpPr/>
          <p:nvPr userDrawn="1"/>
        </p:nvSpPr>
        <p:spPr>
          <a:xfrm>
            <a:off x="2077962" y="6043899"/>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図プレースホルダー 11"/>
          <p:cNvSpPr>
            <a:spLocks noGrp="1"/>
          </p:cNvSpPr>
          <p:nvPr>
            <p:ph type="pic" sz="quarter" idx="25" hasCustomPrompt="1"/>
          </p:nvPr>
        </p:nvSpPr>
        <p:spPr>
          <a:xfrm>
            <a:off x="525221" y="6043898"/>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8" name="テキスト プレースホルダー 5"/>
          <p:cNvSpPr>
            <a:spLocks noGrp="1"/>
          </p:cNvSpPr>
          <p:nvPr>
            <p:ph type="body" sz="quarter" idx="26" hasCustomPrompt="1"/>
          </p:nvPr>
        </p:nvSpPr>
        <p:spPr>
          <a:xfrm>
            <a:off x="3742501" y="6892420"/>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7" hasCustomPrompt="1"/>
          </p:nvPr>
        </p:nvSpPr>
        <p:spPr>
          <a:xfrm>
            <a:off x="3742502" y="6262351"/>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正方形/長方形 33"/>
          <p:cNvSpPr/>
          <p:nvPr userDrawn="1"/>
        </p:nvSpPr>
        <p:spPr>
          <a:xfrm>
            <a:off x="10695154" y="2547095"/>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図プレースホルダー 11"/>
          <p:cNvSpPr>
            <a:spLocks noGrp="1"/>
          </p:cNvSpPr>
          <p:nvPr>
            <p:ph type="pic" sz="quarter" idx="28" hasCustomPrompt="1"/>
          </p:nvPr>
        </p:nvSpPr>
        <p:spPr>
          <a:xfrm>
            <a:off x="9142413" y="2547094"/>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6" name="テキスト プレースホルダー 5"/>
          <p:cNvSpPr>
            <a:spLocks noGrp="1"/>
          </p:cNvSpPr>
          <p:nvPr>
            <p:ph type="body" sz="quarter" idx="29" hasCustomPrompt="1"/>
          </p:nvPr>
        </p:nvSpPr>
        <p:spPr>
          <a:xfrm>
            <a:off x="12359693" y="3395616"/>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30" hasCustomPrompt="1"/>
          </p:nvPr>
        </p:nvSpPr>
        <p:spPr>
          <a:xfrm>
            <a:off x="12359694" y="2765547"/>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8" name="正方形/長方形 37"/>
          <p:cNvSpPr/>
          <p:nvPr userDrawn="1"/>
        </p:nvSpPr>
        <p:spPr>
          <a:xfrm>
            <a:off x="10695154" y="6043898"/>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図プレースホルダー 11"/>
          <p:cNvSpPr>
            <a:spLocks noGrp="1"/>
          </p:cNvSpPr>
          <p:nvPr>
            <p:ph type="pic" sz="quarter" idx="31" hasCustomPrompt="1"/>
          </p:nvPr>
        </p:nvSpPr>
        <p:spPr>
          <a:xfrm>
            <a:off x="9142413" y="6043897"/>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49" name="テキスト プレースホルダー 5"/>
          <p:cNvSpPr>
            <a:spLocks noGrp="1"/>
          </p:cNvSpPr>
          <p:nvPr>
            <p:ph type="body" sz="quarter" idx="32" hasCustomPrompt="1"/>
          </p:nvPr>
        </p:nvSpPr>
        <p:spPr>
          <a:xfrm>
            <a:off x="12359693" y="6892419"/>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50" name="テキスト プレースホルダー 5"/>
          <p:cNvSpPr>
            <a:spLocks noGrp="1"/>
          </p:cNvSpPr>
          <p:nvPr>
            <p:ph type="body" sz="quarter" idx="33" hasCustomPrompt="1"/>
          </p:nvPr>
        </p:nvSpPr>
        <p:spPr>
          <a:xfrm>
            <a:off x="12359694" y="6262350"/>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5498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90"/>
                                          </p:val>
                                        </p:tav>
                                        <p:tav tm="100000">
                                          <p:val>
                                            <p:fltVal val="0"/>
                                          </p:val>
                                        </p:tav>
                                      </p:tavLst>
                                    </p:anim>
                                    <p:animEffect transition="in" filter="fade">
                                      <p:cBhvr>
                                        <p:cTn id="10" dur="750"/>
                                        <p:tgtEl>
                                          <p:spTgt spid="17"/>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par>
                          <p:cTn id="23" fill="hold">
                            <p:stCondLst>
                              <p:cond delay="2250"/>
                            </p:stCondLst>
                            <p:childTnLst>
                              <p:par>
                                <p:cTn id="24" presetID="3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750" fill="hold"/>
                                        <p:tgtEl>
                                          <p:spTgt spid="27"/>
                                        </p:tgtEl>
                                        <p:attrNameLst>
                                          <p:attrName>ppt_w</p:attrName>
                                        </p:attrNameLst>
                                      </p:cBhvr>
                                      <p:tavLst>
                                        <p:tav tm="0">
                                          <p:val>
                                            <p:fltVal val="0"/>
                                          </p:val>
                                        </p:tav>
                                        <p:tav tm="100000">
                                          <p:val>
                                            <p:strVal val="#ppt_w"/>
                                          </p:val>
                                        </p:tav>
                                      </p:tavLst>
                                    </p:anim>
                                    <p:anim calcmode="lin" valueType="num">
                                      <p:cBhvr>
                                        <p:cTn id="27" dur="750" fill="hold"/>
                                        <p:tgtEl>
                                          <p:spTgt spid="27"/>
                                        </p:tgtEl>
                                        <p:attrNameLst>
                                          <p:attrName>ppt_h</p:attrName>
                                        </p:attrNameLst>
                                      </p:cBhvr>
                                      <p:tavLst>
                                        <p:tav tm="0">
                                          <p:val>
                                            <p:fltVal val="0"/>
                                          </p:val>
                                        </p:tav>
                                        <p:tav tm="100000">
                                          <p:val>
                                            <p:strVal val="#ppt_h"/>
                                          </p:val>
                                        </p:tav>
                                      </p:tavLst>
                                    </p:anim>
                                    <p:anim calcmode="lin" valueType="num">
                                      <p:cBhvr>
                                        <p:cTn id="28" dur="750" fill="hold"/>
                                        <p:tgtEl>
                                          <p:spTgt spid="27"/>
                                        </p:tgtEl>
                                        <p:attrNameLst>
                                          <p:attrName>style.rotation</p:attrName>
                                        </p:attrNameLst>
                                      </p:cBhvr>
                                      <p:tavLst>
                                        <p:tav tm="0">
                                          <p:val>
                                            <p:fltVal val="90"/>
                                          </p:val>
                                        </p:tav>
                                        <p:tav tm="100000">
                                          <p:val>
                                            <p:fltVal val="0"/>
                                          </p:val>
                                        </p:tav>
                                      </p:tavLst>
                                    </p:anim>
                                    <p:animEffect transition="in" filter="fade">
                                      <p:cBhvr>
                                        <p:cTn id="29" dur="750"/>
                                        <p:tgtEl>
                                          <p:spTgt spid="2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wipe(left)">
                                      <p:cBhvr>
                                        <p:cTn id="37" dur="500"/>
                                        <p:tgtEl>
                                          <p:spTgt spid="29">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left)">
                                      <p:cBhvr>
                                        <p:cTn id="41" dur="500"/>
                                        <p:tgtEl>
                                          <p:spTgt spid="28">
                                            <p:txEl>
                                              <p:pRg st="0" end="0"/>
                                            </p:txEl>
                                          </p:spTgt>
                                        </p:tgtEl>
                                      </p:cBhvr>
                                    </p:animEffect>
                                  </p:childTnLst>
                                </p:cTn>
                              </p:par>
                            </p:childTnLst>
                          </p:cTn>
                        </p:par>
                        <p:par>
                          <p:cTn id="42" fill="hold">
                            <p:stCondLst>
                              <p:cond delay="4500"/>
                            </p:stCondLst>
                            <p:childTnLst>
                              <p:par>
                                <p:cTn id="43" presetID="31"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750" fill="hold"/>
                                        <p:tgtEl>
                                          <p:spTgt spid="35"/>
                                        </p:tgtEl>
                                        <p:attrNameLst>
                                          <p:attrName>ppt_w</p:attrName>
                                        </p:attrNameLst>
                                      </p:cBhvr>
                                      <p:tavLst>
                                        <p:tav tm="0">
                                          <p:val>
                                            <p:fltVal val="0"/>
                                          </p:val>
                                        </p:tav>
                                        <p:tav tm="100000">
                                          <p:val>
                                            <p:strVal val="#ppt_w"/>
                                          </p:val>
                                        </p:tav>
                                      </p:tavLst>
                                    </p:anim>
                                    <p:anim calcmode="lin" valueType="num">
                                      <p:cBhvr>
                                        <p:cTn id="46" dur="750" fill="hold"/>
                                        <p:tgtEl>
                                          <p:spTgt spid="35"/>
                                        </p:tgtEl>
                                        <p:attrNameLst>
                                          <p:attrName>ppt_h</p:attrName>
                                        </p:attrNameLst>
                                      </p:cBhvr>
                                      <p:tavLst>
                                        <p:tav tm="0">
                                          <p:val>
                                            <p:fltVal val="0"/>
                                          </p:val>
                                        </p:tav>
                                        <p:tav tm="100000">
                                          <p:val>
                                            <p:strVal val="#ppt_h"/>
                                          </p:val>
                                        </p:tav>
                                      </p:tavLst>
                                    </p:anim>
                                    <p:anim calcmode="lin" valueType="num">
                                      <p:cBhvr>
                                        <p:cTn id="47" dur="750" fill="hold"/>
                                        <p:tgtEl>
                                          <p:spTgt spid="35"/>
                                        </p:tgtEl>
                                        <p:attrNameLst>
                                          <p:attrName>style.rotation</p:attrName>
                                        </p:attrNameLst>
                                      </p:cBhvr>
                                      <p:tavLst>
                                        <p:tav tm="0">
                                          <p:val>
                                            <p:fltVal val="90"/>
                                          </p:val>
                                        </p:tav>
                                        <p:tav tm="100000">
                                          <p:val>
                                            <p:fltVal val="0"/>
                                          </p:val>
                                        </p:tav>
                                      </p:tavLst>
                                    </p:anim>
                                    <p:animEffect transition="in" filter="fade">
                                      <p:cBhvr>
                                        <p:cTn id="48" dur="750"/>
                                        <p:tgtEl>
                                          <p:spTgt spid="35"/>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6">
                                            <p:txEl>
                                              <p:pRg st="0" end="0"/>
                                            </p:txEl>
                                          </p:spTgt>
                                        </p:tgtEl>
                                        <p:attrNameLst>
                                          <p:attrName>style.visibility</p:attrName>
                                        </p:attrNameLst>
                                      </p:cBhvr>
                                      <p:to>
                                        <p:strVal val="visible"/>
                                      </p:to>
                                    </p:set>
                                    <p:animEffect transition="in" filter="wipe(left)">
                                      <p:cBhvr>
                                        <p:cTn id="60" dur="500"/>
                                        <p:tgtEl>
                                          <p:spTgt spid="36">
                                            <p:txEl>
                                              <p:pRg st="0" end="0"/>
                                            </p:txEl>
                                          </p:spTgt>
                                        </p:tgtEl>
                                      </p:cBhvr>
                                    </p:animEffect>
                                  </p:childTnLst>
                                </p:cTn>
                              </p:par>
                            </p:childTnLst>
                          </p:cTn>
                        </p:par>
                        <p:par>
                          <p:cTn id="61" fill="hold">
                            <p:stCondLst>
                              <p:cond delay="6750"/>
                            </p:stCondLst>
                            <p:childTnLst>
                              <p:par>
                                <p:cTn id="62" presetID="31"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750" fill="hold"/>
                                        <p:tgtEl>
                                          <p:spTgt spid="48"/>
                                        </p:tgtEl>
                                        <p:attrNameLst>
                                          <p:attrName>ppt_w</p:attrName>
                                        </p:attrNameLst>
                                      </p:cBhvr>
                                      <p:tavLst>
                                        <p:tav tm="0">
                                          <p:val>
                                            <p:fltVal val="0"/>
                                          </p:val>
                                        </p:tav>
                                        <p:tav tm="100000">
                                          <p:val>
                                            <p:strVal val="#ppt_w"/>
                                          </p:val>
                                        </p:tav>
                                      </p:tavLst>
                                    </p:anim>
                                    <p:anim calcmode="lin" valueType="num">
                                      <p:cBhvr>
                                        <p:cTn id="65" dur="750" fill="hold"/>
                                        <p:tgtEl>
                                          <p:spTgt spid="48"/>
                                        </p:tgtEl>
                                        <p:attrNameLst>
                                          <p:attrName>ppt_h</p:attrName>
                                        </p:attrNameLst>
                                      </p:cBhvr>
                                      <p:tavLst>
                                        <p:tav tm="0">
                                          <p:val>
                                            <p:fltVal val="0"/>
                                          </p:val>
                                        </p:tav>
                                        <p:tav tm="100000">
                                          <p:val>
                                            <p:strVal val="#ppt_h"/>
                                          </p:val>
                                        </p:tav>
                                      </p:tavLst>
                                    </p:anim>
                                    <p:anim calcmode="lin" valueType="num">
                                      <p:cBhvr>
                                        <p:cTn id="66" dur="750" fill="hold"/>
                                        <p:tgtEl>
                                          <p:spTgt spid="48"/>
                                        </p:tgtEl>
                                        <p:attrNameLst>
                                          <p:attrName>style.rotation</p:attrName>
                                        </p:attrNameLst>
                                      </p:cBhvr>
                                      <p:tavLst>
                                        <p:tav tm="0">
                                          <p:val>
                                            <p:fltVal val="90"/>
                                          </p:val>
                                        </p:tav>
                                        <p:tav tm="100000">
                                          <p:val>
                                            <p:fltVal val="0"/>
                                          </p:val>
                                        </p:tav>
                                      </p:tavLst>
                                    </p:anim>
                                    <p:animEffect transition="in" filter="fade">
                                      <p:cBhvr>
                                        <p:cTn id="67" dur="750"/>
                                        <p:tgtEl>
                                          <p:spTgt spid="48"/>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wipe(left)">
                                      <p:cBhvr>
                                        <p:cTn id="75" dur="500"/>
                                        <p:tgtEl>
                                          <p:spTgt spid="50">
                                            <p:txEl>
                                              <p:pRg st="0" end="0"/>
                                            </p:txEl>
                                          </p:spTgt>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9">
                                            <p:txEl>
                                              <p:pRg st="0" end="0"/>
                                            </p:txEl>
                                          </p:spTgt>
                                        </p:tgtEl>
                                        <p:attrNameLst>
                                          <p:attrName>style.visibility</p:attrName>
                                        </p:attrNameLst>
                                      </p:cBhvr>
                                      <p:to>
                                        <p:strVal val="visible"/>
                                      </p:to>
                                    </p:set>
                                    <p:animEffect transition="in" filter="wipe(left)">
                                      <p:cBhvr>
                                        <p:cTn id="7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4" grpId="0" animBg="1"/>
      <p:bldP spid="35" grpId="0" animBg="1"/>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extLst mod="1">
    <p:ext uri="{DCECCB84-F9BA-43D5-87BE-67443E8EF086}">
      <p15:sldGuideLst xmlns=""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s">
    <p:spTree>
      <p:nvGrpSpPr>
        <p:cNvPr id="1" name=""/>
        <p:cNvGrpSpPr/>
        <p:nvPr/>
      </p:nvGrpSpPr>
      <p:grpSpPr>
        <a:xfrm>
          <a:off x="0" y="0"/>
          <a:ext cx="0" cy="0"/>
          <a:chOff x="0" y="0"/>
          <a:chExt cx="0" cy="0"/>
        </a:xfrm>
      </p:grpSpPr>
      <p:sp>
        <p:nvSpPr>
          <p:cNvPr id="8" name="正方形/長方形 7"/>
          <p:cNvSpPr/>
          <p:nvPr userDrawn="1"/>
        </p:nvSpPr>
        <p:spPr>
          <a:xfrm>
            <a:off x="0" y="6330462"/>
            <a:ext cx="18286413" cy="308851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6738196"/>
            <a:ext cx="16696854" cy="2560549"/>
          </a:xfrm>
          <a:noFill/>
        </p:spPr>
        <p:txBody>
          <a:bodyPr numCol="2"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8958599" y="1945227"/>
            <a:ext cx="8515464" cy="4574422"/>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9170096" y="2156551"/>
            <a:ext cx="8092470" cy="4151775"/>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5"/>
          <p:cNvSpPr>
            <a:spLocks noGrp="1"/>
          </p:cNvSpPr>
          <p:nvPr>
            <p:ph type="body" sz="quarter" idx="19" hasCustomPrompt="1"/>
          </p:nvPr>
        </p:nvSpPr>
        <p:spPr>
          <a:xfrm>
            <a:off x="817901" y="2627405"/>
            <a:ext cx="8051800" cy="3485122"/>
          </a:xfrm>
          <a:noFill/>
        </p:spPr>
        <p:txBody>
          <a:bodyPr anchor="b">
            <a:noAutofit/>
          </a:bodyPr>
          <a:lstStyle>
            <a:lvl1pPr marL="0" indent="0" algn="l">
              <a:lnSpc>
                <a:spcPct val="100000"/>
              </a:lnSpc>
              <a:spcBef>
                <a:spcPts val="0"/>
              </a:spcBef>
              <a:buClr>
                <a:schemeClr val="tx1">
                  <a:lumMod val="50000"/>
                </a:schemeClr>
              </a:buClr>
              <a:buFont typeface="Wingdings" panose="05000000000000000000" pitchFamily="2" charset="2"/>
              <a:buNone/>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999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アーチ 6"/>
          <p:cNvSpPr/>
          <p:nvPr userDrawn="1"/>
        </p:nvSpPr>
        <p:spPr>
          <a:xfrm>
            <a:off x="9378802" y="300021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221681" y="5825576"/>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397119" y="566845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554239" y="284309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9" name="テキスト プレースホルダー 5"/>
          <p:cNvSpPr>
            <a:spLocks noGrp="1"/>
          </p:cNvSpPr>
          <p:nvPr>
            <p:ph type="body" sz="quarter" idx="21" hasCustomPrompt="1"/>
          </p:nvPr>
        </p:nvSpPr>
        <p:spPr>
          <a:xfrm>
            <a:off x="6967839" y="5406791"/>
            <a:ext cx="4705049" cy="766708"/>
          </a:xfrm>
          <a:noFill/>
        </p:spPr>
        <p:txBody>
          <a:bodyPr anchor="ctr">
            <a:noAutofit/>
          </a:bodyPr>
          <a:lstStyle>
            <a:lvl1pPr algn="ctr">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フリーフォーム 36"/>
          <p:cNvSpPr/>
          <p:nvPr userDrawn="1"/>
        </p:nvSpPr>
        <p:spPr>
          <a:xfrm>
            <a:off x="12369174"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3" name="テキスト プレースホルダー 5"/>
          <p:cNvSpPr>
            <a:spLocks noGrp="1"/>
          </p:cNvSpPr>
          <p:nvPr userDrawn="1">
            <p:ph type="body" sz="quarter" idx="18" hasCustomPrompt="1"/>
          </p:nvPr>
        </p:nvSpPr>
        <p:spPr>
          <a:xfrm>
            <a:off x="12729029" y="3172514"/>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テキスト プレースホルダー 5"/>
          <p:cNvSpPr>
            <a:spLocks noGrp="1"/>
          </p:cNvSpPr>
          <p:nvPr userDrawn="1">
            <p:ph type="body" sz="quarter" idx="19" hasCustomPrompt="1"/>
          </p:nvPr>
        </p:nvSpPr>
        <p:spPr>
          <a:xfrm>
            <a:off x="12729029" y="3816957"/>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35" name="図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3614439"/>
            <a:ext cx="1348368" cy="1348368"/>
          </a:xfrm>
          <a:prstGeom prst="rect">
            <a:avLst/>
          </a:prstGeom>
        </p:spPr>
      </p:pic>
      <p:sp>
        <p:nvSpPr>
          <p:cNvPr id="36" name="図プレースホルダー 7"/>
          <p:cNvSpPr>
            <a:spLocks noGrp="1"/>
          </p:cNvSpPr>
          <p:nvPr userDrawn="1">
            <p:ph type="pic" sz="quarter" idx="16" hasCustomPrompt="1"/>
          </p:nvPr>
        </p:nvSpPr>
        <p:spPr>
          <a:xfrm rot="21600000">
            <a:off x="10784574"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38" name="フリーフォーム 37"/>
          <p:cNvSpPr/>
          <p:nvPr userDrawn="1"/>
        </p:nvSpPr>
        <p:spPr>
          <a:xfrm>
            <a:off x="12369174" y="6429798"/>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テキスト プレースホルダー 5"/>
          <p:cNvSpPr>
            <a:spLocks noGrp="1"/>
          </p:cNvSpPr>
          <p:nvPr>
            <p:ph type="body" sz="quarter" idx="22" hasCustomPrompt="1"/>
          </p:nvPr>
        </p:nvSpPr>
        <p:spPr>
          <a:xfrm>
            <a:off x="12729029" y="6460521"/>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3" hasCustomPrompt="1"/>
          </p:nvPr>
        </p:nvSpPr>
        <p:spPr>
          <a:xfrm>
            <a:off x="12729029" y="7104964"/>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1" name="図 4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6899237"/>
            <a:ext cx="1348368" cy="1348368"/>
          </a:xfrm>
          <a:prstGeom prst="rect">
            <a:avLst/>
          </a:prstGeom>
        </p:spPr>
      </p:pic>
      <p:sp>
        <p:nvSpPr>
          <p:cNvPr id="42" name="図プレースホルダー 7"/>
          <p:cNvSpPr>
            <a:spLocks noGrp="1"/>
          </p:cNvSpPr>
          <p:nvPr>
            <p:ph type="pic" sz="quarter" idx="24" hasCustomPrompt="1"/>
          </p:nvPr>
        </p:nvSpPr>
        <p:spPr>
          <a:xfrm rot="21600000">
            <a:off x="10784574" y="7263109"/>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3" name="フリーフォーム 42"/>
          <p:cNvSpPr/>
          <p:nvPr userDrawn="1"/>
        </p:nvSpPr>
        <p:spPr>
          <a:xfrm flipH="1">
            <a:off x="899633"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4" name="テキスト プレースホルダー 5"/>
          <p:cNvSpPr>
            <a:spLocks noGrp="1"/>
          </p:cNvSpPr>
          <p:nvPr>
            <p:ph type="body" sz="quarter" idx="25" hasCustomPrompt="1"/>
          </p:nvPr>
        </p:nvSpPr>
        <p:spPr>
          <a:xfrm>
            <a:off x="1008781" y="317251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26" hasCustomPrompt="1"/>
          </p:nvPr>
        </p:nvSpPr>
        <p:spPr>
          <a:xfrm>
            <a:off x="1008781" y="381695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6" name="図 4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3614439"/>
            <a:ext cx="1348368" cy="1348368"/>
          </a:xfrm>
          <a:prstGeom prst="rect">
            <a:avLst/>
          </a:prstGeom>
        </p:spPr>
      </p:pic>
      <p:sp>
        <p:nvSpPr>
          <p:cNvPr id="47" name="図プレースホルダー 7"/>
          <p:cNvSpPr>
            <a:spLocks noGrp="1"/>
          </p:cNvSpPr>
          <p:nvPr>
            <p:ph type="pic" sz="quarter" idx="27" hasCustomPrompt="1"/>
          </p:nvPr>
        </p:nvSpPr>
        <p:spPr>
          <a:xfrm rot="21600000">
            <a:off x="7006269"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8" name="フリーフォーム 47"/>
          <p:cNvSpPr/>
          <p:nvPr userDrawn="1"/>
        </p:nvSpPr>
        <p:spPr>
          <a:xfrm flipH="1">
            <a:off x="899633" y="646052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9" name="テキスト プレースホルダー 5"/>
          <p:cNvSpPr>
            <a:spLocks noGrp="1"/>
          </p:cNvSpPr>
          <p:nvPr>
            <p:ph type="body" sz="quarter" idx="28" hasCustomPrompt="1"/>
          </p:nvPr>
        </p:nvSpPr>
        <p:spPr>
          <a:xfrm>
            <a:off x="1008781" y="649124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9" hasCustomPrompt="1"/>
          </p:nvPr>
        </p:nvSpPr>
        <p:spPr>
          <a:xfrm>
            <a:off x="1008781" y="713568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51" name="図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6899237"/>
            <a:ext cx="1348368" cy="1348368"/>
          </a:xfrm>
          <a:prstGeom prst="rect">
            <a:avLst/>
          </a:prstGeom>
        </p:spPr>
      </p:pic>
      <p:sp>
        <p:nvSpPr>
          <p:cNvPr id="52" name="図プレースホルダー 7"/>
          <p:cNvSpPr>
            <a:spLocks noGrp="1"/>
          </p:cNvSpPr>
          <p:nvPr>
            <p:ph type="pic" sz="quarter" idx="30" hasCustomPrompt="1"/>
          </p:nvPr>
        </p:nvSpPr>
        <p:spPr>
          <a:xfrm rot="21600000">
            <a:off x="7006269" y="7263109"/>
            <a:ext cx="646189" cy="645430"/>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366145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 calcmode="lin" valueType="num">
                                      <p:cBhvr>
                                        <p:cTn id="17" dur="500" fill="hold"/>
                                        <p:tgtEl>
                                          <p:spTgt spid="35"/>
                                        </p:tgtEl>
                                        <p:attrNameLst>
                                          <p:attrName>style.rotation</p:attrName>
                                        </p:attrNameLst>
                                      </p:cBhvr>
                                      <p:tavLst>
                                        <p:tav tm="0">
                                          <p:val>
                                            <p:fltVal val="90"/>
                                          </p:val>
                                        </p:tav>
                                        <p:tav tm="100000">
                                          <p:val>
                                            <p:fltVal val="0"/>
                                          </p:val>
                                        </p:tav>
                                      </p:tavLst>
                                    </p:anim>
                                    <p:animEffect transition="in" filter="fade">
                                      <p:cBhvr>
                                        <p:cTn id="18" dur="500"/>
                                        <p:tgtEl>
                                          <p:spTgt spid="3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style.rotation</p:attrName>
                                        </p:attrNameLst>
                                      </p:cBhvr>
                                      <p:tavLst>
                                        <p:tav tm="0">
                                          <p:val>
                                            <p:fltVal val="90"/>
                                          </p:val>
                                        </p:tav>
                                        <p:tav tm="100000">
                                          <p:val>
                                            <p:fltVal val="0"/>
                                          </p:val>
                                        </p:tav>
                                      </p:tavLst>
                                    </p:anim>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000"/>
                            </p:stCondLst>
                            <p:childTnLst>
                              <p:par>
                                <p:cTn id="37" presetID="22" presetClass="entr" presetSubtype="1" fill="hold" grpId="0" nodeType="afterEffect">
                                  <p:stCondLst>
                                    <p:cond delay="25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3750"/>
                            </p:stCondLst>
                            <p:childTnLst>
                              <p:par>
                                <p:cTn id="41" presetID="31"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90"/>
                                          </p:val>
                                        </p:tav>
                                        <p:tav tm="100000">
                                          <p:val>
                                            <p:fltVal val="0"/>
                                          </p:val>
                                        </p:tav>
                                      </p:tavLst>
                                    </p:anim>
                                    <p:animEffect transition="in" filter="fade">
                                      <p:cBhvr>
                                        <p:cTn id="46" dur="500"/>
                                        <p:tgtEl>
                                          <p:spTgt spid="4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 calcmode="lin" valueType="num">
                                      <p:cBhvr>
                                        <p:cTn id="51" dur="500" fill="hold"/>
                                        <p:tgtEl>
                                          <p:spTgt spid="42"/>
                                        </p:tgtEl>
                                        <p:attrNameLst>
                                          <p:attrName>style.rotation</p:attrName>
                                        </p:attrNameLst>
                                      </p:cBhvr>
                                      <p:tavLst>
                                        <p:tav tm="0">
                                          <p:val>
                                            <p:fltVal val="90"/>
                                          </p:val>
                                        </p:tav>
                                        <p:tav tm="100000">
                                          <p:val>
                                            <p:fltVal val="0"/>
                                          </p:val>
                                        </p:tav>
                                      </p:tavLst>
                                    </p:anim>
                                    <p:animEffect transition="in" filter="fade">
                                      <p:cBhvr>
                                        <p:cTn id="52" dur="500"/>
                                        <p:tgtEl>
                                          <p:spTgt spid="42"/>
                                        </p:tgtEl>
                                      </p:cBhvr>
                                    </p:animEffect>
                                  </p:childTnLst>
                                </p:cTn>
                              </p:par>
                            </p:childTnLst>
                          </p:cTn>
                        </p:par>
                        <p:par>
                          <p:cTn id="53" fill="hold">
                            <p:stCondLst>
                              <p:cond delay="4250"/>
                            </p:stCondLst>
                            <p:childTnLst>
                              <p:par>
                                <p:cTn id="54" presetID="22" presetClass="entr" presetSubtype="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5250"/>
                            </p:stCondLst>
                            <p:childTnLst>
                              <p:par>
                                <p:cTn id="65" presetID="22" presetClass="entr" presetSubtype="4" fill="hold" grpId="0" nodeType="afterEffect">
                                  <p:stCondLst>
                                    <p:cond delay="25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6000"/>
                            </p:stCondLst>
                            <p:childTnLst>
                              <p:par>
                                <p:cTn id="69" presetID="31"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 calcmode="lin" valueType="num">
                                      <p:cBhvr>
                                        <p:cTn id="73" dur="500" fill="hold"/>
                                        <p:tgtEl>
                                          <p:spTgt spid="51"/>
                                        </p:tgtEl>
                                        <p:attrNameLst>
                                          <p:attrName>style.rotation</p:attrName>
                                        </p:attrNameLst>
                                      </p:cBhvr>
                                      <p:tavLst>
                                        <p:tav tm="0">
                                          <p:val>
                                            <p:fltVal val="90"/>
                                          </p:val>
                                        </p:tav>
                                        <p:tav tm="100000">
                                          <p:val>
                                            <p:fltVal val="0"/>
                                          </p:val>
                                        </p:tav>
                                      </p:tavLst>
                                    </p:anim>
                                    <p:animEffect transition="in" filter="fade">
                                      <p:cBhvr>
                                        <p:cTn id="74" dur="500"/>
                                        <p:tgtEl>
                                          <p:spTgt spid="51"/>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 calcmode="lin" valueType="num">
                                      <p:cBhvr>
                                        <p:cTn id="79" dur="500" fill="hold"/>
                                        <p:tgtEl>
                                          <p:spTgt spid="52"/>
                                        </p:tgtEl>
                                        <p:attrNameLst>
                                          <p:attrName>style.rotation</p:attrName>
                                        </p:attrNameLst>
                                      </p:cBhvr>
                                      <p:tavLst>
                                        <p:tav tm="0">
                                          <p:val>
                                            <p:fltVal val="90"/>
                                          </p:val>
                                        </p:tav>
                                        <p:tav tm="100000">
                                          <p:val>
                                            <p:fltVal val="0"/>
                                          </p:val>
                                        </p:tav>
                                      </p:tavLst>
                                    </p:anim>
                                    <p:animEffect transition="in" filter="fade">
                                      <p:cBhvr>
                                        <p:cTn id="80" dur="500"/>
                                        <p:tgtEl>
                                          <p:spTgt spid="52"/>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49">
                                            <p:txEl>
                                              <p:pRg st="0" end="0"/>
                                            </p:txEl>
                                          </p:spTgt>
                                        </p:tgtEl>
                                        <p:attrNameLst>
                                          <p:attrName>style.visibility</p:attrName>
                                        </p:attrNameLst>
                                      </p:cBhvr>
                                      <p:to>
                                        <p:strVal val="visible"/>
                                      </p:to>
                                    </p:set>
                                    <p:animEffect transition="in" filter="fade">
                                      <p:cBhvr>
                                        <p:cTn id="88" dur="500"/>
                                        <p:tgtEl>
                                          <p:spTgt spid="49">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childTnLst>
                          </p:cTn>
                        </p:par>
                        <p:par>
                          <p:cTn id="92" fill="hold">
                            <p:stCondLst>
                              <p:cond delay="7500"/>
                            </p:stCondLst>
                            <p:childTnLst>
                              <p:par>
                                <p:cTn id="93" presetID="22" presetClass="entr" presetSubtype="4" fill="hold" grpId="0" nodeType="afterEffect">
                                  <p:stCondLst>
                                    <p:cond delay="25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00"/>
                                        <p:tgtEl>
                                          <p:spTgt spid="9"/>
                                        </p:tgtEl>
                                      </p:cBhvr>
                                    </p:animEffect>
                                  </p:childTnLst>
                                </p:cTn>
                              </p:par>
                            </p:childTnLst>
                          </p:cTn>
                        </p:par>
                        <p:par>
                          <p:cTn id="96" fill="hold">
                            <p:stCondLst>
                              <p:cond delay="8250"/>
                            </p:stCondLst>
                            <p:childTnLst>
                              <p:par>
                                <p:cTn id="97" presetID="31"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 calcmode="lin" valueType="num">
                                      <p:cBhvr>
                                        <p:cTn id="101" dur="500" fill="hold"/>
                                        <p:tgtEl>
                                          <p:spTgt spid="46"/>
                                        </p:tgtEl>
                                        <p:attrNameLst>
                                          <p:attrName>style.rotation</p:attrName>
                                        </p:attrNameLst>
                                      </p:cBhvr>
                                      <p:tavLst>
                                        <p:tav tm="0">
                                          <p:val>
                                            <p:fltVal val="90"/>
                                          </p:val>
                                        </p:tav>
                                        <p:tav tm="100000">
                                          <p:val>
                                            <p:fltVal val="0"/>
                                          </p:val>
                                        </p:tav>
                                      </p:tavLst>
                                    </p:anim>
                                    <p:animEffect transition="in" filter="fade">
                                      <p:cBhvr>
                                        <p:cTn id="102" dur="500"/>
                                        <p:tgtEl>
                                          <p:spTgt spid="46"/>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500" fill="hold"/>
                                        <p:tgtEl>
                                          <p:spTgt spid="47"/>
                                        </p:tgtEl>
                                        <p:attrNameLst>
                                          <p:attrName>ppt_w</p:attrName>
                                        </p:attrNameLst>
                                      </p:cBhvr>
                                      <p:tavLst>
                                        <p:tav tm="0">
                                          <p:val>
                                            <p:fltVal val="0"/>
                                          </p:val>
                                        </p:tav>
                                        <p:tav tm="100000">
                                          <p:val>
                                            <p:strVal val="#ppt_w"/>
                                          </p:val>
                                        </p:tav>
                                      </p:tavLst>
                                    </p:anim>
                                    <p:anim calcmode="lin" valueType="num">
                                      <p:cBhvr>
                                        <p:cTn id="106" dur="500" fill="hold"/>
                                        <p:tgtEl>
                                          <p:spTgt spid="47"/>
                                        </p:tgtEl>
                                        <p:attrNameLst>
                                          <p:attrName>ppt_h</p:attrName>
                                        </p:attrNameLst>
                                      </p:cBhvr>
                                      <p:tavLst>
                                        <p:tav tm="0">
                                          <p:val>
                                            <p:fltVal val="0"/>
                                          </p:val>
                                        </p:tav>
                                        <p:tav tm="100000">
                                          <p:val>
                                            <p:strVal val="#ppt_h"/>
                                          </p:val>
                                        </p:tav>
                                      </p:tavLst>
                                    </p:anim>
                                    <p:anim calcmode="lin" valueType="num">
                                      <p:cBhvr>
                                        <p:cTn id="107" dur="500" fill="hold"/>
                                        <p:tgtEl>
                                          <p:spTgt spid="47"/>
                                        </p:tgtEl>
                                        <p:attrNameLst>
                                          <p:attrName>style.rotation</p:attrName>
                                        </p:attrNameLst>
                                      </p:cBhvr>
                                      <p:tavLst>
                                        <p:tav tm="0">
                                          <p:val>
                                            <p:fltVal val="90"/>
                                          </p:val>
                                        </p:tav>
                                        <p:tav tm="100000">
                                          <p:val>
                                            <p:fltVal val="0"/>
                                          </p:val>
                                        </p:tav>
                                      </p:tavLst>
                                    </p:anim>
                                    <p:animEffect transition="in" filter="fade">
                                      <p:cBhvr>
                                        <p:cTn id="108" dur="500"/>
                                        <p:tgtEl>
                                          <p:spTgt spid="47"/>
                                        </p:tgtEl>
                                      </p:cBhvr>
                                    </p:animEffect>
                                  </p:childTnLst>
                                </p:cTn>
                              </p:par>
                            </p:childTnLst>
                          </p:cTn>
                        </p:par>
                        <p:par>
                          <p:cTn id="109" fill="hold">
                            <p:stCondLst>
                              <p:cond delay="8750"/>
                            </p:stCondLst>
                            <p:childTnLst>
                              <p:par>
                                <p:cTn id="110" presetID="22" presetClass="entr" presetSubtype="8"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500"/>
                                        <p:tgtEl>
                                          <p:spTgt spid="43"/>
                                        </p:tgtEl>
                                      </p:cBhvr>
                                    </p:animEffect>
                                  </p:childTnLst>
                                </p:cTn>
                              </p:par>
                            </p:childTnLst>
                          </p:cTn>
                        </p:par>
                        <p:par>
                          <p:cTn id="113" fill="hold">
                            <p:stCondLst>
                              <p:cond delay="9250"/>
                            </p:stCondLst>
                            <p:childTnLst>
                              <p:par>
                                <p:cTn id="114" presetID="10" presetClass="entr" presetSubtype="0" fill="hold" grpId="0" nodeType="afterEffect">
                                  <p:stCondLst>
                                    <p:cond delay="0"/>
                                  </p:stCondLst>
                                  <p:childTnLst>
                                    <p:set>
                                      <p:cBhvr>
                                        <p:cTn id="115" dur="1" fill="hold">
                                          <p:stCondLst>
                                            <p:cond delay="0"/>
                                          </p:stCondLst>
                                        </p:cTn>
                                        <p:tgtEl>
                                          <p:spTgt spid="44">
                                            <p:txEl>
                                              <p:pRg st="0" end="0"/>
                                            </p:txEl>
                                          </p:spTgt>
                                        </p:tgtEl>
                                        <p:attrNameLst>
                                          <p:attrName>style.visibility</p:attrName>
                                        </p:attrNameLst>
                                      </p:cBhvr>
                                      <p:to>
                                        <p:strVal val="visible"/>
                                      </p:to>
                                    </p:set>
                                    <p:animEffect transition="in" filter="fade">
                                      <p:cBhvr>
                                        <p:cTn id="116" dur="500"/>
                                        <p:tgtEl>
                                          <p:spTgt spid="44">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7"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p:bldP spid="43" grpId="0" animBg="1"/>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7" grpId="0"/>
      <p:bldP spid="48" grpId="0" animBg="1"/>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p:tmplLst>
          <p:tmpl>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words 1">
    <p:spTree>
      <p:nvGrpSpPr>
        <p:cNvPr id="1" name=""/>
        <p:cNvGrpSpPr/>
        <p:nvPr/>
      </p:nvGrpSpPr>
      <p:grpSpPr>
        <a:xfrm>
          <a:off x="0" y="0"/>
          <a:ext cx="0" cy="0"/>
          <a:chOff x="0" y="0"/>
          <a:chExt cx="0" cy="0"/>
        </a:xfrm>
      </p:grpSpPr>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829021" y="4803967"/>
            <a:ext cx="10287000" cy="800000"/>
          </a:xfrm>
          <a:prstGeom prst="rect">
            <a:avLst/>
          </a:prstGeom>
        </p:spPr>
      </p:pic>
      <p:sp>
        <p:nvSpPr>
          <p:cNvPr id="26" name="テキスト プレースホルダー 5"/>
          <p:cNvSpPr>
            <a:spLocks noGrp="1"/>
          </p:cNvSpPr>
          <p:nvPr>
            <p:ph type="body" sz="quarter" idx="14" hasCustomPrompt="1"/>
          </p:nvPr>
        </p:nvSpPr>
        <p:spPr>
          <a:xfrm>
            <a:off x="12360488" y="0"/>
            <a:ext cx="5925925" cy="10287000"/>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12538373" y="1969477"/>
            <a:ext cx="5212598" cy="7183892"/>
          </a:xfrm>
          <a:noFill/>
        </p:spPr>
        <p:txBody>
          <a:bodyPr anchor="ctr">
            <a:noAutofit/>
          </a:bodyPr>
          <a:lstStyle>
            <a:lvl1pPr algn="l">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0424" y="3886151"/>
            <a:ext cx="2814040" cy="2814040"/>
          </a:xfrm>
          <a:prstGeom prst="rect">
            <a:avLst/>
          </a:prstGeom>
        </p:spPr>
      </p:pic>
      <p:sp>
        <p:nvSpPr>
          <p:cNvPr id="8" name="テキスト プレースホルダー 5"/>
          <p:cNvSpPr>
            <a:spLocks noGrp="1"/>
          </p:cNvSpPr>
          <p:nvPr>
            <p:ph type="body" sz="quarter" idx="21" hasCustomPrompt="1"/>
          </p:nvPr>
        </p:nvSpPr>
        <p:spPr>
          <a:xfrm>
            <a:off x="5833206" y="553404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a:off x="6603999" y="452718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6204" y="5194722"/>
            <a:ext cx="3409522" cy="3409522"/>
          </a:xfrm>
          <a:prstGeom prst="rect">
            <a:avLst/>
          </a:prstGeom>
        </p:spPr>
      </p:pic>
      <p:sp>
        <p:nvSpPr>
          <p:cNvPr id="11" name="テキスト プレースホルダー 5"/>
          <p:cNvSpPr>
            <a:spLocks noGrp="1"/>
          </p:cNvSpPr>
          <p:nvPr>
            <p:ph type="body" sz="quarter" idx="22" hasCustomPrompt="1"/>
          </p:nvPr>
        </p:nvSpPr>
        <p:spPr>
          <a:xfrm>
            <a:off x="8504464" y="7159072"/>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3" hasCustomPrompt="1"/>
          </p:nvPr>
        </p:nvSpPr>
        <p:spPr>
          <a:xfrm>
            <a:off x="9482469" y="5996750"/>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7720" y="2510184"/>
            <a:ext cx="2814040" cy="2814040"/>
          </a:xfrm>
          <a:prstGeom prst="rect">
            <a:avLst/>
          </a:prstGeom>
        </p:spPr>
      </p:pic>
      <p:sp>
        <p:nvSpPr>
          <p:cNvPr id="14" name="テキスト プレースホルダー 5"/>
          <p:cNvSpPr>
            <a:spLocks noGrp="1"/>
          </p:cNvSpPr>
          <p:nvPr>
            <p:ph type="body" sz="quarter" idx="24" hasCustomPrompt="1"/>
          </p:nvPr>
        </p:nvSpPr>
        <p:spPr>
          <a:xfrm>
            <a:off x="8530502" y="4158073"/>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5" name="図プレースホルダー 7"/>
          <p:cNvSpPr>
            <a:spLocks noGrp="1"/>
          </p:cNvSpPr>
          <p:nvPr>
            <p:ph type="pic" sz="quarter" idx="25" hasCustomPrompt="1"/>
          </p:nvPr>
        </p:nvSpPr>
        <p:spPr>
          <a:xfrm>
            <a:off x="9301295" y="3151213"/>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5" name="図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5248" y="4362821"/>
            <a:ext cx="901587" cy="901587"/>
          </a:xfrm>
          <a:prstGeom prst="rect">
            <a:avLst/>
          </a:prstGeom>
        </p:spPr>
      </p:pic>
      <p:pic>
        <p:nvPicPr>
          <p:cNvPr id="17" name="図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5714" y="5738928"/>
            <a:ext cx="901587" cy="901587"/>
          </a:xfrm>
          <a:prstGeom prst="rect">
            <a:avLst/>
          </a:prstGeom>
        </p:spPr>
      </p:pic>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9162" y="2415383"/>
            <a:ext cx="3409522" cy="3409522"/>
          </a:xfrm>
          <a:prstGeom prst="rect">
            <a:avLst/>
          </a:prstGeom>
        </p:spPr>
      </p:pic>
      <p:sp>
        <p:nvSpPr>
          <p:cNvPr id="19" name="テキスト プレースホルダー 5"/>
          <p:cNvSpPr>
            <a:spLocks noGrp="1"/>
          </p:cNvSpPr>
          <p:nvPr>
            <p:ph type="body" sz="quarter" idx="26" hasCustomPrompt="1"/>
          </p:nvPr>
        </p:nvSpPr>
        <p:spPr>
          <a:xfrm>
            <a:off x="2557422" y="4379733"/>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図プレースホルダー 7"/>
          <p:cNvSpPr>
            <a:spLocks noGrp="1"/>
          </p:cNvSpPr>
          <p:nvPr>
            <p:ph type="pic" sz="quarter" idx="27" hasCustomPrompt="1"/>
          </p:nvPr>
        </p:nvSpPr>
        <p:spPr>
          <a:xfrm>
            <a:off x="3535427" y="3217411"/>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21" name="図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3128" y="6598243"/>
            <a:ext cx="2814040" cy="2814040"/>
          </a:xfrm>
          <a:prstGeom prst="rect">
            <a:avLst/>
          </a:prstGeom>
        </p:spPr>
      </p:pic>
      <p:sp>
        <p:nvSpPr>
          <p:cNvPr id="23" name="テキスト プレースホルダー 5"/>
          <p:cNvSpPr>
            <a:spLocks noGrp="1"/>
          </p:cNvSpPr>
          <p:nvPr>
            <p:ph type="body" sz="quarter" idx="28" hasCustomPrompt="1"/>
          </p:nvPr>
        </p:nvSpPr>
        <p:spPr>
          <a:xfrm>
            <a:off x="3135910" y="8246132"/>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9" hasCustomPrompt="1"/>
          </p:nvPr>
        </p:nvSpPr>
        <p:spPr>
          <a:xfrm>
            <a:off x="3906703" y="7239272"/>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25" name="図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7816" y="4844859"/>
            <a:ext cx="901587" cy="901587"/>
          </a:xfrm>
          <a:prstGeom prst="rect">
            <a:avLst/>
          </a:prstGeom>
        </p:spPr>
      </p:pic>
      <p:pic>
        <p:nvPicPr>
          <p:cNvPr id="27" name="図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9473" y="6635704"/>
            <a:ext cx="901587" cy="901587"/>
          </a:xfrm>
          <a:prstGeom prst="rect">
            <a:avLst/>
          </a:prstGeom>
        </p:spPr>
      </p:pic>
      <p:pic>
        <p:nvPicPr>
          <p:cNvPr id="31" name="図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667" y="5684541"/>
            <a:ext cx="2814040" cy="2814040"/>
          </a:xfrm>
          <a:prstGeom prst="rect">
            <a:avLst/>
          </a:prstGeom>
        </p:spPr>
      </p:pic>
      <p:sp>
        <p:nvSpPr>
          <p:cNvPr id="32" name="テキスト プレースホルダー 5"/>
          <p:cNvSpPr>
            <a:spLocks noGrp="1"/>
          </p:cNvSpPr>
          <p:nvPr>
            <p:ph type="body" sz="quarter" idx="30" hasCustomPrompt="1"/>
          </p:nvPr>
        </p:nvSpPr>
        <p:spPr>
          <a:xfrm>
            <a:off x="456449" y="733243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227242" y="632557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35" name="図 3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2518" y="9338664"/>
            <a:ext cx="901587" cy="901587"/>
          </a:xfrm>
          <a:prstGeom prst="rect">
            <a:avLst/>
          </a:prstGeom>
        </p:spPr>
      </p:pic>
      <p:pic>
        <p:nvPicPr>
          <p:cNvPr id="36" name="図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52403" y="1684210"/>
            <a:ext cx="901587" cy="901587"/>
          </a:xfrm>
          <a:prstGeom prst="rect">
            <a:avLst/>
          </a:prstGeom>
        </p:spPr>
      </p:pic>
    </p:spTree>
    <p:extLst>
      <p:ext uri="{BB962C8B-B14F-4D97-AF65-F5344CB8AC3E}">
        <p14:creationId xmlns:p14="http://schemas.microsoft.com/office/powerpoint/2010/main" val="42445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 decel="100000" fill="hold" grpId="0" nodeType="withEffect">
                                  <p:stCondLst>
                                    <p:cond delay="75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75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8" decel="100000" fill="hold" nodeType="withEffect">
                                  <p:stCondLst>
                                    <p:cond delay="1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125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25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nodeType="withEffect">
                                  <p:stCondLst>
                                    <p:cond delay="125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1" decel="100000" fill="hold" nodeType="withEffect">
                                  <p:stCondLst>
                                    <p:cond delay="150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0-#ppt_h/2"/>
                                          </p:val>
                                        </p:tav>
                                        <p:tav tm="100000">
                                          <p:val>
                                            <p:strVal val="#ppt_y"/>
                                          </p:val>
                                        </p:tav>
                                      </p:tavLst>
                                    </p:anim>
                                  </p:childTnLst>
                                </p:cTn>
                              </p:par>
                              <p:par>
                                <p:cTn id="65" presetID="2" presetClass="entr" presetSubtype="8" decel="100000" fill="hold" nodeType="withEffect">
                                  <p:stCondLst>
                                    <p:cond delay="175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0-#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par>
                                <p:cTn id="69" presetID="2" presetClass="entr" presetSubtype="1" decel="100000" fill="hold" grpId="0" nodeType="withEffect">
                                  <p:stCondLst>
                                    <p:cond delay="20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2000"/>
                                  </p:stCondLst>
                                  <p:childTnLst>
                                    <p:set>
                                      <p:cBhvr>
                                        <p:cTn id="74" dur="1" fill="hold">
                                          <p:stCondLst>
                                            <p:cond delay="0"/>
                                          </p:stCondLst>
                                        </p:cTn>
                                        <p:tgtEl>
                                          <p:spTgt spid="14">
                                            <p:txEl>
                                              <p:pRg st="0" end="0"/>
                                            </p:txEl>
                                          </p:spTgt>
                                        </p:tgtEl>
                                        <p:attrNameLst>
                                          <p:attrName>style.visibility</p:attrName>
                                        </p:attrNameLst>
                                      </p:cBhvr>
                                      <p:to>
                                        <p:strVal val="visible"/>
                                      </p:to>
                                    </p:set>
                                    <p:anim calcmode="lin" valueType="num">
                                      <p:cBhvr additive="base">
                                        <p:cTn id="7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nodeType="withEffect">
                                  <p:stCondLst>
                                    <p:cond delay="200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0-#ppt_h/2"/>
                                          </p:val>
                                        </p:tav>
                                        <p:tav tm="100000">
                                          <p:val>
                                            <p:strVal val="#ppt_y"/>
                                          </p:val>
                                        </p:tav>
                                      </p:tavLst>
                                    </p:anim>
                                  </p:childTnLst>
                                </p:cTn>
                              </p:par>
                              <p:par>
                                <p:cTn id="81" presetID="2" presetClass="entr" presetSubtype="2" decel="100000" fill="hold" nodeType="withEffect">
                                  <p:stCondLst>
                                    <p:cond delay="225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1+#ppt_w/2"/>
                                          </p:val>
                                        </p:tav>
                                        <p:tav tm="100000">
                                          <p:val>
                                            <p:strVal val="#ppt_x"/>
                                          </p:val>
                                        </p:tav>
                                      </p:tavLst>
                                    </p:anim>
                                    <p:anim calcmode="lin" valueType="num">
                                      <p:cBhvr additive="base">
                                        <p:cTn id="84" dur="500" fill="hold"/>
                                        <p:tgtEl>
                                          <p:spTgt spid="36"/>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250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0-#ppt_w/2"/>
                                          </p:val>
                                        </p:tav>
                                        <p:tav tm="100000">
                                          <p:val>
                                            <p:strVal val="#ppt_x"/>
                                          </p:val>
                                        </p:tav>
                                      </p:tavLst>
                                    </p:anim>
                                    <p:anim calcmode="lin" valueType="num">
                                      <p:cBhvr additive="base">
                                        <p:cTn id="88" dur="500" fill="hold"/>
                                        <p:tgtEl>
                                          <p:spTgt spid="33"/>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2500"/>
                                  </p:stCondLst>
                                  <p:childTnLst>
                                    <p:set>
                                      <p:cBhvr>
                                        <p:cTn id="90" dur="1" fill="hold">
                                          <p:stCondLst>
                                            <p:cond delay="0"/>
                                          </p:stCondLst>
                                        </p:cTn>
                                        <p:tgtEl>
                                          <p:spTgt spid="32">
                                            <p:txEl>
                                              <p:pRg st="0" end="0"/>
                                            </p:txEl>
                                          </p:spTgt>
                                        </p:tgtEl>
                                        <p:attrNameLst>
                                          <p:attrName>style.visibility</p:attrName>
                                        </p:attrNameLst>
                                      </p:cBhvr>
                                      <p:to>
                                        <p:strVal val="visible"/>
                                      </p:to>
                                    </p:set>
                                    <p:anim calcmode="lin" valueType="num">
                                      <p:cBhvr additive="base">
                                        <p:cTn id="91"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2">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8" decel="100000" fill="hold" nodeType="withEffect">
                                  <p:stCondLst>
                                    <p:cond delay="250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1" decel="100000" fill="hold" nodeType="withEffect">
                                  <p:stCondLst>
                                    <p:cond delay="275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0-#ppt_h/2"/>
                                          </p:val>
                                        </p:tav>
                                        <p:tav tm="100000">
                                          <p:val>
                                            <p:strVal val="#ppt_y"/>
                                          </p:val>
                                        </p:tav>
                                      </p:tavLst>
                                    </p:anim>
                                  </p:childTnLst>
                                </p:cTn>
                              </p:par>
                            </p:childTnLst>
                          </p:cTn>
                        </p:par>
                        <p:par>
                          <p:cTn id="101" fill="hold">
                            <p:stCondLst>
                              <p:cond delay="3250"/>
                            </p:stCondLst>
                            <p:childTnLst>
                              <p:par>
                                <p:cTn id="102" presetID="16" presetClass="entr" presetSubtype="42" fill="hold" grpId="0" nodeType="afterEffect">
                                  <p:stCondLst>
                                    <p:cond delay="250"/>
                                  </p:stCondLst>
                                  <p:childTnLst>
                                    <p:set>
                                      <p:cBhvr>
                                        <p:cTn id="103" dur="1" fill="hold">
                                          <p:stCondLst>
                                            <p:cond delay="0"/>
                                          </p:stCondLst>
                                        </p:cTn>
                                        <p:tgtEl>
                                          <p:spTgt spid="26"/>
                                        </p:tgtEl>
                                        <p:attrNameLst>
                                          <p:attrName>style.visibility</p:attrName>
                                        </p:attrNameLst>
                                      </p:cBhvr>
                                      <p:to>
                                        <p:strVal val="visible"/>
                                      </p:to>
                                    </p:set>
                                    <p:animEffect transition="in" filter="barn(outHorizontal)">
                                      <p:cBhvr>
                                        <p:cTn id="104" dur="500"/>
                                        <p:tgtEl>
                                          <p:spTgt spid="26"/>
                                        </p:tgtEl>
                                      </p:cBhvr>
                                    </p:animEffect>
                                  </p:childTnLst>
                                </p:cTn>
                              </p:par>
                              <p:par>
                                <p:cTn id="105" presetID="16" presetClass="entr" presetSubtype="42" fill="hold" nodeType="withEffect">
                                  <p:stCondLst>
                                    <p:cond delay="250"/>
                                  </p:stCondLst>
                                  <p:childTnLst>
                                    <p:set>
                                      <p:cBhvr>
                                        <p:cTn id="106" dur="1" fill="hold">
                                          <p:stCondLst>
                                            <p:cond delay="0"/>
                                          </p:stCondLst>
                                        </p:cTn>
                                        <p:tgtEl>
                                          <p:spTgt spid="37"/>
                                        </p:tgtEl>
                                        <p:attrNameLst>
                                          <p:attrName>style.visibility</p:attrName>
                                        </p:attrNameLst>
                                      </p:cBhvr>
                                      <p:to>
                                        <p:strVal val="visible"/>
                                      </p:to>
                                    </p:set>
                                    <p:animEffect transition="in" filter="barn(outHorizontal)">
                                      <p:cBhvr>
                                        <p:cTn id="107" dur="500"/>
                                        <p:tgtEl>
                                          <p:spTgt spid="37"/>
                                        </p:tgtEl>
                                      </p:cBhvr>
                                    </p:animEffect>
                                  </p:childTnLst>
                                </p:cTn>
                              </p:par>
                            </p:childTnLst>
                          </p:cTn>
                        </p:par>
                        <p:par>
                          <p:cTn id="108" fill="hold">
                            <p:stCondLst>
                              <p:cond delay="4000"/>
                            </p:stCondLst>
                            <p:childTnLst>
                              <p:par>
                                <p:cTn id="109" presetID="22" presetClass="entr" presetSubtype="8"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left)">
                                      <p:cBhvr>
                                        <p:cTn id="1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42"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barn(outHorizont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8" grpId="0" build="p">
        <p:tmplLst>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1" grpId="0" build="p">
        <p:tmplLst>
          <p:tmpl lvl="1">
            <p:tnLst>
              <p:par>
                <p:cTn presetID="2" presetClass="entr" presetSubtype="2" decel="100000" fill="hold" nodeType="withEffect">
                  <p:stCondLst>
                    <p:cond delay="1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p:bldP spid="14" grpId="0" build="p">
        <p:tmplLst>
          <p:tmpl lvl="1">
            <p:tnLst>
              <p:par>
                <p:cTn presetID="2" presetClass="entr" presetSubtype="1" decel="10000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bldP spid="23" grpId="0" build="p">
        <p:tmplLst>
          <p:tmpl lvl="1">
            <p:tnLst>
              <p:par>
                <p:cTn presetID="2" presetClass="entr" presetSubtype="1" decel="10000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p:bldP spid="32" grpId="0" build="p">
        <p:tmplLst>
          <p:tmpl lvl="1">
            <p:tnLst>
              <p:par>
                <p:cTn presetID="2" presetClass="entr" presetSubtype="8" decel="100000" fill="hold" nodeType="withEffect">
                  <p:stCondLst>
                    <p:cond delay="2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ide Graph">
    <p:spTree>
      <p:nvGrpSpPr>
        <p:cNvPr id="1" name=""/>
        <p:cNvGrpSpPr/>
        <p:nvPr/>
      </p:nvGrpSpPr>
      <p:grpSpPr>
        <a:xfrm>
          <a:off x="0" y="0"/>
          <a:ext cx="0" cy="0"/>
          <a:chOff x="0" y="0"/>
          <a:chExt cx="0" cy="0"/>
        </a:xfrm>
      </p:grpSpPr>
      <p:sp>
        <p:nvSpPr>
          <p:cNvPr id="26" name="テキスト プレースホルダー 5"/>
          <p:cNvSpPr>
            <a:spLocks noGrp="1"/>
          </p:cNvSpPr>
          <p:nvPr>
            <p:ph type="body" sz="quarter" idx="14" hasCustomPrompt="1"/>
          </p:nvPr>
        </p:nvSpPr>
        <p:spPr>
          <a:xfrm>
            <a:off x="-1" y="7447605"/>
            <a:ext cx="18286413" cy="1856055"/>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794779" y="7447605"/>
            <a:ext cx="16696854" cy="185605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795338" y="2524128"/>
            <a:ext cx="16695737" cy="4791075"/>
          </a:xfrm>
          <a:solidFill>
            <a:schemeClr val="tx1">
              <a:alpha val="20000"/>
            </a:schemeClr>
          </a:solidFill>
          <a:effectLst/>
        </p:spPr>
        <p:txBody>
          <a:bodyPr/>
          <a:lstStyle>
            <a:lvl1pPr>
              <a:defRPr/>
            </a:lvl1pPr>
          </a:lstStyle>
          <a:p>
            <a:r>
              <a:rPr lang="en-US" dirty="0" smtClean="0"/>
              <a:t>Add graph here</a:t>
            </a:r>
            <a:endParaRPr lang="en-US" dirty="0"/>
          </a:p>
        </p:txBody>
      </p:sp>
    </p:spTree>
    <p:extLst>
      <p:ext uri="{BB962C8B-B14F-4D97-AF65-F5344CB8AC3E}">
        <p14:creationId xmlns:p14="http://schemas.microsoft.com/office/powerpoint/2010/main" val="29842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Vertical)">
                                      <p:cBhvr>
                                        <p:cTn id="13" dur="500"/>
                                        <p:tgtEl>
                                          <p:spTgt spid="2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37"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outVertic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aphs">
    <p:spTree>
      <p:nvGrpSpPr>
        <p:cNvPr id="1" name=""/>
        <p:cNvGrpSpPr/>
        <p:nvPr/>
      </p:nvGrpSpPr>
      <p:grpSpPr>
        <a:xfrm>
          <a:off x="0" y="0"/>
          <a:ext cx="0" cy="0"/>
          <a:chOff x="0" y="0"/>
          <a:chExt cx="0" cy="0"/>
        </a:xfrm>
      </p:grpSpPr>
      <p:sp>
        <p:nvSpPr>
          <p:cNvPr id="20" name="正方形/長方形 19"/>
          <p:cNvSpPr/>
          <p:nvPr userDrawn="1"/>
        </p:nvSpPr>
        <p:spPr>
          <a:xfrm>
            <a:off x="537431" y="7447485"/>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userDrawn="1"/>
        </p:nvSpPr>
        <p:spPr>
          <a:xfrm>
            <a:off x="9236292" y="7463648"/>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812008" y="8362348"/>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812271" y="2524128"/>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4" name="グラフ プレースホルダー 8"/>
          <p:cNvSpPr>
            <a:spLocks noGrp="1"/>
          </p:cNvSpPr>
          <p:nvPr>
            <p:ph type="chart" sz="quarter" idx="18" hasCustomPrompt="1"/>
          </p:nvPr>
        </p:nvSpPr>
        <p:spPr>
          <a:xfrm>
            <a:off x="9491022" y="2524007"/>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1" name="正方形/長方形 10"/>
          <p:cNvSpPr/>
          <p:nvPr userDrawn="1"/>
        </p:nvSpPr>
        <p:spPr>
          <a:xfrm rot="-180000">
            <a:off x="275072" y="7515611"/>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19" hasCustomPrompt="1"/>
          </p:nvPr>
        </p:nvSpPr>
        <p:spPr>
          <a:xfrm rot="-180000">
            <a:off x="312448" y="7432518"/>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1" hasCustomPrompt="1"/>
          </p:nvPr>
        </p:nvSpPr>
        <p:spPr>
          <a:xfrm>
            <a:off x="9490759" y="8362227"/>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rot="-180000">
            <a:off x="8953823" y="7515490"/>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22" hasCustomPrompt="1"/>
          </p:nvPr>
        </p:nvSpPr>
        <p:spPr>
          <a:xfrm rot="-180000">
            <a:off x="8991199" y="7432397"/>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26657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250"/>
                            </p:stCondLst>
                            <p:childTnLst>
                              <p:par>
                                <p:cTn id="13" presetID="2" presetClass="entr" presetSubtype="8"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2250"/>
                            </p:stCondLst>
                            <p:childTnLst>
                              <p:par>
                                <p:cTn id="26" presetID="22" presetClass="entr" presetSubtype="8"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3250"/>
                            </p:stCondLst>
                            <p:childTnLst>
                              <p:par>
                                <p:cTn id="30" presetID="22" presetClass="entr" presetSubtype="8" fill="hold" grpId="0" nodeType="after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4000"/>
                            </p:stCondLst>
                            <p:childTnLst>
                              <p:par>
                                <p:cTn id="34" presetID="2" presetClass="entr" presetSubtype="8" decel="10000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P spid="14" grpId="0" animBg="1"/>
      <p:bldP spid="11" grpId="0" animBg="1"/>
      <p:bldP spid="15" grpId="0">
        <p:tmplLst>
          <p:tmpl>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正方形/長方形 3"/>
          <p:cNvSpPr/>
          <p:nvPr userDrawn="1"/>
        </p:nvSpPr>
        <p:spPr>
          <a:xfrm>
            <a:off x="4093029" y="0"/>
            <a:ext cx="10914741" cy="10286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プレースホルダー 2"/>
          <p:cNvSpPr>
            <a:spLocks noGrp="1"/>
          </p:cNvSpPr>
          <p:nvPr>
            <p:ph type="body" sz="quarter" idx="10" hasCustomPrompt="1"/>
          </p:nvPr>
        </p:nvSpPr>
        <p:spPr>
          <a:xfrm>
            <a:off x="4601029" y="855663"/>
            <a:ext cx="9869714" cy="8796337"/>
          </a:xfrm>
          <a:effectLst>
            <a:outerShdw blurRad="50800" dist="38100" dir="2700000" algn="tl" rotWithShape="0">
              <a:schemeClr val="tx1">
                <a:alpha val="40000"/>
              </a:schemeClr>
            </a:outerShdw>
          </a:effectLst>
        </p:spPr>
        <p:txBody>
          <a:bodyPr anchor="ctr">
            <a:normAutofit/>
          </a:bodyPr>
          <a:lstStyle>
            <a:lvl1pPr marL="457200" indent="-457200" algn="l">
              <a:spcBef>
                <a:spcPts val="1200"/>
              </a:spcBef>
              <a:buFont typeface="Wingdings" panose="05000000000000000000" pitchFamily="2" charset="2"/>
              <a:buChar char="§"/>
              <a:defRPr sz="2800">
                <a:solidFill>
                  <a:schemeClr val="bg1"/>
                </a:solidFill>
                <a:latin typeface="+mj-lt"/>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altLang="ja-JP" dirty="0" smtClean="0"/>
              <a:t>TEXT</a:t>
            </a:r>
          </a:p>
          <a:p>
            <a:pPr lvl="1"/>
            <a:r>
              <a:rPr lang="en-US" dirty="0" smtClean="0"/>
              <a:t>Level 2</a:t>
            </a:r>
            <a:endParaRPr lang="en-US" dirty="0"/>
          </a:p>
        </p:txBody>
      </p:sp>
      <p:pic>
        <p:nvPicPr>
          <p:cNvPr id="7" name="図 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20385427" flipH="1">
            <a:off x="2194415" y="978473"/>
            <a:ext cx="460258" cy="8472928"/>
          </a:xfrm>
          <a:prstGeom prst="rect">
            <a:avLst/>
          </a:prstGeom>
          <a:effectLst>
            <a:outerShdw blurRad="152400" dist="76200" dir="11160000" algn="tl" rotWithShape="0">
              <a:prstClr val="black">
                <a:alpha val="40000"/>
              </a:prstClr>
            </a:outerShdw>
          </a:effectLst>
        </p:spPr>
      </p:pic>
      <p:sp>
        <p:nvSpPr>
          <p:cNvPr id="8" name="テキスト プレースホルダー 2"/>
          <p:cNvSpPr>
            <a:spLocks noGrp="1"/>
          </p:cNvSpPr>
          <p:nvPr>
            <p:ph type="body" sz="quarter" idx="11" hasCustomPrompt="1"/>
          </p:nvPr>
        </p:nvSpPr>
        <p:spPr>
          <a:xfrm rot="21120203">
            <a:off x="1471487" y="774347"/>
            <a:ext cx="5269582" cy="1178742"/>
          </a:xfrm>
          <a:effectLst>
            <a:outerShdw blurRad="50800" dist="38100" dir="2700000" algn="tl" rotWithShape="0">
              <a:schemeClr val="tx1">
                <a:alpha val="40000"/>
              </a:schemeClr>
            </a:outerShdw>
          </a:effectLst>
        </p:spPr>
        <p:txBody>
          <a:bodyPr anchor="ctr">
            <a:noAutofit/>
          </a:bodyPr>
          <a:lstStyle>
            <a:lvl1pPr marL="0" indent="0" algn="l">
              <a:buFont typeface="Wingdings" panose="05000000000000000000" pitchFamily="2" charset="2"/>
              <a:buNone/>
              <a:defRPr sz="8000">
                <a:solidFill>
                  <a:schemeClr val="bg1"/>
                </a:solidFill>
                <a:latin typeface="Reenie Beanie" panose="02000000000000000000" pitchFamily="2" charset="0"/>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dirty="0" smtClean="0"/>
              <a:t>Notes</a:t>
            </a:r>
          </a:p>
        </p:txBody>
      </p:sp>
    </p:spTree>
    <p:extLst>
      <p:ext uri="{BB962C8B-B14F-4D97-AF65-F5344CB8AC3E}">
        <p14:creationId xmlns:p14="http://schemas.microsoft.com/office/powerpoint/2010/main" val="113113626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9" name="グラフ プレースホルダー 8"/>
          <p:cNvSpPr>
            <a:spLocks noGrp="1"/>
          </p:cNvSpPr>
          <p:nvPr>
            <p:ph type="chart" sz="quarter" idx="15" hasCustomPrompt="1"/>
          </p:nvPr>
        </p:nvSpPr>
        <p:spPr>
          <a:xfrm>
            <a:off x="43097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11" name="正方形/長方形 10"/>
          <p:cNvSpPr/>
          <p:nvPr userDrawn="1"/>
        </p:nvSpPr>
        <p:spPr>
          <a:xfrm rot="21600000">
            <a:off x="43097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userDrawn="1"/>
        </p:nvSpPr>
        <p:spPr>
          <a:xfrm rot="-180000">
            <a:off x="256136"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 name="テキスト プレースホルダー 5"/>
          <p:cNvSpPr>
            <a:spLocks noGrp="1"/>
          </p:cNvSpPr>
          <p:nvPr>
            <p:ph type="body" sz="quarter" idx="13" hasCustomPrompt="1"/>
          </p:nvPr>
        </p:nvSpPr>
        <p:spPr>
          <a:xfrm>
            <a:off x="433093"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14" hasCustomPrompt="1"/>
          </p:nvPr>
        </p:nvSpPr>
        <p:spPr>
          <a:xfrm rot="-180000">
            <a:off x="293483"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グラフ プレースホルダー 8"/>
          <p:cNvSpPr>
            <a:spLocks noGrp="1"/>
          </p:cNvSpPr>
          <p:nvPr>
            <p:ph type="chart" sz="quarter" idx="16" hasCustomPrompt="1"/>
          </p:nvPr>
        </p:nvSpPr>
        <p:spPr>
          <a:xfrm>
            <a:off x="489798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25" name="正方形/長方形 24"/>
          <p:cNvSpPr/>
          <p:nvPr userDrawn="1"/>
        </p:nvSpPr>
        <p:spPr>
          <a:xfrm rot="21600000">
            <a:off x="489798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4691563"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7" hasCustomPrompt="1"/>
          </p:nvPr>
        </p:nvSpPr>
        <p:spPr>
          <a:xfrm>
            <a:off x="4904484"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8" hasCustomPrompt="1"/>
          </p:nvPr>
        </p:nvSpPr>
        <p:spPr>
          <a:xfrm rot="-180000">
            <a:off x="4728910"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グラフ プレースホルダー 8"/>
          <p:cNvSpPr>
            <a:spLocks noGrp="1"/>
          </p:cNvSpPr>
          <p:nvPr>
            <p:ph type="chart" sz="quarter" idx="19" hasCustomPrompt="1"/>
          </p:nvPr>
        </p:nvSpPr>
        <p:spPr>
          <a:xfrm>
            <a:off x="936499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1" name="正方形/長方形 30"/>
          <p:cNvSpPr/>
          <p:nvPr userDrawn="1"/>
        </p:nvSpPr>
        <p:spPr>
          <a:xfrm rot="21600000">
            <a:off x="936499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userDrawn="1"/>
        </p:nvSpPr>
        <p:spPr>
          <a:xfrm rot="-180000">
            <a:off x="9153281"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3" name="テキスト プレースホルダー 5"/>
          <p:cNvSpPr>
            <a:spLocks noGrp="1"/>
          </p:cNvSpPr>
          <p:nvPr>
            <p:ph type="body" sz="quarter" idx="20" hasCustomPrompt="1"/>
          </p:nvPr>
        </p:nvSpPr>
        <p:spPr>
          <a:xfrm>
            <a:off x="9375875"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21" hasCustomPrompt="1"/>
          </p:nvPr>
        </p:nvSpPr>
        <p:spPr>
          <a:xfrm rot="-180000">
            <a:off x="9190628"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5" name="グラフ プレースホルダー 8"/>
          <p:cNvSpPr>
            <a:spLocks noGrp="1"/>
          </p:cNvSpPr>
          <p:nvPr>
            <p:ph type="chart" sz="quarter" idx="22" hasCustomPrompt="1"/>
          </p:nvPr>
        </p:nvSpPr>
        <p:spPr>
          <a:xfrm>
            <a:off x="13832001" y="2710335"/>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6" name="正方形/長方形 35"/>
          <p:cNvSpPr/>
          <p:nvPr userDrawn="1"/>
        </p:nvSpPr>
        <p:spPr>
          <a:xfrm rot="21600000">
            <a:off x="13832001" y="6751102"/>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userDrawn="1"/>
        </p:nvSpPr>
        <p:spPr>
          <a:xfrm rot="-180000">
            <a:off x="13623717" y="6841386"/>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8" name="テキスト プレースホルダー 5"/>
          <p:cNvSpPr>
            <a:spLocks noGrp="1"/>
          </p:cNvSpPr>
          <p:nvPr>
            <p:ph type="body" sz="quarter" idx="23" hasCustomPrompt="1"/>
          </p:nvPr>
        </p:nvSpPr>
        <p:spPr>
          <a:xfrm>
            <a:off x="13847267" y="7734386"/>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9" name="テキスト プレースホルダー 5"/>
          <p:cNvSpPr>
            <a:spLocks noGrp="1"/>
          </p:cNvSpPr>
          <p:nvPr>
            <p:ph type="body" sz="quarter" idx="24" hasCustomPrompt="1"/>
          </p:nvPr>
        </p:nvSpPr>
        <p:spPr>
          <a:xfrm rot="-180000">
            <a:off x="13661064" y="6757202"/>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2257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500"/>
                            </p:stCondLst>
                            <p:childTnLst>
                              <p:par>
                                <p:cTn id="13" presetID="2" presetClass="entr" presetSubtype="8" decel="10000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21" presetClass="entr" presetSubtype="1" fill="hold" grpId="0" nodeType="afterEffect">
                                  <p:stCondLst>
                                    <p:cond delay="25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1000"/>
                                        <p:tgtEl>
                                          <p:spTgt spid="24"/>
                                        </p:tgtEl>
                                      </p:cBhvr>
                                    </p:animEffect>
                                  </p:childTnLst>
                                </p:cTn>
                              </p:par>
                            </p:childTnLst>
                          </p:cTn>
                        </p:par>
                        <p:par>
                          <p:cTn id="29" fill="hold">
                            <p:stCondLst>
                              <p:cond delay="3750"/>
                            </p:stCondLst>
                            <p:childTnLst>
                              <p:par>
                                <p:cTn id="30" presetID="16" presetClass="entr" presetSubtype="37"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outVertical)">
                                      <p:cBhvr>
                                        <p:cTn id="32" dur="500"/>
                                        <p:tgtEl>
                                          <p:spTgt spid="25"/>
                                        </p:tgtEl>
                                      </p:cBhvr>
                                    </p:animEffect>
                                  </p:childTnLst>
                                </p:cTn>
                              </p:par>
                            </p:childTnLst>
                          </p:cTn>
                        </p:par>
                        <p:par>
                          <p:cTn id="33" fill="hold">
                            <p:stCondLst>
                              <p:cond delay="4250"/>
                            </p:stCondLst>
                            <p:childTnLst>
                              <p:par>
                                <p:cTn id="34" presetID="2" presetClass="entr" presetSubtype="8" decel="10000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250"/>
                            </p:stCondLst>
                            <p:childTnLst>
                              <p:par>
                                <p:cTn id="47" presetID="21" presetClass="entr" presetSubtype="1" fill="hold" grpId="0" nodeType="afterEffect">
                                  <p:stCondLst>
                                    <p:cond delay="250"/>
                                  </p:stCondLst>
                                  <p:childTnLst>
                                    <p:set>
                                      <p:cBhvr>
                                        <p:cTn id="48" dur="1" fill="hold">
                                          <p:stCondLst>
                                            <p:cond delay="0"/>
                                          </p:stCondLst>
                                        </p:cTn>
                                        <p:tgtEl>
                                          <p:spTgt spid="30"/>
                                        </p:tgtEl>
                                        <p:attrNameLst>
                                          <p:attrName>style.visibility</p:attrName>
                                        </p:attrNameLst>
                                      </p:cBhvr>
                                      <p:to>
                                        <p:strVal val="visible"/>
                                      </p:to>
                                    </p:set>
                                    <p:animEffect transition="in" filter="wheel(1)">
                                      <p:cBhvr>
                                        <p:cTn id="49" dur="1000"/>
                                        <p:tgtEl>
                                          <p:spTgt spid="30"/>
                                        </p:tgtEl>
                                      </p:cBhvr>
                                    </p:animEffect>
                                  </p:childTnLst>
                                </p:cTn>
                              </p:par>
                            </p:childTnLst>
                          </p:cTn>
                        </p:par>
                        <p:par>
                          <p:cTn id="50" fill="hold">
                            <p:stCondLst>
                              <p:cond delay="6500"/>
                            </p:stCondLst>
                            <p:childTnLst>
                              <p:par>
                                <p:cTn id="51" presetID="16" presetClass="entr" presetSubtype="37"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par>
                          <p:cTn id="54" fill="hold">
                            <p:stCondLst>
                              <p:cond delay="7000"/>
                            </p:stCondLst>
                            <p:childTnLst>
                              <p:par>
                                <p:cTn id="55" presetID="2" presetClass="entr" presetSubtype="8" decel="10000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0-#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par>
                          <p:cTn id="67" fill="hold">
                            <p:stCondLst>
                              <p:cond delay="8000"/>
                            </p:stCondLst>
                            <p:childTnLst>
                              <p:par>
                                <p:cTn id="68" presetID="21" presetClass="entr" presetSubtype="1" fill="hold" grpId="0" nodeType="afterEffect">
                                  <p:stCondLst>
                                    <p:cond delay="25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cTn>
                              </p:par>
                            </p:childTnLst>
                          </p:cTn>
                        </p:par>
                        <p:par>
                          <p:cTn id="71" fill="hold">
                            <p:stCondLst>
                              <p:cond delay="9250"/>
                            </p:stCondLst>
                            <p:childTnLst>
                              <p:par>
                                <p:cTn id="72" presetID="16" presetClass="entr" presetSubtype="37"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outVertical)">
                                      <p:cBhvr>
                                        <p:cTn id="74" dur="500"/>
                                        <p:tgtEl>
                                          <p:spTgt spid="36"/>
                                        </p:tgtEl>
                                      </p:cBhvr>
                                    </p:animEffect>
                                  </p:childTnLst>
                                </p:cTn>
                              </p:par>
                            </p:childTnLst>
                          </p:cTn>
                        </p:par>
                        <p:par>
                          <p:cTn id="75" fill="hold">
                            <p:stCondLst>
                              <p:cond delay="9750"/>
                            </p:stCondLst>
                            <p:childTnLst>
                              <p:par>
                                <p:cTn id="76" presetID="2" presetClass="entr" presetSubtype="8" decel="10000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0-#ppt_w/2"/>
                                          </p:val>
                                        </p:tav>
                                        <p:tav tm="100000">
                                          <p:val>
                                            <p:strVal val="#ppt_x"/>
                                          </p:val>
                                        </p:tav>
                                      </p:tavLst>
                                    </p:anim>
                                    <p:anim calcmode="lin" valueType="num">
                                      <p:cBhvr additive="base">
                                        <p:cTn id="79" dur="500" fill="hold"/>
                                        <p:tgtEl>
                                          <p:spTgt spid="39"/>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500" fill="hold"/>
                                        <p:tgtEl>
                                          <p:spTgt spid="37"/>
                                        </p:tgtEl>
                                        <p:attrNameLst>
                                          <p:attrName>ppt_x</p:attrName>
                                        </p:attrNameLst>
                                      </p:cBhvr>
                                      <p:tavLst>
                                        <p:tav tm="0">
                                          <p:val>
                                            <p:strVal val="0-#ppt_w/2"/>
                                          </p:val>
                                        </p:tav>
                                        <p:tav tm="100000">
                                          <p:val>
                                            <p:strVal val="#ppt_x"/>
                                          </p:val>
                                        </p:tav>
                                      </p:tavLst>
                                    </p:anim>
                                    <p:anim calcmode="lin" valueType="num">
                                      <p:cBhvr additive="base">
                                        <p:cTn id="83" dur="500" fill="hold"/>
                                        <p:tgtEl>
                                          <p:spTgt spid="37"/>
                                        </p:tgtEl>
                                        <p:attrNameLst>
                                          <p:attrName>ppt_y</p:attrName>
                                        </p:attrNameLst>
                                      </p:cBhvr>
                                      <p:tavLst>
                                        <p:tav tm="0">
                                          <p:val>
                                            <p:strVal val="#ppt_y"/>
                                          </p:val>
                                        </p:tav>
                                        <p:tav tm="100000">
                                          <p:val>
                                            <p:strVal val="#ppt_y"/>
                                          </p:val>
                                        </p:tav>
                                      </p:tavLst>
                                    </p:anim>
                                  </p:childTnLst>
                                </p:cTn>
                              </p:par>
                            </p:childTnLst>
                          </p:cTn>
                        </p:par>
                        <p:par>
                          <p:cTn id="84" fill="hold">
                            <p:stCondLst>
                              <p:cond delay="10250"/>
                            </p:stCondLst>
                            <p:childTnLst>
                              <p:par>
                                <p:cTn id="85" presetID="22" presetClass="entr" presetSubtype="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 presetClass="entr" presetSubtype="8"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4" grpId="0" animBg="1"/>
      <p:bldP spid="25" grpId="0" animBg="1"/>
      <p:bldP spid="27" grpId="0" animBg="1"/>
      <p:bldP spid="28" grpId="0">
        <p:tmplLst>
          <p:tmpl>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animBg="1"/>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p:tmplLst>
          <p:tmpl>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animBg="1"/>
      <p:bldP spid="38" grpId="0">
        <p:tmplLst>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r="31291"/>
          <a:stretch/>
        </p:blipFill>
        <p:spPr>
          <a:xfrm>
            <a:off x="9330214" y="211792"/>
            <a:ext cx="8970486" cy="2011429"/>
          </a:xfrm>
          <a:prstGeom prst="rect">
            <a:avLst/>
          </a:prstGeom>
        </p:spPr>
      </p:pic>
      <p:sp>
        <p:nvSpPr>
          <p:cNvPr id="29" name="テキスト プレースホルダー 23"/>
          <p:cNvSpPr>
            <a:spLocks noGrp="1"/>
          </p:cNvSpPr>
          <p:nvPr>
            <p:ph type="body" sz="quarter" idx="24" hasCustomPrompt="1"/>
          </p:nvPr>
        </p:nvSpPr>
        <p:spPr>
          <a:xfrm rot="246221">
            <a:off x="9053316" y="267100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25" hasCustomPrompt="1"/>
          </p:nvPr>
        </p:nvSpPr>
        <p:spPr>
          <a:xfrm rot="246221">
            <a:off x="9283474" y="2906178"/>
            <a:ext cx="8308182" cy="4240011"/>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23"/>
          <p:cNvSpPr>
            <a:spLocks noGrp="1"/>
          </p:cNvSpPr>
          <p:nvPr>
            <p:ph type="body" sz="quarter" idx="22" hasCustomPrompt="1"/>
          </p:nvPr>
        </p:nvSpPr>
        <p:spPr>
          <a:xfrm rot="21198624">
            <a:off x="618497" y="178697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28" name="図プレースホルダー 8"/>
          <p:cNvSpPr>
            <a:spLocks noGrp="1"/>
          </p:cNvSpPr>
          <p:nvPr>
            <p:ph type="pic" sz="quarter" idx="23" hasCustomPrompt="1"/>
          </p:nvPr>
        </p:nvSpPr>
        <p:spPr>
          <a:xfrm rot="21198624">
            <a:off x="848655" y="2022148"/>
            <a:ext cx="8308182" cy="4240011"/>
          </a:xfrm>
        </p:spPr>
        <p:txBody>
          <a:bodyPr/>
          <a:lstStyle>
            <a:lvl1pPr>
              <a:defRPr/>
            </a:lvl1pPr>
          </a:lstStyle>
          <a:p>
            <a:r>
              <a:rPr kumimoji="1" lang="en-US" altLang="ja-JP" dirty="0" smtClean="0"/>
              <a:t>Add an image here</a:t>
            </a:r>
            <a:endParaRPr kumimoji="1" lang="ja-JP" altLang="en-US" dirty="0"/>
          </a:p>
        </p:txBody>
      </p:sp>
      <p:sp>
        <p:nvSpPr>
          <p:cNvPr id="24" name="テキスト プレースホルダー 23"/>
          <p:cNvSpPr>
            <a:spLocks noGrp="1"/>
          </p:cNvSpPr>
          <p:nvPr>
            <p:ph type="body" sz="quarter" idx="21" hasCustomPrompt="1"/>
          </p:nvPr>
        </p:nvSpPr>
        <p:spPr>
          <a:xfrm rot="21392017">
            <a:off x="4533131" y="4660564"/>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タイトル 1"/>
          <p:cNvSpPr>
            <a:spLocks noGrp="1"/>
          </p:cNvSpPr>
          <p:nvPr>
            <p:ph type="title" hasCustomPrompt="1"/>
          </p:nvPr>
        </p:nvSpPr>
        <p:spPr>
          <a:xfrm rot="21420000">
            <a:off x="9671674" y="887141"/>
            <a:ext cx="8424493" cy="915119"/>
          </a:xfrm>
          <a:prstGeom prst="rect">
            <a:avLst/>
          </a:prstGeom>
        </p:spPr>
        <p:txBody>
          <a:bodyPr/>
          <a:lstStyle>
            <a:lvl1pPr algn="l">
              <a:defRPr spc="1000" baseline="0">
                <a:solidFill>
                  <a:schemeClr val="tx1"/>
                </a:solidFill>
              </a:defRPr>
            </a:lvl1pPr>
          </a:lstStyle>
          <a:p>
            <a:r>
              <a:rPr kumimoji="1" lang="en-US" altLang="ja-JP" dirty="0" smtClean="0"/>
              <a:t>TITLE GOES HERE</a:t>
            </a:r>
            <a:endParaRPr kumimoji="1" lang="ja-JP" altLang="en-US" dirty="0"/>
          </a:p>
        </p:txBody>
      </p:sp>
      <p:sp>
        <p:nvSpPr>
          <p:cNvPr id="11" name="図プレースホルダー 8"/>
          <p:cNvSpPr>
            <a:spLocks noGrp="1"/>
          </p:cNvSpPr>
          <p:nvPr>
            <p:ph type="pic" sz="quarter" idx="20" hasCustomPrompt="1"/>
          </p:nvPr>
        </p:nvSpPr>
        <p:spPr>
          <a:xfrm rot="21392017">
            <a:off x="4763289" y="4895734"/>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0844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3"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0-#ppt_h/2"/>
                                          </p:val>
                                        </p:tav>
                                        <p:tav tm="100000">
                                          <p:val>
                                            <p:strVal val="#ppt_y"/>
                                          </p:val>
                                        </p:tav>
                                      </p:tavLst>
                                    </p:anim>
                                  </p:childTnLst>
                                </p:cTn>
                              </p:par>
                              <p:par>
                                <p:cTn id="18" presetID="2" presetClass="entr" presetSubtype="3" decel="10000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8" decel="100000" fill="hold" grpId="0" nodeType="withEffect">
                                  <p:stCondLst>
                                    <p:cond delay="1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tmplLst>
          <p:tmpl>
            <p:tnLst>
              <p:par>
                <p:cTn presetID="2" presetClass="entr" presetSubtype="3"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p:bldP spid="27" grpId="0" animBg="1">
        <p:tmplLst>
          <p:tmpl>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bldP spid="24" grpId="0" animBg="1">
        <p:tmplLst>
          <p:tmpl>
            <p:tnLst>
              <p:par>
                <p:cTn presetID="2" presetClass="entr" presetSubtype="4" decel="10000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12" grpId="0"/>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18" name="正方形/長方形 17"/>
          <p:cNvSpPr/>
          <p:nvPr userDrawn="1"/>
        </p:nvSpPr>
        <p:spPr>
          <a:xfrm>
            <a:off x="0" y="2668225"/>
            <a:ext cx="18286413" cy="58956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5"/>
          <p:cNvSpPr>
            <a:spLocks noGrp="1"/>
          </p:cNvSpPr>
          <p:nvPr>
            <p:ph type="body" sz="quarter" idx="13" hasCustomPrompt="1"/>
          </p:nvPr>
        </p:nvSpPr>
        <p:spPr>
          <a:xfrm>
            <a:off x="10628371" y="5215902"/>
            <a:ext cx="6745229"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23"/>
          <p:cNvSpPr>
            <a:spLocks noGrp="1"/>
          </p:cNvSpPr>
          <p:nvPr>
            <p:ph type="body" sz="quarter" idx="28" hasCustomPrompt="1"/>
          </p:nvPr>
        </p:nvSpPr>
        <p:spPr>
          <a:xfrm rot="21232321">
            <a:off x="138901" y="529931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9" hasCustomPrompt="1"/>
          </p:nvPr>
        </p:nvSpPr>
        <p:spPr>
          <a:xfrm rot="21232321">
            <a:off x="351845" y="5488298"/>
            <a:ext cx="4906663" cy="2486630"/>
          </a:xfrm>
        </p:spPr>
        <p:txBody>
          <a:bodyPr/>
          <a:lstStyle>
            <a:lvl1pPr>
              <a:defRPr/>
            </a:lvl1pPr>
          </a:lstStyle>
          <a:p>
            <a:r>
              <a:rPr kumimoji="1" lang="en-US" altLang="ja-JP" dirty="0" smtClean="0"/>
              <a:t>Add an image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900048" y="60008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112992" y="789062"/>
            <a:ext cx="4906663" cy="2486630"/>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23"/>
          <p:cNvSpPr>
            <a:spLocks noGrp="1"/>
          </p:cNvSpPr>
          <p:nvPr>
            <p:ph type="body" sz="quarter" idx="22" hasCustomPrompt="1"/>
          </p:nvPr>
        </p:nvSpPr>
        <p:spPr>
          <a:xfrm rot="586530">
            <a:off x="4605241" y="229267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3" hasCustomPrompt="1"/>
          </p:nvPr>
        </p:nvSpPr>
        <p:spPr>
          <a:xfrm rot="586530">
            <a:off x="4818185" y="2481654"/>
            <a:ext cx="4906663" cy="2486630"/>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23"/>
          <p:cNvSpPr>
            <a:spLocks noGrp="1"/>
          </p:cNvSpPr>
          <p:nvPr>
            <p:ph type="body" sz="quarter" idx="24" hasCustomPrompt="1"/>
          </p:nvPr>
        </p:nvSpPr>
        <p:spPr>
          <a:xfrm rot="992453">
            <a:off x="1864595" y="3607255"/>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0" name="図プレースホルダー 8"/>
          <p:cNvSpPr>
            <a:spLocks noGrp="1"/>
          </p:cNvSpPr>
          <p:nvPr>
            <p:ph type="pic" sz="quarter" idx="25" hasCustomPrompt="1"/>
          </p:nvPr>
        </p:nvSpPr>
        <p:spPr>
          <a:xfrm rot="992453">
            <a:off x="2067379" y="3799209"/>
            <a:ext cx="5461228" cy="2767676"/>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23"/>
          <p:cNvSpPr>
            <a:spLocks noGrp="1"/>
          </p:cNvSpPr>
          <p:nvPr>
            <p:ph type="body" sz="quarter" idx="26" hasCustomPrompt="1"/>
          </p:nvPr>
        </p:nvSpPr>
        <p:spPr>
          <a:xfrm rot="21408216">
            <a:off x="4332815" y="6271778"/>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2" name="図プレースホルダー 8"/>
          <p:cNvSpPr>
            <a:spLocks noGrp="1"/>
          </p:cNvSpPr>
          <p:nvPr>
            <p:ph type="pic" sz="quarter" idx="27" hasCustomPrompt="1"/>
          </p:nvPr>
        </p:nvSpPr>
        <p:spPr>
          <a:xfrm rot="21408216">
            <a:off x="4535599" y="6463732"/>
            <a:ext cx="5461228" cy="2767676"/>
          </a:xfrm>
        </p:spPr>
        <p:txBody>
          <a:bodyPr/>
          <a:lstStyle>
            <a:lvl1pPr>
              <a:defRPr/>
            </a:lvl1pPr>
          </a:lstStyle>
          <a:p>
            <a:r>
              <a:rPr kumimoji="1" lang="en-US" altLang="ja-JP" dirty="0" smtClean="0"/>
              <a:t>Add an image here</a:t>
            </a:r>
            <a:endParaRPr kumimoji="1" lang="ja-JP" altLang="en-US" dirty="0"/>
          </a:p>
        </p:txBody>
      </p:sp>
      <p:pic>
        <p:nvPicPr>
          <p:cNvPr id="15" name="図 14"/>
          <p:cNvPicPr>
            <a:picLocks noChangeAspect="1"/>
          </p:cNvPicPr>
          <p:nvPr userDrawn="1"/>
        </p:nvPicPr>
        <p:blipFill rotWithShape="1">
          <a:blip r:embed="rId3">
            <a:extLst>
              <a:ext uri="{28A0092B-C50C-407E-A947-70E740481C1C}">
                <a14:useLocalDpi xmlns:a14="http://schemas.microsoft.com/office/drawing/2010/main" val="0"/>
              </a:ext>
            </a:extLst>
          </a:blip>
          <a:srcRect r="17886"/>
          <a:stretch/>
        </p:blipFill>
        <p:spPr>
          <a:xfrm>
            <a:off x="7565711" y="290892"/>
            <a:ext cx="10720702" cy="2011429"/>
          </a:xfrm>
          <a:prstGeom prst="rect">
            <a:avLst/>
          </a:prstGeom>
        </p:spPr>
      </p:pic>
      <p:sp>
        <p:nvSpPr>
          <p:cNvPr id="16" name="タイトル 1"/>
          <p:cNvSpPr>
            <a:spLocks noGrp="1"/>
          </p:cNvSpPr>
          <p:nvPr>
            <p:ph type="title" hasCustomPrompt="1"/>
          </p:nvPr>
        </p:nvSpPr>
        <p:spPr>
          <a:xfrm rot="21420000">
            <a:off x="7917704" y="965039"/>
            <a:ext cx="10097937"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20" name="テキスト プレースホルダー 5"/>
          <p:cNvSpPr>
            <a:spLocks noGrp="1"/>
          </p:cNvSpPr>
          <p:nvPr>
            <p:ph type="body" sz="quarter" idx="30" hasCustomPrompt="1"/>
          </p:nvPr>
        </p:nvSpPr>
        <p:spPr>
          <a:xfrm>
            <a:off x="10633892" y="2758235"/>
            <a:ext cx="6745229" cy="2384710"/>
          </a:xfrm>
          <a:noFill/>
        </p:spPr>
        <p:txBody>
          <a:bodyPr anchor="b">
            <a:noAutofit/>
          </a:bodyPr>
          <a:lstStyle>
            <a:lvl1pP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6233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12" decel="100000" fill="hold" grpId="0"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6" decel="100000" fill="hold" grpId="0" nodeType="withEffect">
                                  <p:stCondLst>
                                    <p:cond delay="4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6" decel="100000" fill="hold" grpId="0" nodeType="withEffect">
                                  <p:stCondLst>
                                    <p:cond delay="4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900"/>
                            </p:stCondLst>
                            <p:childTnLst>
                              <p:par>
                                <p:cTn id="46" presetID="2" presetClass="entr" presetSubtype="2" decel="100000" fill="hold" grpId="0" nodeType="afterEffect">
                                  <p:stCondLst>
                                    <p:cond delay="25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2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1650"/>
                            </p:stCondLst>
                            <p:childTnLst>
                              <p:par>
                                <p:cTn id="55" presetID="16" presetClass="entr" presetSubtype="37"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outVertical)">
                                      <p:cBhvr>
                                        <p:cTn id="57" dur="500"/>
                                        <p:tgtEl>
                                          <p:spTgt spid="1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wipe(left)">
                                      <p:cBhvr>
                                        <p:cTn id="60" dur="500"/>
                                        <p:tgtEl>
                                          <p:spTgt spid="20">
                                            <p:txEl>
                                              <p:pRg st="0" end="0"/>
                                            </p:txEl>
                                          </p:spTgt>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left)">
                                      <p:cBhvr>
                                        <p:cTn id="6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build="p">
        <p:tmplLst>
          <p:tmpl lvl="1">
            <p:tnLst>
              <p:par>
                <p:cTn presetID="2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3" grpId="0" animBg="1">
        <p:tmplLst>
          <p:tmpl>
            <p:tnLst>
              <p:par>
                <p:cTn presetID="2" presetClass="entr" presetSubtype="12"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bldP spid="5" grpId="0" animBg="1">
        <p:tmplLst>
          <p:tmpl>
            <p:tnLst>
              <p:par>
                <p:cTn presetID="2" presetClass="entr" presetSubtype="9"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bldP spid="7" grpId="0" animBg="1">
        <p:tmplLst>
          <p:tmpl>
            <p:tnLst>
              <p:par>
                <p:cTn presetID="2" presetClass="entr" presetSubtype="3"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p:bldP spid="9" grpId="0" animBg="1">
        <p:tmplLst>
          <p:tmpl>
            <p:tnLst>
              <p:par>
                <p:cTn presetID="2" presetClass="entr" presetSubtype="8"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p:bldP spid="11" grpId="0" animBg="1">
        <p:tmplLst>
          <p:tmpl>
            <p:tnLst>
              <p:par>
                <p:cTn presetID="2" presetClass="entr" presetSubtype="6"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p:bldP spid="16" grpId="0"/>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Text 2">
    <p:spTree>
      <p:nvGrpSpPr>
        <p:cNvPr id="1" name=""/>
        <p:cNvGrpSpPr/>
        <p:nvPr/>
      </p:nvGrpSpPr>
      <p:grpSpPr>
        <a:xfrm>
          <a:off x="0" y="0"/>
          <a:ext cx="0" cy="0"/>
          <a:chOff x="0" y="0"/>
          <a:chExt cx="0" cy="0"/>
        </a:xfrm>
      </p:grpSpPr>
      <p:sp>
        <p:nvSpPr>
          <p:cNvPr id="7" name="正方形/長方形 6"/>
          <p:cNvSpPr/>
          <p:nvPr userDrawn="1"/>
        </p:nvSpPr>
        <p:spPr>
          <a:xfrm>
            <a:off x="0" y="6581987"/>
            <a:ext cx="18286413" cy="29671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プレースホルダー 23"/>
          <p:cNvSpPr>
            <a:spLocks noGrp="1"/>
          </p:cNvSpPr>
          <p:nvPr>
            <p:ph type="body" sz="quarter" idx="26" hasCustomPrompt="1"/>
          </p:nvPr>
        </p:nvSpPr>
        <p:spPr>
          <a:xfrm rot="21408216">
            <a:off x="11559287" y="309353"/>
            <a:ext cx="6356474" cy="3414634"/>
          </a:xfrm>
          <a:blipFill>
            <a:blip r:embed="rId2"/>
            <a:stretch>
              <a:fillRect/>
            </a:stretch>
          </a:blipFill>
        </p:spPr>
        <p:txBody>
          <a:bodyPr/>
          <a:lstStyle/>
          <a:p>
            <a:pPr lvl="0"/>
            <a:r>
              <a:rPr kumimoji="1" lang="en-US" altLang="ja-JP" dirty="0" smtClean="0"/>
              <a:t> </a:t>
            </a:r>
            <a:endParaRPr kumimoji="1" lang="ja-JP" altLang="en-US" dirty="0"/>
          </a:p>
        </p:txBody>
      </p:sp>
      <p:sp>
        <p:nvSpPr>
          <p:cNvPr id="17" name="図プレースホルダー 8"/>
          <p:cNvSpPr>
            <a:spLocks noGrp="1"/>
          </p:cNvSpPr>
          <p:nvPr>
            <p:ph type="pic" sz="quarter" idx="27" hasCustomPrompt="1"/>
          </p:nvPr>
        </p:nvSpPr>
        <p:spPr>
          <a:xfrm rot="21408216">
            <a:off x="11778997" y="517329"/>
            <a:ext cx="5917055" cy="2998683"/>
          </a:xfrm>
        </p:spPr>
        <p:txBody>
          <a:bodyPr/>
          <a:lstStyle>
            <a:lvl1pPr>
              <a:defRPr/>
            </a:lvl1pPr>
          </a:lstStyle>
          <a:p>
            <a:r>
              <a:rPr kumimoji="1" lang="en-US" altLang="ja-JP" dirty="0" smtClean="0"/>
              <a:t>Add an image here</a:t>
            </a:r>
            <a:endParaRPr kumimoji="1" lang="ja-JP" altLang="en-US" dirty="0"/>
          </a:p>
        </p:txBody>
      </p:sp>
      <p:sp>
        <p:nvSpPr>
          <p:cNvPr id="2" name="タイトル 1"/>
          <p:cNvSpPr>
            <a:spLocks noGrp="1"/>
          </p:cNvSpPr>
          <p:nvPr>
            <p:ph type="title" hasCustomPrompt="1"/>
          </p:nvPr>
        </p:nvSpPr>
        <p:spPr>
          <a:xfrm>
            <a:off x="913606" y="6869289"/>
            <a:ext cx="16457613" cy="1433407"/>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1447351" y="8103334"/>
            <a:ext cx="15926249" cy="113632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23"/>
          <p:cNvSpPr>
            <a:spLocks noGrp="1"/>
          </p:cNvSpPr>
          <p:nvPr>
            <p:ph type="body" sz="quarter" idx="28" hasCustomPrompt="1"/>
          </p:nvPr>
        </p:nvSpPr>
        <p:spPr>
          <a:xfrm rot="21232321">
            <a:off x="9961217" y="2922150"/>
            <a:ext cx="6639926" cy="3566902"/>
          </a:xfrm>
          <a:blipFill>
            <a:blip r:embed="rId2"/>
            <a:stretch>
              <a:fillRect/>
            </a:stretch>
          </a:blipFill>
        </p:spPr>
        <p:txBody>
          <a:bodyPr/>
          <a:lstStyle/>
          <a:p>
            <a:pPr lvl="0"/>
            <a:r>
              <a:rPr kumimoji="1" lang="en-US" altLang="ja-JP" dirty="0" smtClean="0"/>
              <a:t> </a:t>
            </a:r>
            <a:endParaRPr kumimoji="1" lang="ja-JP" altLang="en-US" dirty="0"/>
          </a:p>
        </p:txBody>
      </p:sp>
      <p:sp>
        <p:nvSpPr>
          <p:cNvPr id="9" name="図プレースホルダー 8"/>
          <p:cNvSpPr>
            <a:spLocks noGrp="1"/>
          </p:cNvSpPr>
          <p:nvPr>
            <p:ph type="pic" sz="quarter" idx="29" hasCustomPrompt="1"/>
          </p:nvPr>
        </p:nvSpPr>
        <p:spPr>
          <a:xfrm rot="21232321">
            <a:off x="10185962" y="3146376"/>
            <a:ext cx="6190436" cy="311845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23"/>
          <p:cNvSpPr>
            <a:spLocks noGrp="1"/>
          </p:cNvSpPr>
          <p:nvPr>
            <p:ph type="body" sz="quarter" idx="21" hasCustomPrompt="1"/>
          </p:nvPr>
        </p:nvSpPr>
        <p:spPr>
          <a:xfrm rot="21392017">
            <a:off x="88006" y="518988"/>
            <a:ext cx="5524241" cy="2967567"/>
          </a:xfrm>
          <a:blipFill>
            <a:blip r:embed="rId2"/>
            <a:stretch>
              <a:fillRect/>
            </a:stretch>
          </a:blipFill>
        </p:spPr>
        <p:txBody>
          <a:bodyPr/>
          <a:lstStyle/>
          <a:p>
            <a:pPr lvl="0"/>
            <a:r>
              <a:rPr kumimoji="1" lang="en-US" altLang="ja-JP" dirty="0" smtClean="0"/>
              <a:t> </a:t>
            </a:r>
            <a:endParaRPr kumimoji="1" lang="ja-JP" altLang="en-US" dirty="0"/>
          </a:p>
        </p:txBody>
      </p:sp>
      <p:sp>
        <p:nvSpPr>
          <p:cNvPr id="11" name="図プレースホルダー 8"/>
          <p:cNvSpPr>
            <a:spLocks noGrp="1"/>
          </p:cNvSpPr>
          <p:nvPr>
            <p:ph type="pic" sz="quarter" idx="20" hasCustomPrompt="1"/>
          </p:nvPr>
        </p:nvSpPr>
        <p:spPr>
          <a:xfrm rot="21392017">
            <a:off x="308605" y="714763"/>
            <a:ext cx="5083043" cy="2576017"/>
          </a:xfrm>
        </p:spPr>
        <p:txBody>
          <a:bodyPr/>
          <a:lstStyle>
            <a:lvl1pPr>
              <a:defRPr/>
            </a:lvl1pPr>
          </a:lstStyle>
          <a:p>
            <a:r>
              <a:rPr kumimoji="1" lang="en-US" altLang="ja-JP" dirty="0" smtClean="0"/>
              <a:t>Add an image here</a:t>
            </a:r>
            <a:endParaRPr kumimoji="1" lang="ja-JP" altLang="en-US" dirty="0"/>
          </a:p>
        </p:txBody>
      </p:sp>
      <p:sp>
        <p:nvSpPr>
          <p:cNvPr id="12" name="テキスト プレースホルダー 23"/>
          <p:cNvSpPr>
            <a:spLocks noGrp="1"/>
          </p:cNvSpPr>
          <p:nvPr>
            <p:ph type="body" sz="quarter" idx="22" hasCustomPrompt="1"/>
          </p:nvPr>
        </p:nvSpPr>
        <p:spPr>
          <a:xfrm rot="586530">
            <a:off x="1644336" y="2626210"/>
            <a:ext cx="6716821" cy="3608209"/>
          </a:xfrm>
          <a:blipFill>
            <a:blip r:embed="rId2"/>
            <a:stretch>
              <a:fillRect/>
            </a:stretch>
          </a:blipFill>
        </p:spPr>
        <p:txBody>
          <a:bodyPr/>
          <a:lstStyle/>
          <a:p>
            <a:pPr lvl="0"/>
            <a:r>
              <a:rPr kumimoji="1" lang="en-US" altLang="ja-JP" dirty="0" smtClean="0"/>
              <a:t> </a:t>
            </a:r>
            <a:endParaRPr kumimoji="1" lang="ja-JP" altLang="en-US" dirty="0"/>
          </a:p>
        </p:txBody>
      </p:sp>
      <p:sp>
        <p:nvSpPr>
          <p:cNvPr id="13" name="図プレースホルダー 8"/>
          <p:cNvSpPr>
            <a:spLocks noGrp="1"/>
          </p:cNvSpPr>
          <p:nvPr>
            <p:ph type="pic" sz="quarter" idx="23" hasCustomPrompt="1"/>
          </p:nvPr>
        </p:nvSpPr>
        <p:spPr>
          <a:xfrm rot="586530">
            <a:off x="1858877" y="2828972"/>
            <a:ext cx="6287738" cy="3202685"/>
          </a:xfrm>
        </p:spPr>
        <p:txBody>
          <a:bodyPr/>
          <a:lstStyle>
            <a:lvl1pPr>
              <a:defRPr/>
            </a:lvl1pPr>
          </a:lstStyle>
          <a:p>
            <a:r>
              <a:rPr kumimoji="1" lang="en-US" altLang="ja-JP" dirty="0" smtClean="0"/>
              <a:t>Add an image here</a:t>
            </a:r>
            <a:endParaRPr kumimoji="1" lang="ja-JP" altLang="en-US" dirty="0"/>
          </a:p>
        </p:txBody>
      </p:sp>
      <p:sp>
        <p:nvSpPr>
          <p:cNvPr id="14" name="テキスト プレースホルダー 23"/>
          <p:cNvSpPr>
            <a:spLocks noGrp="1"/>
          </p:cNvSpPr>
          <p:nvPr>
            <p:ph type="body" sz="quarter" idx="24" hasCustomPrompt="1"/>
          </p:nvPr>
        </p:nvSpPr>
        <p:spPr>
          <a:xfrm rot="465092">
            <a:off x="5132673" y="646211"/>
            <a:ext cx="7032731" cy="3777913"/>
          </a:xfrm>
          <a:blipFill>
            <a:blip r:embed="rId2"/>
            <a:stretch>
              <a:fillRect/>
            </a:stretch>
          </a:blipFill>
        </p:spPr>
        <p:txBody>
          <a:bodyPr/>
          <a:lstStyle/>
          <a:p>
            <a:pPr lvl="0"/>
            <a:r>
              <a:rPr kumimoji="1" lang="en-US" altLang="ja-JP" dirty="0" smtClean="0"/>
              <a:t> </a:t>
            </a:r>
            <a:endParaRPr kumimoji="1" lang="ja-JP" altLang="en-US" dirty="0"/>
          </a:p>
        </p:txBody>
      </p:sp>
      <p:sp>
        <p:nvSpPr>
          <p:cNvPr id="15" name="図プレースホルダー 8"/>
          <p:cNvSpPr>
            <a:spLocks noGrp="1"/>
          </p:cNvSpPr>
          <p:nvPr>
            <p:ph type="pic" sz="quarter" idx="25" hasCustomPrompt="1"/>
          </p:nvPr>
        </p:nvSpPr>
        <p:spPr>
          <a:xfrm rot="465092">
            <a:off x="5354067" y="865320"/>
            <a:ext cx="6589942" cy="3339694"/>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11474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6" decel="10000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3" decel="100000" fill="hold" grpId="0" nodeType="with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7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10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16" presetClass="entr" presetSubtype="37" fill="hold" grpId="0" nodeType="afterEffect">
                                  <p:stCondLst>
                                    <p:cond delay="500"/>
                                  </p:stCondLst>
                                  <p:childTnLst>
                                    <p:set>
                                      <p:cBhvr>
                                        <p:cTn id="47" dur="1" fill="hold">
                                          <p:stCondLst>
                                            <p:cond delay="0"/>
                                          </p:stCondLst>
                                        </p:cTn>
                                        <p:tgtEl>
                                          <p:spTgt spid="7"/>
                                        </p:tgtEl>
                                        <p:attrNameLst>
                                          <p:attrName>style.visibility</p:attrName>
                                        </p:attrNameLst>
                                      </p:cBhvr>
                                      <p:to>
                                        <p:strVal val="visible"/>
                                      </p:to>
                                    </p:set>
                                    <p:animEffect transition="in" filter="barn(outVertical)">
                                      <p:cBhvr>
                                        <p:cTn id="48" dur="500"/>
                                        <p:tgtEl>
                                          <p:spTgt spid="7"/>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tmplLst>
          <p:tmpl>
            <p:tnLst>
              <p:par>
                <p:cTn presetID="2" presetClass="entr" presetSubtype="12" decel="10000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animBg="1">
        <p:tmplLst>
          <p:tmpl>
            <p:tnLst>
              <p:par>
                <p:cTn presetID="2" presetClass="entr" presetSubtype="3" decel="10000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p:bldP spid="10" grpId="0" animBg="1">
        <p:tmplLst>
          <p:tmpl>
            <p:tnLst>
              <p:par>
                <p:cTn presetID="2" presetClass="entr" presetSubtype="3"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0-#ppt_h/2"/>
                          </p:val>
                        </p:tav>
                        <p:tav tm="100000">
                          <p:val>
                            <p:strVal val="#ppt_y"/>
                          </p:val>
                        </p:tav>
                      </p:tavLst>
                    </p:anim>
                  </p:childTnLst>
                </p:cTn>
              </p:par>
            </p:tnLst>
          </p:tmpl>
        </p:tmplLst>
      </p:bldP>
      <p:bldP spid="11" grpId="0"/>
      <p:bldP spid="12" grpId="0" animBg="1">
        <p:tmplLst>
          <p:tmpl>
            <p:tnLst>
              <p:par>
                <p:cTn presetID="2" presetClass="entr" presetSubtype="9"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p:bldP spid="14" grpId="0" animBg="1">
        <p:tmplLst>
          <p:tmpl>
            <p:tnLst>
              <p:par>
                <p:cTn presetID="2" presetClass="entr" presetSubtype="6"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1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Tree>
    <p:extLst>
      <p:ext uri="{BB962C8B-B14F-4D97-AF65-F5344CB8AC3E}">
        <p14:creationId xmlns:p14="http://schemas.microsoft.com/office/powerpoint/2010/main" val="3141239010"/>
      </p:ext>
    </p:extLst>
  </p:cSld>
  <p:clrMap bg1="lt1" tx1="dk1" bg2="lt2" tx2="dk2" accent1="accent1" accent2="accent2" accent3="accent3" accent4="accent4" accent5="accent5" accent6="accent6" hlink="hlink" folHlink="folHlink"/>
  <p:sldLayoutIdLst>
    <p:sldLayoutId id="2147483659" r:id="rId1"/>
    <p:sldLayoutId id="2147483677" r:id="rId2"/>
    <p:sldLayoutId id="2147483685" r:id="rId3"/>
    <p:sldLayoutId id="2147483690" r:id="rId4"/>
    <p:sldLayoutId id="2147483722" r:id="rId5"/>
    <p:sldLayoutId id="2147483748" r:id="rId6"/>
  </p:sldLayoutIdLst>
  <p:timing>
    <p:tnLst>
      <p:par>
        <p:cTn id="1" dur="indefinite" restart="never" nodeType="tmRoot"/>
      </p:par>
    </p:tn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smtClean="0"/>
              <a:t>The Power of PowerPoint | thepopp.com</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a:t>
            </a:fld>
            <a:endParaRPr lang="ja-JP" altLang="en-US"/>
          </a:p>
        </p:txBody>
      </p:sp>
    </p:spTree>
    <p:extLst>
      <p:ext uri="{BB962C8B-B14F-4D97-AF65-F5344CB8AC3E}">
        <p14:creationId xmlns:p14="http://schemas.microsoft.com/office/powerpoint/2010/main" val="711525266"/>
      </p:ext>
    </p:extLst>
  </p:cSld>
  <p:clrMap bg1="lt1" tx1="dk1" bg2="lt2" tx2="dk2" accent1="accent1" accent2="accent2" accent3="accent3" accent4="accent4" accent5="accent5" accent6="accent6" hlink="hlink" folHlink="folHlink"/>
  <p:sldLayoutIdLst>
    <p:sldLayoutId id="2147483674" r:id="rId1"/>
    <p:sldLayoutId id="2147483713" r:id="rId2"/>
    <p:sldLayoutId id="2147483726" r:id="rId3"/>
    <p:sldLayoutId id="2147483675" r:id="rId4"/>
    <p:sldLayoutId id="2147483728" r:id="rId5"/>
    <p:sldLayoutId id="2147483702" r:id="rId6"/>
    <p:sldLayoutId id="2147483682" r:id="rId7"/>
    <p:sldLayoutId id="2147483746" r:id="rId8"/>
    <p:sldLayoutId id="2147483719" r:id="rId9"/>
    <p:sldLayoutId id="2147483730" r:id="rId10"/>
    <p:sldLayoutId id="2147483743" r:id="rId11"/>
    <p:sldLayoutId id="2147483729" r:id="rId12"/>
    <p:sldLayoutId id="2147483723" r:id="rId13"/>
    <p:sldLayoutId id="2147483733" r:id="rId14"/>
    <p:sldLayoutId id="2147483737" r:id="rId15"/>
    <p:sldLayoutId id="214748374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pic>
        <p:nvPicPr>
          <p:cNvPr id="11" name="図 10"/>
          <p:cNvPicPr>
            <a:picLocks noChangeAspect="1"/>
          </p:cNvPicPr>
          <p:nvPr userDrawn="1"/>
        </p:nvPicPr>
        <p:blipFill rotWithShape="1">
          <a:blip r:embed="rId41">
            <a:extLst>
              <a:ext uri="{28A0092B-C50C-407E-A947-70E740481C1C}">
                <a14:useLocalDpi xmlns:a14="http://schemas.microsoft.com/office/drawing/2010/main" val="0"/>
              </a:ext>
            </a:extLst>
          </a:blip>
          <a:srcRect l="12009"/>
          <a:stretch/>
        </p:blipFill>
        <p:spPr>
          <a:xfrm>
            <a:off x="0" y="507267"/>
            <a:ext cx="11488017" cy="2011429"/>
          </a:xfrm>
          <a:prstGeom prst="rect">
            <a:avLst/>
          </a:prstGeom>
        </p:spPr>
      </p:pic>
      <p:sp>
        <p:nvSpPr>
          <p:cNvPr id="3" name="テキスト プレースホルダー 2"/>
          <p:cNvSpPr>
            <a:spLocks noGrp="1"/>
          </p:cNvSpPr>
          <p:nvPr>
            <p:ph type="body" idx="1"/>
          </p:nvPr>
        </p:nvSpPr>
        <p:spPr>
          <a:xfrm>
            <a:off x="914321" y="4855468"/>
            <a:ext cx="16457772" cy="4333778"/>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smtClean="0"/>
              <a:t>The Power of PowerPoint | thepopp.com</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a:t>
            </a:fld>
            <a:endParaRPr lang="ja-JP" altLang="en-US"/>
          </a:p>
        </p:txBody>
      </p:sp>
      <p:sp>
        <p:nvSpPr>
          <p:cNvPr id="2" name="タイトル プレースホルダー 1"/>
          <p:cNvSpPr>
            <a:spLocks noGrp="1"/>
          </p:cNvSpPr>
          <p:nvPr>
            <p:ph type="title"/>
          </p:nvPr>
        </p:nvSpPr>
        <p:spPr>
          <a:xfrm rot="21420000">
            <a:off x="913261" y="718611"/>
            <a:ext cx="10305779" cy="1232222"/>
          </a:xfrm>
          <a:prstGeom prst="rect">
            <a:avLst/>
          </a:prstGeom>
        </p:spPr>
        <p:txBody>
          <a:bodyPr vert="horz" lIns="91440" tIns="45720" rIns="91440" bIns="45720" rtlCol="0" anchor="ctr">
            <a:normAutofit/>
          </a:bodyPr>
          <a:lstStyle/>
          <a:p>
            <a:r>
              <a:rPr kumimoji="1" lang="en-US" altLang="ja-JP" dirty="0" smtClean="0"/>
              <a:t>SLIDE TITLE GOES HERE</a:t>
            </a:r>
            <a:endParaRPr kumimoji="1" lang="ja-JP" altLang="en-US" dirty="0"/>
          </a:p>
        </p:txBody>
      </p:sp>
    </p:spTree>
    <p:extLst>
      <p:ext uri="{BB962C8B-B14F-4D97-AF65-F5344CB8AC3E}">
        <p14:creationId xmlns:p14="http://schemas.microsoft.com/office/powerpoint/2010/main" val="1115492227"/>
      </p:ext>
    </p:extLst>
  </p:cSld>
  <p:clrMap bg1="lt1" tx1="dk1" bg2="lt2" tx2="dk2" accent1="accent1" accent2="accent2" accent3="accent3" accent4="accent4" accent5="accent5" accent6="accent6" hlink="hlink" folHlink="folHlink"/>
  <p:sldLayoutIdLst>
    <p:sldLayoutId id="2147483687" r:id="rId1"/>
    <p:sldLayoutId id="2147483714" r:id="rId2"/>
    <p:sldLayoutId id="2147483741" r:id="rId3"/>
    <p:sldLayoutId id="2147483740" r:id="rId4"/>
    <p:sldLayoutId id="2147483716" r:id="rId5"/>
    <p:sldLayoutId id="2147483691" r:id="rId6"/>
    <p:sldLayoutId id="2147483725" r:id="rId7"/>
    <p:sldLayoutId id="2147483693" r:id="rId8"/>
    <p:sldLayoutId id="2147483694" r:id="rId9"/>
    <p:sldLayoutId id="2147483696" r:id="rId10"/>
    <p:sldLayoutId id="2147483689" r:id="rId11"/>
    <p:sldLayoutId id="2147483698" r:id="rId12"/>
    <p:sldLayoutId id="2147483697" r:id="rId13"/>
    <p:sldLayoutId id="2147483699" r:id="rId14"/>
    <p:sldLayoutId id="2147483704" r:id="rId15"/>
    <p:sldLayoutId id="2147483688" r:id="rId16"/>
    <p:sldLayoutId id="2147483695" r:id="rId17"/>
    <p:sldLayoutId id="2147483703" r:id="rId18"/>
    <p:sldLayoutId id="2147483705" r:id="rId19"/>
    <p:sldLayoutId id="2147483707" r:id="rId20"/>
    <p:sldLayoutId id="2147483708" r:id="rId21"/>
    <p:sldLayoutId id="2147483709" r:id="rId22"/>
    <p:sldLayoutId id="2147483715" r:id="rId23"/>
    <p:sldLayoutId id="2147483710" r:id="rId24"/>
    <p:sldLayoutId id="2147483711" r:id="rId25"/>
    <p:sldLayoutId id="2147483717" r:id="rId26"/>
    <p:sldLayoutId id="2147483712" r:id="rId27"/>
    <p:sldLayoutId id="2147483718" r:id="rId28"/>
    <p:sldLayoutId id="2147483720" r:id="rId29"/>
    <p:sldLayoutId id="2147483739" r:id="rId30"/>
    <p:sldLayoutId id="2147483724" r:id="rId31"/>
    <p:sldLayoutId id="2147483721" r:id="rId32"/>
    <p:sldLayoutId id="2147483734" r:id="rId33"/>
    <p:sldLayoutId id="2147483735" r:id="rId34"/>
    <p:sldLayoutId id="2147483742" r:id="rId35"/>
    <p:sldLayoutId id="2147483738" r:id="rId36"/>
    <p:sldLayoutId id="2147483744" r:id="rId37"/>
    <p:sldLayoutId id="2147483745" r:id="rId3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hf hdr="0" dt="0"/>
  <p:txStyles>
    <p:titleStyle>
      <a:lvl1pPr algn="r" defTabSz="1632753" rtl="0" eaLnBrk="1" latinLnBrk="0" hangingPunct="1">
        <a:spcBef>
          <a:spcPct val="0"/>
        </a:spcBef>
        <a:buNone/>
        <a:defRPr kumimoji="1" sz="5400" kern="1000" spc="1000" baseline="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pt-BR" b="1" dirty="0">
                <a:cs typeface="Arial" pitchFamily="34" charset="0"/>
                <a:sym typeface="Poppins" charset="0"/>
              </a:rPr>
              <a:t>Eksistensi </a:t>
            </a:r>
            <a:r>
              <a:rPr lang="id-ID" b="1" dirty="0">
                <a:cs typeface="Arial" pitchFamily="34" charset="0"/>
                <a:sym typeface="Poppins" charset="0"/>
              </a:rPr>
              <a:t/>
            </a:r>
            <a:br>
              <a:rPr lang="id-ID" b="1" dirty="0">
                <a:cs typeface="Arial" pitchFamily="34" charset="0"/>
                <a:sym typeface="Poppins" charset="0"/>
              </a:rPr>
            </a:br>
            <a:r>
              <a:rPr lang="pt-BR" b="1" dirty="0">
                <a:cs typeface="Arial" pitchFamily="34" charset="0"/>
                <a:sym typeface="Poppins" charset="0"/>
              </a:rPr>
              <a:t>Hukum Tanah Adat</a:t>
            </a:r>
            <a:endParaRPr kumimoji="1" lang="ja-JP" altLang="en-US" dirty="0"/>
          </a:p>
        </p:txBody>
      </p:sp>
      <p:sp>
        <p:nvSpPr>
          <p:cNvPr id="6" name="テキスト プレースホルダー 5"/>
          <p:cNvSpPr>
            <a:spLocks noGrp="1"/>
          </p:cNvSpPr>
          <p:nvPr>
            <p:ph type="body" sz="quarter" idx="12"/>
          </p:nvPr>
        </p:nvSpPr>
        <p:spPr/>
        <p:txBody>
          <a:bodyPr/>
          <a:lstStyle/>
          <a:p>
            <a:r>
              <a:rPr lang="id-ID" altLang="ja-JP" dirty="0" smtClean="0"/>
              <a:t>Dr.Triana Rejekiningsih, SH., KN., M.Pd</a:t>
            </a:r>
            <a:endParaRPr kumimoji="1" lang="ja-JP" altLang="en-US" dirty="0"/>
          </a:p>
        </p:txBody>
      </p:sp>
    </p:spTree>
    <p:extLst>
      <p:ext uri="{BB962C8B-B14F-4D97-AF65-F5344CB8AC3E}">
        <p14:creationId xmlns:p14="http://schemas.microsoft.com/office/powerpoint/2010/main" val="729215371"/>
      </p:ext>
    </p:extLst>
  </p:cSld>
  <p:clrMapOvr>
    <a:masterClrMapping/>
  </p:clrMapOvr>
  <mc:AlternateContent xmlns:mc="http://schemas.openxmlformats.org/markup-compatibility/2006" xmlns:p14="http://schemas.microsoft.com/office/powerpoint/2010/main">
    <mc:Choice Requires="p14">
      <p:transition spd="med" p14:dur="700" advTm="4784">
        <p:fade/>
      </p:transition>
    </mc:Choice>
    <mc:Fallback xmlns="">
      <p:transition spd="med" advTm="4784">
        <p:fade/>
      </p:transition>
    </mc:Fallback>
  </mc:AlternateContent>
  <p:timing>
    <p:tnLst>
      <p:par>
        <p:cTn id="1" dur="indefinite" restart="never" nodeType="tmRoot"/>
      </p:par>
    </p:tnLst>
  </p:timing>
  <p:extLst mod="1">
    <p:ext uri="{E180D4A7-C9FB-4DFB-919C-405C955672EB}">
      <p14:showEvtLst xmlns:p14="http://schemas.microsoft.com/office/powerpoint/2010/main">
        <p14:playEvt time="2451"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prstGeom prst="rect">
            <a:avLst/>
          </a:prstGeom>
        </p:spPr>
        <p:txBody>
          <a:bodyPr/>
          <a:lstStyle/>
          <a:p>
            <a:fld id="{F95F845C-B07D-424A-A6EA-96D8F4A7E4C5}" type="slidenum">
              <a:rPr lang="ja-JP" altLang="en-US" smtClean="0"/>
              <a:pPr/>
              <a:t>10</a:t>
            </a:fld>
            <a:endParaRPr lang="ja-JP" altLang="en-US"/>
          </a:p>
        </p:txBody>
      </p:sp>
      <p:sp>
        <p:nvSpPr>
          <p:cNvPr id="31" name="Text Placeholder 30"/>
          <p:cNvSpPr>
            <a:spLocks noGrp="1"/>
          </p:cNvSpPr>
          <p:nvPr>
            <p:ph type="body" sz="quarter" idx="13"/>
          </p:nvPr>
        </p:nvSpPr>
        <p:spPr>
          <a:xfrm>
            <a:off x="9175531" y="2096405"/>
            <a:ext cx="8198069" cy="7394436"/>
          </a:xfrm>
          <a:solidFill>
            <a:schemeClr val="tx1">
              <a:lumMod val="95000"/>
            </a:schemeClr>
          </a:solidFill>
        </p:spPr>
        <p:txBody>
          <a:bodyPr/>
          <a:lstStyle/>
          <a:p>
            <a:pPr marL="457200" indent="-457200">
              <a:lnSpc>
                <a:spcPct val="100000"/>
              </a:lnSpc>
              <a:buFont typeface="Arial" pitchFamily="34" charset="0"/>
              <a:buChar char="•"/>
            </a:pPr>
            <a:r>
              <a:rPr lang="en-US" sz="2900" dirty="0" err="1" smtClean="0">
                <a:latin typeface="Calibri" pitchFamily="34" charset="0"/>
                <a:cs typeface="Calibri" pitchFamily="34" charset="0"/>
              </a:rPr>
              <a:t>Pasal</a:t>
            </a:r>
            <a:r>
              <a:rPr lang="en-US" sz="2900" dirty="0" smtClean="0">
                <a:latin typeface="Calibri" pitchFamily="34" charset="0"/>
                <a:cs typeface="Calibri" pitchFamily="34" charset="0"/>
              </a:rPr>
              <a:t> </a:t>
            </a:r>
            <a:r>
              <a:rPr lang="en-US" sz="2900" dirty="0">
                <a:latin typeface="Calibri" pitchFamily="34" charset="0"/>
                <a:cs typeface="Calibri" pitchFamily="34" charset="0"/>
              </a:rPr>
              <a:t>5 UUPA </a:t>
            </a:r>
            <a:r>
              <a:rPr lang="en-US" sz="2900" dirty="0" err="1">
                <a:latin typeface="Calibri" pitchFamily="34" charset="0"/>
                <a:cs typeface="Calibri" pitchFamily="34" charset="0"/>
              </a:rPr>
              <a:t>disebutkan</a:t>
            </a:r>
            <a:r>
              <a:rPr lang="en-US" sz="2900" dirty="0">
                <a:latin typeface="Calibri" pitchFamily="34" charset="0"/>
                <a:cs typeface="Calibri" pitchFamily="34" charset="0"/>
              </a:rPr>
              <a:t> </a:t>
            </a:r>
            <a:r>
              <a:rPr lang="en-US" sz="2900" dirty="0" err="1">
                <a:latin typeface="Calibri" pitchFamily="34" charset="0"/>
                <a:cs typeface="Calibri" pitchFamily="34" charset="0"/>
              </a:rPr>
              <a:t>bahwa</a:t>
            </a:r>
            <a:r>
              <a:rPr lang="en-US" sz="2900" dirty="0">
                <a:latin typeface="Calibri" pitchFamily="34" charset="0"/>
                <a:cs typeface="Calibri" pitchFamily="34" charset="0"/>
              </a:rPr>
              <a:t> </a:t>
            </a:r>
            <a:r>
              <a:rPr lang="en-US" sz="2900" dirty="0" err="1">
                <a:latin typeface="Calibri" pitchFamily="34" charset="0"/>
                <a:cs typeface="Calibri" pitchFamily="34" charset="0"/>
              </a:rPr>
              <a:t>Hukum</a:t>
            </a:r>
            <a:r>
              <a:rPr lang="en-US" sz="2900" dirty="0">
                <a:latin typeface="Calibri" pitchFamily="34" charset="0"/>
                <a:cs typeface="Calibri" pitchFamily="34" charset="0"/>
              </a:rPr>
              <a:t> </a:t>
            </a:r>
            <a:r>
              <a:rPr lang="en-US" sz="2900" dirty="0" err="1">
                <a:latin typeface="Calibri" pitchFamily="34" charset="0"/>
                <a:cs typeface="Calibri" pitchFamily="34" charset="0"/>
              </a:rPr>
              <a:t>Agraria</a:t>
            </a:r>
            <a:r>
              <a:rPr lang="en-US" sz="2900" dirty="0">
                <a:latin typeface="Calibri" pitchFamily="34" charset="0"/>
                <a:cs typeface="Calibri" pitchFamily="34" charset="0"/>
              </a:rPr>
              <a:t> yang </a:t>
            </a:r>
            <a:r>
              <a:rPr lang="en-US" sz="2900" dirty="0" err="1">
                <a:latin typeface="Calibri" pitchFamily="34" charset="0"/>
                <a:cs typeface="Calibri" pitchFamily="34" charset="0"/>
              </a:rPr>
              <a:t>berlaku</a:t>
            </a:r>
            <a:r>
              <a:rPr lang="en-US" sz="2900" dirty="0">
                <a:latin typeface="Calibri" pitchFamily="34" charset="0"/>
                <a:cs typeface="Calibri" pitchFamily="34" charset="0"/>
              </a:rPr>
              <a:t> </a:t>
            </a:r>
            <a:r>
              <a:rPr lang="en-US" sz="2900" dirty="0" err="1">
                <a:latin typeface="Calibri" pitchFamily="34" charset="0"/>
                <a:cs typeface="Calibri" pitchFamily="34" charset="0"/>
              </a:rPr>
              <a:t>atas</a:t>
            </a:r>
            <a:r>
              <a:rPr lang="en-US" sz="2900" dirty="0">
                <a:latin typeface="Calibri" pitchFamily="34" charset="0"/>
                <a:cs typeface="Calibri" pitchFamily="34" charset="0"/>
              </a:rPr>
              <a:t> </a:t>
            </a:r>
            <a:r>
              <a:rPr lang="en-US" sz="2900" dirty="0" err="1">
                <a:latin typeface="Calibri" pitchFamily="34" charset="0"/>
                <a:cs typeface="Calibri" pitchFamily="34" charset="0"/>
              </a:rPr>
              <a:t>bumi</a:t>
            </a:r>
            <a:r>
              <a:rPr lang="en-US" sz="2900" dirty="0">
                <a:latin typeface="Calibri" pitchFamily="34" charset="0"/>
                <a:cs typeface="Calibri" pitchFamily="34" charset="0"/>
              </a:rPr>
              <a:t>, air </a:t>
            </a:r>
            <a:r>
              <a:rPr lang="en-US" sz="2900" dirty="0" err="1">
                <a:latin typeface="Calibri" pitchFamily="34" charset="0"/>
                <a:cs typeface="Calibri" pitchFamily="34" charset="0"/>
              </a:rPr>
              <a:t>dan</a:t>
            </a:r>
            <a:r>
              <a:rPr lang="en-US" sz="2900" dirty="0">
                <a:latin typeface="Calibri" pitchFamily="34" charset="0"/>
                <a:cs typeface="Calibri" pitchFamily="34" charset="0"/>
              </a:rPr>
              <a:t> </a:t>
            </a:r>
            <a:r>
              <a:rPr lang="en-US" sz="2900" dirty="0" err="1">
                <a:latin typeface="Calibri" pitchFamily="34" charset="0"/>
                <a:cs typeface="Calibri" pitchFamily="34" charset="0"/>
              </a:rPr>
              <a:t>ruang</a:t>
            </a:r>
            <a:r>
              <a:rPr lang="en-US" sz="2900" dirty="0">
                <a:latin typeface="Calibri" pitchFamily="34" charset="0"/>
                <a:cs typeface="Calibri" pitchFamily="34" charset="0"/>
              </a:rPr>
              <a:t> </a:t>
            </a:r>
            <a:r>
              <a:rPr lang="en-US" sz="2900" dirty="0" err="1">
                <a:latin typeface="Calibri" pitchFamily="34" charset="0"/>
                <a:cs typeface="Calibri" pitchFamily="34" charset="0"/>
              </a:rPr>
              <a:t>angkasa</a:t>
            </a:r>
            <a:r>
              <a:rPr lang="en-US" sz="2900" dirty="0">
                <a:latin typeface="Calibri" pitchFamily="34" charset="0"/>
                <a:cs typeface="Calibri" pitchFamily="34" charset="0"/>
              </a:rPr>
              <a:t> </a:t>
            </a:r>
            <a:r>
              <a:rPr lang="en-US" sz="2900" dirty="0" err="1">
                <a:latin typeface="Calibri" pitchFamily="34" charset="0"/>
                <a:cs typeface="Calibri" pitchFamily="34" charset="0"/>
              </a:rPr>
              <a:t>ialah</a:t>
            </a:r>
            <a:r>
              <a:rPr lang="en-US" sz="2900" dirty="0">
                <a:latin typeface="Calibri" pitchFamily="34" charset="0"/>
                <a:cs typeface="Calibri" pitchFamily="34" charset="0"/>
              </a:rPr>
              <a:t> </a:t>
            </a:r>
            <a:r>
              <a:rPr lang="en-US" sz="2900" dirty="0" err="1">
                <a:latin typeface="Calibri" pitchFamily="34" charset="0"/>
                <a:cs typeface="Calibri" pitchFamily="34" charset="0"/>
              </a:rPr>
              <a:t>Hukum</a:t>
            </a:r>
            <a:r>
              <a:rPr lang="en-US" sz="2900" dirty="0">
                <a:latin typeface="Calibri" pitchFamily="34" charset="0"/>
                <a:cs typeface="Calibri" pitchFamily="34" charset="0"/>
              </a:rPr>
              <a:t> </a:t>
            </a:r>
            <a:r>
              <a:rPr lang="en-US" sz="2900" dirty="0" err="1">
                <a:latin typeface="Calibri" pitchFamily="34" charset="0"/>
                <a:cs typeface="Calibri" pitchFamily="34" charset="0"/>
              </a:rPr>
              <a:t>Adat</a:t>
            </a:r>
            <a:r>
              <a:rPr lang="en-US" sz="2900" dirty="0">
                <a:latin typeface="Calibri" pitchFamily="34" charset="0"/>
                <a:cs typeface="Calibri" pitchFamily="34" charset="0"/>
              </a:rPr>
              <a:t> </a:t>
            </a:r>
            <a:r>
              <a:rPr lang="en-US" sz="2900" dirty="0" err="1">
                <a:latin typeface="Calibri" pitchFamily="34" charset="0"/>
                <a:cs typeface="Calibri" pitchFamily="34" charset="0"/>
              </a:rPr>
              <a:t>sepanjang</a:t>
            </a:r>
            <a:r>
              <a:rPr lang="en-US" sz="2900" dirty="0">
                <a:latin typeface="Calibri" pitchFamily="34" charset="0"/>
                <a:cs typeface="Calibri" pitchFamily="34" charset="0"/>
              </a:rPr>
              <a:t> </a:t>
            </a:r>
            <a:r>
              <a:rPr lang="en-US" sz="2900" dirty="0" err="1">
                <a:latin typeface="Calibri" pitchFamily="34" charset="0"/>
                <a:cs typeface="Calibri" pitchFamily="34" charset="0"/>
              </a:rPr>
              <a:t>tidak</a:t>
            </a:r>
            <a:r>
              <a:rPr lang="en-US" sz="2900" dirty="0">
                <a:latin typeface="Calibri" pitchFamily="34" charset="0"/>
                <a:cs typeface="Calibri" pitchFamily="34" charset="0"/>
              </a:rPr>
              <a:t> </a:t>
            </a:r>
            <a:r>
              <a:rPr lang="en-US" sz="2900" dirty="0" err="1">
                <a:latin typeface="Calibri" pitchFamily="34" charset="0"/>
                <a:cs typeface="Calibri" pitchFamily="34" charset="0"/>
              </a:rPr>
              <a:t>bertentangan</a:t>
            </a:r>
            <a:r>
              <a:rPr lang="en-US" sz="2900" dirty="0">
                <a:latin typeface="Calibri" pitchFamily="34" charset="0"/>
                <a:cs typeface="Calibri" pitchFamily="34" charset="0"/>
              </a:rPr>
              <a:t> </a:t>
            </a:r>
            <a:r>
              <a:rPr lang="en-US" sz="2900" dirty="0" err="1">
                <a:latin typeface="Calibri" pitchFamily="34" charset="0"/>
                <a:cs typeface="Calibri" pitchFamily="34" charset="0"/>
              </a:rPr>
              <a:t>dengan</a:t>
            </a:r>
            <a:r>
              <a:rPr lang="en-US" sz="2900" dirty="0">
                <a:latin typeface="Calibri" pitchFamily="34" charset="0"/>
                <a:cs typeface="Calibri" pitchFamily="34" charset="0"/>
              </a:rPr>
              <a:t> </a:t>
            </a:r>
            <a:r>
              <a:rPr lang="en-US" sz="2900" dirty="0" err="1">
                <a:latin typeface="Calibri" pitchFamily="34" charset="0"/>
                <a:cs typeface="Calibri" pitchFamily="34" charset="0"/>
              </a:rPr>
              <a:t>kepentingan</a:t>
            </a:r>
            <a:r>
              <a:rPr lang="en-US" sz="2900" dirty="0">
                <a:latin typeface="Calibri" pitchFamily="34" charset="0"/>
                <a:cs typeface="Calibri" pitchFamily="34" charset="0"/>
              </a:rPr>
              <a:t> </a:t>
            </a:r>
            <a:r>
              <a:rPr lang="en-US" sz="2900" dirty="0" err="1">
                <a:latin typeface="Calibri" pitchFamily="34" charset="0"/>
                <a:cs typeface="Calibri" pitchFamily="34" charset="0"/>
              </a:rPr>
              <a:t>Nasional</a:t>
            </a:r>
            <a:r>
              <a:rPr lang="en-US" sz="2900" dirty="0">
                <a:latin typeface="Calibri" pitchFamily="34" charset="0"/>
                <a:cs typeface="Calibri" pitchFamily="34" charset="0"/>
              </a:rPr>
              <a:t> </a:t>
            </a:r>
            <a:r>
              <a:rPr lang="en-US" sz="2900" dirty="0" err="1">
                <a:latin typeface="Calibri" pitchFamily="34" charset="0"/>
                <a:cs typeface="Calibri" pitchFamily="34" charset="0"/>
              </a:rPr>
              <a:t>dan</a:t>
            </a:r>
            <a:r>
              <a:rPr lang="en-US" sz="2900" dirty="0">
                <a:latin typeface="Calibri" pitchFamily="34" charset="0"/>
                <a:cs typeface="Calibri" pitchFamily="34" charset="0"/>
              </a:rPr>
              <a:t> Negara yang </a:t>
            </a:r>
            <a:r>
              <a:rPr lang="en-US" sz="2900" dirty="0" err="1">
                <a:latin typeface="Calibri" pitchFamily="34" charset="0"/>
                <a:cs typeface="Calibri" pitchFamily="34" charset="0"/>
              </a:rPr>
              <a:t>berdasarkan</a:t>
            </a:r>
            <a:r>
              <a:rPr lang="en-US" sz="2900" dirty="0">
                <a:latin typeface="Calibri" pitchFamily="34" charset="0"/>
                <a:cs typeface="Calibri" pitchFamily="34" charset="0"/>
              </a:rPr>
              <a:t> </a:t>
            </a:r>
            <a:r>
              <a:rPr lang="en-US" sz="2900" dirty="0" err="1">
                <a:latin typeface="Calibri" pitchFamily="34" charset="0"/>
                <a:cs typeface="Calibri" pitchFamily="34" charset="0"/>
              </a:rPr>
              <a:t>atas</a:t>
            </a:r>
            <a:r>
              <a:rPr lang="en-US" sz="2900" dirty="0">
                <a:latin typeface="Calibri" pitchFamily="34" charset="0"/>
                <a:cs typeface="Calibri" pitchFamily="34" charset="0"/>
              </a:rPr>
              <a:t> </a:t>
            </a:r>
            <a:r>
              <a:rPr lang="en-US" sz="2900" dirty="0" err="1">
                <a:latin typeface="Calibri" pitchFamily="34" charset="0"/>
                <a:cs typeface="Calibri" pitchFamily="34" charset="0"/>
              </a:rPr>
              <a:t>persatuan</a:t>
            </a:r>
            <a:r>
              <a:rPr lang="en-US" sz="2900" dirty="0">
                <a:latin typeface="Calibri" pitchFamily="34" charset="0"/>
                <a:cs typeface="Calibri" pitchFamily="34" charset="0"/>
              </a:rPr>
              <a:t> </a:t>
            </a:r>
            <a:r>
              <a:rPr lang="en-US" sz="2900" dirty="0" err="1">
                <a:latin typeface="Calibri" pitchFamily="34" charset="0"/>
                <a:cs typeface="Calibri" pitchFamily="34" charset="0"/>
              </a:rPr>
              <a:t>bangsa</a:t>
            </a:r>
            <a:r>
              <a:rPr lang="en-US" sz="2900" dirty="0">
                <a:latin typeface="Calibri" pitchFamily="34" charset="0"/>
                <a:cs typeface="Calibri" pitchFamily="34" charset="0"/>
              </a:rPr>
              <a:t>, </a:t>
            </a:r>
            <a:r>
              <a:rPr lang="en-US" sz="2900" dirty="0" err="1">
                <a:latin typeface="Calibri" pitchFamily="34" charset="0"/>
                <a:cs typeface="Calibri" pitchFamily="34" charset="0"/>
              </a:rPr>
              <a:t>dengan</a:t>
            </a:r>
            <a:r>
              <a:rPr lang="en-US" sz="2900" dirty="0">
                <a:latin typeface="Calibri" pitchFamily="34" charset="0"/>
                <a:cs typeface="Calibri" pitchFamily="34" charset="0"/>
              </a:rPr>
              <a:t> </a:t>
            </a:r>
            <a:r>
              <a:rPr lang="en-US" sz="2900" dirty="0" err="1">
                <a:latin typeface="Calibri" pitchFamily="34" charset="0"/>
                <a:cs typeface="Calibri" pitchFamily="34" charset="0"/>
              </a:rPr>
              <a:t>sosialisme</a:t>
            </a:r>
            <a:r>
              <a:rPr lang="en-US" sz="2900" dirty="0">
                <a:latin typeface="Calibri" pitchFamily="34" charset="0"/>
                <a:cs typeface="Calibri" pitchFamily="34" charset="0"/>
              </a:rPr>
              <a:t> Indonesia </a:t>
            </a:r>
            <a:r>
              <a:rPr lang="en-US" sz="2900" dirty="0" err="1">
                <a:latin typeface="Calibri" pitchFamily="34" charset="0"/>
                <a:cs typeface="Calibri" pitchFamily="34" charset="0"/>
              </a:rPr>
              <a:t>serta</a:t>
            </a:r>
            <a:r>
              <a:rPr lang="en-US" sz="2900" dirty="0">
                <a:latin typeface="Calibri" pitchFamily="34" charset="0"/>
                <a:cs typeface="Calibri" pitchFamily="34" charset="0"/>
              </a:rPr>
              <a:t> </a:t>
            </a:r>
            <a:r>
              <a:rPr lang="en-US" sz="2900" dirty="0" err="1">
                <a:latin typeface="Calibri" pitchFamily="34" charset="0"/>
                <a:cs typeface="Calibri" pitchFamily="34" charset="0"/>
              </a:rPr>
              <a:t>peraturan-peraturan</a:t>
            </a:r>
            <a:r>
              <a:rPr lang="en-US" sz="2900" dirty="0">
                <a:latin typeface="Calibri" pitchFamily="34" charset="0"/>
                <a:cs typeface="Calibri" pitchFamily="34" charset="0"/>
              </a:rPr>
              <a:t> yang </a:t>
            </a:r>
            <a:r>
              <a:rPr lang="en-US" sz="2900" dirty="0" err="1">
                <a:latin typeface="Calibri" pitchFamily="34" charset="0"/>
                <a:cs typeface="Calibri" pitchFamily="34" charset="0"/>
              </a:rPr>
              <a:t>tercantum</a:t>
            </a:r>
            <a:r>
              <a:rPr lang="en-US" sz="2900" dirty="0">
                <a:latin typeface="Calibri" pitchFamily="34" charset="0"/>
                <a:cs typeface="Calibri" pitchFamily="34" charset="0"/>
              </a:rPr>
              <a:t> </a:t>
            </a:r>
            <a:r>
              <a:rPr lang="en-US" sz="2900" dirty="0" err="1">
                <a:latin typeface="Calibri" pitchFamily="34" charset="0"/>
                <a:cs typeface="Calibri" pitchFamily="34" charset="0"/>
              </a:rPr>
              <a:t>dalam</a:t>
            </a:r>
            <a:r>
              <a:rPr lang="en-US" sz="2900" dirty="0">
                <a:latin typeface="Calibri" pitchFamily="34" charset="0"/>
                <a:cs typeface="Calibri" pitchFamily="34" charset="0"/>
              </a:rPr>
              <a:t> </a:t>
            </a:r>
            <a:r>
              <a:rPr lang="en-US" sz="2900" dirty="0" err="1">
                <a:latin typeface="Calibri" pitchFamily="34" charset="0"/>
                <a:cs typeface="Calibri" pitchFamily="34" charset="0"/>
              </a:rPr>
              <a:t>undang-undang</a:t>
            </a:r>
            <a:r>
              <a:rPr lang="en-US" sz="2900" dirty="0">
                <a:latin typeface="Calibri" pitchFamily="34" charset="0"/>
                <a:cs typeface="Calibri" pitchFamily="34" charset="0"/>
              </a:rPr>
              <a:t> </a:t>
            </a:r>
            <a:r>
              <a:rPr lang="en-US" sz="2900" dirty="0" err="1">
                <a:latin typeface="Calibri" pitchFamily="34" charset="0"/>
                <a:cs typeface="Calibri" pitchFamily="34" charset="0"/>
              </a:rPr>
              <a:t>ini</a:t>
            </a:r>
            <a:r>
              <a:rPr lang="en-US" sz="2900" dirty="0">
                <a:latin typeface="Calibri" pitchFamily="34" charset="0"/>
                <a:cs typeface="Calibri" pitchFamily="34" charset="0"/>
              </a:rPr>
              <a:t> </a:t>
            </a:r>
            <a:r>
              <a:rPr lang="en-US" sz="2900" dirty="0" err="1">
                <a:latin typeface="Calibri" pitchFamily="34" charset="0"/>
                <a:cs typeface="Calibri" pitchFamily="34" charset="0"/>
              </a:rPr>
              <a:t>dengan</a:t>
            </a:r>
            <a:r>
              <a:rPr lang="en-US" sz="2900" dirty="0">
                <a:latin typeface="Calibri" pitchFamily="34" charset="0"/>
                <a:cs typeface="Calibri" pitchFamily="34" charset="0"/>
              </a:rPr>
              <a:t> </a:t>
            </a:r>
            <a:r>
              <a:rPr lang="en-US" sz="2900" dirty="0" err="1">
                <a:latin typeface="Calibri" pitchFamily="34" charset="0"/>
                <a:cs typeface="Calibri" pitchFamily="34" charset="0"/>
              </a:rPr>
              <a:t>peraturan</a:t>
            </a:r>
            <a:r>
              <a:rPr lang="en-US" sz="2900" dirty="0">
                <a:latin typeface="Calibri" pitchFamily="34" charset="0"/>
                <a:cs typeface="Calibri" pitchFamily="34" charset="0"/>
              </a:rPr>
              <a:t> </a:t>
            </a:r>
            <a:r>
              <a:rPr lang="en-US" sz="2900" dirty="0" err="1">
                <a:latin typeface="Calibri" pitchFamily="34" charset="0"/>
                <a:cs typeface="Calibri" pitchFamily="34" charset="0"/>
              </a:rPr>
              <a:t>perundangan-undangan</a:t>
            </a:r>
            <a:r>
              <a:rPr lang="en-US" sz="2900" dirty="0">
                <a:latin typeface="Calibri" pitchFamily="34" charset="0"/>
                <a:cs typeface="Calibri" pitchFamily="34" charset="0"/>
              </a:rPr>
              <a:t> </a:t>
            </a:r>
            <a:r>
              <a:rPr lang="en-US" sz="2900" dirty="0" err="1">
                <a:latin typeface="Calibri" pitchFamily="34" charset="0"/>
                <a:cs typeface="Calibri" pitchFamily="34" charset="0"/>
              </a:rPr>
              <a:t>lainya</a:t>
            </a:r>
            <a:r>
              <a:rPr lang="en-US" sz="2900" dirty="0">
                <a:latin typeface="Calibri" pitchFamily="34" charset="0"/>
                <a:cs typeface="Calibri" pitchFamily="34" charset="0"/>
              </a:rPr>
              <a:t>, </a:t>
            </a:r>
            <a:r>
              <a:rPr lang="en-US" sz="2900" dirty="0" err="1">
                <a:latin typeface="Calibri" pitchFamily="34" charset="0"/>
                <a:cs typeface="Calibri" pitchFamily="34" charset="0"/>
              </a:rPr>
              <a:t>segala</a:t>
            </a:r>
            <a:r>
              <a:rPr lang="en-US" sz="2900" dirty="0">
                <a:latin typeface="Calibri" pitchFamily="34" charset="0"/>
                <a:cs typeface="Calibri" pitchFamily="34" charset="0"/>
              </a:rPr>
              <a:t> </a:t>
            </a:r>
            <a:r>
              <a:rPr lang="en-US" sz="2900" dirty="0" err="1">
                <a:latin typeface="Calibri" pitchFamily="34" charset="0"/>
                <a:cs typeface="Calibri" pitchFamily="34" charset="0"/>
              </a:rPr>
              <a:t>sesuatu</a:t>
            </a:r>
            <a:r>
              <a:rPr lang="en-US" sz="2900" dirty="0">
                <a:latin typeface="Calibri" pitchFamily="34" charset="0"/>
                <a:cs typeface="Calibri" pitchFamily="34" charset="0"/>
              </a:rPr>
              <a:t> </a:t>
            </a:r>
            <a:r>
              <a:rPr lang="en-US" sz="2900" dirty="0" err="1">
                <a:latin typeface="Calibri" pitchFamily="34" charset="0"/>
                <a:cs typeface="Calibri" pitchFamily="34" charset="0"/>
              </a:rPr>
              <a:t>dengan</a:t>
            </a:r>
            <a:r>
              <a:rPr lang="en-US" sz="2900" dirty="0">
                <a:latin typeface="Calibri" pitchFamily="34" charset="0"/>
                <a:cs typeface="Calibri" pitchFamily="34" charset="0"/>
              </a:rPr>
              <a:t> </a:t>
            </a:r>
            <a:r>
              <a:rPr lang="en-US" sz="2900" dirty="0" err="1">
                <a:latin typeface="Calibri" pitchFamily="34" charset="0"/>
                <a:cs typeface="Calibri" pitchFamily="34" charset="0"/>
              </a:rPr>
              <a:t>mengindahkan</a:t>
            </a:r>
            <a:r>
              <a:rPr lang="en-US" sz="2900" dirty="0">
                <a:latin typeface="Calibri" pitchFamily="34" charset="0"/>
                <a:cs typeface="Calibri" pitchFamily="34" charset="0"/>
              </a:rPr>
              <a:t> </a:t>
            </a:r>
            <a:r>
              <a:rPr lang="en-US" sz="2900" dirty="0" err="1">
                <a:latin typeface="Calibri" pitchFamily="34" charset="0"/>
                <a:cs typeface="Calibri" pitchFamily="34" charset="0"/>
              </a:rPr>
              <a:t>unsur-unsur</a:t>
            </a:r>
            <a:r>
              <a:rPr lang="en-US" sz="2900" dirty="0">
                <a:latin typeface="Calibri" pitchFamily="34" charset="0"/>
                <a:cs typeface="Calibri" pitchFamily="34" charset="0"/>
              </a:rPr>
              <a:t> yang </a:t>
            </a:r>
            <a:r>
              <a:rPr lang="en-US" sz="2900" dirty="0" err="1">
                <a:latin typeface="Calibri" pitchFamily="34" charset="0"/>
                <a:cs typeface="Calibri" pitchFamily="34" charset="0"/>
              </a:rPr>
              <a:t>bersandar</a:t>
            </a:r>
            <a:r>
              <a:rPr lang="en-US" sz="2900" dirty="0">
                <a:latin typeface="Calibri" pitchFamily="34" charset="0"/>
                <a:cs typeface="Calibri" pitchFamily="34" charset="0"/>
              </a:rPr>
              <a:t> </a:t>
            </a:r>
            <a:r>
              <a:rPr lang="en-US" sz="2900" dirty="0" err="1">
                <a:latin typeface="Calibri" pitchFamily="34" charset="0"/>
                <a:cs typeface="Calibri" pitchFamily="34" charset="0"/>
              </a:rPr>
              <a:t>pada</a:t>
            </a:r>
            <a:r>
              <a:rPr lang="en-US" sz="2900" dirty="0">
                <a:latin typeface="Calibri" pitchFamily="34" charset="0"/>
                <a:cs typeface="Calibri" pitchFamily="34" charset="0"/>
              </a:rPr>
              <a:t> </a:t>
            </a:r>
            <a:r>
              <a:rPr lang="en-US" sz="2900" dirty="0" err="1">
                <a:latin typeface="Calibri" pitchFamily="34" charset="0"/>
                <a:cs typeface="Calibri" pitchFamily="34" charset="0"/>
              </a:rPr>
              <a:t>hukum</a:t>
            </a:r>
            <a:r>
              <a:rPr lang="en-US" sz="2900" dirty="0">
                <a:latin typeface="Calibri" pitchFamily="34" charset="0"/>
                <a:cs typeface="Calibri" pitchFamily="34" charset="0"/>
              </a:rPr>
              <a:t> </a:t>
            </a:r>
            <a:r>
              <a:rPr lang="en-US" sz="2900" dirty="0" smtClean="0">
                <a:latin typeface="Calibri" pitchFamily="34" charset="0"/>
                <a:cs typeface="Calibri" pitchFamily="34" charset="0"/>
              </a:rPr>
              <a:t>agama.</a:t>
            </a:r>
            <a:endParaRPr lang="id-ID" sz="2900" dirty="0" smtClean="0">
              <a:latin typeface="Calibri" pitchFamily="34" charset="0"/>
              <a:cs typeface="Calibri" pitchFamily="34" charset="0"/>
            </a:endParaRPr>
          </a:p>
          <a:p>
            <a:pPr marL="457200" indent="-457200">
              <a:lnSpc>
                <a:spcPct val="100000"/>
              </a:lnSpc>
              <a:buFont typeface="Arial" pitchFamily="34" charset="0"/>
              <a:buChar char="•"/>
            </a:pPr>
            <a:r>
              <a:rPr lang="en-US" sz="2900" dirty="0" err="1" smtClean="0">
                <a:latin typeface="Calibri" pitchFamily="34" charset="0"/>
                <a:cs typeface="Calibri" pitchFamily="34" charset="0"/>
              </a:rPr>
              <a:t>Kewenangan</a:t>
            </a:r>
            <a:r>
              <a:rPr lang="en-US" sz="2900" dirty="0" smtClean="0">
                <a:latin typeface="Calibri" pitchFamily="34" charset="0"/>
                <a:cs typeface="Calibri" pitchFamily="34" charset="0"/>
              </a:rPr>
              <a:t> </a:t>
            </a:r>
            <a:r>
              <a:rPr lang="en-US" sz="2900" dirty="0" err="1">
                <a:latin typeface="Calibri" pitchFamily="34" charset="0"/>
                <a:cs typeface="Calibri" pitchFamily="34" charset="0"/>
              </a:rPr>
              <a:t>berupa</a:t>
            </a:r>
            <a:r>
              <a:rPr lang="en-US" sz="2900" dirty="0">
                <a:latin typeface="Calibri" pitchFamily="34" charset="0"/>
                <a:cs typeface="Calibri" pitchFamily="34" charset="0"/>
              </a:rPr>
              <a:t> </a:t>
            </a:r>
            <a:r>
              <a:rPr lang="en-US" sz="2900" dirty="0" err="1">
                <a:latin typeface="Calibri" pitchFamily="34" charset="0"/>
                <a:cs typeface="Calibri" pitchFamily="34" charset="0"/>
              </a:rPr>
              <a:t>penguasaan</a:t>
            </a:r>
            <a:r>
              <a:rPr lang="en-US" sz="2900" dirty="0">
                <a:latin typeface="Calibri" pitchFamily="34" charset="0"/>
                <a:cs typeface="Calibri" pitchFamily="34" charset="0"/>
              </a:rPr>
              <a:t> </a:t>
            </a:r>
            <a:r>
              <a:rPr lang="en-US" sz="2900" dirty="0" err="1">
                <a:latin typeface="Calibri" pitchFamily="34" charset="0"/>
                <a:cs typeface="Calibri" pitchFamily="34" charset="0"/>
              </a:rPr>
              <a:t>tanah-tanah</a:t>
            </a:r>
            <a:r>
              <a:rPr lang="en-US" sz="2900" dirty="0">
                <a:latin typeface="Calibri" pitchFamily="34" charset="0"/>
                <a:cs typeface="Calibri" pitchFamily="34" charset="0"/>
              </a:rPr>
              <a:t> </a:t>
            </a:r>
            <a:r>
              <a:rPr lang="en-US" sz="2900" dirty="0" err="1">
                <a:latin typeface="Calibri" pitchFamily="34" charset="0"/>
                <a:cs typeface="Calibri" pitchFamily="34" charset="0"/>
              </a:rPr>
              <a:t>oleh</a:t>
            </a:r>
            <a:r>
              <a:rPr lang="en-US" sz="2900" dirty="0">
                <a:latin typeface="Calibri" pitchFamily="34" charset="0"/>
                <a:cs typeface="Calibri" pitchFamily="34" charset="0"/>
              </a:rPr>
              <a:t> </a:t>
            </a:r>
            <a:r>
              <a:rPr lang="en-US" sz="2900" dirty="0" err="1">
                <a:latin typeface="Calibri" pitchFamily="34" charset="0"/>
                <a:cs typeface="Calibri" pitchFamily="34" charset="0"/>
              </a:rPr>
              <a:t>persekutuan</a:t>
            </a:r>
            <a:r>
              <a:rPr lang="en-US" sz="2900" dirty="0">
                <a:latin typeface="Calibri" pitchFamily="34" charset="0"/>
                <a:cs typeface="Calibri" pitchFamily="34" charset="0"/>
              </a:rPr>
              <a:t> </a:t>
            </a:r>
            <a:r>
              <a:rPr lang="en-US" sz="2900" dirty="0" err="1">
                <a:latin typeface="Calibri" pitchFamily="34" charset="0"/>
                <a:cs typeface="Calibri" pitchFamily="34" charset="0"/>
              </a:rPr>
              <a:t>hukum</a:t>
            </a:r>
            <a:r>
              <a:rPr lang="en-US" sz="2900" dirty="0">
                <a:latin typeface="Calibri" pitchFamily="34" charset="0"/>
                <a:cs typeface="Calibri" pitchFamily="34" charset="0"/>
              </a:rPr>
              <a:t> </a:t>
            </a:r>
            <a:r>
              <a:rPr lang="en-US" sz="2900" dirty="0" err="1">
                <a:latin typeface="Calibri" pitchFamily="34" charset="0"/>
                <a:cs typeface="Calibri" pitchFamily="34" charset="0"/>
              </a:rPr>
              <a:t>mendapat</a:t>
            </a:r>
            <a:r>
              <a:rPr lang="en-US" sz="2900" dirty="0">
                <a:latin typeface="Calibri" pitchFamily="34" charset="0"/>
                <a:cs typeface="Calibri" pitchFamily="34" charset="0"/>
              </a:rPr>
              <a:t> </a:t>
            </a:r>
            <a:r>
              <a:rPr lang="en-US" sz="2900" dirty="0" err="1">
                <a:latin typeface="Calibri" pitchFamily="34" charset="0"/>
                <a:cs typeface="Calibri" pitchFamily="34" charset="0"/>
              </a:rPr>
              <a:t>pembatasan</a:t>
            </a:r>
            <a:r>
              <a:rPr lang="en-US" sz="2900" dirty="0">
                <a:latin typeface="Calibri" pitchFamily="34" charset="0"/>
                <a:cs typeface="Calibri" pitchFamily="34" charset="0"/>
              </a:rPr>
              <a:t> </a:t>
            </a:r>
            <a:r>
              <a:rPr lang="en-US" sz="2900" dirty="0" err="1">
                <a:latin typeface="Calibri" pitchFamily="34" charset="0"/>
                <a:cs typeface="Calibri" pitchFamily="34" charset="0"/>
              </a:rPr>
              <a:t>sedemikian</a:t>
            </a:r>
            <a:r>
              <a:rPr lang="en-US" sz="2900" dirty="0">
                <a:latin typeface="Calibri" pitchFamily="34" charset="0"/>
                <a:cs typeface="Calibri" pitchFamily="34" charset="0"/>
              </a:rPr>
              <a:t> </a:t>
            </a:r>
            <a:r>
              <a:rPr lang="en-US" sz="2900" dirty="0" err="1">
                <a:latin typeface="Calibri" pitchFamily="34" charset="0"/>
                <a:cs typeface="Calibri" pitchFamily="34" charset="0"/>
              </a:rPr>
              <a:t>rupa</a:t>
            </a:r>
            <a:r>
              <a:rPr lang="en-US" sz="2900" dirty="0">
                <a:latin typeface="Calibri" pitchFamily="34" charset="0"/>
                <a:cs typeface="Calibri" pitchFamily="34" charset="0"/>
              </a:rPr>
              <a:t> </a:t>
            </a:r>
            <a:r>
              <a:rPr lang="en-US" sz="2900" dirty="0" err="1">
                <a:latin typeface="Calibri" pitchFamily="34" charset="0"/>
                <a:cs typeface="Calibri" pitchFamily="34" charset="0"/>
              </a:rPr>
              <a:t>dari</a:t>
            </a:r>
            <a:r>
              <a:rPr lang="en-US" sz="2900" dirty="0">
                <a:latin typeface="Calibri" pitchFamily="34" charset="0"/>
                <a:cs typeface="Calibri" pitchFamily="34" charset="0"/>
              </a:rPr>
              <a:t> </a:t>
            </a:r>
            <a:r>
              <a:rPr lang="en-US" sz="2900" dirty="0" err="1">
                <a:latin typeface="Calibri" pitchFamily="34" charset="0"/>
                <a:cs typeface="Calibri" pitchFamily="34" charset="0"/>
              </a:rPr>
              <a:t>kewenangan</a:t>
            </a:r>
            <a:r>
              <a:rPr lang="en-US" sz="2900" dirty="0">
                <a:latin typeface="Calibri" pitchFamily="34" charset="0"/>
                <a:cs typeface="Calibri" pitchFamily="34" charset="0"/>
              </a:rPr>
              <a:t> </a:t>
            </a:r>
            <a:r>
              <a:rPr lang="en-US" sz="2900" dirty="0" err="1">
                <a:latin typeface="Calibri" pitchFamily="34" charset="0"/>
                <a:cs typeface="Calibri" pitchFamily="34" charset="0"/>
              </a:rPr>
              <a:t>pada</a:t>
            </a:r>
            <a:r>
              <a:rPr lang="en-US" sz="2900" dirty="0">
                <a:latin typeface="Calibri" pitchFamily="34" charset="0"/>
                <a:cs typeface="Calibri" pitchFamily="34" charset="0"/>
              </a:rPr>
              <a:t> </a:t>
            </a:r>
            <a:r>
              <a:rPr lang="en-US" sz="2900" dirty="0" err="1">
                <a:latin typeface="Calibri" pitchFamily="34" charset="0"/>
                <a:cs typeface="Calibri" pitchFamily="34" charset="0"/>
              </a:rPr>
              <a:t>masa</a:t>
            </a:r>
            <a:r>
              <a:rPr lang="en-US" sz="2900" dirty="0">
                <a:latin typeface="Calibri" pitchFamily="34" charset="0"/>
                <a:cs typeface="Calibri" pitchFamily="34" charset="0"/>
              </a:rPr>
              <a:t> – </a:t>
            </a:r>
            <a:r>
              <a:rPr lang="en-US" sz="2900" dirty="0" err="1">
                <a:latin typeface="Calibri" pitchFamily="34" charset="0"/>
                <a:cs typeface="Calibri" pitchFamily="34" charset="0"/>
              </a:rPr>
              <a:t>masa</a:t>
            </a:r>
            <a:r>
              <a:rPr lang="en-US" sz="2900" dirty="0">
                <a:latin typeface="Calibri" pitchFamily="34" charset="0"/>
                <a:cs typeface="Calibri" pitchFamily="34" charset="0"/>
              </a:rPr>
              <a:t> </a:t>
            </a:r>
            <a:r>
              <a:rPr lang="en-US" sz="2900" dirty="0" err="1">
                <a:latin typeface="Calibri" pitchFamily="34" charset="0"/>
                <a:cs typeface="Calibri" pitchFamily="34" charset="0"/>
              </a:rPr>
              <a:t>sebelumnya</a:t>
            </a:r>
            <a:r>
              <a:rPr lang="en-US" sz="2900" dirty="0">
                <a:latin typeface="Calibri" pitchFamily="34" charset="0"/>
                <a:cs typeface="Calibri" pitchFamily="34" charset="0"/>
              </a:rPr>
              <a:t> </a:t>
            </a:r>
            <a:r>
              <a:rPr lang="en-US" sz="2900" dirty="0" err="1">
                <a:latin typeface="Calibri" pitchFamily="34" charset="0"/>
                <a:cs typeface="Calibri" pitchFamily="34" charset="0"/>
              </a:rPr>
              <a:t>karena</a:t>
            </a:r>
            <a:r>
              <a:rPr lang="en-US" sz="2900" dirty="0">
                <a:latin typeface="Calibri" pitchFamily="34" charset="0"/>
                <a:cs typeface="Calibri" pitchFamily="34" charset="0"/>
              </a:rPr>
              <a:t> </a:t>
            </a:r>
            <a:r>
              <a:rPr lang="en-US" sz="2900" dirty="0" err="1">
                <a:latin typeface="Calibri" pitchFamily="34" charset="0"/>
                <a:cs typeface="Calibri" pitchFamily="34" charset="0"/>
              </a:rPr>
              <a:t>sejak</a:t>
            </a:r>
            <a:r>
              <a:rPr lang="en-US" sz="2900" dirty="0">
                <a:latin typeface="Calibri" pitchFamily="34" charset="0"/>
                <a:cs typeface="Calibri" pitchFamily="34" charset="0"/>
              </a:rPr>
              <a:t> </a:t>
            </a:r>
            <a:r>
              <a:rPr lang="en-US" sz="2900" dirty="0" err="1">
                <a:latin typeface="Calibri" pitchFamily="34" charset="0"/>
                <a:cs typeface="Calibri" pitchFamily="34" charset="0"/>
              </a:rPr>
              <a:t>saat</a:t>
            </a:r>
            <a:r>
              <a:rPr lang="en-US" sz="2900" dirty="0">
                <a:latin typeface="Calibri" pitchFamily="34" charset="0"/>
                <a:cs typeface="Calibri" pitchFamily="34" charset="0"/>
              </a:rPr>
              <a:t> </a:t>
            </a:r>
            <a:r>
              <a:rPr lang="fi-FI" sz="2900" dirty="0">
                <a:latin typeface="Calibri" pitchFamily="34" charset="0"/>
                <a:cs typeface="Calibri" pitchFamily="34" charset="0"/>
              </a:rPr>
              <a:t>itu segala kewenangan mengenai persoalan tanah terpusat pada kekuasaan negara</a:t>
            </a:r>
            <a:endParaRPr lang="id-ID" sz="2900" dirty="0">
              <a:latin typeface="Calibri" pitchFamily="34" charset="0"/>
              <a:cs typeface="Calibri" pitchFamily="34" charset="0"/>
            </a:endParaRPr>
          </a:p>
        </p:txBody>
      </p:sp>
      <p:sp>
        <p:nvSpPr>
          <p:cNvPr id="54" name="Title 53"/>
          <p:cNvSpPr>
            <a:spLocks noGrp="1"/>
          </p:cNvSpPr>
          <p:nvPr>
            <p:ph type="title"/>
          </p:nvPr>
        </p:nvSpPr>
        <p:spPr/>
        <p:txBody>
          <a:bodyPr/>
          <a:lstStyle/>
          <a:p>
            <a:endParaRPr lang="id-ID" dirty="0"/>
          </a:p>
        </p:txBody>
      </p:sp>
      <p:sp>
        <p:nvSpPr>
          <p:cNvPr id="13" name="Title 38"/>
          <p:cNvSpPr txBox="1">
            <a:spLocks/>
          </p:cNvSpPr>
          <p:nvPr/>
        </p:nvSpPr>
        <p:spPr>
          <a:xfrm rot="21428707">
            <a:off x="-67276" y="539821"/>
            <a:ext cx="11058453" cy="1534393"/>
          </a:xfrm>
          <a:prstGeom prst="rect">
            <a:avLst/>
          </a:prstGeom>
          <a:solidFill>
            <a:schemeClr val="bg1"/>
          </a:solidFill>
        </p:spPr>
        <p:txBody>
          <a:bodyPr>
            <a:noAutofit/>
          </a:bodyPr>
          <a:lstStyle>
            <a:lvl1pPr algn="l" defTabSz="1632753" rtl="0" eaLnBrk="1" latinLnBrk="0" hangingPunct="1">
              <a:spcBef>
                <a:spcPct val="0"/>
              </a:spcBef>
              <a:buNone/>
              <a:defRPr kumimoji="1" sz="5400" kern="1200">
                <a:solidFill>
                  <a:schemeClr val="bg1"/>
                </a:solidFill>
                <a:latin typeface="+mj-lt"/>
                <a:ea typeface="+mj-ea"/>
                <a:cs typeface="+mj-cs"/>
              </a:defRPr>
            </a:lvl1pPr>
          </a:lstStyle>
          <a:p>
            <a:pPr algn="r"/>
            <a:r>
              <a:rPr lang="id-ID" sz="4400" b="1" dirty="0">
                <a:solidFill>
                  <a:schemeClr val="tx1"/>
                </a:solidFill>
                <a:cs typeface="Poppins Light" charset="0"/>
                <a:sym typeface="Poppins Light" charset="0"/>
              </a:rPr>
              <a:t>Hukum Tanah Adat </a:t>
            </a:r>
            <a:br>
              <a:rPr lang="id-ID" sz="4400" b="1" dirty="0">
                <a:solidFill>
                  <a:schemeClr val="tx1"/>
                </a:solidFill>
                <a:cs typeface="Poppins Light" charset="0"/>
                <a:sym typeface="Poppins Light" charset="0"/>
              </a:rPr>
            </a:br>
            <a:r>
              <a:rPr lang="id-ID" sz="4400" b="1" dirty="0">
                <a:solidFill>
                  <a:schemeClr val="tx1"/>
                </a:solidFill>
                <a:cs typeface="Poppins Light" charset="0"/>
                <a:sym typeface="Poppins Light" charset="0"/>
              </a:rPr>
              <a:t>Setelah berlakunya </a:t>
            </a:r>
            <a:r>
              <a:rPr lang="id-ID" sz="4400" b="1" dirty="0" smtClean="0">
                <a:solidFill>
                  <a:schemeClr val="tx1"/>
                </a:solidFill>
                <a:cs typeface="Poppins Light" charset="0"/>
                <a:sym typeface="Poppins Light" charset="0"/>
              </a:rPr>
              <a:t>UUPA</a:t>
            </a:r>
          </a:p>
        </p:txBody>
      </p:sp>
      <p:pic>
        <p:nvPicPr>
          <p:cNvPr id="55" name="Picture 54"/>
          <p:cNvPicPr>
            <a:picLocks noChangeAspect="1"/>
          </p:cNvPicPr>
          <p:nvPr/>
        </p:nvPicPr>
        <p:blipFill rotWithShape="1">
          <a:blip r:embed="rId2">
            <a:extLst>
              <a:ext uri="{28A0092B-C50C-407E-A947-70E740481C1C}">
                <a14:useLocalDpi xmlns:a14="http://schemas.microsoft.com/office/drawing/2010/main" val="0"/>
              </a:ext>
            </a:extLst>
          </a:blip>
          <a:srcRect l="21040" t="22469"/>
          <a:stretch/>
        </p:blipFill>
        <p:spPr>
          <a:xfrm rot="20672044">
            <a:off x="2112583" y="2680663"/>
            <a:ext cx="5276377" cy="6586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7847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601029" y="2427890"/>
            <a:ext cx="9869714" cy="7224110"/>
          </a:xfrm>
        </p:spPr>
        <p:txBody>
          <a:bodyPr/>
          <a:lstStyle/>
          <a:p>
            <a:pPr marL="590550" indent="-533400" fontAlgn="auto">
              <a:lnSpc>
                <a:spcPct val="90000"/>
              </a:lnSpc>
              <a:spcAft>
                <a:spcPts val="0"/>
              </a:spcAft>
              <a:buFontTx/>
              <a:buAutoNum type="arabicPeriod"/>
              <a:defRPr/>
            </a:pPr>
            <a:r>
              <a:rPr lang="en-US" sz="2900" dirty="0" err="1">
                <a:latin typeface="Calibri" pitchFamily="34" charset="0"/>
                <a:cs typeface="Calibri" pitchFamily="34" charset="0"/>
              </a:rPr>
              <a:t>Pelengkap</a:t>
            </a:r>
            <a:r>
              <a:rPr lang="en-US" sz="2900" dirty="0">
                <a:latin typeface="Calibri" pitchFamily="34" charset="0"/>
                <a:cs typeface="Calibri" pitchFamily="34" charset="0"/>
              </a:rPr>
              <a:t> </a:t>
            </a:r>
            <a:r>
              <a:rPr lang="en-US" sz="2900" dirty="0" err="1">
                <a:latin typeface="Calibri" pitchFamily="34" charset="0"/>
                <a:cs typeface="Calibri" pitchFamily="34" charset="0"/>
              </a:rPr>
              <a:t>jika</a:t>
            </a:r>
            <a:r>
              <a:rPr lang="en-US" sz="2900" dirty="0">
                <a:latin typeface="Calibri" pitchFamily="34" charset="0"/>
                <a:cs typeface="Calibri" pitchFamily="34" charset="0"/>
              </a:rPr>
              <a:t> </a:t>
            </a:r>
            <a:r>
              <a:rPr lang="en-US" sz="2900" dirty="0" err="1">
                <a:latin typeface="Calibri" pitchFamily="34" charset="0"/>
                <a:cs typeface="Calibri" pitchFamily="34" charset="0"/>
              </a:rPr>
              <a:t>permasalahan</a:t>
            </a:r>
            <a:r>
              <a:rPr lang="en-US" sz="2900" dirty="0">
                <a:latin typeface="Calibri" pitchFamily="34" charset="0"/>
                <a:cs typeface="Calibri" pitchFamily="34" charset="0"/>
              </a:rPr>
              <a:t> </a:t>
            </a:r>
            <a:r>
              <a:rPr lang="en-US" sz="2900" dirty="0" err="1">
                <a:latin typeface="Calibri" pitchFamily="34" charset="0"/>
                <a:cs typeface="Calibri" pitchFamily="34" charset="0"/>
              </a:rPr>
              <a:t>belum</a:t>
            </a:r>
            <a:r>
              <a:rPr lang="en-US" sz="2900" dirty="0">
                <a:latin typeface="Calibri" pitchFamily="34" charset="0"/>
                <a:cs typeface="Calibri" pitchFamily="34" charset="0"/>
              </a:rPr>
              <a:t> </a:t>
            </a:r>
            <a:r>
              <a:rPr lang="en-US" sz="2900" dirty="0" err="1">
                <a:latin typeface="Calibri" pitchFamily="34" charset="0"/>
                <a:cs typeface="Calibri" pitchFamily="34" charset="0"/>
              </a:rPr>
              <a:t>diatur</a:t>
            </a:r>
            <a:r>
              <a:rPr lang="en-US" sz="2900" dirty="0">
                <a:latin typeface="Calibri" pitchFamily="34" charset="0"/>
                <a:cs typeface="Calibri" pitchFamily="34" charset="0"/>
              </a:rPr>
              <a:t> ;</a:t>
            </a:r>
          </a:p>
          <a:p>
            <a:pPr marL="590550" indent="-533400" fontAlgn="auto">
              <a:lnSpc>
                <a:spcPct val="90000"/>
              </a:lnSpc>
              <a:spcAft>
                <a:spcPts val="0"/>
              </a:spcAft>
              <a:buFontTx/>
              <a:buAutoNum type="arabicPeriod"/>
              <a:defRPr/>
            </a:pPr>
            <a:r>
              <a:rPr lang="en-US" sz="2900" dirty="0" err="1">
                <a:latin typeface="Calibri" pitchFamily="34" charset="0"/>
                <a:cs typeface="Calibri" pitchFamily="34" charset="0"/>
              </a:rPr>
              <a:t>Sumber</a:t>
            </a:r>
            <a:r>
              <a:rPr lang="en-US" sz="2900" dirty="0">
                <a:latin typeface="Calibri" pitchFamily="34" charset="0"/>
                <a:cs typeface="Calibri" pitchFamily="34" charset="0"/>
              </a:rPr>
              <a:t> </a:t>
            </a:r>
            <a:r>
              <a:rPr lang="en-US" sz="2900" dirty="0" err="1">
                <a:latin typeface="Calibri" pitchFamily="34" charset="0"/>
                <a:cs typeface="Calibri" pitchFamily="34" charset="0"/>
              </a:rPr>
              <a:t>hukum</a:t>
            </a:r>
            <a:r>
              <a:rPr lang="en-US" sz="2900" dirty="0">
                <a:latin typeface="Calibri" pitchFamily="34" charset="0"/>
                <a:cs typeface="Calibri" pitchFamily="34" charset="0"/>
              </a:rPr>
              <a:t>, </a:t>
            </a:r>
            <a:r>
              <a:rPr lang="en-US" sz="2900" dirty="0" err="1">
                <a:latin typeface="Calibri" pitchFamily="34" charset="0"/>
                <a:cs typeface="Calibri" pitchFamily="34" charset="0"/>
              </a:rPr>
              <a:t>yaitu</a:t>
            </a:r>
            <a:r>
              <a:rPr lang="en-US" sz="2900" dirty="0">
                <a:latin typeface="Calibri" pitchFamily="34" charset="0"/>
                <a:cs typeface="Calibri" pitchFamily="34" charset="0"/>
              </a:rPr>
              <a:t> </a:t>
            </a:r>
            <a:r>
              <a:rPr lang="en-US" sz="2900" dirty="0" err="1">
                <a:latin typeface="Calibri" pitchFamily="34" charset="0"/>
                <a:cs typeface="Calibri" pitchFamily="34" charset="0"/>
              </a:rPr>
              <a:t>dari</a:t>
            </a:r>
            <a:r>
              <a:rPr lang="en-US" sz="2900" dirty="0">
                <a:latin typeface="Calibri" pitchFamily="34" charset="0"/>
                <a:cs typeface="Calibri" pitchFamily="34" charset="0"/>
              </a:rPr>
              <a:t> </a:t>
            </a:r>
            <a:r>
              <a:rPr lang="en-US" sz="2900" dirty="0" err="1">
                <a:latin typeface="Calibri" pitchFamily="34" charset="0"/>
                <a:cs typeface="Calibri" pitchFamily="34" charset="0"/>
              </a:rPr>
              <a:t>hukum</a:t>
            </a:r>
            <a:r>
              <a:rPr lang="en-US" sz="2900" dirty="0">
                <a:latin typeface="Calibri" pitchFamily="34" charset="0"/>
                <a:cs typeface="Calibri" pitchFamily="34" charset="0"/>
              </a:rPr>
              <a:t> </a:t>
            </a:r>
            <a:r>
              <a:rPr lang="en-US" sz="2900" dirty="0" err="1">
                <a:latin typeface="Calibri" pitchFamily="34" charset="0"/>
                <a:cs typeface="Calibri" pitchFamily="34" charset="0"/>
              </a:rPr>
              <a:t>adat</a:t>
            </a:r>
            <a:r>
              <a:rPr lang="en-US" sz="2900" dirty="0">
                <a:latin typeface="Calibri" pitchFamily="34" charset="0"/>
                <a:cs typeface="Calibri" pitchFamily="34" charset="0"/>
              </a:rPr>
              <a:t> Indonesia (</a:t>
            </a:r>
            <a:r>
              <a:rPr lang="en-US" sz="2900" dirty="0" err="1">
                <a:latin typeface="Calibri" pitchFamily="34" charset="0"/>
                <a:cs typeface="Calibri" pitchFamily="34" charset="0"/>
              </a:rPr>
              <a:t>bukan</a:t>
            </a:r>
            <a:r>
              <a:rPr lang="en-US" sz="2900" dirty="0">
                <a:latin typeface="Calibri" pitchFamily="34" charset="0"/>
                <a:cs typeface="Calibri" pitchFamily="34" charset="0"/>
              </a:rPr>
              <a:t> </a:t>
            </a:r>
            <a:r>
              <a:rPr lang="en-US" sz="2900" dirty="0" err="1">
                <a:latin typeface="Calibri" pitchFamily="34" charset="0"/>
                <a:cs typeface="Calibri" pitchFamily="34" charset="0"/>
              </a:rPr>
              <a:t>kedaerahan</a:t>
            </a:r>
            <a:r>
              <a:rPr lang="en-US" sz="2900" dirty="0">
                <a:latin typeface="Calibri" pitchFamily="34" charset="0"/>
                <a:cs typeface="Calibri" pitchFamily="34" charset="0"/>
              </a:rPr>
              <a:t>), </a:t>
            </a:r>
            <a:r>
              <a:rPr lang="en-US" sz="2900" dirty="0" err="1">
                <a:latin typeface="Calibri" pitchFamily="34" charset="0"/>
                <a:cs typeface="Calibri" pitchFamily="34" charset="0"/>
              </a:rPr>
              <a:t>namun</a:t>
            </a:r>
            <a:r>
              <a:rPr lang="en-US" sz="2900" dirty="0">
                <a:latin typeface="Calibri" pitchFamily="34" charset="0"/>
                <a:cs typeface="Calibri" pitchFamily="34" charset="0"/>
              </a:rPr>
              <a:t> yang </a:t>
            </a:r>
            <a:r>
              <a:rPr lang="en-US" sz="2900" dirty="0" err="1">
                <a:latin typeface="Calibri" pitchFamily="34" charset="0"/>
                <a:cs typeface="Calibri" pitchFamily="34" charset="0"/>
              </a:rPr>
              <a:t>berupa</a:t>
            </a:r>
            <a:r>
              <a:rPr lang="en-US" sz="2900" dirty="0">
                <a:latin typeface="Calibri" pitchFamily="34" charset="0"/>
                <a:cs typeface="Calibri" pitchFamily="34" charset="0"/>
              </a:rPr>
              <a:t> :</a:t>
            </a:r>
          </a:p>
          <a:p>
            <a:pPr marL="971550" lvl="1" indent="-457200" fontAlgn="auto">
              <a:lnSpc>
                <a:spcPct val="90000"/>
              </a:lnSpc>
              <a:spcAft>
                <a:spcPts val="0"/>
              </a:spcAft>
              <a:buClr>
                <a:schemeClr val="tx1"/>
              </a:buClr>
              <a:buFontTx/>
              <a:buAutoNum type="alphaLcPeriod"/>
              <a:defRPr/>
            </a:pPr>
            <a:r>
              <a:rPr lang="en-US" sz="2900" dirty="0" err="1">
                <a:latin typeface="Calibri" pitchFamily="34" charset="0"/>
                <a:cs typeface="Calibri" pitchFamily="34" charset="0"/>
              </a:rPr>
              <a:t>Azas-azasnya</a:t>
            </a:r>
            <a:r>
              <a:rPr lang="en-US" sz="2900" dirty="0">
                <a:latin typeface="Calibri" pitchFamily="34" charset="0"/>
                <a:cs typeface="Calibri" pitchFamily="34" charset="0"/>
              </a:rPr>
              <a:t>, </a:t>
            </a:r>
            <a:r>
              <a:rPr lang="en-US" sz="2900" dirty="0" err="1">
                <a:latin typeface="Calibri" pitchFamily="34" charset="0"/>
                <a:cs typeface="Calibri" pitchFamily="34" charset="0"/>
              </a:rPr>
              <a:t>misal</a:t>
            </a:r>
            <a:r>
              <a:rPr lang="en-US" sz="2900" dirty="0">
                <a:latin typeface="Calibri" pitchFamily="34" charset="0"/>
                <a:cs typeface="Calibri" pitchFamily="34" charset="0"/>
              </a:rPr>
              <a:t> </a:t>
            </a:r>
          </a:p>
          <a:p>
            <a:pPr marL="1371600" lvl="2" indent="-457200" fontAlgn="auto">
              <a:lnSpc>
                <a:spcPct val="90000"/>
              </a:lnSpc>
              <a:spcAft>
                <a:spcPts val="0"/>
              </a:spcAft>
              <a:buFont typeface="+mj-lt"/>
              <a:buAutoNum type="arabicParenR"/>
              <a:defRPr/>
            </a:pPr>
            <a:r>
              <a:rPr lang="en-US" sz="2900" dirty="0" err="1">
                <a:solidFill>
                  <a:schemeClr val="bg1"/>
                </a:solidFill>
                <a:latin typeface="Calibri" pitchFamily="34" charset="0"/>
                <a:cs typeface="Calibri" pitchFamily="34" charset="0"/>
              </a:rPr>
              <a:t>Hak</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ulayat</a:t>
            </a:r>
            <a:endParaRPr lang="en-US" sz="2900" dirty="0">
              <a:solidFill>
                <a:schemeClr val="bg1"/>
              </a:solidFill>
              <a:latin typeface="Calibri" pitchFamily="34" charset="0"/>
              <a:cs typeface="Calibri" pitchFamily="34" charset="0"/>
            </a:endParaRPr>
          </a:p>
          <a:p>
            <a:pPr marL="1371600" lvl="2" indent="-457200" fontAlgn="auto">
              <a:lnSpc>
                <a:spcPct val="90000"/>
              </a:lnSpc>
              <a:spcAft>
                <a:spcPts val="0"/>
              </a:spcAft>
              <a:buFont typeface="+mj-lt"/>
              <a:buAutoNum type="arabicParenR"/>
              <a:defRPr/>
            </a:pPr>
            <a:r>
              <a:rPr lang="en-US" sz="2900" dirty="0" err="1">
                <a:solidFill>
                  <a:schemeClr val="bg1"/>
                </a:solidFill>
                <a:latin typeface="Calibri" pitchFamily="34" charset="0"/>
                <a:cs typeface="Calibri" pitchFamily="34" charset="0"/>
              </a:rPr>
              <a:t>Hak</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menguasai</a:t>
            </a:r>
            <a:r>
              <a:rPr lang="en-US" sz="2900" dirty="0">
                <a:solidFill>
                  <a:schemeClr val="bg1"/>
                </a:solidFill>
                <a:latin typeface="Calibri" pitchFamily="34" charset="0"/>
                <a:cs typeface="Calibri" pitchFamily="34" charset="0"/>
              </a:rPr>
              <a:t> ;</a:t>
            </a:r>
          </a:p>
          <a:p>
            <a:pPr marL="1371600" lvl="2" indent="-457200" fontAlgn="auto">
              <a:lnSpc>
                <a:spcPct val="90000"/>
              </a:lnSpc>
              <a:spcAft>
                <a:spcPts val="0"/>
              </a:spcAft>
              <a:buFont typeface="+mj-lt"/>
              <a:buAutoNum type="arabicParenR"/>
              <a:defRPr/>
            </a:pPr>
            <a:r>
              <a:rPr lang="en-US" sz="2900" dirty="0" err="1">
                <a:solidFill>
                  <a:schemeClr val="bg1"/>
                </a:solidFill>
                <a:latin typeface="Calibri" pitchFamily="34" charset="0"/>
                <a:cs typeface="Calibri" pitchFamily="34" charset="0"/>
              </a:rPr>
              <a:t>Pemisahan</a:t>
            </a:r>
            <a:r>
              <a:rPr lang="en-US" sz="2900" dirty="0">
                <a:solidFill>
                  <a:schemeClr val="bg1"/>
                </a:solidFill>
                <a:latin typeface="Calibri" pitchFamily="34" charset="0"/>
                <a:cs typeface="Calibri" pitchFamily="34" charset="0"/>
              </a:rPr>
              <a:t> horizontal ;</a:t>
            </a:r>
          </a:p>
          <a:p>
            <a:pPr marL="971550" lvl="1" indent="-457200" fontAlgn="auto">
              <a:lnSpc>
                <a:spcPct val="90000"/>
              </a:lnSpc>
              <a:spcAft>
                <a:spcPts val="0"/>
              </a:spcAft>
              <a:buClr>
                <a:schemeClr val="tx1"/>
              </a:buClr>
              <a:buFontTx/>
              <a:buAutoNum type="alphaLcPeriod"/>
              <a:defRPr/>
            </a:pPr>
            <a:r>
              <a:rPr lang="en-US" sz="2900" dirty="0" err="1">
                <a:latin typeface="Calibri" pitchFamily="34" charset="0"/>
                <a:cs typeface="Calibri" pitchFamily="34" charset="0"/>
              </a:rPr>
              <a:t>Sistemnya</a:t>
            </a:r>
            <a:r>
              <a:rPr lang="en-US" sz="2900" dirty="0">
                <a:latin typeface="Calibri" pitchFamily="34" charset="0"/>
                <a:cs typeface="Calibri" pitchFamily="34" charset="0"/>
              </a:rPr>
              <a:t>, </a:t>
            </a:r>
            <a:r>
              <a:rPr lang="en-US" sz="2900" dirty="0" err="1">
                <a:latin typeface="Calibri" pitchFamily="34" charset="0"/>
                <a:cs typeface="Calibri" pitchFamily="34" charset="0"/>
              </a:rPr>
              <a:t>misal</a:t>
            </a:r>
            <a:r>
              <a:rPr lang="en-US" sz="2900" dirty="0">
                <a:latin typeface="Calibri" pitchFamily="34" charset="0"/>
                <a:cs typeface="Calibri" pitchFamily="34" charset="0"/>
              </a:rPr>
              <a:t> : </a:t>
            </a:r>
            <a:r>
              <a:rPr lang="en-US" sz="2900" dirty="0" err="1">
                <a:latin typeface="Calibri" pitchFamily="34" charset="0"/>
                <a:cs typeface="Calibri" pitchFamily="34" charset="0"/>
              </a:rPr>
              <a:t>Peralihan</a:t>
            </a:r>
            <a:r>
              <a:rPr lang="en-US" sz="2900" dirty="0">
                <a:latin typeface="Calibri" pitchFamily="34" charset="0"/>
                <a:cs typeface="Calibri" pitchFamily="34" charset="0"/>
              </a:rPr>
              <a:t> </a:t>
            </a:r>
            <a:r>
              <a:rPr lang="en-US" sz="2900" dirty="0" err="1">
                <a:latin typeface="Calibri" pitchFamily="34" charset="0"/>
                <a:cs typeface="Calibri" pitchFamily="34" charset="0"/>
              </a:rPr>
              <a:t>Hak</a:t>
            </a:r>
            <a:r>
              <a:rPr lang="en-US" sz="2900" dirty="0">
                <a:latin typeface="Calibri" pitchFamily="34" charset="0"/>
                <a:cs typeface="Calibri" pitchFamily="34" charset="0"/>
              </a:rPr>
              <a:t> </a:t>
            </a:r>
            <a:r>
              <a:rPr lang="en-US" sz="2900" dirty="0" err="1">
                <a:latin typeface="Calibri" pitchFamily="34" charset="0"/>
                <a:cs typeface="Calibri" pitchFamily="34" charset="0"/>
              </a:rPr>
              <a:t>Atas</a:t>
            </a:r>
            <a:r>
              <a:rPr lang="en-US" sz="2900" dirty="0">
                <a:latin typeface="Calibri" pitchFamily="34" charset="0"/>
                <a:cs typeface="Calibri" pitchFamily="34" charset="0"/>
              </a:rPr>
              <a:t> Tanah</a:t>
            </a:r>
          </a:p>
          <a:p>
            <a:pPr marL="1295400" lvl="2" indent="-381000" fontAlgn="auto">
              <a:lnSpc>
                <a:spcPct val="90000"/>
              </a:lnSpc>
              <a:spcAft>
                <a:spcPts val="0"/>
              </a:spcAft>
              <a:buFontTx/>
              <a:buAutoNum type="arabicParenR"/>
              <a:defRPr/>
            </a:pPr>
            <a:r>
              <a:rPr lang="en-US" sz="2900" dirty="0" err="1">
                <a:solidFill>
                  <a:schemeClr val="bg1"/>
                </a:solidFill>
                <a:latin typeface="Calibri" pitchFamily="34" charset="0"/>
                <a:cs typeface="Calibri" pitchFamily="34" charset="0"/>
              </a:rPr>
              <a:t>Terang</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dilakukan</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dihadapan</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pejabat</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dan</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saksi</a:t>
            </a:r>
            <a:r>
              <a:rPr lang="en-US" sz="2900" dirty="0">
                <a:solidFill>
                  <a:schemeClr val="bg1"/>
                </a:solidFill>
                <a:latin typeface="Calibri" pitchFamily="34" charset="0"/>
                <a:cs typeface="Calibri" pitchFamily="34" charset="0"/>
              </a:rPr>
              <a:t> ;</a:t>
            </a:r>
          </a:p>
          <a:p>
            <a:pPr marL="1295400" lvl="2" indent="-381000" fontAlgn="auto">
              <a:lnSpc>
                <a:spcPct val="90000"/>
              </a:lnSpc>
              <a:spcAft>
                <a:spcPts val="0"/>
              </a:spcAft>
              <a:buFontTx/>
              <a:buAutoNum type="arabicParenR"/>
              <a:defRPr/>
            </a:pPr>
            <a:r>
              <a:rPr lang="en-US" sz="2900" dirty="0" err="1">
                <a:solidFill>
                  <a:schemeClr val="bg1"/>
                </a:solidFill>
                <a:latin typeface="Calibri" pitchFamily="34" charset="0"/>
                <a:cs typeface="Calibri" pitchFamily="34" charset="0"/>
              </a:rPr>
              <a:t>Tunai</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kekurangan</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pembayaran</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adalah</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hutang</a:t>
            </a:r>
            <a:r>
              <a:rPr lang="en-US" sz="2900" dirty="0">
                <a:solidFill>
                  <a:schemeClr val="bg1"/>
                </a:solidFill>
                <a:latin typeface="Calibri" pitchFamily="34" charset="0"/>
                <a:cs typeface="Calibri" pitchFamily="34" charset="0"/>
              </a:rPr>
              <a:t> ;</a:t>
            </a:r>
          </a:p>
          <a:p>
            <a:pPr marL="1295400" lvl="2" indent="-381000" fontAlgn="auto">
              <a:lnSpc>
                <a:spcPct val="90000"/>
              </a:lnSpc>
              <a:spcAft>
                <a:spcPts val="0"/>
              </a:spcAft>
              <a:buFontTx/>
              <a:buAutoNum type="arabicParenR"/>
              <a:defRPr/>
            </a:pPr>
            <a:r>
              <a:rPr lang="en-US" sz="2900" dirty="0" err="1">
                <a:solidFill>
                  <a:schemeClr val="bg1"/>
                </a:solidFill>
                <a:latin typeface="Calibri" pitchFamily="34" charset="0"/>
                <a:cs typeface="Calibri" pitchFamily="34" charset="0"/>
              </a:rPr>
              <a:t>Riil</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dengan</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dilakukan</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pembayaran</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hak</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pindah</a:t>
            </a:r>
            <a:r>
              <a:rPr lang="en-US" sz="2900" dirty="0">
                <a:solidFill>
                  <a:schemeClr val="bg1"/>
                </a:solidFill>
                <a:latin typeface="Calibri" pitchFamily="34" charset="0"/>
                <a:cs typeface="Calibri" pitchFamily="34" charset="0"/>
              </a:rPr>
              <a:t> </a:t>
            </a:r>
            <a:r>
              <a:rPr lang="en-US" sz="2900" dirty="0" err="1">
                <a:solidFill>
                  <a:schemeClr val="bg1"/>
                </a:solidFill>
                <a:latin typeface="Calibri" pitchFamily="34" charset="0"/>
                <a:cs typeface="Calibri" pitchFamily="34" charset="0"/>
              </a:rPr>
              <a:t>tangan</a:t>
            </a:r>
            <a:r>
              <a:rPr lang="en-US" sz="2900" dirty="0">
                <a:solidFill>
                  <a:schemeClr val="bg1"/>
                </a:solidFill>
                <a:latin typeface="Calibri" pitchFamily="34" charset="0"/>
                <a:cs typeface="Calibri" pitchFamily="34" charset="0"/>
              </a:rPr>
              <a:t> </a:t>
            </a:r>
          </a:p>
          <a:p>
            <a:pPr marL="971550" lvl="1" indent="-457200" fontAlgn="auto">
              <a:lnSpc>
                <a:spcPct val="90000"/>
              </a:lnSpc>
              <a:spcAft>
                <a:spcPts val="0"/>
              </a:spcAft>
              <a:buClr>
                <a:schemeClr val="tx1"/>
              </a:buClr>
              <a:buFontTx/>
              <a:buAutoNum type="alphaLcPeriod"/>
              <a:defRPr/>
            </a:pPr>
            <a:r>
              <a:rPr lang="en-US" sz="2900" dirty="0" err="1">
                <a:latin typeface="Calibri" pitchFamily="34" charset="0"/>
                <a:cs typeface="Calibri" pitchFamily="34" charset="0"/>
              </a:rPr>
              <a:t>Lembaga</a:t>
            </a:r>
            <a:r>
              <a:rPr lang="en-US" sz="2900" dirty="0">
                <a:latin typeface="Calibri" pitchFamily="34" charset="0"/>
                <a:cs typeface="Calibri" pitchFamily="34" charset="0"/>
              </a:rPr>
              <a:t> </a:t>
            </a:r>
            <a:r>
              <a:rPr lang="en-US" sz="2900" dirty="0" err="1">
                <a:latin typeface="Calibri" pitchFamily="34" charset="0"/>
                <a:cs typeface="Calibri" pitchFamily="34" charset="0"/>
              </a:rPr>
              <a:t>Hak</a:t>
            </a:r>
            <a:r>
              <a:rPr lang="en-US" sz="2900" dirty="0">
                <a:latin typeface="Calibri" pitchFamily="34" charset="0"/>
                <a:cs typeface="Calibri" pitchFamily="34" charset="0"/>
              </a:rPr>
              <a:t> </a:t>
            </a:r>
            <a:r>
              <a:rPr lang="en-US" sz="2900" dirty="0" err="1">
                <a:latin typeface="Calibri" pitchFamily="34" charset="0"/>
                <a:cs typeface="Calibri" pitchFamily="34" charset="0"/>
              </a:rPr>
              <a:t>Atas</a:t>
            </a:r>
            <a:r>
              <a:rPr lang="en-US" sz="2900" dirty="0">
                <a:latin typeface="Calibri" pitchFamily="34" charset="0"/>
                <a:cs typeface="Calibri" pitchFamily="34" charset="0"/>
              </a:rPr>
              <a:t> Tanah, </a:t>
            </a:r>
            <a:r>
              <a:rPr lang="en-US" sz="2900" dirty="0" err="1">
                <a:latin typeface="Calibri" pitchFamily="34" charset="0"/>
                <a:cs typeface="Calibri" pitchFamily="34" charset="0"/>
              </a:rPr>
              <a:t>mengenai</a:t>
            </a:r>
            <a:r>
              <a:rPr lang="en-US" sz="2900" dirty="0">
                <a:latin typeface="Calibri" pitchFamily="34" charset="0"/>
                <a:cs typeface="Calibri" pitchFamily="34" charset="0"/>
              </a:rPr>
              <a:t> </a:t>
            </a:r>
            <a:r>
              <a:rPr lang="en-US" sz="2900" dirty="0" err="1">
                <a:latin typeface="Calibri" pitchFamily="34" charset="0"/>
                <a:cs typeface="Calibri" pitchFamily="34" charset="0"/>
              </a:rPr>
              <a:t>hak-hak</a:t>
            </a:r>
            <a:r>
              <a:rPr lang="en-US" sz="2900" dirty="0">
                <a:latin typeface="Calibri" pitchFamily="34" charset="0"/>
                <a:cs typeface="Calibri" pitchFamily="34" charset="0"/>
              </a:rPr>
              <a:t> </a:t>
            </a:r>
            <a:r>
              <a:rPr lang="en-US" sz="2900" dirty="0" err="1">
                <a:latin typeface="Calibri" pitchFamily="34" charset="0"/>
                <a:cs typeface="Calibri" pitchFamily="34" charset="0"/>
              </a:rPr>
              <a:t>atas</a:t>
            </a:r>
            <a:r>
              <a:rPr lang="en-US" sz="2900" dirty="0">
                <a:latin typeface="Calibri" pitchFamily="34" charset="0"/>
                <a:cs typeface="Calibri" pitchFamily="34" charset="0"/>
              </a:rPr>
              <a:t> </a:t>
            </a:r>
            <a:r>
              <a:rPr lang="en-US" sz="2900" dirty="0" err="1">
                <a:latin typeface="Calibri" pitchFamily="34" charset="0"/>
                <a:cs typeface="Calibri" pitchFamily="34" charset="0"/>
              </a:rPr>
              <a:t>tanah</a:t>
            </a:r>
            <a:r>
              <a:rPr lang="en-US" sz="2900" dirty="0">
                <a:latin typeface="Calibri" pitchFamily="34" charset="0"/>
                <a:cs typeface="Calibri" pitchFamily="34" charset="0"/>
              </a:rPr>
              <a:t> </a:t>
            </a:r>
            <a:r>
              <a:rPr lang="en-US" sz="2900" dirty="0" err="1">
                <a:latin typeface="Calibri" pitchFamily="34" charset="0"/>
                <a:cs typeface="Calibri" pitchFamily="34" charset="0"/>
              </a:rPr>
              <a:t>adat</a:t>
            </a:r>
            <a:r>
              <a:rPr lang="en-US" sz="2900" dirty="0">
                <a:latin typeface="Calibri" pitchFamily="34" charset="0"/>
                <a:cs typeface="Calibri" pitchFamily="34" charset="0"/>
              </a:rPr>
              <a:t> (</a:t>
            </a:r>
            <a:r>
              <a:rPr lang="en-US" sz="2900" dirty="0" err="1">
                <a:latin typeface="Calibri" pitchFamily="34" charset="0"/>
                <a:cs typeface="Calibri" pitchFamily="34" charset="0"/>
              </a:rPr>
              <a:t>hak</a:t>
            </a:r>
            <a:r>
              <a:rPr lang="en-US" sz="2900" dirty="0">
                <a:latin typeface="Calibri" pitchFamily="34" charset="0"/>
                <a:cs typeface="Calibri" pitchFamily="34" charset="0"/>
              </a:rPr>
              <a:t> </a:t>
            </a:r>
            <a:r>
              <a:rPr lang="en-US" sz="2900" dirty="0" err="1">
                <a:latin typeface="Calibri" pitchFamily="34" charset="0"/>
                <a:cs typeface="Calibri" pitchFamily="34" charset="0"/>
              </a:rPr>
              <a:t>ulayat</a:t>
            </a:r>
            <a:r>
              <a:rPr lang="en-US" sz="2900" dirty="0">
                <a:latin typeface="Calibri" pitchFamily="34" charset="0"/>
                <a:cs typeface="Calibri" pitchFamily="34" charset="0"/>
              </a:rPr>
              <a:t>, </a:t>
            </a:r>
            <a:r>
              <a:rPr lang="en-US" sz="2900" dirty="0" err="1">
                <a:latin typeface="Calibri" pitchFamily="34" charset="0"/>
                <a:cs typeface="Calibri" pitchFamily="34" charset="0"/>
              </a:rPr>
              <a:t>hak</a:t>
            </a:r>
            <a:r>
              <a:rPr lang="en-US" sz="2900" dirty="0">
                <a:latin typeface="Calibri" pitchFamily="34" charset="0"/>
                <a:cs typeface="Calibri" pitchFamily="34" charset="0"/>
              </a:rPr>
              <a:t> </a:t>
            </a:r>
            <a:r>
              <a:rPr lang="en-US" sz="2900" dirty="0" err="1">
                <a:latin typeface="Calibri" pitchFamily="34" charset="0"/>
                <a:cs typeface="Calibri" pitchFamily="34" charset="0"/>
              </a:rPr>
              <a:t>milik</a:t>
            </a:r>
            <a:r>
              <a:rPr lang="en-US" sz="2900" dirty="0">
                <a:latin typeface="Calibri" pitchFamily="34" charset="0"/>
                <a:cs typeface="Calibri" pitchFamily="34" charset="0"/>
              </a:rPr>
              <a:t>, </a:t>
            </a:r>
            <a:r>
              <a:rPr lang="en-US" sz="2900" dirty="0" err="1">
                <a:latin typeface="Calibri" pitchFamily="34" charset="0"/>
                <a:cs typeface="Calibri" pitchFamily="34" charset="0"/>
              </a:rPr>
              <a:t>dsb</a:t>
            </a:r>
            <a:r>
              <a:rPr lang="en-US" sz="2900" dirty="0">
                <a:latin typeface="Calibri" pitchFamily="34" charset="0"/>
                <a:cs typeface="Calibri" pitchFamily="34" charset="0"/>
              </a:rPr>
              <a:t>). </a:t>
            </a:r>
          </a:p>
          <a:p>
            <a:pPr marL="1371600" lvl="2" indent="-457200" fontAlgn="auto">
              <a:lnSpc>
                <a:spcPct val="90000"/>
              </a:lnSpc>
              <a:spcAft>
                <a:spcPts val="0"/>
              </a:spcAft>
              <a:buClr>
                <a:schemeClr val="tx1"/>
              </a:buClr>
              <a:buFontTx/>
              <a:buAutoNum type="alphaLcPeriod" startAt="2"/>
              <a:defRPr/>
            </a:pPr>
            <a:endParaRPr lang="en-US" sz="1800" dirty="0">
              <a:solidFill>
                <a:schemeClr val="bg1"/>
              </a:solidFill>
              <a:latin typeface="Calibri" pitchFamily="34" charset="0"/>
              <a:cs typeface="Calibri" pitchFamily="34" charset="0"/>
            </a:endParaRPr>
          </a:p>
          <a:p>
            <a:pPr marL="1371600" lvl="2" indent="-457200" fontAlgn="auto">
              <a:lnSpc>
                <a:spcPct val="90000"/>
              </a:lnSpc>
              <a:spcAft>
                <a:spcPts val="0"/>
              </a:spcAft>
              <a:buClr>
                <a:schemeClr val="tx1"/>
              </a:buClr>
              <a:buFontTx/>
              <a:buAutoNum type="alphaLcPeriod"/>
              <a:defRPr/>
            </a:pPr>
            <a:endParaRPr lang="en-US" sz="1800" dirty="0">
              <a:solidFill>
                <a:schemeClr val="bg1"/>
              </a:solidFill>
              <a:latin typeface="Calibri" pitchFamily="34" charset="0"/>
              <a:cs typeface="Calibri" pitchFamily="34" charset="0"/>
            </a:endParaRPr>
          </a:p>
          <a:p>
            <a:endParaRPr lang="id-ID" dirty="0">
              <a:latin typeface="Calibri" pitchFamily="34" charset="0"/>
              <a:cs typeface="Calibri" pitchFamily="34" charset="0"/>
            </a:endParaRPr>
          </a:p>
        </p:txBody>
      </p:sp>
      <p:sp>
        <p:nvSpPr>
          <p:cNvPr id="11" name="Text Placeholder 10"/>
          <p:cNvSpPr>
            <a:spLocks noGrp="1"/>
          </p:cNvSpPr>
          <p:nvPr>
            <p:ph type="body" sz="quarter" idx="11"/>
          </p:nvPr>
        </p:nvSpPr>
        <p:spPr/>
        <p:txBody>
          <a:bodyPr/>
          <a:lstStyle/>
          <a:p>
            <a:endParaRPr lang="id-ID"/>
          </a:p>
        </p:txBody>
      </p:sp>
      <p:sp>
        <p:nvSpPr>
          <p:cNvPr id="4" name="Title 3"/>
          <p:cNvSpPr>
            <a:spLocks noGrp="1"/>
          </p:cNvSpPr>
          <p:nvPr>
            <p:ph type="title" idx="4294967295"/>
          </p:nvPr>
        </p:nvSpPr>
        <p:spPr>
          <a:xfrm>
            <a:off x="4035973" y="340765"/>
            <a:ext cx="10306050" cy="1231900"/>
          </a:xfrm>
          <a:prstGeom prst="rect">
            <a:avLst/>
          </a:prstGeom>
          <a:solidFill>
            <a:schemeClr val="bg2"/>
          </a:solidFill>
        </p:spPr>
        <p:txBody>
          <a:bodyPr>
            <a:noAutofit/>
          </a:bodyPr>
          <a:lstStyle/>
          <a:p>
            <a:r>
              <a:rPr lang="id-ID" sz="4000" b="1" dirty="0">
                <a:solidFill>
                  <a:schemeClr val="tx1"/>
                </a:solidFill>
              </a:rPr>
              <a:t>F</a:t>
            </a:r>
            <a:r>
              <a:rPr lang="en-US" sz="4000" b="1" dirty="0" err="1">
                <a:solidFill>
                  <a:schemeClr val="tx1"/>
                </a:solidFill>
              </a:rPr>
              <a:t>ungsi</a:t>
            </a:r>
            <a:r>
              <a:rPr lang="en-US" sz="4000" b="1" dirty="0">
                <a:solidFill>
                  <a:schemeClr val="tx1"/>
                </a:solidFill>
              </a:rPr>
              <a:t> </a:t>
            </a:r>
            <a:r>
              <a:rPr lang="en-US" sz="4000" b="1" dirty="0" err="1">
                <a:solidFill>
                  <a:schemeClr val="tx1"/>
                </a:solidFill>
              </a:rPr>
              <a:t>Hukum</a:t>
            </a:r>
            <a:r>
              <a:rPr lang="en-US" sz="4000" b="1" dirty="0">
                <a:solidFill>
                  <a:schemeClr val="tx1"/>
                </a:solidFill>
              </a:rPr>
              <a:t> </a:t>
            </a:r>
            <a:r>
              <a:rPr lang="en-US" sz="4000" b="1" dirty="0" err="1">
                <a:solidFill>
                  <a:schemeClr val="tx1"/>
                </a:solidFill>
              </a:rPr>
              <a:t>Adat</a:t>
            </a:r>
            <a:r>
              <a:rPr lang="id-ID" sz="4000" b="1" dirty="0">
                <a:solidFill>
                  <a:schemeClr val="tx1"/>
                </a:solidFill>
              </a:rPr>
              <a:t> d</a:t>
            </a:r>
            <a:r>
              <a:rPr lang="en-US" sz="4000" b="1" dirty="0" err="1">
                <a:solidFill>
                  <a:schemeClr val="tx1"/>
                </a:solidFill>
              </a:rPr>
              <a:t>alam</a:t>
            </a:r>
            <a:r>
              <a:rPr lang="en-US" sz="4000" b="1" dirty="0">
                <a:solidFill>
                  <a:schemeClr val="tx1"/>
                </a:solidFill>
              </a:rPr>
              <a:t> </a:t>
            </a:r>
            <a:r>
              <a:rPr lang="en-US" sz="4000" b="1" dirty="0" err="1">
                <a:solidFill>
                  <a:schemeClr val="tx1"/>
                </a:solidFill>
              </a:rPr>
              <a:t>Hukum</a:t>
            </a:r>
            <a:r>
              <a:rPr lang="en-US" sz="4000" b="1" dirty="0">
                <a:solidFill>
                  <a:schemeClr val="tx1"/>
                </a:solidFill>
              </a:rPr>
              <a:t> </a:t>
            </a:r>
            <a:r>
              <a:rPr lang="en-US" sz="4000" b="1" dirty="0" err="1">
                <a:solidFill>
                  <a:schemeClr val="tx1"/>
                </a:solidFill>
              </a:rPr>
              <a:t>Agraria</a:t>
            </a:r>
            <a:r>
              <a:rPr lang="en-US" sz="4000" b="1" dirty="0">
                <a:solidFill>
                  <a:schemeClr val="tx1"/>
                </a:solidFill>
              </a:rPr>
              <a:t> </a:t>
            </a:r>
            <a:r>
              <a:rPr lang="en-US" sz="4000" b="1" dirty="0" err="1">
                <a:solidFill>
                  <a:schemeClr val="tx1"/>
                </a:solidFill>
              </a:rPr>
              <a:t>Nasional</a:t>
            </a:r>
            <a:endParaRPr lang="id-ID" sz="4000" dirty="0">
              <a:solidFill>
                <a:schemeClr val="tx1"/>
              </a:solidFill>
            </a:endParaRPr>
          </a:p>
        </p:txBody>
      </p:sp>
    </p:spTree>
    <p:extLst>
      <p:ext uri="{BB962C8B-B14F-4D97-AF65-F5344CB8AC3E}">
        <p14:creationId xmlns:p14="http://schemas.microsoft.com/office/powerpoint/2010/main" val="56955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anim calcmode="lin" valueType="num">
                                      <p:cBhvr>
                                        <p:cTn id="1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1000"/>
                                        <p:tgtEl>
                                          <p:spTgt spid="10">
                                            <p:txEl>
                                              <p:pRg st="1" end="1"/>
                                            </p:txEl>
                                          </p:spTgt>
                                        </p:tgtEl>
                                      </p:cBhvr>
                                    </p:animEffect>
                                    <p:anim calcmode="lin" valueType="num">
                                      <p:cBhvr>
                                        <p:cTn id="1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1000"/>
                                        <p:tgtEl>
                                          <p:spTgt spid="10">
                                            <p:txEl>
                                              <p:pRg st="3" end="3"/>
                                            </p:txEl>
                                          </p:spTgt>
                                        </p:tgtEl>
                                      </p:cBhvr>
                                    </p:animEffect>
                                    <p:anim calcmode="lin" valueType="num">
                                      <p:cBhvr>
                                        <p:cTn id="3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fade">
                                      <p:cBhvr>
                                        <p:cTn id="41" dur="1000"/>
                                        <p:tgtEl>
                                          <p:spTgt spid="10">
                                            <p:txEl>
                                              <p:pRg st="5" end="5"/>
                                            </p:txEl>
                                          </p:spTgt>
                                        </p:tgtEl>
                                      </p:cBhvr>
                                    </p:animEffect>
                                    <p:anim calcmode="lin" valueType="num">
                                      <p:cBhvr>
                                        <p:cTn id="4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1000"/>
                                        <p:tgtEl>
                                          <p:spTgt spid="10">
                                            <p:txEl>
                                              <p:pRg st="6" end="6"/>
                                            </p:txEl>
                                          </p:spTgt>
                                        </p:tgtEl>
                                      </p:cBhvr>
                                    </p:animEffect>
                                    <p:anim calcmode="lin" valueType="num">
                                      <p:cBhvr>
                                        <p:cTn id="4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10">
                                            <p:txEl>
                                              <p:pRg st="7" end="7"/>
                                            </p:txEl>
                                          </p:spTgt>
                                        </p:tgtEl>
                                        <p:attrNameLst>
                                          <p:attrName>style.visibility</p:attrName>
                                        </p:attrNameLst>
                                      </p:cBhvr>
                                      <p:to>
                                        <p:strVal val="visible"/>
                                      </p:to>
                                    </p:set>
                                    <p:animEffect transition="in" filter="fade">
                                      <p:cBhvr>
                                        <p:cTn id="53" dur="1000"/>
                                        <p:tgtEl>
                                          <p:spTgt spid="10">
                                            <p:txEl>
                                              <p:pRg st="7" end="7"/>
                                            </p:txEl>
                                          </p:spTgt>
                                        </p:tgtEl>
                                      </p:cBhvr>
                                    </p:animEffect>
                                    <p:anim calcmode="lin" valueType="num">
                                      <p:cBhvr>
                                        <p:cTn id="5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grpId="0" nodeType="afterEffect">
                                  <p:stCondLst>
                                    <p:cond delay="0"/>
                                  </p:stCondLst>
                                  <p:childTnLst>
                                    <p:set>
                                      <p:cBhvr>
                                        <p:cTn id="58" dur="1" fill="hold">
                                          <p:stCondLst>
                                            <p:cond delay="0"/>
                                          </p:stCondLst>
                                        </p:cTn>
                                        <p:tgtEl>
                                          <p:spTgt spid="10">
                                            <p:txEl>
                                              <p:pRg st="8" end="8"/>
                                            </p:txEl>
                                          </p:spTgt>
                                        </p:tgtEl>
                                        <p:attrNameLst>
                                          <p:attrName>style.visibility</p:attrName>
                                        </p:attrNameLst>
                                      </p:cBhvr>
                                      <p:to>
                                        <p:strVal val="visible"/>
                                      </p:to>
                                    </p:set>
                                    <p:animEffect transition="in" filter="fade">
                                      <p:cBhvr>
                                        <p:cTn id="59" dur="1000"/>
                                        <p:tgtEl>
                                          <p:spTgt spid="10">
                                            <p:txEl>
                                              <p:pRg st="8" end="8"/>
                                            </p:txEl>
                                          </p:spTgt>
                                        </p:tgtEl>
                                      </p:cBhvr>
                                    </p:animEffect>
                                    <p:anim calcmode="lin" valueType="num">
                                      <p:cBhvr>
                                        <p:cTn id="60"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10">
                                            <p:txEl>
                                              <p:pRg st="9" end="9"/>
                                            </p:txEl>
                                          </p:spTgt>
                                        </p:tgtEl>
                                        <p:attrNameLst>
                                          <p:attrName>style.visibility</p:attrName>
                                        </p:attrNameLst>
                                      </p:cBhvr>
                                      <p:to>
                                        <p:strVal val="visible"/>
                                      </p:to>
                                    </p:set>
                                    <p:animEffect transition="in" filter="fade">
                                      <p:cBhvr>
                                        <p:cTn id="65" dur="1000"/>
                                        <p:tgtEl>
                                          <p:spTgt spid="10">
                                            <p:txEl>
                                              <p:pRg st="9" end="9"/>
                                            </p:txEl>
                                          </p:spTgt>
                                        </p:tgtEl>
                                      </p:cBhvr>
                                    </p:animEffect>
                                    <p:anim calcmode="lin" valueType="num">
                                      <p:cBhvr>
                                        <p:cTn id="66"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2" presetClass="entr" presetSubtype="0" fill="hold" grpId="0" nodeType="afterEffect">
                                  <p:stCondLst>
                                    <p:cond delay="0"/>
                                  </p:stCondLst>
                                  <p:childTnLst>
                                    <p:set>
                                      <p:cBhvr>
                                        <p:cTn id="70" dur="1" fill="hold">
                                          <p:stCondLst>
                                            <p:cond delay="0"/>
                                          </p:stCondLst>
                                        </p:cTn>
                                        <p:tgtEl>
                                          <p:spTgt spid="10">
                                            <p:txEl>
                                              <p:pRg st="10" end="10"/>
                                            </p:txEl>
                                          </p:spTgt>
                                        </p:tgtEl>
                                        <p:attrNameLst>
                                          <p:attrName>style.visibility</p:attrName>
                                        </p:attrNameLst>
                                      </p:cBhvr>
                                      <p:to>
                                        <p:strVal val="visible"/>
                                      </p:to>
                                    </p:set>
                                    <p:animEffect transition="in" filter="fade">
                                      <p:cBhvr>
                                        <p:cTn id="71" dur="1000"/>
                                        <p:tgtEl>
                                          <p:spTgt spid="10">
                                            <p:txEl>
                                              <p:pRg st="10" end="10"/>
                                            </p:txEl>
                                          </p:spTgt>
                                        </p:tgtEl>
                                      </p:cBhvr>
                                    </p:animEffect>
                                    <p:anim calcmode="lin" valueType="num">
                                      <p:cBhvr>
                                        <p:cTn id="72"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a:solidFill>
            <a:schemeClr val="tx1">
              <a:lumMod val="95000"/>
            </a:schemeClr>
          </a:solidFill>
        </p:spPr>
        <p:txBody>
          <a:bodyPr/>
          <a:lstStyle/>
          <a:p>
            <a:pPr marL="525780" indent="-457200" fontAlgn="auto">
              <a:spcAft>
                <a:spcPts val="0"/>
              </a:spcAft>
              <a:buFont typeface="+mj-lt"/>
              <a:buAutoNum type="arabicPeriod"/>
              <a:defRPr/>
            </a:pPr>
            <a:r>
              <a:rPr lang="id-ID" sz="3600" dirty="0">
                <a:solidFill>
                  <a:schemeClr val="bg1"/>
                </a:solidFill>
                <a:cs typeface="Arial" charset="0"/>
                <a:sym typeface="Poppins" charset="0"/>
              </a:rPr>
              <a:t>Diskusi dan tanya jawab secara bersama-sama eksistensi hukum agraria sebagai hukum nasional (Problem based learning)</a:t>
            </a:r>
          </a:p>
          <a:p>
            <a:pPr marL="525780" indent="-457200" fontAlgn="auto">
              <a:spcAft>
                <a:spcPts val="0"/>
              </a:spcAft>
              <a:buFont typeface="+mj-lt"/>
              <a:buAutoNum type="arabicPeriod"/>
              <a:defRPr/>
            </a:pPr>
            <a:r>
              <a:rPr lang="id-ID" sz="3600" dirty="0">
                <a:solidFill>
                  <a:schemeClr val="bg1"/>
                </a:solidFill>
                <a:cs typeface="Arial" charset="0"/>
                <a:sym typeface="Poppins" charset="0"/>
              </a:rPr>
              <a:t>Mendiskusikan penerapan hukum agraria hubungannya dengan pengejawantahan Pancasila dan Konsepsi Hukum agraria     nasional(Inquiry). </a:t>
            </a:r>
            <a:br>
              <a:rPr lang="id-ID" sz="3600" dirty="0">
                <a:solidFill>
                  <a:schemeClr val="bg1"/>
                </a:solidFill>
                <a:cs typeface="Arial" charset="0"/>
                <a:sym typeface="Poppins" charset="0"/>
              </a:rPr>
            </a:br>
            <a:endParaRPr lang="en-US" sz="3600" dirty="0">
              <a:solidFill>
                <a:schemeClr val="bg1"/>
              </a:solidFill>
            </a:endParaRPr>
          </a:p>
        </p:txBody>
      </p:sp>
      <p:sp>
        <p:nvSpPr>
          <p:cNvPr id="4" name="タイトル 3"/>
          <p:cNvSpPr>
            <a:spLocks noGrp="1"/>
          </p:cNvSpPr>
          <p:nvPr>
            <p:ph type="title"/>
          </p:nvPr>
        </p:nvSpPr>
        <p:spPr/>
        <p:txBody>
          <a:bodyPr/>
          <a:lstStyle/>
          <a:p>
            <a:r>
              <a:rPr kumimoji="1" lang="id-ID" altLang="ja-JP" sz="13800" dirty="0" smtClean="0"/>
              <a:t>Tugas</a:t>
            </a:r>
            <a:endParaRPr kumimoji="1" lang="ja-JP" altLang="en-US" sz="13800" dirty="0"/>
          </a:p>
        </p:txBody>
      </p:sp>
      <p:pic>
        <p:nvPicPr>
          <p:cNvPr id="7" name="図プレースホルダー 6"/>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50" b="50"/>
          <a:stretch>
            <a:fillRect/>
          </a:stretch>
        </p:blipFill>
        <p:spPr>
          <a:xfrm>
            <a:off x="0" y="7483475"/>
            <a:ext cx="1574800" cy="1573213"/>
          </a:xfrm>
        </p:spPr>
      </p:pic>
    </p:spTree>
    <p:extLst>
      <p:ext uri="{BB962C8B-B14F-4D97-AF65-F5344CB8AC3E}">
        <p14:creationId xmlns:p14="http://schemas.microsoft.com/office/powerpoint/2010/main" val="894135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en-US" dirty="0" smtClean="0"/>
              <a:t>THANK YOU!</a:t>
            </a:r>
            <a:endParaRPr lang="en-US" dirty="0"/>
          </a:p>
        </p:txBody>
      </p:sp>
      <p:sp>
        <p:nvSpPr>
          <p:cNvPr id="17" name="テキスト プレースホルダー 16"/>
          <p:cNvSpPr>
            <a:spLocks noGrp="1"/>
          </p:cNvSpPr>
          <p:nvPr>
            <p:ph type="body" sz="quarter" idx="13"/>
          </p:nvPr>
        </p:nvSpPr>
        <p:spPr/>
        <p:txBody>
          <a:bodyPr/>
          <a:lstStyle/>
          <a:p>
            <a:r>
              <a:rPr lang="en-US" dirty="0" smtClean="0"/>
              <a:t>Do You Have Any Questions?</a:t>
            </a:r>
            <a:endParaRPr lang="en-US" dirty="0"/>
          </a:p>
        </p:txBody>
      </p:sp>
    </p:spTree>
    <p:extLst>
      <p:ext uri="{BB962C8B-B14F-4D97-AF65-F5344CB8AC3E}">
        <p14:creationId xmlns:p14="http://schemas.microsoft.com/office/powerpoint/2010/main" val="2993471854"/>
      </p:ext>
    </p:extLst>
  </p:cSld>
  <p:clrMapOvr>
    <a:masterClrMapping/>
  </p:clrMapOvr>
  <mc:AlternateContent xmlns:mc="http://schemas.openxmlformats.org/markup-compatibility/2006" xmlns:p14="http://schemas.microsoft.com/office/powerpoint/2010/main">
    <mc:Choice Requires="p14">
      <p:transition spd="slow" p14:dur="800" advTm="8386">
        <p14:flythrough/>
      </p:transition>
    </mc:Choice>
    <mc:Fallback xmlns="">
      <p:transition spd="slow" advTm="838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d-ID" sz="3200" b="1" dirty="0" smtClean="0"/>
              <a:t>Kedudukan Tanah dalam Hukum Adat</a:t>
            </a:r>
            <a:endParaRPr lang="id-ID" sz="3200" b="1" dirty="0"/>
          </a:p>
        </p:txBody>
      </p:sp>
      <p:graphicFrame>
        <p:nvGraphicFramePr>
          <p:cNvPr id="8" name="Diagram 7"/>
          <p:cNvGraphicFramePr/>
          <p:nvPr>
            <p:extLst>
              <p:ext uri="{D42A27DB-BD31-4B8C-83A1-F6EECF244321}">
                <p14:modId xmlns:p14="http://schemas.microsoft.com/office/powerpoint/2010/main" val="2966191243"/>
              </p:ext>
            </p:extLst>
          </p:nvPr>
        </p:nvGraphicFramePr>
        <p:xfrm>
          <a:off x="882869" y="2144110"/>
          <a:ext cx="16427669" cy="766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6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Calibri" pitchFamily="34" charset="0"/>
              </a:rPr>
              <a:t>Komunalistik Religius </a:t>
            </a:r>
            <a:endParaRPr lang="id-ID" dirty="0"/>
          </a:p>
        </p:txBody>
      </p:sp>
      <p:sp>
        <p:nvSpPr>
          <p:cNvPr id="4" name="Slide Number Placeholder 3"/>
          <p:cNvSpPr>
            <a:spLocks noGrp="1"/>
          </p:cNvSpPr>
          <p:nvPr>
            <p:ph type="sldNum" sz="quarter" idx="11"/>
          </p:nvPr>
        </p:nvSpPr>
        <p:spPr/>
        <p:txBody>
          <a:bodyPr/>
          <a:lstStyle/>
          <a:p>
            <a:fld id="{F95F845C-B07D-424A-A6EA-96D8F4A7E4C5}" type="slidenum">
              <a:rPr lang="ja-JP" altLang="en-US" smtClean="0"/>
              <a:pPr/>
              <a:t>3</a:t>
            </a:fld>
            <a:endParaRPr lang="ja-JP" altLang="en-US"/>
          </a:p>
        </p:txBody>
      </p:sp>
      <p:sp>
        <p:nvSpPr>
          <p:cNvPr id="5" name="Text Placeholder 4"/>
          <p:cNvSpPr>
            <a:spLocks noGrp="1"/>
          </p:cNvSpPr>
          <p:nvPr>
            <p:ph type="body" sz="quarter" idx="13"/>
          </p:nvPr>
        </p:nvSpPr>
        <p:spPr/>
        <p:txBody>
          <a:bodyPr/>
          <a:lstStyle/>
          <a:p>
            <a:pPr>
              <a:lnSpc>
                <a:spcPct val="90000"/>
              </a:lnSpc>
            </a:pPr>
            <a:r>
              <a:rPr lang="id-ID" sz="2800" dirty="0">
                <a:latin typeface="Calibri" pitchFamily="34" charset="0"/>
              </a:rPr>
              <a:t>Hukum Adat merupakan sumber utama dalam pembangunan Hukum Tanah Nasional dilandasi Konsepsi Hukum Adat. </a:t>
            </a:r>
          </a:p>
        </p:txBody>
      </p:sp>
      <p:sp>
        <p:nvSpPr>
          <p:cNvPr id="7" name="Text Placeholder 6"/>
          <p:cNvSpPr>
            <a:spLocks noGrp="1"/>
          </p:cNvSpPr>
          <p:nvPr>
            <p:ph type="body" sz="quarter" idx="15"/>
          </p:nvPr>
        </p:nvSpPr>
        <p:spPr/>
        <p:txBody>
          <a:bodyPr/>
          <a:lstStyle/>
          <a:p>
            <a:r>
              <a:rPr lang="id-ID" dirty="0">
                <a:latin typeface="Calibri" pitchFamily="34" charset="0"/>
              </a:rPr>
              <a:t>Dalam Hukum Tanah Nasional, semua tanah dalam wilayah negara kita </a:t>
            </a:r>
            <a:r>
              <a:rPr lang="id-ID" b="1" dirty="0">
                <a:latin typeface="Calibri" pitchFamily="34" charset="0"/>
              </a:rPr>
              <a:t>adalah tanah bersama seluruh rakyat Indonesia</a:t>
            </a:r>
            <a:r>
              <a:rPr lang="id-ID" dirty="0">
                <a:latin typeface="Calibri" pitchFamily="34" charset="0"/>
              </a:rPr>
              <a:t>, yang telah bersatu menjadi Bangsa Indonesia ( Pasal 1 ayat 1 UUPA), </a:t>
            </a:r>
            <a:r>
              <a:rPr lang="id-ID" altLang="en-US" dirty="0">
                <a:latin typeface="Calibri" pitchFamily="34" charset="0"/>
              </a:rPr>
              <a:t>“</a:t>
            </a:r>
            <a:r>
              <a:rPr lang="id-ID" dirty="0">
                <a:latin typeface="Calibri" pitchFamily="34" charset="0"/>
              </a:rPr>
              <a:t>Bahwa bumi, air, dan ruang angkasa Indonesia, termasuk kekayaan alam yang terkandung di dalamnya, merupakan </a:t>
            </a:r>
            <a:r>
              <a:rPr lang="id-ID" b="1" dirty="0">
                <a:latin typeface="Calibri" pitchFamily="34" charset="0"/>
              </a:rPr>
              <a:t>Karunia Tuhan Yang Maha Esa </a:t>
            </a:r>
            <a:r>
              <a:rPr lang="id-ID" dirty="0">
                <a:latin typeface="Calibri" pitchFamily="34" charset="0"/>
              </a:rPr>
              <a:t>kepada Bangsa Indonesia (Konsiderans pasal 5 UUPA)</a:t>
            </a:r>
          </a:p>
          <a:p>
            <a:endParaRPr lang="id-ID" dirty="0"/>
          </a:p>
        </p:txBody>
      </p:sp>
      <p:sp>
        <p:nvSpPr>
          <p:cNvPr id="8" name="Text Placeholder 7"/>
          <p:cNvSpPr>
            <a:spLocks noGrp="1"/>
          </p:cNvSpPr>
          <p:nvPr>
            <p:ph type="body" sz="quarter" idx="16"/>
          </p:nvPr>
        </p:nvSpPr>
        <p:spPr/>
        <p:txBody>
          <a:bodyPr/>
          <a:lstStyle/>
          <a:p>
            <a:endParaRPr lang="id-ID" dirty="0"/>
          </a:p>
        </p:txBody>
      </p:sp>
    </p:spTree>
    <p:extLst>
      <p:ext uri="{BB962C8B-B14F-4D97-AF65-F5344CB8AC3E}">
        <p14:creationId xmlns:p14="http://schemas.microsoft.com/office/powerpoint/2010/main" val="2468157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400" b="1" dirty="0">
                <a:cs typeface="Arial" charset="0"/>
                <a:sym typeface="Poppins" charset="0"/>
              </a:rPr>
              <a:t>A</a:t>
            </a:r>
            <a:r>
              <a:rPr lang="fi-FI" sz="4400" b="1" dirty="0">
                <a:cs typeface="Arial" charset="0"/>
                <a:sym typeface="Poppins" charset="0"/>
              </a:rPr>
              <a:t>spek </a:t>
            </a:r>
            <a:r>
              <a:rPr lang="fi-FI" sz="4400" b="1" dirty="0" smtClean="0">
                <a:cs typeface="Arial" charset="0"/>
                <a:sym typeface="Poppins" charset="0"/>
              </a:rPr>
              <a:t>Hukum </a:t>
            </a:r>
            <a:r>
              <a:rPr lang="fi-FI" sz="4400" b="1" dirty="0">
                <a:cs typeface="Arial" charset="0"/>
                <a:sym typeface="Poppins" charset="0"/>
              </a:rPr>
              <a:t>Tanah Adat di Indonesia</a:t>
            </a:r>
            <a:endParaRPr lang="id-ID" sz="4400" dirty="0"/>
          </a:p>
        </p:txBody>
      </p:sp>
      <p:sp>
        <p:nvSpPr>
          <p:cNvPr id="4" name="Slide Number Placeholder 3"/>
          <p:cNvSpPr>
            <a:spLocks noGrp="1"/>
          </p:cNvSpPr>
          <p:nvPr>
            <p:ph type="sldNum" sz="quarter" idx="11"/>
          </p:nvPr>
        </p:nvSpPr>
        <p:spPr/>
        <p:txBody>
          <a:bodyPr/>
          <a:lstStyle/>
          <a:p>
            <a:fld id="{F95F845C-B07D-424A-A6EA-96D8F4A7E4C5}" type="slidenum">
              <a:rPr lang="ja-JP" altLang="en-US" smtClean="0"/>
              <a:pPr/>
              <a:t>4</a:t>
            </a:fld>
            <a:endParaRPr lang="ja-JP" altLang="en-US" dirty="0"/>
          </a:p>
        </p:txBody>
      </p:sp>
      <p:sp>
        <p:nvSpPr>
          <p:cNvPr id="9" name="Text Placeholder 8"/>
          <p:cNvSpPr>
            <a:spLocks noGrp="1"/>
          </p:cNvSpPr>
          <p:nvPr>
            <p:ph type="body" sz="quarter" idx="14"/>
          </p:nvPr>
        </p:nvSpPr>
        <p:spPr/>
        <p:txBody>
          <a:bodyPr/>
          <a:lstStyle/>
          <a:p>
            <a:endParaRPr lang="id-ID" dirty="0"/>
          </a:p>
        </p:txBody>
      </p:sp>
      <p:sp>
        <p:nvSpPr>
          <p:cNvPr id="10" name="Text Placeholder 9"/>
          <p:cNvSpPr>
            <a:spLocks noGrp="1"/>
          </p:cNvSpPr>
          <p:nvPr>
            <p:ph type="body" sz="quarter" idx="15"/>
          </p:nvPr>
        </p:nvSpPr>
        <p:spPr>
          <a:xfrm>
            <a:off x="2497795" y="2900856"/>
            <a:ext cx="6009930" cy="2647690"/>
          </a:xfrm>
        </p:spPr>
        <p:txBody>
          <a:bodyPr/>
          <a:lstStyle/>
          <a:p>
            <a:pPr fontAlgn="auto">
              <a:spcAft>
                <a:spcPts val="0"/>
              </a:spcAft>
              <a:defRPr/>
            </a:pPr>
            <a:r>
              <a:rPr lang="id-ID" altLang="en-US" sz="2800" dirty="0">
                <a:cs typeface="Arial" charset="0"/>
                <a:sym typeface="Poppins" charset="0"/>
              </a:rPr>
              <a:t>Melahirkan tanah-tanah hak adat</a:t>
            </a:r>
            <a:r>
              <a:rPr lang="en-US" altLang="en-US" sz="2800" dirty="0">
                <a:cs typeface="Arial" charset="0"/>
                <a:sym typeface="Poppins" charset="0"/>
              </a:rPr>
              <a:t> yang </a:t>
            </a:r>
            <a:r>
              <a:rPr lang="en-US" altLang="en-US" sz="2800" dirty="0" err="1">
                <a:cs typeface="Arial" charset="0"/>
                <a:sym typeface="Poppins" charset="0"/>
              </a:rPr>
              <a:t>dikenal</a:t>
            </a:r>
            <a:r>
              <a:rPr lang="en-US" altLang="en-US" sz="2800" dirty="0">
                <a:cs typeface="Arial" charset="0"/>
                <a:sym typeface="Poppins" charset="0"/>
              </a:rPr>
              <a:t> </a:t>
            </a:r>
            <a:r>
              <a:rPr lang="en-US" altLang="en-US" sz="2800" dirty="0" err="1">
                <a:cs typeface="Arial" charset="0"/>
                <a:sym typeface="Poppins" charset="0"/>
              </a:rPr>
              <a:t>dengan</a:t>
            </a:r>
            <a:r>
              <a:rPr lang="en-US" altLang="en-US" sz="2800" dirty="0">
                <a:cs typeface="Arial" charset="0"/>
                <a:sym typeface="Poppins" charset="0"/>
              </a:rPr>
              <a:t> t</a:t>
            </a:r>
            <a:r>
              <a:rPr lang="id-ID" altLang="en-US" sz="2800" dirty="0">
                <a:cs typeface="Arial" charset="0"/>
                <a:sym typeface="Poppins" charset="0"/>
              </a:rPr>
              <a:t>anah </a:t>
            </a:r>
            <a:r>
              <a:rPr lang="en-US" altLang="en-US" sz="2800" dirty="0">
                <a:cs typeface="Arial" charset="0"/>
                <a:sym typeface="Poppins" charset="0"/>
              </a:rPr>
              <a:t>u</a:t>
            </a:r>
            <a:r>
              <a:rPr lang="id-ID" altLang="en-US" sz="2800" dirty="0">
                <a:cs typeface="Arial" charset="0"/>
                <a:sym typeface="Poppins" charset="0"/>
              </a:rPr>
              <a:t>layat</a:t>
            </a:r>
            <a:r>
              <a:rPr lang="en-US" altLang="en-US" sz="2800" dirty="0">
                <a:cs typeface="Arial" charset="0"/>
                <a:sym typeface="Poppins" charset="0"/>
              </a:rPr>
              <a:t>, t</a:t>
            </a:r>
            <a:r>
              <a:rPr lang="id-ID" altLang="en-US" sz="2800" dirty="0">
                <a:cs typeface="Arial" charset="0"/>
                <a:sym typeface="Poppins" charset="0"/>
              </a:rPr>
              <a:t>anah </a:t>
            </a:r>
            <a:r>
              <a:rPr lang="en-US" altLang="en-US" sz="2800" dirty="0">
                <a:cs typeface="Arial" charset="0"/>
                <a:sym typeface="Poppins" charset="0"/>
              </a:rPr>
              <a:t>y</a:t>
            </a:r>
            <a:r>
              <a:rPr lang="id-ID" altLang="en-US" sz="2800" dirty="0">
                <a:cs typeface="Arial" charset="0"/>
                <a:sym typeface="Poppins" charset="0"/>
              </a:rPr>
              <a:t>ayasan</a:t>
            </a:r>
            <a:r>
              <a:rPr lang="en-US" altLang="en-US" sz="2800" dirty="0">
                <a:cs typeface="Arial" charset="0"/>
                <a:sym typeface="Poppins" charset="0"/>
              </a:rPr>
              <a:t>, t</a:t>
            </a:r>
            <a:r>
              <a:rPr lang="id-ID" altLang="en-US" sz="2800" dirty="0">
                <a:cs typeface="Arial" charset="0"/>
                <a:sym typeface="Poppins" charset="0"/>
              </a:rPr>
              <a:t>anah </a:t>
            </a:r>
            <a:r>
              <a:rPr lang="en-US" altLang="en-US" sz="2800" dirty="0">
                <a:cs typeface="Arial" charset="0"/>
                <a:sym typeface="Poppins" charset="0"/>
              </a:rPr>
              <a:t>g</a:t>
            </a:r>
            <a:r>
              <a:rPr lang="id-ID" altLang="en-US" sz="2800" dirty="0">
                <a:cs typeface="Arial" charset="0"/>
                <a:sym typeface="Poppins" charset="0"/>
              </a:rPr>
              <a:t>ogolan, dsb</a:t>
            </a:r>
            <a:r>
              <a:rPr lang="en-US" altLang="en-US" sz="2800" dirty="0">
                <a:cs typeface="Arial" charset="0"/>
                <a:sym typeface="Poppins" charset="0"/>
              </a:rPr>
              <a:t>. </a:t>
            </a:r>
            <a:endParaRPr lang="id-ID" altLang="en-US" sz="2800" dirty="0">
              <a:cs typeface="Arial" charset="0"/>
              <a:sym typeface="Poppins" charset="0"/>
            </a:endParaRPr>
          </a:p>
        </p:txBody>
      </p:sp>
      <p:sp>
        <p:nvSpPr>
          <p:cNvPr id="12" name="Text Placeholder 11"/>
          <p:cNvSpPr>
            <a:spLocks noGrp="1"/>
          </p:cNvSpPr>
          <p:nvPr>
            <p:ph type="body" sz="quarter" idx="17"/>
          </p:nvPr>
        </p:nvSpPr>
        <p:spPr/>
        <p:txBody>
          <a:bodyPr/>
          <a:lstStyle/>
          <a:p>
            <a:endParaRPr lang="id-ID"/>
          </a:p>
        </p:txBody>
      </p:sp>
      <p:sp>
        <p:nvSpPr>
          <p:cNvPr id="13" name="Text Placeholder 12"/>
          <p:cNvSpPr>
            <a:spLocks noGrp="1"/>
          </p:cNvSpPr>
          <p:nvPr>
            <p:ph type="body" sz="quarter" idx="18"/>
          </p:nvPr>
        </p:nvSpPr>
        <p:spPr>
          <a:xfrm>
            <a:off x="11123803" y="2932387"/>
            <a:ext cx="6009930" cy="2631440"/>
          </a:xfrm>
        </p:spPr>
        <p:txBody>
          <a:bodyPr/>
          <a:lstStyle/>
          <a:p>
            <a:r>
              <a:rPr lang="id-ID" altLang="en-US" dirty="0">
                <a:cs typeface="Arial" charset="0"/>
                <a:sym typeface="Poppins" charset="0"/>
              </a:rPr>
              <a:t>Lembaga hukumnya diatur dalam Hukum Adat</a:t>
            </a:r>
            <a:r>
              <a:rPr lang="en-US" altLang="en-US" dirty="0">
                <a:cs typeface="Arial" charset="0"/>
                <a:sym typeface="Poppins" charset="0"/>
              </a:rPr>
              <a:t> </a:t>
            </a:r>
            <a:r>
              <a:rPr lang="en-US" altLang="en-US" dirty="0" err="1">
                <a:cs typeface="Arial" charset="0"/>
                <a:sym typeface="Poppins" charset="0"/>
              </a:rPr>
              <a:t>dan</a:t>
            </a:r>
            <a:r>
              <a:rPr lang="en-US" altLang="en-US" dirty="0">
                <a:cs typeface="Arial" charset="0"/>
                <a:sym typeface="Poppins" charset="0"/>
              </a:rPr>
              <a:t> h</a:t>
            </a:r>
            <a:r>
              <a:rPr lang="id-ID" altLang="en-US" dirty="0">
                <a:cs typeface="Arial" charset="0"/>
                <a:sym typeface="Poppins" charset="0"/>
              </a:rPr>
              <a:t>ukum yang mengaturnya sebagian besar tidak tertulis (hukum adat, dsb) Tanah-tanah adat umumnya belum terdaftar. </a:t>
            </a:r>
          </a:p>
          <a:p>
            <a:endParaRPr lang="id-ID" dirty="0"/>
          </a:p>
        </p:txBody>
      </p:sp>
      <p:sp>
        <p:nvSpPr>
          <p:cNvPr id="15" name="Text Placeholder 14"/>
          <p:cNvSpPr>
            <a:spLocks noGrp="1"/>
          </p:cNvSpPr>
          <p:nvPr>
            <p:ph type="body" sz="quarter" idx="20"/>
          </p:nvPr>
        </p:nvSpPr>
        <p:spPr/>
        <p:txBody>
          <a:bodyPr/>
          <a:lstStyle/>
          <a:p>
            <a:endParaRPr lang="id-ID"/>
          </a:p>
        </p:txBody>
      </p:sp>
      <p:sp>
        <p:nvSpPr>
          <p:cNvPr id="16" name="Text Placeholder 15"/>
          <p:cNvSpPr>
            <a:spLocks noGrp="1"/>
          </p:cNvSpPr>
          <p:nvPr>
            <p:ph type="body" sz="quarter" idx="21"/>
          </p:nvPr>
        </p:nvSpPr>
        <p:spPr>
          <a:xfrm>
            <a:off x="2497795" y="6421821"/>
            <a:ext cx="6009930" cy="2742406"/>
          </a:xfrm>
        </p:spPr>
        <p:txBody>
          <a:bodyPr/>
          <a:lstStyle/>
          <a:p>
            <a:r>
              <a:rPr lang="id-ID" altLang="en-US" dirty="0">
                <a:cs typeface="Arial" charset="0"/>
                <a:sym typeface="Poppins" charset="0"/>
              </a:rPr>
              <a:t>Hanya baru sebagian kecil saja yang sudah terdaftar. Misalnya : Tanah milik perorangan yang sudah didaftarkan (sebagai hak eigendom)</a:t>
            </a:r>
            <a:endParaRPr lang="id-ID" dirty="0"/>
          </a:p>
        </p:txBody>
      </p:sp>
      <p:sp>
        <p:nvSpPr>
          <p:cNvPr id="17" name="Picture Placeholder 16"/>
          <p:cNvSpPr>
            <a:spLocks noGrp="1"/>
          </p:cNvSpPr>
          <p:nvPr>
            <p:ph type="pic" sz="quarter" idx="22"/>
          </p:nvPr>
        </p:nvSpPr>
        <p:spPr/>
      </p:sp>
      <p:sp>
        <p:nvSpPr>
          <p:cNvPr id="18" name="Text Placeholder 17"/>
          <p:cNvSpPr>
            <a:spLocks noGrp="1"/>
          </p:cNvSpPr>
          <p:nvPr>
            <p:ph type="body" sz="quarter" idx="23"/>
          </p:nvPr>
        </p:nvSpPr>
        <p:spPr/>
        <p:txBody>
          <a:bodyPr/>
          <a:lstStyle/>
          <a:p>
            <a:endParaRPr lang="id-ID"/>
          </a:p>
        </p:txBody>
      </p:sp>
      <p:sp>
        <p:nvSpPr>
          <p:cNvPr id="19" name="Text Placeholder 18"/>
          <p:cNvSpPr>
            <a:spLocks noGrp="1"/>
          </p:cNvSpPr>
          <p:nvPr>
            <p:ph type="body" sz="quarter" idx="24"/>
          </p:nvPr>
        </p:nvSpPr>
        <p:spPr>
          <a:xfrm>
            <a:off x="11123803" y="6421820"/>
            <a:ext cx="6009930" cy="2757687"/>
          </a:xfrm>
        </p:spPr>
        <p:txBody>
          <a:bodyPr/>
          <a:lstStyle/>
          <a:p>
            <a:r>
              <a:rPr lang="id-ID" altLang="en-US" sz="2200" dirty="0">
                <a:cs typeface="Arial" charset="0"/>
                <a:sym typeface="Poppins" charset="0"/>
              </a:rPr>
              <a:t>Tanah Hak milik wilayah Swapraja, misalkan yang terdapat di Yogyakarta, Surakarta dan </a:t>
            </a:r>
            <a:r>
              <a:rPr lang="id-ID" altLang="en-US" sz="2200" dirty="0" smtClean="0">
                <a:cs typeface="Arial" charset="0"/>
                <a:sym typeface="Poppins" charset="0"/>
              </a:rPr>
              <a:t>sekitarnya. Pendaftaran </a:t>
            </a:r>
            <a:r>
              <a:rPr lang="id-ID" altLang="en-US" sz="2200" dirty="0">
                <a:cs typeface="Arial" charset="0"/>
                <a:sym typeface="Poppins" charset="0"/>
              </a:rPr>
              <a:t>hanya bertujuan untuk pemungutan pajak, akibtanya pendaftaran tidak memiliki kekuatan hukum.</a:t>
            </a:r>
            <a:r>
              <a:rPr lang="en-US" altLang="en-US" sz="2200" dirty="0" err="1">
                <a:cs typeface="Arial" charset="0"/>
                <a:sym typeface="Poppins" charset="0"/>
              </a:rPr>
              <a:t>menjalani</a:t>
            </a:r>
            <a:r>
              <a:rPr lang="en-US" altLang="en-US" sz="2200" dirty="0">
                <a:cs typeface="Arial" charset="0"/>
                <a:sym typeface="Poppins" charset="0"/>
              </a:rPr>
              <a:t> </a:t>
            </a:r>
            <a:r>
              <a:rPr lang="en-US" altLang="en-US" sz="2200" dirty="0" err="1">
                <a:cs typeface="Arial" charset="0"/>
                <a:sym typeface="Poppins" charset="0"/>
              </a:rPr>
              <a:t>dan</a:t>
            </a:r>
            <a:r>
              <a:rPr lang="en-US" altLang="en-US" sz="2200" dirty="0">
                <a:cs typeface="Arial" charset="0"/>
                <a:sym typeface="Poppins" charset="0"/>
              </a:rPr>
              <a:t> </a:t>
            </a:r>
            <a:r>
              <a:rPr lang="en-US" altLang="en-US" sz="2200" dirty="0" err="1">
                <a:cs typeface="Arial" charset="0"/>
                <a:sym typeface="Poppins" charset="0"/>
              </a:rPr>
              <a:t>melanjutkan</a:t>
            </a:r>
            <a:r>
              <a:rPr lang="en-US" altLang="en-US" sz="2200" dirty="0">
                <a:cs typeface="Arial" charset="0"/>
                <a:sym typeface="Poppins" charset="0"/>
              </a:rPr>
              <a:t> </a:t>
            </a:r>
            <a:r>
              <a:rPr lang="en-US" altLang="en-US" sz="2200" dirty="0" err="1">
                <a:cs typeface="Arial" charset="0"/>
                <a:sym typeface="Poppins" charset="0"/>
              </a:rPr>
              <a:t>kehidupannya</a:t>
            </a:r>
            <a:r>
              <a:rPr lang="en-US" altLang="en-US" sz="2200" dirty="0">
                <a:cs typeface="Arial" charset="0"/>
                <a:sym typeface="Poppins" charset="0"/>
              </a:rPr>
              <a:t>.</a:t>
            </a:r>
            <a:endParaRPr lang="id-ID" sz="2200" dirty="0"/>
          </a:p>
          <a:p>
            <a:endParaRPr lang="id-ID" sz="2200" dirty="0"/>
          </a:p>
        </p:txBody>
      </p:sp>
      <p:sp>
        <p:nvSpPr>
          <p:cNvPr id="20" name="Picture Placeholder 19"/>
          <p:cNvSpPr>
            <a:spLocks noGrp="1"/>
          </p:cNvSpPr>
          <p:nvPr>
            <p:ph type="pic" sz="quarter" idx="25"/>
          </p:nvPr>
        </p:nvSpPr>
        <p:spPr/>
      </p:sp>
      <p:sp>
        <p:nvSpPr>
          <p:cNvPr id="21" name="TextBox 20"/>
          <p:cNvSpPr txBox="1"/>
          <p:nvPr/>
        </p:nvSpPr>
        <p:spPr>
          <a:xfrm>
            <a:off x="1072055" y="2806262"/>
            <a:ext cx="1072055" cy="646331"/>
          </a:xfrm>
          <a:prstGeom prst="rect">
            <a:avLst/>
          </a:prstGeom>
          <a:noFill/>
        </p:spPr>
        <p:txBody>
          <a:bodyPr wrap="square" rtlCol="0">
            <a:spAutoFit/>
          </a:bodyPr>
          <a:lstStyle/>
          <a:p>
            <a:pPr algn="ctr"/>
            <a:r>
              <a:rPr lang="id-ID" sz="3600" dirty="0" smtClean="0">
                <a:solidFill>
                  <a:schemeClr val="bg2"/>
                </a:solidFill>
              </a:rPr>
              <a:t>1</a:t>
            </a:r>
            <a:endParaRPr lang="id-ID" sz="3600" dirty="0">
              <a:solidFill>
                <a:schemeClr val="bg2"/>
              </a:solidFill>
            </a:endParaRPr>
          </a:p>
        </p:txBody>
      </p:sp>
      <p:sp>
        <p:nvSpPr>
          <p:cNvPr id="22" name="TextBox 21"/>
          <p:cNvSpPr txBox="1"/>
          <p:nvPr/>
        </p:nvSpPr>
        <p:spPr>
          <a:xfrm>
            <a:off x="9706303" y="2845646"/>
            <a:ext cx="1072055" cy="646331"/>
          </a:xfrm>
          <a:prstGeom prst="rect">
            <a:avLst/>
          </a:prstGeom>
          <a:noFill/>
        </p:spPr>
        <p:txBody>
          <a:bodyPr wrap="square" rtlCol="0">
            <a:spAutoFit/>
          </a:bodyPr>
          <a:lstStyle/>
          <a:p>
            <a:pPr algn="ctr"/>
            <a:r>
              <a:rPr lang="id-ID" sz="3600" dirty="0">
                <a:solidFill>
                  <a:schemeClr val="bg2"/>
                </a:solidFill>
              </a:rPr>
              <a:t>2</a:t>
            </a:r>
          </a:p>
        </p:txBody>
      </p:sp>
      <p:sp>
        <p:nvSpPr>
          <p:cNvPr id="23" name="TextBox 22"/>
          <p:cNvSpPr txBox="1"/>
          <p:nvPr/>
        </p:nvSpPr>
        <p:spPr>
          <a:xfrm>
            <a:off x="1072055" y="6390288"/>
            <a:ext cx="1072055" cy="646331"/>
          </a:xfrm>
          <a:prstGeom prst="rect">
            <a:avLst/>
          </a:prstGeom>
          <a:noFill/>
        </p:spPr>
        <p:txBody>
          <a:bodyPr wrap="square" rtlCol="0">
            <a:spAutoFit/>
          </a:bodyPr>
          <a:lstStyle/>
          <a:p>
            <a:pPr algn="ctr"/>
            <a:r>
              <a:rPr lang="id-ID" sz="3600" dirty="0">
                <a:solidFill>
                  <a:schemeClr val="bg2"/>
                </a:solidFill>
              </a:rPr>
              <a:t>3</a:t>
            </a:r>
          </a:p>
        </p:txBody>
      </p:sp>
      <p:sp>
        <p:nvSpPr>
          <p:cNvPr id="24" name="TextBox 23"/>
          <p:cNvSpPr txBox="1"/>
          <p:nvPr/>
        </p:nvSpPr>
        <p:spPr>
          <a:xfrm>
            <a:off x="9732579" y="6421820"/>
            <a:ext cx="1072055" cy="646331"/>
          </a:xfrm>
          <a:prstGeom prst="rect">
            <a:avLst/>
          </a:prstGeom>
          <a:noFill/>
        </p:spPr>
        <p:txBody>
          <a:bodyPr wrap="square" rtlCol="0">
            <a:spAutoFit/>
          </a:bodyPr>
          <a:lstStyle/>
          <a:p>
            <a:pPr algn="ctr"/>
            <a:r>
              <a:rPr lang="id-ID" sz="3600" dirty="0" smtClean="0">
                <a:solidFill>
                  <a:schemeClr val="bg2"/>
                </a:solidFill>
              </a:rPr>
              <a:t>4</a:t>
            </a:r>
            <a:endParaRPr lang="id-ID" sz="3600" dirty="0">
              <a:solidFill>
                <a:schemeClr val="bg2"/>
              </a:solidFill>
            </a:endParaRPr>
          </a:p>
        </p:txBody>
      </p:sp>
    </p:spTree>
    <p:extLst>
      <p:ext uri="{BB962C8B-B14F-4D97-AF65-F5344CB8AC3E}">
        <p14:creationId xmlns:p14="http://schemas.microsoft.com/office/powerpoint/2010/main" val="170457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id-ID" dirty="0" smtClean="0"/>
              <a:t>Aspek Hak Atas Tanah</a:t>
            </a:r>
            <a:endParaRPr lang="id-ID" dirty="0"/>
          </a:p>
        </p:txBody>
      </p:sp>
      <p:sp>
        <p:nvSpPr>
          <p:cNvPr id="4" name="Slide Number Placeholder 3"/>
          <p:cNvSpPr>
            <a:spLocks noGrp="1"/>
          </p:cNvSpPr>
          <p:nvPr>
            <p:ph type="sldNum" sz="quarter" idx="11"/>
          </p:nvPr>
        </p:nvSpPr>
        <p:spPr>
          <a:prstGeom prst="rect">
            <a:avLst/>
          </a:prstGeom>
        </p:spPr>
        <p:txBody>
          <a:bodyPr/>
          <a:lstStyle/>
          <a:p>
            <a:fld id="{F95F845C-B07D-424A-A6EA-96D8F4A7E4C5}" type="slidenum">
              <a:rPr lang="ja-JP" altLang="en-US" smtClean="0"/>
              <a:pPr/>
              <a:t>5</a:t>
            </a:fld>
            <a:endParaRPr lang="ja-JP" altLang="en-US"/>
          </a:p>
        </p:txBody>
      </p:sp>
      <p:sp>
        <p:nvSpPr>
          <p:cNvPr id="55" name="Text Placeholder 54"/>
          <p:cNvSpPr>
            <a:spLocks noGrp="1"/>
          </p:cNvSpPr>
          <p:nvPr>
            <p:ph type="body" sz="quarter" idx="13"/>
          </p:nvPr>
        </p:nvSpPr>
        <p:spPr/>
        <p:txBody>
          <a:bodyPr/>
          <a:lstStyle/>
          <a:p>
            <a:endParaRPr lang="id-ID"/>
          </a:p>
        </p:txBody>
      </p:sp>
      <p:sp>
        <p:nvSpPr>
          <p:cNvPr id="56" name="Text Placeholder 55"/>
          <p:cNvSpPr>
            <a:spLocks noGrp="1"/>
          </p:cNvSpPr>
          <p:nvPr>
            <p:ph type="body" sz="quarter" idx="14"/>
          </p:nvPr>
        </p:nvSpPr>
        <p:spPr/>
        <p:txBody>
          <a:bodyPr/>
          <a:lstStyle/>
          <a:p>
            <a:endParaRPr lang="id-ID"/>
          </a:p>
        </p:txBody>
      </p:sp>
      <p:graphicFrame>
        <p:nvGraphicFramePr>
          <p:cNvPr id="54" name="Diagram 53"/>
          <p:cNvGraphicFramePr/>
          <p:nvPr>
            <p:extLst>
              <p:ext uri="{D42A27DB-BD31-4B8C-83A1-F6EECF244321}">
                <p14:modId xmlns:p14="http://schemas.microsoft.com/office/powerpoint/2010/main" val="117026161"/>
              </p:ext>
            </p:extLst>
          </p:nvPr>
        </p:nvGraphicFramePr>
        <p:xfrm>
          <a:off x="1582366" y="3247697"/>
          <a:ext cx="15049672" cy="450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6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normAutofit/>
          </a:bodyPr>
          <a:lstStyle/>
          <a:p>
            <a:r>
              <a:rPr lang="id-ID" sz="3600" dirty="0">
                <a:latin typeface="Calibri" pitchFamily="34" charset="0"/>
              </a:rPr>
              <a:t>Y</a:t>
            </a:r>
            <a:r>
              <a:rPr lang="fi-FI" sz="3600" dirty="0">
                <a:latin typeface="Calibri" pitchFamily="34" charset="0"/>
              </a:rPr>
              <a:t>aitu hak yang dimiliki, dikuasai, dimanfaatkan, dinikmati, diusahai oleh sekelompok manusia yang hidup dalam suatu wilayah tertentu yang disebut dengan masyarakat hukum (persekutuan hukum). </a:t>
            </a:r>
            <a:endParaRPr lang="id-ID" sz="3600" dirty="0">
              <a:latin typeface="Calibri" pitchFamily="34" charset="0"/>
            </a:endParaRPr>
          </a:p>
          <a:p>
            <a:r>
              <a:rPr lang="fi-FI" sz="3600" dirty="0">
                <a:latin typeface="Calibri" pitchFamily="34" charset="0"/>
              </a:rPr>
              <a:t>Lebih lanjut, hak persekutuan ini sering disebut dengan hak ulayat, hak dipertuan, hak purba, hak komunal, atau </a:t>
            </a:r>
            <a:r>
              <a:rPr lang="fi-FI" sz="3600" i="1" dirty="0">
                <a:latin typeface="Calibri" pitchFamily="34" charset="0"/>
              </a:rPr>
              <a:t>beschikingsrecht</a:t>
            </a:r>
            <a:r>
              <a:rPr lang="fi-FI" sz="3600" i="1" dirty="0" smtClean="0">
                <a:latin typeface="Calibri" pitchFamily="34" charset="0"/>
              </a:rPr>
              <a:t>.</a:t>
            </a:r>
            <a:endParaRPr lang="en-US" sz="3600" dirty="0">
              <a:latin typeface="Calibri" pitchFamily="34" charset="0"/>
            </a:endParaRPr>
          </a:p>
        </p:txBody>
      </p:sp>
      <p:sp>
        <p:nvSpPr>
          <p:cNvPr id="18" name="Text Placeholder 17"/>
          <p:cNvSpPr>
            <a:spLocks noGrp="1"/>
          </p:cNvSpPr>
          <p:nvPr>
            <p:ph type="body" sz="quarter" idx="11"/>
          </p:nvPr>
        </p:nvSpPr>
        <p:spPr/>
        <p:txBody>
          <a:bodyPr/>
          <a:lstStyle/>
          <a:p>
            <a:endParaRPr lang="id-ID"/>
          </a:p>
        </p:txBody>
      </p:sp>
      <p:sp>
        <p:nvSpPr>
          <p:cNvPr id="2" name="Title 1"/>
          <p:cNvSpPr>
            <a:spLocks noGrp="1"/>
          </p:cNvSpPr>
          <p:nvPr>
            <p:ph type="title" idx="4294967295"/>
          </p:nvPr>
        </p:nvSpPr>
        <p:spPr>
          <a:xfrm rot="21420000">
            <a:off x="-4753" y="719262"/>
            <a:ext cx="10306050" cy="1050255"/>
          </a:xfrm>
          <a:prstGeom prst="rect">
            <a:avLst/>
          </a:prstGeom>
          <a:solidFill>
            <a:schemeClr val="bg1"/>
          </a:solidFill>
        </p:spPr>
        <p:txBody>
          <a:bodyPr/>
          <a:lstStyle/>
          <a:p>
            <a:pPr algn="r"/>
            <a:r>
              <a:rPr lang="fi-FI" b="1" dirty="0">
                <a:solidFill>
                  <a:schemeClr val="tx1"/>
                </a:solidFill>
                <a:latin typeface="Arial" pitchFamily="34" charset="0"/>
                <a:cs typeface="Arial" pitchFamily="34" charset="0"/>
              </a:rPr>
              <a:t>Hak </a:t>
            </a:r>
            <a:r>
              <a:rPr lang="id-ID" b="1" dirty="0">
                <a:solidFill>
                  <a:schemeClr val="tx1"/>
                </a:solidFill>
                <a:latin typeface="Arial" pitchFamily="34" charset="0"/>
                <a:cs typeface="Arial" pitchFamily="34" charset="0"/>
              </a:rPr>
              <a:t>P</a:t>
            </a:r>
            <a:r>
              <a:rPr lang="fi-FI" b="1" dirty="0">
                <a:solidFill>
                  <a:schemeClr val="tx1"/>
                </a:solidFill>
                <a:latin typeface="Arial" pitchFamily="34" charset="0"/>
                <a:cs typeface="Arial" pitchFamily="34" charset="0"/>
              </a:rPr>
              <a:t>ersekutuan</a:t>
            </a:r>
            <a:endParaRPr lang="id-ID" dirty="0">
              <a:solidFill>
                <a:schemeClr val="tx1"/>
              </a:solidFill>
            </a:endParaRPr>
          </a:p>
        </p:txBody>
      </p:sp>
      <p:sp>
        <p:nvSpPr>
          <p:cNvPr id="4" name="Slide Number Placeholder 3"/>
          <p:cNvSpPr>
            <a:spLocks noGrp="1"/>
          </p:cNvSpPr>
          <p:nvPr>
            <p:ph type="sldNum" sz="quarter" idx="4294967295"/>
          </p:nvPr>
        </p:nvSpPr>
        <p:spPr>
          <a:xfrm>
            <a:off x="14019213" y="9607550"/>
            <a:ext cx="4267200" cy="547688"/>
          </a:xfrm>
          <a:prstGeom prst="rect">
            <a:avLst/>
          </a:prstGeom>
        </p:spPr>
        <p:txBody>
          <a:bodyPr/>
          <a:lstStyle/>
          <a:p>
            <a:fld id="{F95F845C-B07D-424A-A6EA-96D8F4A7E4C5}" type="slidenum">
              <a:rPr lang="ja-JP" altLang="en-US" smtClean="0"/>
              <a:pPr/>
              <a:t>6</a:t>
            </a:fld>
            <a:endParaRPr lang="ja-JP" altLang="en-US"/>
          </a:p>
        </p:txBody>
      </p:sp>
    </p:spTree>
    <p:extLst>
      <p:ext uri="{BB962C8B-B14F-4D97-AF65-F5344CB8AC3E}">
        <p14:creationId xmlns:p14="http://schemas.microsoft.com/office/powerpoint/2010/main" val="26919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wipe(down)">
                                      <p:cBhvr>
                                        <p:cTn id="1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rot="21420000">
            <a:off x="17331" y="851656"/>
            <a:ext cx="11253448" cy="956970"/>
          </a:xfrm>
          <a:prstGeom prst="rect">
            <a:avLst/>
          </a:prstGeom>
          <a:solidFill>
            <a:schemeClr val="bg1"/>
          </a:solidFill>
        </p:spPr>
        <p:txBody>
          <a:bodyPr>
            <a:normAutofit fontScale="90000"/>
          </a:bodyPr>
          <a:lstStyle/>
          <a:p>
            <a:r>
              <a:rPr lang="id-ID" altLang="ja-JP" sz="6600" dirty="0"/>
              <a:t>Hak Perseorangan</a:t>
            </a:r>
            <a:endParaRPr kumimoji="1" lang="ja-JP" altLang="en-US" sz="6600" dirty="0">
              <a:solidFill>
                <a:schemeClr val="tx1"/>
              </a:solidFill>
            </a:endParaRPr>
          </a:p>
        </p:txBody>
      </p:sp>
      <p:sp>
        <p:nvSpPr>
          <p:cNvPr id="5" name="スライド番号プレースホルダー 4"/>
          <p:cNvSpPr>
            <a:spLocks noGrp="1"/>
          </p:cNvSpPr>
          <p:nvPr>
            <p:ph type="sldNum" sz="quarter" idx="11"/>
          </p:nvPr>
        </p:nvSpPr>
        <p:spPr>
          <a:prstGeom prst="rect">
            <a:avLst/>
          </a:prstGeom>
        </p:spPr>
        <p:txBody>
          <a:bodyPr/>
          <a:lstStyle/>
          <a:p>
            <a:fld id="{F95F845C-B07D-424A-A6EA-96D8F4A7E4C5}" type="slidenum">
              <a:rPr lang="ja-JP" altLang="en-US" smtClean="0"/>
              <a:pPr/>
              <a:t>7</a:t>
            </a:fld>
            <a:endParaRPr lang="ja-JP" altLang="en-US"/>
          </a:p>
        </p:txBody>
      </p:sp>
      <p:sp>
        <p:nvSpPr>
          <p:cNvPr id="3" name="テキスト プレースホルダー 2"/>
          <p:cNvSpPr>
            <a:spLocks noGrp="1"/>
          </p:cNvSpPr>
          <p:nvPr>
            <p:ph type="body" sz="quarter" idx="13"/>
          </p:nvPr>
        </p:nvSpPr>
        <p:spPr/>
        <p:txBody>
          <a:bodyPr/>
          <a:lstStyle/>
          <a:p>
            <a:r>
              <a:rPr lang="id-ID" sz="4000" dirty="0" smtClean="0"/>
              <a:t>H</a:t>
            </a:r>
            <a:r>
              <a:rPr lang="fi-FI" sz="4000" dirty="0" smtClean="0"/>
              <a:t>ak </a:t>
            </a:r>
            <a:r>
              <a:rPr lang="fi-FI" sz="4000" dirty="0"/>
              <a:t>yang dimiliki, dikuasai, dimanfaatkan, dinikmati, diusahai oleh seseorang anggota dari persekutuan </a:t>
            </a:r>
            <a:r>
              <a:rPr lang="id-ID" sz="4000" dirty="0"/>
              <a:t>masyarakat adat </a:t>
            </a:r>
            <a:r>
              <a:rPr lang="fi-FI" sz="4000" dirty="0"/>
              <a:t>tertentu.</a:t>
            </a:r>
            <a:endParaRPr lang="id-ID" sz="4000" dirty="0"/>
          </a:p>
        </p:txBody>
      </p:sp>
      <p:sp>
        <p:nvSpPr>
          <p:cNvPr id="10" name="Text Placeholder 9"/>
          <p:cNvSpPr>
            <a:spLocks noGrp="1"/>
          </p:cNvSpPr>
          <p:nvPr>
            <p:ph type="body" sz="quarter" idx="14"/>
          </p:nvPr>
        </p:nvSpPr>
        <p:spPr/>
        <p:txBody>
          <a:bodyPr/>
          <a:lstStyle/>
          <a:p>
            <a:endParaRPr lang="id-ID"/>
          </a:p>
        </p:txBody>
      </p:sp>
    </p:spTree>
    <p:extLst>
      <p:ext uri="{BB962C8B-B14F-4D97-AF65-F5344CB8AC3E}">
        <p14:creationId xmlns:p14="http://schemas.microsoft.com/office/powerpoint/2010/main" val="1168399753"/>
      </p:ext>
    </p:extLst>
  </p:cSld>
  <p:clrMapOvr>
    <a:masterClrMapping/>
  </p:clrMapOvr>
  <mc:AlternateContent xmlns:mc="http://schemas.openxmlformats.org/markup-compatibility/2006" xmlns:p14="http://schemas.microsoft.com/office/powerpoint/2010/main">
    <mc:Choice Requires="p14">
      <p:transition spd="slow" p14:dur="900" advTm="4951">
        <p14:warp dir="in"/>
      </p:transition>
    </mc:Choice>
    <mc:Fallback xmlns="">
      <p:transition spd="slow" advTm="495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4019213" y="9607550"/>
            <a:ext cx="4267200" cy="547688"/>
          </a:xfrm>
          <a:prstGeom prst="rect">
            <a:avLst/>
          </a:prstGeom>
        </p:spPr>
        <p:txBody>
          <a:bodyPr/>
          <a:lstStyle/>
          <a:p>
            <a:fld id="{F95F845C-B07D-424A-A6EA-96D8F4A7E4C5}" type="slidenum">
              <a:rPr lang="ja-JP" altLang="en-US" smtClean="0"/>
              <a:pPr/>
              <a:t>8</a:t>
            </a:fld>
            <a:endParaRPr lang="ja-JP" altLang="en-US"/>
          </a:p>
        </p:txBody>
      </p:sp>
      <p:sp>
        <p:nvSpPr>
          <p:cNvPr id="39" name="Title 38"/>
          <p:cNvSpPr>
            <a:spLocks noGrp="1"/>
          </p:cNvSpPr>
          <p:nvPr>
            <p:ph type="title" idx="4294967295"/>
          </p:nvPr>
        </p:nvSpPr>
        <p:spPr>
          <a:xfrm>
            <a:off x="-67276" y="539821"/>
            <a:ext cx="11058453" cy="1534393"/>
          </a:xfrm>
          <a:prstGeom prst="rect">
            <a:avLst/>
          </a:prstGeom>
          <a:solidFill>
            <a:schemeClr val="bg1"/>
          </a:solidFill>
        </p:spPr>
        <p:txBody>
          <a:bodyPr>
            <a:noAutofit/>
          </a:bodyPr>
          <a:lstStyle/>
          <a:p>
            <a:pPr algn="r"/>
            <a:r>
              <a:rPr lang="id-ID" sz="4400" b="1" dirty="0">
                <a:solidFill>
                  <a:schemeClr val="tx1"/>
                </a:solidFill>
                <a:ea typeface="Poppins Light" charset="0"/>
                <a:sym typeface="Poppins Light" charset="0"/>
              </a:rPr>
              <a:t>Hak Perorangan dalam Tertib Hukum</a:t>
            </a:r>
            <a:r>
              <a:rPr lang="fi-FI" sz="4400" b="1" dirty="0">
                <a:solidFill>
                  <a:schemeClr val="tx1"/>
                </a:solidFill>
                <a:ea typeface="Poppins Light" charset="0"/>
                <a:sym typeface="Poppins Light" charset="0"/>
              </a:rPr>
              <a:t> Masyarakat Persekutuan</a:t>
            </a:r>
            <a:r>
              <a:rPr lang="id-ID" sz="4400" dirty="0">
                <a:solidFill>
                  <a:schemeClr val="tx1"/>
                </a:solidFill>
              </a:rPr>
              <a:t/>
            </a:r>
            <a:br>
              <a:rPr lang="id-ID" sz="4400" dirty="0">
                <a:solidFill>
                  <a:schemeClr val="tx1"/>
                </a:solidFill>
              </a:rPr>
            </a:br>
            <a:endParaRPr lang="id-ID" sz="4400" dirty="0">
              <a:solidFill>
                <a:schemeClr val="tx1"/>
              </a:solidFill>
            </a:endParaRPr>
          </a:p>
        </p:txBody>
      </p:sp>
      <p:graphicFrame>
        <p:nvGraphicFramePr>
          <p:cNvPr id="43" name="Diagram 42"/>
          <p:cNvGraphicFramePr/>
          <p:nvPr>
            <p:extLst>
              <p:ext uri="{D42A27DB-BD31-4B8C-83A1-F6EECF244321}">
                <p14:modId xmlns:p14="http://schemas.microsoft.com/office/powerpoint/2010/main" val="2659394717"/>
              </p:ext>
            </p:extLst>
          </p:nvPr>
        </p:nvGraphicFramePr>
        <p:xfrm>
          <a:off x="599090" y="2743201"/>
          <a:ext cx="17215944" cy="690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67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randombar(horizontal)">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Graphic spid="4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noAutofit/>
          </a:bodyPr>
          <a:lstStyle/>
          <a:p>
            <a:r>
              <a:rPr lang="id-ID" sz="4000" b="1" dirty="0">
                <a:latin typeface="Calibri" pitchFamily="34" charset="0"/>
              </a:rPr>
              <a:t>Kedudukan Hukum Adat dalam UUPA</a:t>
            </a:r>
            <a:endParaRPr lang="id-ID" sz="4000" dirty="0"/>
          </a:p>
        </p:txBody>
      </p:sp>
      <p:sp>
        <p:nvSpPr>
          <p:cNvPr id="26" name="Text Placeholder 25"/>
          <p:cNvSpPr>
            <a:spLocks noGrp="1"/>
          </p:cNvSpPr>
          <p:nvPr>
            <p:ph type="body" sz="quarter" idx="13"/>
          </p:nvPr>
        </p:nvSpPr>
        <p:spPr/>
        <p:txBody>
          <a:bodyPr/>
          <a:lstStyle/>
          <a:p>
            <a:pPr indent="-274320" fontAlgn="auto">
              <a:lnSpc>
                <a:spcPct val="80000"/>
              </a:lnSpc>
              <a:spcAft>
                <a:spcPts val="0"/>
              </a:spcAft>
              <a:defRPr/>
            </a:pPr>
            <a:r>
              <a:rPr lang="en-US" sz="2600" dirty="0" err="1">
                <a:solidFill>
                  <a:schemeClr val="bg1"/>
                </a:solidFill>
              </a:rPr>
              <a:t>Sederhana</a:t>
            </a:r>
            <a:r>
              <a:rPr lang="en-US" sz="2600" dirty="0">
                <a:solidFill>
                  <a:schemeClr val="bg1"/>
                </a:solidFill>
              </a:rPr>
              <a:t>, </a:t>
            </a:r>
            <a:r>
              <a:rPr lang="en-US" sz="2600" dirty="0" err="1">
                <a:solidFill>
                  <a:schemeClr val="bg1"/>
                </a:solidFill>
              </a:rPr>
              <a:t>yaitu</a:t>
            </a:r>
            <a:r>
              <a:rPr lang="en-US" sz="2600" dirty="0">
                <a:solidFill>
                  <a:schemeClr val="bg1"/>
                </a:solidFill>
              </a:rPr>
              <a:t> </a:t>
            </a:r>
            <a:r>
              <a:rPr lang="en-US" sz="2600" dirty="0" err="1">
                <a:solidFill>
                  <a:schemeClr val="bg1"/>
                </a:solidFill>
              </a:rPr>
              <a:t>aseli</a:t>
            </a:r>
            <a:r>
              <a:rPr lang="en-US" sz="2600" dirty="0">
                <a:solidFill>
                  <a:schemeClr val="bg1"/>
                </a:solidFill>
              </a:rPr>
              <a:t> </a:t>
            </a:r>
            <a:r>
              <a:rPr lang="en-US" sz="2600" dirty="0" err="1">
                <a:solidFill>
                  <a:schemeClr val="bg1"/>
                </a:solidFill>
              </a:rPr>
              <a:t>Bangsa</a:t>
            </a:r>
            <a:r>
              <a:rPr lang="en-US" sz="2600" dirty="0">
                <a:solidFill>
                  <a:schemeClr val="bg1"/>
                </a:solidFill>
              </a:rPr>
              <a:t> Indonesia (</a:t>
            </a:r>
            <a:r>
              <a:rPr lang="en-US" sz="2600" dirty="0" err="1">
                <a:solidFill>
                  <a:schemeClr val="bg1"/>
                </a:solidFill>
              </a:rPr>
              <a:t>Pribumi</a:t>
            </a:r>
            <a:r>
              <a:rPr lang="en-US" sz="2600" dirty="0">
                <a:solidFill>
                  <a:schemeClr val="bg1"/>
                </a:solidFill>
              </a:rPr>
              <a:t>), </a:t>
            </a:r>
            <a:r>
              <a:rPr lang="en-US" sz="2600" dirty="0" err="1">
                <a:solidFill>
                  <a:schemeClr val="bg1"/>
                </a:solidFill>
              </a:rPr>
              <a:t>berbentuk</a:t>
            </a:r>
            <a:r>
              <a:rPr lang="en-US" sz="2600" dirty="0">
                <a:solidFill>
                  <a:schemeClr val="bg1"/>
                </a:solidFill>
              </a:rPr>
              <a:t> </a:t>
            </a:r>
            <a:r>
              <a:rPr lang="en-US" sz="2600" dirty="0" err="1">
                <a:solidFill>
                  <a:schemeClr val="bg1"/>
                </a:solidFill>
              </a:rPr>
              <a:t>tidak</a:t>
            </a:r>
            <a:r>
              <a:rPr lang="en-US" sz="2600" dirty="0">
                <a:solidFill>
                  <a:schemeClr val="bg1"/>
                </a:solidFill>
              </a:rPr>
              <a:t> </a:t>
            </a:r>
            <a:r>
              <a:rPr lang="en-US" sz="2600" dirty="0" err="1">
                <a:solidFill>
                  <a:schemeClr val="bg1"/>
                </a:solidFill>
              </a:rPr>
              <a:t>tertulis</a:t>
            </a:r>
            <a:r>
              <a:rPr lang="en-US" sz="2600" dirty="0">
                <a:solidFill>
                  <a:schemeClr val="bg1"/>
                </a:solidFill>
              </a:rPr>
              <a:t> </a:t>
            </a:r>
            <a:r>
              <a:rPr lang="en-US" sz="2600" dirty="0" err="1">
                <a:solidFill>
                  <a:schemeClr val="bg1"/>
                </a:solidFill>
              </a:rPr>
              <a:t>dan</a:t>
            </a:r>
            <a:r>
              <a:rPr lang="en-US" sz="2600" dirty="0">
                <a:solidFill>
                  <a:schemeClr val="bg1"/>
                </a:solidFill>
              </a:rPr>
              <a:t> </a:t>
            </a:r>
            <a:r>
              <a:rPr lang="en-US" sz="2600" dirty="0" err="1">
                <a:solidFill>
                  <a:schemeClr val="bg1"/>
                </a:solidFill>
              </a:rPr>
              <a:t>mengandung</a:t>
            </a:r>
            <a:r>
              <a:rPr lang="en-US" sz="2600" dirty="0">
                <a:solidFill>
                  <a:schemeClr val="bg1"/>
                </a:solidFill>
              </a:rPr>
              <a:t> </a:t>
            </a:r>
            <a:r>
              <a:rPr lang="en-US" sz="2600" dirty="0" err="1">
                <a:solidFill>
                  <a:schemeClr val="bg1"/>
                </a:solidFill>
              </a:rPr>
              <a:t>unsur-unsur</a:t>
            </a:r>
            <a:r>
              <a:rPr lang="en-US" sz="2600" dirty="0">
                <a:solidFill>
                  <a:schemeClr val="bg1"/>
                </a:solidFill>
              </a:rPr>
              <a:t> </a:t>
            </a:r>
            <a:r>
              <a:rPr lang="en-US" sz="2600" dirty="0" err="1">
                <a:solidFill>
                  <a:schemeClr val="bg1"/>
                </a:solidFill>
              </a:rPr>
              <a:t>nasionalitas</a:t>
            </a:r>
            <a:r>
              <a:rPr lang="en-US" sz="2600" dirty="0">
                <a:solidFill>
                  <a:schemeClr val="bg1"/>
                </a:solidFill>
              </a:rPr>
              <a:t> yang </a:t>
            </a:r>
            <a:r>
              <a:rPr lang="en-US" sz="2600" dirty="0" err="1">
                <a:solidFill>
                  <a:schemeClr val="bg1"/>
                </a:solidFill>
              </a:rPr>
              <a:t>aseli</a:t>
            </a:r>
            <a:r>
              <a:rPr lang="en-US" sz="2600" dirty="0">
                <a:solidFill>
                  <a:schemeClr val="bg1"/>
                </a:solidFill>
              </a:rPr>
              <a:t> : </a:t>
            </a:r>
          </a:p>
          <a:p>
            <a:pPr marL="895350" lvl="1" indent="-381000" fontAlgn="auto">
              <a:lnSpc>
                <a:spcPct val="80000"/>
              </a:lnSpc>
              <a:spcAft>
                <a:spcPts val="0"/>
              </a:spcAft>
              <a:defRPr/>
            </a:pPr>
            <a:r>
              <a:rPr lang="en-US" sz="2600" dirty="0" err="1">
                <a:solidFill>
                  <a:schemeClr val="bg1"/>
                </a:solidFill>
              </a:rPr>
              <a:t>Bersifat</a:t>
            </a:r>
            <a:r>
              <a:rPr lang="en-US" sz="2600" dirty="0">
                <a:solidFill>
                  <a:schemeClr val="bg1"/>
                </a:solidFill>
              </a:rPr>
              <a:t> </a:t>
            </a:r>
            <a:r>
              <a:rPr lang="en-US" sz="2600" dirty="0" err="1">
                <a:solidFill>
                  <a:schemeClr val="bg1"/>
                </a:solidFill>
              </a:rPr>
              <a:t>kekeluargaan</a:t>
            </a:r>
            <a:r>
              <a:rPr lang="en-US" sz="2600" dirty="0">
                <a:solidFill>
                  <a:schemeClr val="bg1"/>
                </a:solidFill>
              </a:rPr>
              <a:t> ;</a:t>
            </a:r>
            <a:endParaRPr lang="id-ID" sz="2600" dirty="0">
              <a:solidFill>
                <a:schemeClr val="bg1"/>
              </a:solidFill>
            </a:endParaRPr>
          </a:p>
          <a:p>
            <a:pPr marL="895350" lvl="1" indent="-381000" fontAlgn="auto">
              <a:lnSpc>
                <a:spcPct val="80000"/>
              </a:lnSpc>
              <a:spcAft>
                <a:spcPts val="0"/>
              </a:spcAft>
              <a:defRPr/>
            </a:pPr>
            <a:r>
              <a:rPr lang="en-US" sz="2600" dirty="0" err="1">
                <a:solidFill>
                  <a:schemeClr val="bg1"/>
                </a:solidFill>
              </a:rPr>
              <a:t>Berasas</a:t>
            </a:r>
            <a:r>
              <a:rPr lang="en-US" sz="2600" dirty="0">
                <a:solidFill>
                  <a:schemeClr val="bg1"/>
                </a:solidFill>
              </a:rPr>
              <a:t> </a:t>
            </a:r>
            <a:r>
              <a:rPr lang="en-US" sz="2600" dirty="0" err="1">
                <a:solidFill>
                  <a:schemeClr val="bg1"/>
                </a:solidFill>
              </a:rPr>
              <a:t>keseimbangan</a:t>
            </a:r>
            <a:r>
              <a:rPr lang="en-US" sz="2600" dirty="0">
                <a:solidFill>
                  <a:schemeClr val="bg1"/>
                </a:solidFill>
              </a:rPr>
              <a:t> ;</a:t>
            </a:r>
            <a:endParaRPr lang="id-ID" sz="2600" dirty="0">
              <a:solidFill>
                <a:schemeClr val="bg1"/>
              </a:solidFill>
            </a:endParaRPr>
          </a:p>
          <a:p>
            <a:pPr marL="895350" lvl="1" indent="-381000" fontAlgn="auto">
              <a:lnSpc>
                <a:spcPct val="80000"/>
              </a:lnSpc>
              <a:spcAft>
                <a:spcPts val="0"/>
              </a:spcAft>
              <a:defRPr/>
            </a:pPr>
            <a:r>
              <a:rPr lang="en-US" sz="2600" dirty="0" err="1">
                <a:solidFill>
                  <a:schemeClr val="bg1"/>
                </a:solidFill>
              </a:rPr>
              <a:t>Diliputi</a:t>
            </a:r>
            <a:r>
              <a:rPr lang="en-US" sz="2600" dirty="0">
                <a:solidFill>
                  <a:schemeClr val="bg1"/>
                </a:solidFill>
              </a:rPr>
              <a:t> </a:t>
            </a:r>
            <a:r>
              <a:rPr lang="en-US" sz="2600" dirty="0" err="1">
                <a:solidFill>
                  <a:schemeClr val="bg1"/>
                </a:solidFill>
              </a:rPr>
              <a:t>suasana</a:t>
            </a:r>
            <a:r>
              <a:rPr lang="en-US" sz="2600" dirty="0">
                <a:solidFill>
                  <a:schemeClr val="bg1"/>
                </a:solidFill>
              </a:rPr>
              <a:t> </a:t>
            </a:r>
            <a:r>
              <a:rPr lang="en-US" sz="2600" dirty="0" err="1">
                <a:solidFill>
                  <a:schemeClr val="bg1"/>
                </a:solidFill>
              </a:rPr>
              <a:t>kekeluargaan</a:t>
            </a:r>
            <a:endParaRPr lang="id-ID" sz="2600" dirty="0">
              <a:solidFill>
                <a:schemeClr val="bg1"/>
              </a:solidFill>
            </a:endParaRPr>
          </a:p>
        </p:txBody>
      </p:sp>
      <p:sp>
        <p:nvSpPr>
          <p:cNvPr id="27" name="Text Placeholder 26"/>
          <p:cNvSpPr>
            <a:spLocks noGrp="1"/>
          </p:cNvSpPr>
          <p:nvPr>
            <p:ph type="body" sz="quarter" idx="14"/>
          </p:nvPr>
        </p:nvSpPr>
        <p:spPr/>
        <p:txBody>
          <a:bodyPr/>
          <a:lstStyle/>
          <a:p>
            <a:r>
              <a:rPr lang="id-ID" dirty="0" smtClean="0"/>
              <a:t>Sederhana</a:t>
            </a:r>
            <a:endParaRPr lang="id-ID" dirty="0"/>
          </a:p>
        </p:txBody>
      </p:sp>
      <p:sp>
        <p:nvSpPr>
          <p:cNvPr id="28" name="Text Placeholder 27"/>
          <p:cNvSpPr>
            <a:spLocks noGrp="1"/>
          </p:cNvSpPr>
          <p:nvPr>
            <p:ph type="body" sz="quarter" idx="15"/>
          </p:nvPr>
        </p:nvSpPr>
        <p:spPr/>
        <p:txBody>
          <a:bodyPr/>
          <a:lstStyle/>
          <a:p>
            <a:pPr marL="188913" indent="-4763" fontAlgn="auto">
              <a:lnSpc>
                <a:spcPct val="80000"/>
              </a:lnSpc>
              <a:spcAft>
                <a:spcPts val="0"/>
              </a:spcAft>
              <a:defRPr/>
            </a:pPr>
            <a:r>
              <a:rPr lang="en-US" sz="2800" dirty="0" err="1"/>
              <a:t>Menjamin</a:t>
            </a:r>
            <a:r>
              <a:rPr lang="en-US" sz="2800" dirty="0"/>
              <a:t> </a:t>
            </a:r>
            <a:r>
              <a:rPr lang="en-US" sz="2800" dirty="0" err="1"/>
              <a:t>kepastian</a:t>
            </a:r>
            <a:r>
              <a:rPr lang="en-US" sz="2800" dirty="0"/>
              <a:t> </a:t>
            </a:r>
            <a:r>
              <a:rPr lang="en-US" sz="2800" dirty="0" err="1"/>
              <a:t>hukum</a:t>
            </a:r>
            <a:r>
              <a:rPr lang="en-US" sz="2800" dirty="0"/>
              <a:t> </a:t>
            </a:r>
            <a:r>
              <a:rPr lang="en-US" sz="2800" dirty="0" err="1" smtClean="0"/>
              <a:t>bagi</a:t>
            </a:r>
            <a:r>
              <a:rPr lang="id-ID" sz="2800" dirty="0" smtClean="0"/>
              <a:t> </a:t>
            </a:r>
            <a:r>
              <a:rPr lang="en-US" sz="2800" dirty="0" err="1" smtClean="0"/>
              <a:t>seluruh</a:t>
            </a:r>
            <a:r>
              <a:rPr lang="en-US" sz="2800" dirty="0" smtClean="0"/>
              <a:t> </a:t>
            </a:r>
            <a:r>
              <a:rPr lang="en-US" sz="2800" dirty="0" err="1"/>
              <a:t>rakyat</a:t>
            </a:r>
            <a:r>
              <a:rPr lang="en-US" sz="2800" dirty="0"/>
              <a:t> Indonesia</a:t>
            </a:r>
            <a:endParaRPr lang="id-ID" sz="2800" dirty="0"/>
          </a:p>
        </p:txBody>
      </p:sp>
      <p:sp>
        <p:nvSpPr>
          <p:cNvPr id="29" name="Text Placeholder 28"/>
          <p:cNvSpPr>
            <a:spLocks noGrp="1"/>
          </p:cNvSpPr>
          <p:nvPr>
            <p:ph type="body" sz="quarter" idx="16"/>
          </p:nvPr>
        </p:nvSpPr>
        <p:spPr/>
        <p:txBody>
          <a:bodyPr/>
          <a:lstStyle/>
          <a:p>
            <a:r>
              <a:rPr lang="id-ID" dirty="0" smtClean="0"/>
              <a:t>Kepastian Hukum</a:t>
            </a:r>
            <a:endParaRPr lang="id-ID" dirty="0"/>
          </a:p>
        </p:txBody>
      </p:sp>
      <p:sp>
        <p:nvSpPr>
          <p:cNvPr id="30" name="Text Placeholder 29"/>
          <p:cNvSpPr>
            <a:spLocks noGrp="1"/>
          </p:cNvSpPr>
          <p:nvPr>
            <p:ph type="body" sz="quarter" idx="17"/>
          </p:nvPr>
        </p:nvSpPr>
        <p:spPr/>
        <p:txBody>
          <a:bodyPr/>
          <a:lstStyle/>
          <a:p>
            <a:pPr marL="188913" indent="-4763" fontAlgn="auto">
              <a:lnSpc>
                <a:spcPct val="80000"/>
              </a:lnSpc>
              <a:spcAft>
                <a:spcPts val="0"/>
              </a:spcAft>
              <a:defRPr/>
            </a:pPr>
            <a:r>
              <a:rPr lang="en-US" sz="2800" dirty="0" err="1"/>
              <a:t>Tidak</a:t>
            </a:r>
            <a:r>
              <a:rPr lang="en-US" sz="2800" dirty="0"/>
              <a:t> </a:t>
            </a:r>
            <a:r>
              <a:rPr lang="en-US" sz="2800" dirty="0" err="1"/>
              <a:t>mengabaikan</a:t>
            </a:r>
            <a:r>
              <a:rPr lang="en-US" sz="2800" dirty="0"/>
              <a:t> </a:t>
            </a:r>
            <a:r>
              <a:rPr lang="en-US" sz="2800" dirty="0" err="1"/>
              <a:t>unsur-unsur</a:t>
            </a:r>
            <a:r>
              <a:rPr lang="en-US" sz="2800" dirty="0"/>
              <a:t> yang </a:t>
            </a:r>
            <a:r>
              <a:rPr lang="en-US" sz="2800" dirty="0" err="1"/>
              <a:t>bersandar</a:t>
            </a:r>
            <a:r>
              <a:rPr lang="en-US" sz="2800" dirty="0"/>
              <a:t> </a:t>
            </a:r>
            <a:r>
              <a:rPr lang="en-US" sz="2800" dirty="0" err="1"/>
              <a:t>pada</a:t>
            </a:r>
            <a:r>
              <a:rPr lang="en-US" sz="2800" dirty="0"/>
              <a:t> </a:t>
            </a:r>
            <a:r>
              <a:rPr lang="en-US" sz="2800" dirty="0" err="1"/>
              <a:t>hukum</a:t>
            </a:r>
            <a:r>
              <a:rPr lang="en-US" sz="2800" dirty="0"/>
              <a:t> agama.</a:t>
            </a:r>
          </a:p>
        </p:txBody>
      </p:sp>
      <p:sp>
        <p:nvSpPr>
          <p:cNvPr id="31" name="Text Placeholder 30"/>
          <p:cNvSpPr>
            <a:spLocks noGrp="1"/>
          </p:cNvSpPr>
          <p:nvPr>
            <p:ph type="body" sz="quarter" idx="18"/>
          </p:nvPr>
        </p:nvSpPr>
        <p:spPr/>
        <p:txBody>
          <a:bodyPr/>
          <a:lstStyle/>
          <a:p>
            <a:pPr>
              <a:lnSpc>
                <a:spcPct val="100000"/>
              </a:lnSpc>
            </a:pPr>
            <a:r>
              <a:rPr lang="id-ID" sz="2400" dirty="0" smtClean="0"/>
              <a:t>Tidak mengabaikan unsur Agama</a:t>
            </a:r>
            <a:endParaRPr lang="id-ID" sz="2400" dirty="0"/>
          </a:p>
        </p:txBody>
      </p:sp>
      <p:sp>
        <p:nvSpPr>
          <p:cNvPr id="32" name="TextBox 31"/>
          <p:cNvSpPr txBox="1"/>
          <p:nvPr/>
        </p:nvSpPr>
        <p:spPr>
          <a:xfrm>
            <a:off x="725214" y="2238704"/>
            <a:ext cx="16869103" cy="880241"/>
          </a:xfrm>
          <a:prstGeom prst="rect">
            <a:avLst/>
          </a:prstGeom>
          <a:solidFill>
            <a:schemeClr val="tx2">
              <a:lumMod val="85000"/>
            </a:schemeClr>
          </a:solidFill>
        </p:spPr>
        <p:txBody>
          <a:bodyPr wrap="square" rtlCol="0">
            <a:spAutoFit/>
          </a:bodyPr>
          <a:lstStyle/>
          <a:p>
            <a:pPr>
              <a:lnSpc>
                <a:spcPct val="80000"/>
              </a:lnSpc>
              <a:defRPr/>
            </a:pPr>
            <a:r>
              <a:rPr lang="en-US" dirty="0" err="1">
                <a:solidFill>
                  <a:schemeClr val="bg1"/>
                </a:solidFill>
              </a:rPr>
              <a:t>Konsideran</a:t>
            </a:r>
            <a:r>
              <a:rPr lang="en-US" dirty="0">
                <a:solidFill>
                  <a:schemeClr val="bg1"/>
                </a:solidFill>
              </a:rPr>
              <a:t> :</a:t>
            </a:r>
            <a:endParaRPr lang="id-ID" dirty="0">
              <a:solidFill>
                <a:schemeClr val="bg1"/>
              </a:solidFill>
            </a:endParaRPr>
          </a:p>
          <a:p>
            <a:pPr>
              <a:lnSpc>
                <a:spcPct val="80000"/>
              </a:lnSpc>
              <a:defRPr/>
            </a:pPr>
            <a:r>
              <a:rPr lang="en-US" dirty="0">
                <a:solidFill>
                  <a:schemeClr val="bg1"/>
                </a:solidFill>
              </a:rPr>
              <a:t>Yang </a:t>
            </a:r>
            <a:r>
              <a:rPr lang="en-US" dirty="0" err="1">
                <a:solidFill>
                  <a:schemeClr val="bg1"/>
                </a:solidFill>
              </a:rPr>
              <a:t>berdasar</a:t>
            </a:r>
            <a:r>
              <a:rPr lang="en-US" dirty="0">
                <a:solidFill>
                  <a:schemeClr val="bg1"/>
                </a:solidFill>
              </a:rPr>
              <a:t> </a:t>
            </a:r>
            <a:r>
              <a:rPr lang="en-US" dirty="0" err="1">
                <a:solidFill>
                  <a:schemeClr val="bg1"/>
                </a:solidFill>
              </a:rPr>
              <a:t>atas</a:t>
            </a:r>
            <a:r>
              <a:rPr lang="en-US" dirty="0">
                <a:solidFill>
                  <a:schemeClr val="bg1"/>
                </a:solidFill>
              </a:rPr>
              <a:t> </a:t>
            </a:r>
            <a:r>
              <a:rPr lang="en-US" dirty="0" err="1">
                <a:solidFill>
                  <a:schemeClr val="bg1"/>
                </a:solidFill>
              </a:rPr>
              <a:t>Hukum</a:t>
            </a:r>
            <a:r>
              <a:rPr lang="en-US" dirty="0">
                <a:solidFill>
                  <a:schemeClr val="bg1"/>
                </a:solidFill>
              </a:rPr>
              <a:t> </a:t>
            </a:r>
            <a:r>
              <a:rPr lang="en-US" dirty="0" err="1">
                <a:solidFill>
                  <a:schemeClr val="bg1"/>
                </a:solidFill>
              </a:rPr>
              <a:t>Adat</a:t>
            </a:r>
            <a:r>
              <a:rPr lang="en-US" dirty="0">
                <a:solidFill>
                  <a:schemeClr val="bg1"/>
                </a:solidFill>
              </a:rPr>
              <a:t> </a:t>
            </a:r>
            <a:r>
              <a:rPr lang="en-US" dirty="0" err="1">
                <a:solidFill>
                  <a:schemeClr val="bg1"/>
                </a:solidFill>
              </a:rPr>
              <a:t>tentang</a:t>
            </a:r>
            <a:r>
              <a:rPr lang="en-US" dirty="0">
                <a:solidFill>
                  <a:schemeClr val="bg1"/>
                </a:solidFill>
              </a:rPr>
              <a:t> Tanah</a:t>
            </a:r>
            <a:r>
              <a:rPr lang="id-ID" dirty="0">
                <a:solidFill>
                  <a:schemeClr val="bg1"/>
                </a:solidFill>
              </a:rPr>
              <a:t> </a:t>
            </a:r>
            <a:r>
              <a:rPr lang="en-US" dirty="0">
                <a:solidFill>
                  <a:schemeClr val="bg1"/>
                </a:solidFill>
              </a:rPr>
              <a:t>yang </a:t>
            </a:r>
            <a:r>
              <a:rPr lang="en-US" dirty="0" smtClean="0">
                <a:solidFill>
                  <a:schemeClr val="bg1"/>
                </a:solidFill>
              </a:rPr>
              <a:t>:</a:t>
            </a:r>
            <a:endParaRPr lang="id-ID" dirty="0">
              <a:solidFill>
                <a:schemeClr val="bg1"/>
              </a:solidFill>
            </a:endParaRPr>
          </a:p>
        </p:txBody>
      </p:sp>
    </p:spTree>
    <p:extLst>
      <p:ext uri="{BB962C8B-B14F-4D97-AF65-F5344CB8AC3E}">
        <p14:creationId xmlns:p14="http://schemas.microsoft.com/office/powerpoint/2010/main" val="4082558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Ropa">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llpaper">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4">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mmon">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4">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26309</TotalTime>
  <Words>1131</Words>
  <Application>Microsoft Office PowerPoint</Application>
  <PresentationFormat>Custom</PresentationFormat>
  <Paragraphs>100</Paragraphs>
  <Slides>13</Slides>
  <Notes>4</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Title</vt:lpstr>
      <vt:lpstr>Wallpaper</vt:lpstr>
      <vt:lpstr>Common</vt:lpstr>
      <vt:lpstr>Eksistensi  Hukum Tanah Adat</vt:lpstr>
      <vt:lpstr>Kedudukan Tanah dalam Hukum Adat</vt:lpstr>
      <vt:lpstr>Komunalistik Religius </vt:lpstr>
      <vt:lpstr>Aspek Hukum Tanah Adat di Indonesia</vt:lpstr>
      <vt:lpstr>Aspek Hak Atas Tanah</vt:lpstr>
      <vt:lpstr>Hak Persekutuan</vt:lpstr>
      <vt:lpstr>Hak Perseorangan</vt:lpstr>
      <vt:lpstr>Hak Perorangan dalam Tertib Hukum Masyarakat Persekutuan </vt:lpstr>
      <vt:lpstr>Kedudukan Hukum Adat dalam UUPA</vt:lpstr>
      <vt:lpstr>PowerPoint Presentation</vt:lpstr>
      <vt:lpstr>Fungsi Hukum Adat dalam Hukum Agraria Nasional</vt:lpstr>
      <vt:lpstr>Tugas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Rigel</dc:title>
  <dc:creator>Jun</dc:creator>
  <cp:lastModifiedBy>Asus</cp:lastModifiedBy>
  <cp:revision>358</cp:revision>
  <dcterms:created xsi:type="dcterms:W3CDTF">2015-02-26T15:14:38Z</dcterms:created>
  <dcterms:modified xsi:type="dcterms:W3CDTF">2018-12-04T08:40:39Z</dcterms:modified>
</cp:coreProperties>
</file>