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1pPr>
    <a:lvl2pPr marL="4572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2pPr>
    <a:lvl3pPr marL="9144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3pPr>
    <a:lvl4pPr marL="13716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4pPr>
    <a:lvl5pPr marL="18288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129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420482-7FD3-467E-A951-FE7DDD17D007}" type="datetimeFigureOut">
              <a:rPr lang="en-US" smtClean="0"/>
              <a:t>11/17/2018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507A4F-CFC1-429D-8699-980D38996345}" type="slidenum">
              <a:rPr lang="en-US" smtClean="0"/>
              <a:t>‹#›</a:t>
            </a:fld>
            <a:endParaRPr lang="en-US"/>
          </a:p>
        </p:txBody>
      </p:sp>
    </p:spTree>
    <p:extLst>
      <p:ext uri="{BB962C8B-B14F-4D97-AF65-F5344CB8AC3E}">
        <p14:creationId xmlns:p14="http://schemas.microsoft.com/office/powerpoint/2010/main" val="30552340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27702558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18679256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31423810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40393670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30504048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26069109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23353475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4472635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21820022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8413525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2253802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36405689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34405385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34221200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5631488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6477594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22491560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15093074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11361461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24741987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20405177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Iteration is the rule rather than the exception.  Going through the process once without having solved the problem is</a:t>
            </a:r>
            <a:r>
              <a:rPr lang="en-US" baseline="0" dirty="0"/>
              <a:t> not a failure.  After the first iteration the data science team knows much more.</a:t>
            </a:r>
            <a:endParaRPr lang="en-US" dirty="0"/>
          </a:p>
          <a:p>
            <a:endParaRPr lang="en-US" dirty="0"/>
          </a:p>
          <a:p>
            <a:r>
              <a:rPr lang="en-US" dirty="0"/>
              <a:t>CRISP-DM, which stands for Cross-Industry Standard Process for Data Mining, is an industry-proven way to guide your data mining efforts. </a:t>
            </a:r>
          </a:p>
          <a:p>
            <a:r>
              <a:rPr lang="en-US" dirty="0"/>
              <a:t>As a methodology, it includes descriptions of the typical phases of a project, the tasks involved with each phase, and an explanation of the relationships between these tasks.  </a:t>
            </a:r>
          </a:p>
          <a:p>
            <a:r>
              <a:rPr lang="en-US" dirty="0"/>
              <a:t>As a process model, CRISP-DM provides an overview of the data mining life cycle. The life cycle model consists of six phases with arrows indicating the most important and frequent dependencies between phases. The sequence of the phases is not strict. In fact, most projects move back and forth between phases as necessary. </a:t>
            </a:r>
          </a:p>
          <a:p>
            <a:endParaRPr lang="en-US" dirty="0"/>
          </a:p>
          <a:p>
            <a:r>
              <a:rPr lang="en-US" dirty="0"/>
              <a:t>The CRISP-DM model is flexible and can be customized easily. For example, if your organization aims to detect money laundering, it is likely that you will sift through large amounts of data without a specific modeling goal. Instead of modeling, your work will focus on data exploration and visualization to uncover suspicious patterns in financial data. CRISP-DM allows you to create a data mining model that fits your particular needs. In such a situation, the modeling, evaluation, and deployment phases might be less relevant than the data understanding and preparation phases. However, it is still important to consider some of the questions raised during these later phases for long-term planning and future data mining goals.</a:t>
            </a:r>
          </a:p>
          <a:p>
            <a:endParaRPr lang="en-US" dirty="0"/>
          </a:p>
          <a:p>
            <a:endParaRPr lang="en-US" dirty="0"/>
          </a:p>
        </p:txBody>
      </p:sp>
      <p:sp>
        <p:nvSpPr>
          <p:cNvPr id="4" name="Slide Number Placeholder 3"/>
          <p:cNvSpPr>
            <a:spLocks noGrp="1"/>
          </p:cNvSpPr>
          <p:nvPr>
            <p:ph type="sldNum" sz="quarter" idx="10"/>
          </p:nvPr>
        </p:nvSpPr>
        <p:spPr/>
        <p:txBody>
          <a:bodyPr/>
          <a:lstStyle/>
          <a:p>
            <a:fld id="{E69A3DD0-60ED-4DA1-9988-E1F4345483B6}" type="slidenum">
              <a:rPr lang="en-US" smtClean="0"/>
              <a:pPr/>
              <a:t>30</a:t>
            </a:fld>
            <a:endParaRPr lang="en-US"/>
          </a:p>
        </p:txBody>
      </p:sp>
    </p:spTree>
    <p:extLst>
      <p:ext uri="{BB962C8B-B14F-4D97-AF65-F5344CB8AC3E}">
        <p14:creationId xmlns:p14="http://schemas.microsoft.com/office/powerpoint/2010/main" val="4264982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38666902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411323501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31532841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290254390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12454639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38511179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28750137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288022847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242316281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350578248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37262518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154775052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30428836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10886014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21103341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31705730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10938113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Notes Placeholder"/>
          <p:cNvSpPr>
            <a:spLocks noGrp="1"/>
          </p:cNvSpPr>
          <p:nvPr>
            <p:ph type="body" idx="1"/>
          </p:nvPr>
        </p:nvSpPr>
        <p:spPr bwMode="auto">
          <a:xfrm>
            <a:off x="-1610612736"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24143813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4"/>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ctrTitle"/>
          </p:nvPr>
        </p:nvSpPr>
        <p:spPr>
          <a:xfrm>
            <a:off x="1828800" y="2339975"/>
            <a:ext cx="7162800" cy="1470025"/>
          </a:xfrm>
        </p:spPr>
        <p:txBody>
          <a:bodyPr/>
          <a:lstStyle>
            <a:lvl1pPr algn="ct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828800" y="3886200"/>
            <a:ext cx="7162800" cy="2057400"/>
          </a:xfrm>
        </p:spPr>
        <p:txBody>
          <a:bodyPr/>
          <a:lstStyle>
            <a:lvl1pPr marL="0" indent="0" algn="ctr">
              <a:buNone/>
              <a:defRPr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D3FAF9C-62FE-4BB8-9DA1-4EB021731F42}" type="datetimeFigureOut">
              <a:rPr lang="en-US"/>
              <a:pPr>
                <a:defRPr/>
              </a:pPr>
              <a:t>11/17/2018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387BFF8-5936-4404-8FEF-F55E46719DA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3" name="Picture 8"/>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722313" y="4406900"/>
            <a:ext cx="7772400" cy="1362075"/>
          </a:xfrm>
        </p:spPr>
        <p:txBody>
          <a:bodyPr anchor="t"/>
          <a:lstStyle>
            <a:lvl1pPr algn="l">
              <a:defRPr sz="4000" b="1" cap="all">
                <a:solidFill>
                  <a:schemeClr val="bg1"/>
                </a:solidFill>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Title 1"/>
          <p:cNvSpPr txBox="1">
            <a:spLocks/>
          </p:cNvSpPr>
          <p:nvPr userDrawn="1"/>
        </p:nvSpPr>
        <p:spPr>
          <a:xfrm>
            <a:off x="3505200" y="914400"/>
            <a:ext cx="5638800" cy="1143000"/>
          </a:xfrm>
          <a:prstGeom prst="rect">
            <a:avLst/>
          </a:prstGeom>
        </p:spPr>
        <p:txBody>
          <a:bodyPr anchor="ctr"/>
          <a:lstStyle>
            <a:lvl1pPr>
              <a:defRPr/>
            </a:lvl1pPr>
          </a:lstStyle>
          <a:p>
            <a:pPr algn="r" eaLnBrk="1" fontAlgn="auto" hangingPunct="1">
              <a:spcAft>
                <a:spcPts val="0"/>
              </a:spcAft>
              <a:defRPr/>
            </a:pPr>
            <a:r>
              <a:rPr lang="en-US" sz="4000" b="1" dirty="0" smtClean="0">
                <a:latin typeface="+mj-lt"/>
                <a:ea typeface="+mj-ea"/>
                <a:cs typeface="+mj-cs"/>
              </a:rPr>
              <a:t>&lt;&lt;Title&gt;&gt;</a:t>
            </a:r>
          </a:p>
        </p:txBody>
      </p:sp>
      <p:sp>
        <p:nvSpPr>
          <p:cNvPr id="3" name="Content Placeholder 2"/>
          <p:cNvSpPr>
            <a:spLocks noGrp="1"/>
          </p:cNvSpPr>
          <p:nvPr>
            <p:ph sz="half" idx="1"/>
          </p:nvPr>
        </p:nvSpPr>
        <p:spPr>
          <a:xfrm>
            <a:off x="1295400" y="2133600"/>
            <a:ext cx="35052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81600" y="2133600"/>
            <a:ext cx="35052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lstStyle>
          <a:p>
            <a:pPr>
              <a:defRPr/>
            </a:pPr>
            <a:fld id="{1CF1E785-06F7-48A3-8A62-0A3FD99B5123}" type="datetimeFigureOut">
              <a:rPr lang="en-US"/>
              <a:pPr>
                <a:defRPr/>
              </a:pPr>
              <a:t>11/17/2018</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E3632E4C-445D-4241-B1C2-09440DBDD1E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BBF49EA-4290-4060-8DA9-F57851A0284C}" type="datetimeFigureOut">
              <a:rPr lang="en-US"/>
              <a:pPr>
                <a:defRPr/>
              </a:pPr>
              <a:t>11/17/2018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BAA9F8C-95D0-49B1-A2C2-DB451D7989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2" name="Picture 7"/>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Subtitle 2"/>
          <p:cNvSpPr txBox="1">
            <a:spLocks/>
          </p:cNvSpPr>
          <p:nvPr userDrawn="1"/>
        </p:nvSpPr>
        <p:spPr>
          <a:xfrm>
            <a:off x="1828800" y="3886200"/>
            <a:ext cx="7162800" cy="1752600"/>
          </a:xfrm>
          <a:prstGeom prst="rect">
            <a:avLst/>
          </a:prstGeom>
        </p:spPr>
        <p:txBody>
          <a:bodyPr>
            <a:normAutofit/>
          </a:bodyPr>
          <a:lstStyle>
            <a:lvl1pPr marL="0" indent="0" algn="ctr">
              <a:buNone/>
              <a:defRPr sz="8000" b="1" baseline="0">
                <a:solidFill>
                  <a:schemeClr val="bg1"/>
                </a:solidFill>
                <a:latin typeface="Edwardian Script ITC" pitchFamily="66"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eaLnBrk="1" fontAlgn="auto" hangingPunct="1">
              <a:spcBef>
                <a:spcPct val="20000"/>
              </a:spcBef>
              <a:spcAft>
                <a:spcPts val="0"/>
              </a:spcAft>
              <a:buFont typeface="Arial" pitchFamily="34" charset="0"/>
              <a:buNone/>
              <a:defRPr/>
            </a:pPr>
            <a:r>
              <a:rPr lang="en-US" dirty="0" smtClean="0">
                <a:ea typeface="+mn-ea"/>
              </a:rPr>
              <a:t>Thank You</a:t>
            </a:r>
          </a:p>
        </p:txBody>
      </p:sp>
      <p:sp>
        <p:nvSpPr>
          <p:cNvPr id="4" name="Date Placeholder 1"/>
          <p:cNvSpPr>
            <a:spLocks noGrp="1"/>
          </p:cNvSpPr>
          <p:nvPr>
            <p:ph type="dt" sz="half" idx="10"/>
          </p:nvPr>
        </p:nvSpPr>
        <p:spPr/>
        <p:txBody>
          <a:bodyPr/>
          <a:lstStyle>
            <a:lvl1pPr>
              <a:defRPr/>
            </a:lvl1pPr>
          </a:lstStyle>
          <a:p>
            <a:pPr>
              <a:defRPr/>
            </a:pPr>
            <a:fld id="{0BEC73F7-48DA-4DF1-9D8C-9FA77915242B}" type="datetimeFigureOut">
              <a:rPr lang="en-US"/>
              <a:pPr>
                <a:defRPr/>
              </a:pPr>
              <a:t>11/17/2018</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83B813EE-006A-489B-BB16-F152CE6A76D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5"/>
          <p:cNvPicPr>
            <a:picLocks noChangeAspect="1"/>
          </p:cNvPicPr>
          <p:nvPr userDrawn="1"/>
        </p:nvPicPr>
        <p:blipFill>
          <a:blip r:embed="rId8"/>
          <a:srcRect/>
          <a:stretch>
            <a:fillRect/>
          </a:stretch>
        </p:blipFill>
        <p:spPr bwMode="auto">
          <a:xfrm>
            <a:off x="0" y="0"/>
            <a:ext cx="9144000" cy="6858000"/>
          </a:xfrm>
          <a:prstGeom prst="rect">
            <a:avLst/>
          </a:prstGeom>
          <a:noFill/>
          <a:ln w="9525">
            <a:noFill/>
            <a:miter lim="800000"/>
            <a:headEnd/>
            <a:tailEnd/>
          </a:ln>
        </p:spPr>
      </p:pic>
      <p:sp>
        <p:nvSpPr>
          <p:cNvPr id="1027" name="Title Placeholder 1"/>
          <p:cNvSpPr>
            <a:spLocks noGrp="1"/>
          </p:cNvSpPr>
          <p:nvPr>
            <p:ph type="title"/>
          </p:nvPr>
        </p:nvSpPr>
        <p:spPr bwMode="auto">
          <a:xfrm>
            <a:off x="3352800" y="762000"/>
            <a:ext cx="5638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US" smtClean="0"/>
          </a:p>
        </p:txBody>
      </p:sp>
      <p:sp>
        <p:nvSpPr>
          <p:cNvPr id="1028" name="Text Placeholder 2"/>
          <p:cNvSpPr>
            <a:spLocks noGrp="1"/>
          </p:cNvSpPr>
          <p:nvPr>
            <p:ph type="body" idx="1"/>
          </p:nvPr>
        </p:nvSpPr>
        <p:spPr bwMode="auto">
          <a:xfrm>
            <a:off x="990600" y="19812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8EBBD91B-FA19-4D97-9EF0-58A6FE8EB39A}" type="datetimeFigureOut">
              <a:rPr lang="en-US"/>
              <a:pPr>
                <a:defRPr/>
              </a:pPr>
              <a:t>11/17/2018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83C193E2-B8B7-45A9-B2FD-3CB479CDF68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2" r:id="rId1"/>
    <p:sldLayoutId id="2147483700" r:id="rId2"/>
    <p:sldLayoutId id="2147483703" r:id="rId3"/>
    <p:sldLayoutId id="2147483704" r:id="rId4"/>
    <p:sldLayoutId id="2147483701" r:id="rId5"/>
    <p:sldLayoutId id="2147483705" r:id="rId6"/>
  </p:sldLayoutIdLst>
  <p:txStyles>
    <p:titleStyle>
      <a:lvl1pPr algn="r" rtl="0" eaLnBrk="1" fontAlgn="base" hangingPunct="1">
        <a:spcBef>
          <a:spcPct val="0"/>
        </a:spcBef>
        <a:spcAft>
          <a:spcPct val="0"/>
        </a:spcAft>
        <a:defRPr sz="4000" b="1" kern="1200">
          <a:solidFill>
            <a:schemeClr val="tx1"/>
          </a:solidFill>
          <a:latin typeface="+mj-lt"/>
          <a:ea typeface="MS PGothic" panose="020B0600070205080204" pitchFamily="34" charset="-128"/>
          <a:cs typeface="ＭＳ Ｐゴシック" charset="0"/>
        </a:defRPr>
      </a:lvl1pPr>
      <a:lvl2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2pPr>
      <a:lvl3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3pPr>
      <a:lvl4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4pPr>
      <a:lvl5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5pPr>
      <a:lvl6pPr marL="4572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6pPr>
      <a:lvl7pPr marL="9144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7pPr>
      <a:lvl8pPr marL="13716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8pPr>
      <a:lvl9pPr marL="18288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anose="020B0600070205080204" pitchFamily="34" charset="-128"/>
          <a:cs typeface="ＭＳ Ｐゴシック"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anose="020B0600070205080204" pitchFamily="34" charset="-128"/>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anose="020B0600070205080204" pitchFamily="34" charset="-128"/>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anose="020B0600070205080204" pitchFamily="34" charset="-128"/>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20898" y="2852292"/>
            <a:ext cx="5234268" cy="2169825"/>
          </a:xfrm>
          <a:prstGeom prst="rect">
            <a:avLst/>
          </a:prstGeom>
          <a:noFill/>
        </p:spPr>
        <p:txBody>
          <a:bodyPr wrap="square" rtlCol="0">
            <a:spAutoFit/>
          </a:bodyPr>
          <a:lstStyle/>
          <a:p>
            <a:pPr algn="ctr"/>
            <a:r>
              <a:rPr lang="en-US" altLang="en-US" sz="2700" b="1" dirty="0">
                <a:solidFill>
                  <a:schemeClr val="bg1"/>
                </a:solidFill>
              </a:rPr>
              <a:t>Business Intelligence and Business Analytics</a:t>
            </a:r>
          </a:p>
          <a:p>
            <a:pPr algn="ctr"/>
            <a:endParaRPr lang="en-US" altLang="en-US" sz="2700" b="1" dirty="0">
              <a:solidFill>
                <a:schemeClr val="bg1"/>
              </a:solidFill>
            </a:endParaRPr>
          </a:p>
          <a:p>
            <a:pPr algn="ctr"/>
            <a:r>
              <a:rPr lang="en-US" altLang="en-US" sz="2700" b="1" dirty="0">
                <a:solidFill>
                  <a:schemeClr val="bg1"/>
                </a:solidFill>
              </a:rPr>
              <a:t>Session 2</a:t>
            </a:r>
            <a:r>
              <a:rPr lang="en-US" altLang="en-US" sz="2700" b="1" dirty="0">
                <a:solidFill>
                  <a:schemeClr val="bg1"/>
                </a:solidFill>
              </a:rPr>
              <a:t>: </a:t>
            </a:r>
            <a:r>
              <a:rPr lang="en-US" altLang="en-US" sz="2700" b="1" dirty="0">
                <a:solidFill>
                  <a:schemeClr val="bg1"/>
                </a:solidFill>
              </a:rPr>
              <a:t>Business Problems and Data Science Solutions</a:t>
            </a:r>
          </a:p>
        </p:txBody>
      </p:sp>
    </p:spTree>
    <p:extLst>
      <p:ext uri="{BB962C8B-B14F-4D97-AF65-F5344CB8AC3E}">
        <p14:creationId xmlns:p14="http://schemas.microsoft.com/office/powerpoint/2010/main" val="4204707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2291"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12292"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12293" name="object 5"/>
          <p:cNvSpPr txBox="1">
            <a:spLocks noChangeArrowheads="1"/>
          </p:cNvSpPr>
          <p:nvPr/>
        </p:nvSpPr>
        <p:spPr bwMode="auto">
          <a:xfrm>
            <a:off x="1145382" y="1986638"/>
            <a:ext cx="6924675" cy="122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dirty="0">
                <a:solidFill>
                  <a:srgbClr val="99CD00"/>
                </a:solidFill>
                <a:latin typeface="Arial" charset="0"/>
              </a:rPr>
              <a:t>► </a:t>
            </a:r>
            <a:r>
              <a:rPr lang="en-US" altLang="en-US" dirty="0">
                <a:latin typeface="Arial" charset="0"/>
              </a:rPr>
              <a:t>Data</a:t>
            </a:r>
            <a:r>
              <a:rPr lang="en-US" altLang="en-US" dirty="0">
                <a:latin typeface="Times New Roman" pitchFamily="18" charset="0"/>
                <a:cs typeface="Times New Roman" pitchFamily="18" charset="0"/>
              </a:rPr>
              <a:t> </a:t>
            </a:r>
            <a:r>
              <a:rPr lang="en-US" altLang="en-US" dirty="0">
                <a:latin typeface="Arial" charset="0"/>
              </a:rPr>
              <a:t>mining</a:t>
            </a:r>
            <a:r>
              <a:rPr lang="en-US" altLang="en-US" dirty="0">
                <a:latin typeface="Times New Roman" pitchFamily="18" charset="0"/>
                <a:cs typeface="Times New Roman" pitchFamily="18" charset="0"/>
              </a:rPr>
              <a:t> </a:t>
            </a:r>
            <a:r>
              <a:rPr lang="en-US" altLang="en-US" dirty="0">
                <a:latin typeface="Arial" charset="0"/>
              </a:rPr>
              <a:t>is</a:t>
            </a:r>
            <a:r>
              <a:rPr lang="en-US" altLang="en-US" dirty="0">
                <a:latin typeface="Times New Roman" pitchFamily="18" charset="0"/>
                <a:cs typeface="Times New Roman" pitchFamily="18" charset="0"/>
              </a:rPr>
              <a:t> </a:t>
            </a:r>
            <a:r>
              <a:rPr lang="en-US" altLang="en-US" dirty="0">
                <a:latin typeface="Arial" charset="0"/>
              </a:rPr>
              <a:t>often</a:t>
            </a:r>
            <a:r>
              <a:rPr lang="en-US" altLang="en-US" dirty="0">
                <a:latin typeface="Times New Roman" pitchFamily="18" charset="0"/>
                <a:cs typeface="Times New Roman" pitchFamily="18" charset="0"/>
              </a:rPr>
              <a:t> </a:t>
            </a:r>
            <a:r>
              <a:rPr lang="en-US" altLang="en-US" dirty="0">
                <a:latin typeface="Arial" charset="0"/>
              </a:rPr>
              <a:t>set</a:t>
            </a:r>
            <a:r>
              <a:rPr lang="en-US" altLang="en-US" dirty="0">
                <a:latin typeface="Times New Roman" pitchFamily="18" charset="0"/>
                <a:cs typeface="Times New Roman" pitchFamily="18" charset="0"/>
              </a:rPr>
              <a:t> </a:t>
            </a:r>
            <a:r>
              <a:rPr lang="en-US" altLang="en-US" dirty="0">
                <a:latin typeface="Arial" charset="0"/>
              </a:rPr>
              <a:t>in</a:t>
            </a:r>
            <a:r>
              <a:rPr lang="en-US" altLang="en-US" dirty="0">
                <a:latin typeface="Times New Roman" pitchFamily="18" charset="0"/>
                <a:cs typeface="Times New Roman" pitchFamily="18" charset="0"/>
              </a:rPr>
              <a:t> </a:t>
            </a:r>
            <a:r>
              <a:rPr lang="en-US" altLang="en-US" dirty="0">
                <a:latin typeface="Arial" charset="0"/>
              </a:rPr>
              <a:t>the</a:t>
            </a:r>
            <a:r>
              <a:rPr lang="en-US" altLang="en-US" dirty="0">
                <a:latin typeface="Times New Roman" pitchFamily="18" charset="0"/>
                <a:cs typeface="Times New Roman" pitchFamily="18" charset="0"/>
              </a:rPr>
              <a:t> </a:t>
            </a:r>
            <a:r>
              <a:rPr lang="en-US" altLang="en-US" dirty="0">
                <a:latin typeface="Arial" charset="0"/>
              </a:rPr>
              <a:t>broader</a:t>
            </a:r>
            <a:r>
              <a:rPr lang="en-US" altLang="en-US" dirty="0">
                <a:latin typeface="Times New Roman" pitchFamily="18" charset="0"/>
                <a:cs typeface="Times New Roman" pitchFamily="18" charset="0"/>
              </a:rPr>
              <a:t> </a:t>
            </a:r>
            <a:r>
              <a:rPr lang="en-US" altLang="en-US" dirty="0">
                <a:latin typeface="Arial" charset="0"/>
              </a:rPr>
              <a:t>context</a:t>
            </a:r>
            <a:r>
              <a:rPr lang="en-US" altLang="en-US" dirty="0">
                <a:latin typeface="Times New Roman" pitchFamily="18" charset="0"/>
                <a:cs typeface="Times New Roman" pitchFamily="18" charset="0"/>
              </a:rPr>
              <a:t> </a:t>
            </a:r>
            <a:r>
              <a:rPr lang="en-US" altLang="en-US" dirty="0">
                <a:latin typeface="Arial" charset="0"/>
              </a:rPr>
              <a:t>of </a:t>
            </a:r>
            <a:r>
              <a:rPr lang="en-US" altLang="en-US" b="1" dirty="0">
                <a:solidFill>
                  <a:srgbClr val="81AF00"/>
                </a:solidFill>
                <a:latin typeface="Arial" charset="0"/>
              </a:rPr>
              <a:t>knowledge</a:t>
            </a:r>
            <a:r>
              <a:rPr lang="en-US" altLang="en-US" b="1" dirty="0">
                <a:solidFill>
                  <a:srgbClr val="81AF00"/>
                </a:solidFill>
                <a:latin typeface="Times New Roman" pitchFamily="18" charset="0"/>
                <a:cs typeface="Times New Roman" pitchFamily="18" charset="0"/>
              </a:rPr>
              <a:t> </a:t>
            </a:r>
            <a:r>
              <a:rPr lang="en-US" altLang="en-US" b="1" dirty="0">
                <a:solidFill>
                  <a:srgbClr val="81AF00"/>
                </a:solidFill>
                <a:latin typeface="Arial" charset="0"/>
              </a:rPr>
              <a:t>discovery</a:t>
            </a:r>
            <a:r>
              <a:rPr lang="en-US" altLang="en-US" b="1" dirty="0">
                <a:solidFill>
                  <a:srgbClr val="81AF00"/>
                </a:solidFill>
                <a:latin typeface="Times New Roman" pitchFamily="18" charset="0"/>
                <a:cs typeface="Times New Roman" pitchFamily="18" charset="0"/>
              </a:rPr>
              <a:t> </a:t>
            </a:r>
            <a:r>
              <a:rPr lang="en-US" altLang="en-US" b="1" dirty="0">
                <a:solidFill>
                  <a:srgbClr val="81AF00"/>
                </a:solidFill>
                <a:latin typeface="Arial" charset="0"/>
              </a:rPr>
              <a:t>in</a:t>
            </a:r>
            <a:r>
              <a:rPr lang="en-US" altLang="en-US" b="1" dirty="0">
                <a:solidFill>
                  <a:srgbClr val="81AF00"/>
                </a:solidFill>
                <a:latin typeface="Times New Roman" pitchFamily="18" charset="0"/>
                <a:cs typeface="Times New Roman" pitchFamily="18" charset="0"/>
              </a:rPr>
              <a:t> </a:t>
            </a:r>
            <a:r>
              <a:rPr lang="en-US" altLang="en-US" b="1" dirty="0">
                <a:solidFill>
                  <a:srgbClr val="81AF00"/>
                </a:solidFill>
                <a:latin typeface="Arial" charset="0"/>
              </a:rPr>
              <a:t>databases</a:t>
            </a:r>
            <a:r>
              <a:rPr lang="en-US" altLang="en-US" b="1" dirty="0">
                <a:solidFill>
                  <a:srgbClr val="81AF00"/>
                </a:solidFill>
                <a:latin typeface="Times New Roman" pitchFamily="18" charset="0"/>
                <a:cs typeface="Times New Roman" pitchFamily="18" charset="0"/>
              </a:rPr>
              <a:t> </a:t>
            </a:r>
            <a:r>
              <a:rPr lang="en-US" altLang="en-US" dirty="0">
                <a:latin typeface="Arial" charset="0"/>
              </a:rPr>
              <a:t>(KDD)</a:t>
            </a:r>
          </a:p>
          <a:p>
            <a:pPr eaLnBrk="1" hangingPunct="1">
              <a:spcBef>
                <a:spcPts val="863"/>
              </a:spcBef>
            </a:pPr>
            <a:r>
              <a:rPr lang="en-US" altLang="en-US" dirty="0">
                <a:solidFill>
                  <a:srgbClr val="99CD00"/>
                </a:solidFill>
                <a:latin typeface="Arial" charset="0"/>
              </a:rPr>
              <a:t>► </a:t>
            </a:r>
            <a:r>
              <a:rPr lang="en-US" altLang="en-US" dirty="0">
                <a:latin typeface="Arial" charset="0"/>
              </a:rPr>
              <a:t>The</a:t>
            </a:r>
            <a:r>
              <a:rPr lang="en-US" altLang="en-US" dirty="0">
                <a:latin typeface="Times New Roman" pitchFamily="18" charset="0"/>
                <a:cs typeface="Times New Roman" pitchFamily="18" charset="0"/>
              </a:rPr>
              <a:t> </a:t>
            </a:r>
            <a:r>
              <a:rPr lang="en-US" altLang="en-US" dirty="0">
                <a:latin typeface="Arial" charset="0"/>
              </a:rPr>
              <a:t>precise</a:t>
            </a:r>
            <a:r>
              <a:rPr lang="en-US" altLang="en-US" dirty="0">
                <a:latin typeface="Times New Roman" pitchFamily="18" charset="0"/>
                <a:cs typeface="Times New Roman" pitchFamily="18" charset="0"/>
              </a:rPr>
              <a:t> </a:t>
            </a:r>
            <a:r>
              <a:rPr lang="en-US" altLang="en-US" dirty="0">
                <a:latin typeface="Arial" charset="0"/>
              </a:rPr>
              <a:t>boundaries</a:t>
            </a:r>
            <a:r>
              <a:rPr lang="en-US" altLang="en-US" dirty="0">
                <a:latin typeface="Times New Roman" pitchFamily="18" charset="0"/>
                <a:cs typeface="Times New Roman" pitchFamily="18" charset="0"/>
              </a:rPr>
              <a:t> </a:t>
            </a:r>
            <a:r>
              <a:rPr lang="en-US" altLang="en-US" dirty="0">
                <a:latin typeface="Arial" charset="0"/>
              </a:rPr>
              <a:t>of</a:t>
            </a:r>
            <a:r>
              <a:rPr lang="en-US" altLang="en-US" dirty="0">
                <a:latin typeface="Times New Roman" pitchFamily="18" charset="0"/>
                <a:cs typeface="Times New Roman" pitchFamily="18" charset="0"/>
              </a:rPr>
              <a:t> </a:t>
            </a:r>
            <a:r>
              <a:rPr lang="en-US" altLang="en-US" dirty="0">
                <a:latin typeface="Arial" charset="0"/>
              </a:rPr>
              <a:t>the</a:t>
            </a:r>
            <a:r>
              <a:rPr lang="en-US" altLang="en-US" dirty="0">
                <a:latin typeface="Times New Roman" pitchFamily="18" charset="0"/>
                <a:cs typeface="Times New Roman" pitchFamily="18" charset="0"/>
              </a:rPr>
              <a:t> </a:t>
            </a:r>
            <a:r>
              <a:rPr lang="en-US" altLang="en-US" dirty="0">
                <a:latin typeface="Arial" charset="0"/>
              </a:rPr>
              <a:t>data</a:t>
            </a:r>
            <a:r>
              <a:rPr lang="en-US" altLang="en-US" dirty="0">
                <a:latin typeface="Times New Roman" pitchFamily="18" charset="0"/>
                <a:cs typeface="Times New Roman" pitchFamily="18" charset="0"/>
              </a:rPr>
              <a:t> </a:t>
            </a:r>
            <a:r>
              <a:rPr lang="en-US" altLang="en-US" dirty="0">
                <a:latin typeface="Arial" charset="0"/>
              </a:rPr>
              <a:t>mining</a:t>
            </a:r>
            <a:r>
              <a:rPr lang="en-US" altLang="en-US" dirty="0">
                <a:latin typeface="Times New Roman" pitchFamily="18" charset="0"/>
                <a:cs typeface="Times New Roman" pitchFamily="18" charset="0"/>
              </a:rPr>
              <a:t> </a:t>
            </a:r>
            <a:r>
              <a:rPr lang="en-US" altLang="en-US" dirty="0">
                <a:latin typeface="Arial" charset="0"/>
              </a:rPr>
              <a:t>part</a:t>
            </a:r>
            <a:r>
              <a:rPr lang="en-US" altLang="en-US" dirty="0">
                <a:latin typeface="Times New Roman" pitchFamily="18" charset="0"/>
                <a:cs typeface="Times New Roman" pitchFamily="18" charset="0"/>
              </a:rPr>
              <a:t> </a:t>
            </a:r>
            <a:r>
              <a:rPr lang="en-US" altLang="en-US" dirty="0">
                <a:latin typeface="Arial" charset="0"/>
              </a:rPr>
              <a:t>within</a:t>
            </a:r>
            <a:r>
              <a:rPr lang="en-US" altLang="en-US" dirty="0">
                <a:latin typeface="Times New Roman" pitchFamily="18" charset="0"/>
                <a:cs typeface="Times New Roman" pitchFamily="18" charset="0"/>
              </a:rPr>
              <a:t> </a:t>
            </a:r>
            <a:r>
              <a:rPr lang="en-US" altLang="en-US" dirty="0">
                <a:latin typeface="Arial" charset="0"/>
              </a:rPr>
              <a:t>the</a:t>
            </a:r>
            <a:r>
              <a:rPr lang="en-US" altLang="en-US" dirty="0">
                <a:latin typeface="Times New Roman" pitchFamily="18" charset="0"/>
                <a:cs typeface="Times New Roman" pitchFamily="18" charset="0"/>
              </a:rPr>
              <a:t> </a:t>
            </a:r>
            <a:r>
              <a:rPr lang="en-US" altLang="en-US" dirty="0">
                <a:latin typeface="Arial" charset="0"/>
              </a:rPr>
              <a:t>KDD</a:t>
            </a:r>
            <a:r>
              <a:rPr lang="en-US" altLang="en-US" dirty="0">
                <a:latin typeface="Times New Roman" pitchFamily="18" charset="0"/>
                <a:cs typeface="Times New Roman" pitchFamily="18" charset="0"/>
              </a:rPr>
              <a:t> </a:t>
            </a:r>
            <a:r>
              <a:rPr lang="en-US" altLang="en-US" dirty="0">
                <a:latin typeface="Arial" charset="0"/>
              </a:rPr>
              <a:t>process</a:t>
            </a:r>
            <a:r>
              <a:rPr lang="en-US" altLang="en-US" dirty="0">
                <a:latin typeface="Times New Roman" pitchFamily="18" charset="0"/>
                <a:cs typeface="Times New Roman" pitchFamily="18" charset="0"/>
              </a:rPr>
              <a:t> </a:t>
            </a:r>
            <a:r>
              <a:rPr lang="en-US" altLang="en-US" dirty="0">
                <a:latin typeface="Arial" charset="0"/>
              </a:rPr>
              <a:t>are</a:t>
            </a:r>
            <a:r>
              <a:rPr lang="en-US" altLang="en-US" dirty="0">
                <a:latin typeface="Times New Roman" pitchFamily="18" charset="0"/>
                <a:cs typeface="Times New Roman" pitchFamily="18" charset="0"/>
              </a:rPr>
              <a:t> </a:t>
            </a:r>
            <a:r>
              <a:rPr lang="en-US" altLang="en-US" dirty="0">
                <a:latin typeface="Arial" charset="0"/>
              </a:rPr>
              <a:t>not</a:t>
            </a:r>
            <a:r>
              <a:rPr lang="en-US" altLang="en-US" dirty="0">
                <a:latin typeface="Times New Roman" pitchFamily="18" charset="0"/>
                <a:cs typeface="Times New Roman" pitchFamily="18" charset="0"/>
              </a:rPr>
              <a:t> </a:t>
            </a:r>
            <a:r>
              <a:rPr lang="en-US" altLang="en-US" dirty="0">
                <a:latin typeface="Arial" charset="0"/>
              </a:rPr>
              <a:t>easy</a:t>
            </a:r>
            <a:r>
              <a:rPr lang="en-US" altLang="en-US" dirty="0">
                <a:latin typeface="Times New Roman" pitchFamily="18" charset="0"/>
                <a:cs typeface="Times New Roman" pitchFamily="18" charset="0"/>
              </a:rPr>
              <a:t> </a:t>
            </a:r>
            <a:r>
              <a:rPr lang="en-US" altLang="en-US" dirty="0">
                <a:latin typeface="Arial" charset="0"/>
              </a:rPr>
              <a:t>to</a:t>
            </a:r>
            <a:r>
              <a:rPr lang="en-US" altLang="en-US" dirty="0">
                <a:latin typeface="Times New Roman" pitchFamily="18" charset="0"/>
                <a:cs typeface="Times New Roman" pitchFamily="18" charset="0"/>
              </a:rPr>
              <a:t> </a:t>
            </a:r>
            <a:r>
              <a:rPr lang="en-US" altLang="en-US" dirty="0">
                <a:latin typeface="Arial" charset="0"/>
              </a:rPr>
              <a:t>state</a:t>
            </a:r>
          </a:p>
        </p:txBody>
      </p:sp>
      <p:sp>
        <p:nvSpPr>
          <p:cNvPr id="6" name="object 6"/>
          <p:cNvSpPr txBox="1"/>
          <p:nvPr/>
        </p:nvSpPr>
        <p:spPr>
          <a:xfrm>
            <a:off x="798514" y="4875610"/>
            <a:ext cx="6605587" cy="553998"/>
          </a:xfrm>
          <a:prstGeom prst="rect">
            <a:avLst/>
          </a:prstGeom>
        </p:spPr>
        <p:txBody>
          <a:bodyPr lIns="0" tIns="0" rIns="0" bIns="0">
            <a:spAutoFit/>
          </a:bodyPr>
          <a:lstStyle/>
          <a:p>
            <a:pPr marL="9525" fontAlgn="auto">
              <a:spcBef>
                <a:spcPts val="0"/>
              </a:spcBef>
              <a:spcAft>
                <a:spcPts val="0"/>
              </a:spcAft>
              <a:defRPr/>
            </a:pPr>
            <a:r>
              <a:rPr dirty="0">
                <a:solidFill>
                  <a:srgbClr val="99CD00"/>
                </a:solidFill>
                <a:latin typeface="Arial"/>
                <a:cs typeface="Arial"/>
              </a:rPr>
              <a:t>►</a:t>
            </a:r>
            <a:r>
              <a:rPr spc="-259" dirty="0">
                <a:solidFill>
                  <a:srgbClr val="99CD00"/>
                </a:solidFill>
                <a:latin typeface="Arial"/>
                <a:cs typeface="Arial"/>
              </a:rPr>
              <a:t> </a:t>
            </a:r>
            <a:r>
              <a:rPr dirty="0">
                <a:latin typeface="Arial"/>
                <a:cs typeface="Arial"/>
              </a:rPr>
              <a:t>A</a:t>
            </a:r>
            <a:r>
              <a:rPr spc="-8" dirty="0">
                <a:latin typeface="Arial"/>
                <a:cs typeface="Arial"/>
              </a:rPr>
              <a:t>lter</a:t>
            </a:r>
            <a:r>
              <a:rPr spc="-4" dirty="0">
                <a:latin typeface="Arial"/>
                <a:cs typeface="Arial"/>
              </a:rPr>
              <a:t>native</a:t>
            </a:r>
            <a:r>
              <a:rPr dirty="0">
                <a:latin typeface="Arial"/>
                <a:cs typeface="Arial"/>
              </a:rPr>
              <a:t>,</a:t>
            </a:r>
            <a:r>
              <a:rPr spc="56" dirty="0">
                <a:latin typeface="Times New Roman"/>
                <a:cs typeface="Times New Roman"/>
              </a:rPr>
              <a:t> </a:t>
            </a:r>
            <a:r>
              <a:rPr dirty="0">
                <a:latin typeface="Arial"/>
                <a:cs typeface="Arial"/>
              </a:rPr>
              <a:t>more</a:t>
            </a:r>
            <a:r>
              <a:rPr spc="53" dirty="0">
                <a:latin typeface="Times New Roman"/>
                <a:cs typeface="Times New Roman"/>
              </a:rPr>
              <a:t> </a:t>
            </a:r>
            <a:r>
              <a:rPr spc="-4" dirty="0">
                <a:latin typeface="Arial"/>
                <a:cs typeface="Arial"/>
              </a:rPr>
              <a:t>i</a:t>
            </a:r>
            <a:r>
              <a:rPr spc="-8" dirty="0">
                <a:latin typeface="Arial"/>
                <a:cs typeface="Arial"/>
              </a:rPr>
              <a:t>n</a:t>
            </a:r>
            <a:r>
              <a:rPr spc="-4" dirty="0">
                <a:latin typeface="Arial"/>
                <a:cs typeface="Arial"/>
              </a:rPr>
              <a:t>dustr</a:t>
            </a:r>
            <a:r>
              <a:rPr spc="4" dirty="0">
                <a:latin typeface="Arial"/>
                <a:cs typeface="Arial"/>
              </a:rPr>
              <a:t>y</a:t>
            </a:r>
            <a:r>
              <a:rPr dirty="0">
                <a:latin typeface="Arial"/>
                <a:cs typeface="Arial"/>
              </a:rPr>
              <a:t>-</a:t>
            </a:r>
            <a:r>
              <a:rPr spc="-4" dirty="0">
                <a:latin typeface="Arial"/>
                <a:cs typeface="Arial"/>
              </a:rPr>
              <a:t>drive</a:t>
            </a:r>
            <a:r>
              <a:rPr dirty="0">
                <a:latin typeface="Arial"/>
                <a:cs typeface="Arial"/>
              </a:rPr>
              <a:t>n</a:t>
            </a:r>
            <a:r>
              <a:rPr spc="56" dirty="0">
                <a:latin typeface="Times New Roman"/>
                <a:cs typeface="Times New Roman"/>
              </a:rPr>
              <a:t> </a:t>
            </a:r>
            <a:r>
              <a:rPr dirty="0">
                <a:latin typeface="Arial"/>
                <a:cs typeface="Arial"/>
              </a:rPr>
              <a:t>vi</a:t>
            </a:r>
            <a:r>
              <a:rPr spc="-8" dirty="0">
                <a:latin typeface="Arial"/>
                <a:cs typeface="Arial"/>
              </a:rPr>
              <a:t>e</a:t>
            </a:r>
            <a:r>
              <a:rPr dirty="0">
                <a:latin typeface="Arial"/>
                <a:cs typeface="Arial"/>
              </a:rPr>
              <a:t>w</a:t>
            </a:r>
            <a:r>
              <a:rPr spc="68" dirty="0">
                <a:latin typeface="Times New Roman"/>
                <a:cs typeface="Times New Roman"/>
              </a:rPr>
              <a:t> </a:t>
            </a:r>
            <a:r>
              <a:rPr spc="-15" dirty="0">
                <a:latin typeface="Arial"/>
                <a:cs typeface="Arial"/>
              </a:rPr>
              <a:t>o</a:t>
            </a:r>
            <a:r>
              <a:rPr spc="-8" dirty="0">
                <a:latin typeface="Arial"/>
                <a:cs typeface="Arial"/>
              </a:rPr>
              <a:t>f</a:t>
            </a:r>
            <a:r>
              <a:rPr spc="49" dirty="0">
                <a:latin typeface="Times New Roman"/>
                <a:cs typeface="Times New Roman"/>
              </a:rPr>
              <a:t> </a:t>
            </a:r>
            <a:r>
              <a:rPr spc="-4" dirty="0">
                <a:latin typeface="Arial"/>
                <a:cs typeface="Arial"/>
              </a:rPr>
              <a:t>KDD:</a:t>
            </a:r>
            <a:endParaRPr dirty="0">
              <a:latin typeface="Arial"/>
              <a:cs typeface="Arial"/>
            </a:endParaRPr>
          </a:p>
          <a:p>
            <a:pPr marL="266700" fontAlgn="auto">
              <a:spcBef>
                <a:spcPts val="0"/>
              </a:spcBef>
              <a:spcAft>
                <a:spcPts val="0"/>
              </a:spcAft>
              <a:defRPr/>
            </a:pPr>
            <a:r>
              <a:rPr b="1" spc="-4" dirty="0">
                <a:solidFill>
                  <a:srgbClr val="81AF00"/>
                </a:solidFill>
                <a:latin typeface="Arial"/>
                <a:cs typeface="Arial"/>
              </a:rPr>
              <a:t>C</a:t>
            </a:r>
            <a:r>
              <a:rPr b="1" spc="-8" dirty="0">
                <a:solidFill>
                  <a:srgbClr val="81AF00"/>
                </a:solidFill>
                <a:latin typeface="Arial"/>
                <a:cs typeface="Arial"/>
              </a:rPr>
              <a:t>R</a:t>
            </a:r>
            <a:r>
              <a:rPr b="1" spc="-11" dirty="0">
                <a:solidFill>
                  <a:srgbClr val="81AF00"/>
                </a:solidFill>
                <a:latin typeface="Arial"/>
                <a:cs typeface="Arial"/>
              </a:rPr>
              <a:t>ISP</a:t>
            </a:r>
            <a:endParaRPr dirty="0">
              <a:latin typeface="Arial"/>
              <a:cs typeface="Arial"/>
            </a:endParaRPr>
          </a:p>
        </p:txBody>
      </p:sp>
      <p:sp>
        <p:nvSpPr>
          <p:cNvPr id="7" name="object 7"/>
          <p:cNvSpPr txBox="1">
            <a:spLocks noGrp="1"/>
          </p:cNvSpPr>
          <p:nvPr>
            <p:ph type="title"/>
          </p:nvPr>
        </p:nvSpPr>
        <p:spPr>
          <a:xfrm>
            <a:off x="3482787" y="695194"/>
            <a:ext cx="5411211" cy="807979"/>
          </a:xfrm>
        </p:spPr>
        <p:txBody>
          <a:bodyPr vert="horz" wrap="square" lIns="91440" tIns="160025" rIns="91440" bIns="45720" numCol="1" rtlCol="0" anchor="ctr" anchorCtr="0" compatLnSpc="1">
            <a:prstTxWarp prst="textNoShape">
              <a:avLst/>
            </a:prstTxWarp>
            <a:normAutofit fontScale="90000"/>
          </a:bodyPr>
          <a:lstStyle/>
          <a:p>
            <a:pPr marL="9525" fontAlgn="auto">
              <a:spcBef>
                <a:spcPts val="0"/>
              </a:spcBef>
              <a:spcAft>
                <a:spcPts val="0"/>
              </a:spcAft>
              <a:defRPr/>
            </a:pPr>
            <a:r>
              <a:rPr spc="-15" dirty="0"/>
              <a:t>Data</a:t>
            </a:r>
            <a:r>
              <a:rPr spc="64" dirty="0">
                <a:latin typeface="Times New Roman"/>
                <a:cs typeface="Times New Roman"/>
              </a:rPr>
              <a:t> </a:t>
            </a:r>
            <a:r>
              <a:rPr spc="-11" dirty="0"/>
              <a:t>minin</a:t>
            </a:r>
            <a:r>
              <a:rPr spc="-15" dirty="0"/>
              <a:t>g</a:t>
            </a:r>
            <a:r>
              <a:rPr spc="75" dirty="0">
                <a:latin typeface="Times New Roman"/>
                <a:cs typeface="Times New Roman"/>
              </a:rPr>
              <a:t> </a:t>
            </a:r>
            <a:r>
              <a:rPr spc="-11" dirty="0"/>
              <a:t>i</a:t>
            </a:r>
            <a:r>
              <a:rPr spc="-15" dirty="0"/>
              <a:t>n</a:t>
            </a:r>
            <a:r>
              <a:rPr spc="53" dirty="0">
                <a:latin typeface="Times New Roman"/>
                <a:cs typeface="Times New Roman"/>
              </a:rPr>
              <a:t> </a:t>
            </a:r>
            <a:r>
              <a:rPr spc="-11" dirty="0"/>
              <a:t>the</a:t>
            </a:r>
            <a:r>
              <a:rPr spc="64" dirty="0">
                <a:latin typeface="Times New Roman"/>
                <a:cs typeface="Times New Roman"/>
              </a:rPr>
              <a:t> </a:t>
            </a:r>
            <a:r>
              <a:rPr spc="-8" dirty="0"/>
              <a:t>c</a:t>
            </a:r>
            <a:r>
              <a:rPr spc="-19" dirty="0"/>
              <a:t>o</a:t>
            </a:r>
            <a:r>
              <a:rPr spc="-11" dirty="0"/>
              <a:t>nte</a:t>
            </a:r>
            <a:r>
              <a:rPr spc="-4" dirty="0"/>
              <a:t>x</a:t>
            </a:r>
            <a:r>
              <a:rPr spc="-8" dirty="0"/>
              <a:t>t</a:t>
            </a:r>
            <a:r>
              <a:rPr spc="56" dirty="0">
                <a:latin typeface="Times New Roman"/>
                <a:cs typeface="Times New Roman"/>
              </a:rPr>
              <a:t> </a:t>
            </a:r>
            <a:r>
              <a:rPr spc="-19" dirty="0"/>
              <a:t>o</a:t>
            </a:r>
            <a:r>
              <a:rPr spc="-8" dirty="0"/>
              <a:t>f</a:t>
            </a:r>
            <a:r>
              <a:rPr spc="56" dirty="0">
                <a:latin typeface="Times New Roman"/>
                <a:cs typeface="Times New Roman"/>
              </a:rPr>
              <a:t> </a:t>
            </a:r>
            <a:r>
              <a:rPr spc="-11" dirty="0"/>
              <a:t>the</a:t>
            </a:r>
            <a:r>
              <a:rPr spc="60" dirty="0">
                <a:latin typeface="Times New Roman"/>
                <a:cs typeface="Times New Roman"/>
              </a:rPr>
              <a:t> </a:t>
            </a:r>
            <a:r>
              <a:rPr spc="-15" dirty="0"/>
              <a:t>KDD</a:t>
            </a:r>
            <a:r>
              <a:rPr spc="56" dirty="0">
                <a:latin typeface="Times New Roman"/>
                <a:cs typeface="Times New Roman"/>
              </a:rPr>
              <a:t> </a:t>
            </a:r>
            <a:r>
              <a:rPr spc="-19" dirty="0"/>
              <a:t>p</a:t>
            </a:r>
            <a:r>
              <a:rPr spc="-4" dirty="0"/>
              <a:t>r</a:t>
            </a:r>
            <a:r>
              <a:rPr spc="-19" dirty="0"/>
              <a:t>o</a:t>
            </a:r>
            <a:r>
              <a:rPr spc="-8" dirty="0"/>
              <a:t>c</a:t>
            </a:r>
            <a:r>
              <a:rPr spc="-19" dirty="0"/>
              <a:t>e</a:t>
            </a:r>
            <a:r>
              <a:rPr spc="-8" dirty="0"/>
              <a:t>s</a:t>
            </a:r>
            <a:r>
              <a:rPr spc="-11" dirty="0"/>
              <a:t>s</a:t>
            </a:r>
          </a:p>
        </p:txBody>
      </p:sp>
      <p:sp>
        <p:nvSpPr>
          <p:cNvPr id="12300" name="object 1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9050"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742A1986-D2A0-4A53-8394-FDFEAE274118}" type="slidenum">
              <a:rPr lang="en-US" altLang="en-US" smtClean="0">
                <a:solidFill>
                  <a:srgbClr val="252525"/>
                </a:solidFill>
                <a:latin typeface="Arial" charset="0"/>
              </a:rPr>
              <a:pPr eaLnBrk="1" fontAlgn="base" hangingPunct="1">
                <a:spcBef>
                  <a:spcPct val="0"/>
                </a:spcBef>
                <a:spcAft>
                  <a:spcPct val="0"/>
                </a:spcAft>
              </a:pPr>
              <a:t>10</a:t>
            </a:fld>
            <a:endParaRPr lang="en-US" altLang="en-US">
              <a:solidFill>
                <a:srgbClr val="252525"/>
              </a:solidFill>
              <a:latin typeface="Arial" charset="0"/>
            </a:endParaRPr>
          </a:p>
        </p:txBody>
      </p:sp>
      <p:sp>
        <p:nvSpPr>
          <p:cNvPr id="12296" name="object 8"/>
          <p:cNvSpPr>
            <a:spLocks noChangeArrowheads="1"/>
          </p:cNvSpPr>
          <p:nvPr/>
        </p:nvSpPr>
        <p:spPr bwMode="auto">
          <a:xfrm>
            <a:off x="500064" y="3214689"/>
            <a:ext cx="8072437" cy="1660922"/>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altLang="en-US"/>
          </a:p>
        </p:txBody>
      </p:sp>
    </p:spTree>
    <p:extLst>
      <p:ext uri="{BB962C8B-B14F-4D97-AF65-F5344CB8AC3E}">
        <p14:creationId xmlns:p14="http://schemas.microsoft.com/office/powerpoint/2010/main" val="882387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3315"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13316"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5" name="object 5"/>
          <p:cNvSpPr txBox="1"/>
          <p:nvPr/>
        </p:nvSpPr>
        <p:spPr>
          <a:xfrm>
            <a:off x="1039814" y="2041556"/>
            <a:ext cx="7359650" cy="3698448"/>
          </a:xfrm>
          <a:prstGeom prst="rect">
            <a:avLst/>
          </a:prstGeom>
        </p:spPr>
        <p:txBody>
          <a:bodyPr lIns="0" tIns="0" rIns="0" bIns="0">
            <a:spAutoFit/>
          </a:bodyPr>
          <a:lstStyle/>
          <a:p>
            <a:pPr marL="9525" fontAlgn="auto">
              <a:spcBef>
                <a:spcPts val="0"/>
              </a:spcBef>
              <a:spcAft>
                <a:spcPts val="0"/>
              </a:spcAft>
              <a:defRPr/>
            </a:pPr>
            <a:r>
              <a:rPr dirty="0">
                <a:solidFill>
                  <a:srgbClr val="99CD00"/>
                </a:solidFill>
                <a:latin typeface="Wingdings 3"/>
                <a:cs typeface="Wingdings 3"/>
              </a:rPr>
              <a:t></a:t>
            </a:r>
            <a:r>
              <a:rPr spc="-30" dirty="0">
                <a:solidFill>
                  <a:srgbClr val="99CD00"/>
                </a:solidFill>
                <a:latin typeface="Times New Roman"/>
                <a:cs typeface="Times New Roman"/>
              </a:rPr>
              <a:t> </a:t>
            </a:r>
            <a:r>
              <a:rPr dirty="0">
                <a:solidFill>
                  <a:srgbClr val="252525"/>
                </a:solidFill>
                <a:latin typeface="Arial"/>
                <a:cs typeface="Arial"/>
              </a:rPr>
              <a:t>Meani</a:t>
            </a:r>
            <a:r>
              <a:rPr spc="-8" dirty="0">
                <a:solidFill>
                  <a:srgbClr val="252525"/>
                </a:solidFill>
                <a:latin typeface="Arial"/>
                <a:cs typeface="Arial"/>
              </a:rPr>
              <a:t>n</a:t>
            </a:r>
            <a:r>
              <a:rPr dirty="0">
                <a:solidFill>
                  <a:srgbClr val="252525"/>
                </a:solidFill>
                <a:latin typeface="Arial"/>
                <a:cs typeface="Arial"/>
              </a:rPr>
              <a:t>g</a:t>
            </a:r>
            <a:r>
              <a:rPr spc="15" dirty="0">
                <a:solidFill>
                  <a:srgbClr val="252525"/>
                </a:solidFill>
                <a:latin typeface="Arial"/>
                <a:cs typeface="Arial"/>
              </a:rPr>
              <a:t> </a:t>
            </a:r>
            <a:r>
              <a:rPr dirty="0">
                <a:solidFill>
                  <a:srgbClr val="252525"/>
                </a:solidFill>
                <a:latin typeface="Arial"/>
                <a:cs typeface="Arial"/>
              </a:rPr>
              <a:t>1: “</a:t>
            </a:r>
            <a:r>
              <a:rPr b="1" spc="-4" dirty="0">
                <a:solidFill>
                  <a:srgbClr val="81AF00"/>
                </a:solidFill>
                <a:latin typeface="Arial"/>
                <a:cs typeface="Arial"/>
              </a:rPr>
              <a:t>C</a:t>
            </a:r>
            <a:r>
              <a:rPr b="1" spc="-8" dirty="0">
                <a:solidFill>
                  <a:srgbClr val="81AF00"/>
                </a:solidFill>
                <a:latin typeface="Arial"/>
                <a:cs typeface="Arial"/>
              </a:rPr>
              <a:t>a</a:t>
            </a:r>
            <a:r>
              <a:rPr b="1" dirty="0">
                <a:solidFill>
                  <a:srgbClr val="81AF00"/>
                </a:solidFill>
                <a:latin typeface="Arial"/>
                <a:cs typeface="Arial"/>
              </a:rPr>
              <a:t>tch-</a:t>
            </a:r>
            <a:r>
              <a:rPr b="1" spc="-11" dirty="0">
                <a:solidFill>
                  <a:srgbClr val="81AF00"/>
                </a:solidFill>
                <a:latin typeface="Arial"/>
                <a:cs typeface="Arial"/>
              </a:rPr>
              <a:t>al</a:t>
            </a:r>
            <a:r>
              <a:rPr b="1" spc="-8" dirty="0">
                <a:solidFill>
                  <a:srgbClr val="81AF00"/>
                </a:solidFill>
                <a:latin typeface="Arial"/>
                <a:cs typeface="Arial"/>
              </a:rPr>
              <a:t>l</a:t>
            </a:r>
            <a:r>
              <a:rPr b="1" spc="53" dirty="0">
                <a:solidFill>
                  <a:srgbClr val="81AF00"/>
                </a:solidFill>
                <a:latin typeface="Times New Roman"/>
                <a:cs typeface="Times New Roman"/>
              </a:rPr>
              <a:t> </a:t>
            </a:r>
            <a:r>
              <a:rPr b="1" dirty="0">
                <a:solidFill>
                  <a:srgbClr val="81AF00"/>
                </a:solidFill>
                <a:latin typeface="Arial"/>
                <a:cs typeface="Arial"/>
              </a:rPr>
              <a:t>term</a:t>
            </a:r>
            <a:r>
              <a:rPr dirty="0">
                <a:solidFill>
                  <a:srgbClr val="252525"/>
                </a:solidFill>
                <a:latin typeface="Arial"/>
                <a:cs typeface="Arial"/>
              </a:rPr>
              <a:t>” for</a:t>
            </a:r>
            <a:r>
              <a:rPr spc="-11" dirty="0">
                <a:solidFill>
                  <a:srgbClr val="252525"/>
                </a:solidFill>
                <a:latin typeface="Arial"/>
                <a:cs typeface="Arial"/>
              </a:rPr>
              <a:t> </a:t>
            </a:r>
            <a:r>
              <a:rPr dirty="0">
                <a:solidFill>
                  <a:srgbClr val="252525"/>
                </a:solidFill>
                <a:latin typeface="Arial"/>
                <a:cs typeface="Arial"/>
              </a:rPr>
              <a:t>the computation</a:t>
            </a:r>
            <a:r>
              <a:rPr spc="-8" dirty="0">
                <a:solidFill>
                  <a:srgbClr val="252525"/>
                </a:solidFill>
                <a:latin typeface="Arial"/>
                <a:cs typeface="Arial"/>
              </a:rPr>
              <a:t> </a:t>
            </a:r>
            <a:r>
              <a:rPr dirty="0">
                <a:solidFill>
                  <a:srgbClr val="252525"/>
                </a:solidFill>
                <a:latin typeface="Arial"/>
                <a:cs typeface="Arial"/>
              </a:rPr>
              <a:t>of</a:t>
            </a:r>
            <a:r>
              <a:rPr lang="en-US" dirty="0">
                <a:latin typeface="Arial"/>
                <a:cs typeface="Arial"/>
              </a:rPr>
              <a:t> </a:t>
            </a:r>
            <a:r>
              <a:rPr spc="-4" dirty="0">
                <a:solidFill>
                  <a:srgbClr val="252525"/>
                </a:solidFill>
                <a:latin typeface="Arial"/>
                <a:cs typeface="Arial"/>
              </a:rPr>
              <a:t>p</a:t>
            </a:r>
            <a:r>
              <a:rPr spc="-8" dirty="0">
                <a:solidFill>
                  <a:srgbClr val="252525"/>
                </a:solidFill>
                <a:latin typeface="Arial"/>
                <a:cs typeface="Arial"/>
              </a:rPr>
              <a:t>a</a:t>
            </a:r>
            <a:r>
              <a:rPr dirty="0">
                <a:solidFill>
                  <a:srgbClr val="252525"/>
                </a:solidFill>
                <a:latin typeface="Arial"/>
                <a:cs typeface="Arial"/>
              </a:rPr>
              <a:t>r</a:t>
            </a:r>
            <a:r>
              <a:rPr spc="4" dirty="0">
                <a:solidFill>
                  <a:srgbClr val="252525"/>
                </a:solidFill>
                <a:latin typeface="Arial"/>
                <a:cs typeface="Arial"/>
              </a:rPr>
              <a:t>t</a:t>
            </a:r>
            <a:r>
              <a:rPr spc="-4" dirty="0">
                <a:solidFill>
                  <a:srgbClr val="252525"/>
                </a:solidFill>
                <a:latin typeface="Arial"/>
                <a:cs typeface="Arial"/>
              </a:rPr>
              <a:t>ic</a:t>
            </a:r>
            <a:r>
              <a:rPr spc="-8" dirty="0">
                <a:solidFill>
                  <a:srgbClr val="252525"/>
                </a:solidFill>
                <a:latin typeface="Arial"/>
                <a:cs typeface="Arial"/>
              </a:rPr>
              <a:t>u</a:t>
            </a:r>
            <a:r>
              <a:rPr spc="-4" dirty="0">
                <a:solidFill>
                  <a:srgbClr val="252525"/>
                </a:solidFill>
                <a:latin typeface="Arial"/>
                <a:cs typeface="Arial"/>
              </a:rPr>
              <a:t>l</a:t>
            </a:r>
            <a:r>
              <a:rPr spc="-8" dirty="0">
                <a:solidFill>
                  <a:srgbClr val="252525"/>
                </a:solidFill>
                <a:latin typeface="Arial"/>
                <a:cs typeface="Arial"/>
              </a:rPr>
              <a:t>a</a:t>
            </a:r>
            <a:r>
              <a:rPr dirty="0">
                <a:solidFill>
                  <a:srgbClr val="252525"/>
                </a:solidFill>
                <a:latin typeface="Arial"/>
                <a:cs typeface="Arial"/>
              </a:rPr>
              <a:t>r</a:t>
            </a:r>
            <a:r>
              <a:rPr spc="60" dirty="0">
                <a:solidFill>
                  <a:srgbClr val="252525"/>
                </a:solidFill>
                <a:latin typeface="Times New Roman"/>
                <a:cs typeface="Times New Roman"/>
              </a:rPr>
              <a:t> </a:t>
            </a:r>
            <a:r>
              <a:rPr spc="-4" dirty="0">
                <a:solidFill>
                  <a:srgbClr val="252525"/>
                </a:solidFill>
                <a:latin typeface="Arial"/>
                <a:cs typeface="Arial"/>
              </a:rPr>
              <a:t>n</a:t>
            </a:r>
            <a:r>
              <a:rPr spc="-8" dirty="0">
                <a:solidFill>
                  <a:srgbClr val="252525"/>
                </a:solidFill>
                <a:latin typeface="Arial"/>
                <a:cs typeface="Arial"/>
              </a:rPr>
              <a:t>u</a:t>
            </a:r>
            <a:r>
              <a:rPr dirty="0">
                <a:solidFill>
                  <a:srgbClr val="252525"/>
                </a:solidFill>
                <a:latin typeface="Arial"/>
                <a:cs typeface="Arial"/>
              </a:rPr>
              <a:t>meric</a:t>
            </a:r>
            <a:r>
              <a:rPr spc="56" dirty="0">
                <a:solidFill>
                  <a:srgbClr val="252525"/>
                </a:solidFill>
                <a:latin typeface="Times New Roman"/>
                <a:cs typeface="Times New Roman"/>
              </a:rPr>
              <a:t> </a:t>
            </a:r>
            <a:r>
              <a:rPr dirty="0">
                <a:solidFill>
                  <a:srgbClr val="252525"/>
                </a:solidFill>
                <a:latin typeface="Arial"/>
                <a:cs typeface="Arial"/>
              </a:rPr>
              <a:t>va</a:t>
            </a:r>
            <a:r>
              <a:rPr spc="-11" dirty="0">
                <a:solidFill>
                  <a:srgbClr val="252525"/>
                </a:solidFill>
                <a:latin typeface="Arial"/>
                <a:cs typeface="Arial"/>
              </a:rPr>
              <a:t>l</a:t>
            </a:r>
            <a:r>
              <a:rPr spc="-4" dirty="0">
                <a:solidFill>
                  <a:srgbClr val="252525"/>
                </a:solidFill>
                <a:latin typeface="Arial"/>
                <a:cs typeface="Arial"/>
              </a:rPr>
              <a:t>u</a:t>
            </a:r>
            <a:r>
              <a:rPr spc="-8" dirty="0">
                <a:solidFill>
                  <a:srgbClr val="252525"/>
                </a:solidFill>
                <a:latin typeface="Arial"/>
                <a:cs typeface="Arial"/>
              </a:rPr>
              <a:t>e</a:t>
            </a:r>
            <a:r>
              <a:rPr dirty="0">
                <a:solidFill>
                  <a:srgbClr val="252525"/>
                </a:solidFill>
                <a:latin typeface="Arial"/>
                <a:cs typeface="Arial"/>
              </a:rPr>
              <a:t>s</a:t>
            </a:r>
            <a:r>
              <a:rPr spc="56" dirty="0">
                <a:solidFill>
                  <a:srgbClr val="252525"/>
                </a:solidFill>
                <a:latin typeface="Times New Roman"/>
                <a:cs typeface="Times New Roman"/>
              </a:rPr>
              <a:t> </a:t>
            </a:r>
            <a:r>
              <a:rPr spc="-4" dirty="0">
                <a:solidFill>
                  <a:srgbClr val="252525"/>
                </a:solidFill>
                <a:latin typeface="Arial"/>
                <a:cs typeface="Arial"/>
              </a:rPr>
              <a:t>o</a:t>
            </a:r>
            <a:r>
              <a:rPr dirty="0">
                <a:solidFill>
                  <a:srgbClr val="252525"/>
                </a:solidFill>
                <a:latin typeface="Arial"/>
                <a:cs typeface="Arial"/>
              </a:rPr>
              <a:t>f</a:t>
            </a:r>
            <a:r>
              <a:rPr spc="45" dirty="0">
                <a:solidFill>
                  <a:srgbClr val="252525"/>
                </a:solidFill>
                <a:latin typeface="Times New Roman"/>
                <a:cs typeface="Times New Roman"/>
              </a:rPr>
              <a:t> </a:t>
            </a:r>
            <a:r>
              <a:rPr spc="-4" dirty="0">
                <a:solidFill>
                  <a:srgbClr val="252525"/>
                </a:solidFill>
                <a:latin typeface="Arial"/>
                <a:cs typeface="Arial"/>
              </a:rPr>
              <a:t>i</a:t>
            </a:r>
            <a:r>
              <a:rPr spc="-8" dirty="0">
                <a:solidFill>
                  <a:srgbClr val="252525"/>
                </a:solidFill>
                <a:latin typeface="Arial"/>
                <a:cs typeface="Arial"/>
              </a:rPr>
              <a:t>n</a:t>
            </a:r>
            <a:r>
              <a:rPr dirty="0">
                <a:solidFill>
                  <a:srgbClr val="252525"/>
                </a:solidFill>
                <a:latin typeface="Arial"/>
                <a:cs typeface="Arial"/>
              </a:rPr>
              <a:t>terest</a:t>
            </a:r>
            <a:r>
              <a:rPr spc="49" dirty="0">
                <a:solidFill>
                  <a:srgbClr val="252525"/>
                </a:solidFill>
                <a:latin typeface="Times New Roman"/>
                <a:cs typeface="Times New Roman"/>
              </a:rPr>
              <a:t> </a:t>
            </a:r>
            <a:r>
              <a:rPr dirty="0">
                <a:solidFill>
                  <a:srgbClr val="252525"/>
                </a:solidFill>
                <a:latin typeface="Arial"/>
                <a:cs typeface="Arial"/>
              </a:rPr>
              <a:t>fr</a:t>
            </a:r>
            <a:r>
              <a:rPr spc="-4" dirty="0">
                <a:solidFill>
                  <a:srgbClr val="252525"/>
                </a:solidFill>
                <a:latin typeface="Arial"/>
                <a:cs typeface="Arial"/>
              </a:rPr>
              <a:t>o</a:t>
            </a:r>
            <a:r>
              <a:rPr dirty="0">
                <a:solidFill>
                  <a:srgbClr val="252525"/>
                </a:solidFill>
                <a:latin typeface="Arial"/>
                <a:cs typeface="Arial"/>
              </a:rPr>
              <a:t>m</a:t>
            </a:r>
            <a:r>
              <a:rPr spc="34" dirty="0">
                <a:solidFill>
                  <a:srgbClr val="252525"/>
                </a:solidFill>
                <a:latin typeface="Times New Roman"/>
                <a:cs typeface="Times New Roman"/>
              </a:rPr>
              <a:t> </a:t>
            </a:r>
            <a:r>
              <a:rPr spc="-4" dirty="0">
                <a:solidFill>
                  <a:srgbClr val="252525"/>
                </a:solidFill>
                <a:latin typeface="Arial"/>
                <a:cs typeface="Arial"/>
              </a:rPr>
              <a:t>d</a:t>
            </a:r>
            <a:r>
              <a:rPr spc="-8" dirty="0">
                <a:solidFill>
                  <a:srgbClr val="252525"/>
                </a:solidFill>
                <a:latin typeface="Arial"/>
                <a:cs typeface="Arial"/>
              </a:rPr>
              <a:t>a</a:t>
            </a:r>
            <a:r>
              <a:rPr dirty="0">
                <a:solidFill>
                  <a:srgbClr val="252525"/>
                </a:solidFill>
                <a:latin typeface="Arial"/>
                <a:cs typeface="Arial"/>
              </a:rPr>
              <a:t>ta</a:t>
            </a:r>
            <a:endParaRPr dirty="0">
              <a:latin typeface="Arial"/>
              <a:cs typeface="Arial"/>
            </a:endParaRPr>
          </a:p>
          <a:p>
            <a:pPr marL="352425" fontAlgn="auto">
              <a:spcBef>
                <a:spcPts val="544"/>
              </a:spcBef>
              <a:spcAft>
                <a:spcPts val="0"/>
              </a:spcAft>
              <a:defRPr/>
            </a:pPr>
            <a:r>
              <a:rPr sz="1125" dirty="0">
                <a:latin typeface="Wingdings 3"/>
                <a:cs typeface="Wingdings 3"/>
              </a:rPr>
              <a:t></a:t>
            </a:r>
            <a:r>
              <a:rPr sz="1125" dirty="0">
                <a:latin typeface="Times New Roman"/>
                <a:cs typeface="Times New Roman"/>
              </a:rPr>
              <a:t> </a:t>
            </a:r>
            <a:r>
              <a:rPr sz="1125" spc="124" dirty="0">
                <a:latin typeface="Times New Roman"/>
                <a:cs typeface="Times New Roman"/>
              </a:rPr>
              <a:t> </a:t>
            </a:r>
            <a:r>
              <a:rPr sz="1500" dirty="0">
                <a:solidFill>
                  <a:srgbClr val="252525"/>
                </a:solidFill>
                <a:latin typeface="Arial"/>
                <a:cs typeface="Arial"/>
              </a:rPr>
              <a:t>“Summary</a:t>
            </a:r>
            <a:r>
              <a:rPr sz="1500" spc="-23" dirty="0">
                <a:solidFill>
                  <a:srgbClr val="252525"/>
                </a:solidFill>
                <a:latin typeface="Arial"/>
                <a:cs typeface="Arial"/>
              </a:rPr>
              <a:t> </a:t>
            </a:r>
            <a:r>
              <a:rPr sz="1500" dirty="0">
                <a:solidFill>
                  <a:srgbClr val="252525"/>
                </a:solidFill>
                <a:latin typeface="Arial"/>
                <a:cs typeface="Arial"/>
              </a:rPr>
              <a:t>statistic</a:t>
            </a:r>
            <a:r>
              <a:rPr sz="1500" spc="4" dirty="0">
                <a:solidFill>
                  <a:srgbClr val="252525"/>
                </a:solidFill>
                <a:latin typeface="Arial"/>
                <a:cs typeface="Arial"/>
              </a:rPr>
              <a:t>s</a:t>
            </a:r>
            <a:r>
              <a:rPr sz="1500" spc="-8" dirty="0">
                <a:solidFill>
                  <a:srgbClr val="252525"/>
                </a:solidFill>
                <a:latin typeface="Arial"/>
                <a:cs typeface="Arial"/>
              </a:rPr>
              <a:t>”</a:t>
            </a:r>
            <a:r>
              <a:rPr sz="1500" dirty="0">
                <a:solidFill>
                  <a:srgbClr val="252525"/>
                </a:solidFill>
                <a:latin typeface="Arial"/>
                <a:cs typeface="Arial"/>
              </a:rPr>
              <a:t>:</a:t>
            </a:r>
            <a:r>
              <a:rPr sz="1500" spc="-34" dirty="0">
                <a:solidFill>
                  <a:srgbClr val="252525"/>
                </a:solidFill>
                <a:latin typeface="Arial"/>
                <a:cs typeface="Arial"/>
              </a:rPr>
              <a:t> </a:t>
            </a:r>
            <a:r>
              <a:rPr sz="1500" dirty="0">
                <a:solidFill>
                  <a:srgbClr val="252525"/>
                </a:solidFill>
                <a:latin typeface="Arial"/>
                <a:cs typeface="Arial"/>
              </a:rPr>
              <a:t>s</a:t>
            </a:r>
            <a:r>
              <a:rPr sz="1500" spc="4" dirty="0">
                <a:solidFill>
                  <a:srgbClr val="252525"/>
                </a:solidFill>
                <a:latin typeface="Arial"/>
                <a:cs typeface="Arial"/>
              </a:rPr>
              <a:t>u</a:t>
            </a:r>
            <a:r>
              <a:rPr sz="1500" dirty="0">
                <a:solidFill>
                  <a:srgbClr val="252525"/>
                </a:solidFill>
                <a:latin typeface="Arial"/>
                <a:cs typeface="Arial"/>
              </a:rPr>
              <a:t>ms,</a:t>
            </a:r>
            <a:r>
              <a:rPr sz="1500" spc="-23" dirty="0">
                <a:solidFill>
                  <a:srgbClr val="252525"/>
                </a:solidFill>
                <a:latin typeface="Arial"/>
                <a:cs typeface="Arial"/>
              </a:rPr>
              <a:t> </a:t>
            </a:r>
            <a:r>
              <a:rPr sz="1500" dirty="0">
                <a:solidFill>
                  <a:srgbClr val="252525"/>
                </a:solidFill>
                <a:latin typeface="Arial"/>
                <a:cs typeface="Arial"/>
              </a:rPr>
              <a:t>averag</a:t>
            </a:r>
            <a:r>
              <a:rPr sz="1500" spc="4" dirty="0">
                <a:solidFill>
                  <a:srgbClr val="252525"/>
                </a:solidFill>
                <a:latin typeface="Arial"/>
                <a:cs typeface="Arial"/>
              </a:rPr>
              <a:t>e</a:t>
            </a:r>
            <a:r>
              <a:rPr sz="1500" dirty="0">
                <a:solidFill>
                  <a:srgbClr val="252525"/>
                </a:solidFill>
                <a:latin typeface="Arial"/>
                <a:cs typeface="Arial"/>
              </a:rPr>
              <a:t>s,</a:t>
            </a:r>
            <a:r>
              <a:rPr sz="1500" spc="-30" dirty="0">
                <a:solidFill>
                  <a:srgbClr val="252525"/>
                </a:solidFill>
                <a:latin typeface="Arial"/>
                <a:cs typeface="Arial"/>
              </a:rPr>
              <a:t> </a:t>
            </a:r>
            <a:r>
              <a:rPr sz="1500" dirty="0">
                <a:solidFill>
                  <a:srgbClr val="252525"/>
                </a:solidFill>
                <a:latin typeface="Arial"/>
                <a:cs typeface="Arial"/>
              </a:rPr>
              <a:t>rates</a:t>
            </a:r>
            <a:endParaRPr sz="1500" dirty="0">
              <a:latin typeface="Arial"/>
              <a:cs typeface="Arial"/>
            </a:endParaRPr>
          </a:p>
          <a:p>
            <a:pPr marL="9525" fontAlgn="auto">
              <a:spcBef>
                <a:spcPts val="859"/>
              </a:spcBef>
              <a:spcAft>
                <a:spcPts val="0"/>
              </a:spcAft>
              <a:defRPr/>
            </a:pPr>
            <a:r>
              <a:rPr dirty="0">
                <a:solidFill>
                  <a:srgbClr val="99CD00"/>
                </a:solidFill>
                <a:latin typeface="Wingdings 3"/>
                <a:cs typeface="Wingdings 3"/>
              </a:rPr>
              <a:t></a:t>
            </a:r>
            <a:r>
              <a:rPr spc="-30" dirty="0">
                <a:solidFill>
                  <a:srgbClr val="99CD00"/>
                </a:solidFill>
                <a:latin typeface="Times New Roman"/>
                <a:cs typeface="Times New Roman"/>
              </a:rPr>
              <a:t> </a:t>
            </a:r>
            <a:r>
              <a:rPr spc="-4" dirty="0">
                <a:solidFill>
                  <a:srgbClr val="252525"/>
                </a:solidFill>
                <a:latin typeface="Arial"/>
                <a:cs typeface="Arial"/>
              </a:rPr>
              <a:t>C</a:t>
            </a:r>
            <a:r>
              <a:rPr spc="-8" dirty="0">
                <a:solidFill>
                  <a:srgbClr val="252525"/>
                </a:solidFill>
                <a:latin typeface="Arial"/>
                <a:cs typeface="Arial"/>
              </a:rPr>
              <a:t>o</a:t>
            </a:r>
            <a:r>
              <a:rPr spc="-4" dirty="0">
                <a:solidFill>
                  <a:srgbClr val="252525"/>
                </a:solidFill>
                <a:latin typeface="Arial"/>
                <a:cs typeface="Arial"/>
              </a:rPr>
              <a:t>nsi</a:t>
            </a:r>
            <a:r>
              <a:rPr spc="-8" dirty="0">
                <a:solidFill>
                  <a:srgbClr val="252525"/>
                </a:solidFill>
                <a:latin typeface="Arial"/>
                <a:cs typeface="Arial"/>
              </a:rPr>
              <a:t>d</a:t>
            </a:r>
            <a:r>
              <a:rPr spc="-4" dirty="0">
                <a:solidFill>
                  <a:srgbClr val="252525"/>
                </a:solidFill>
                <a:latin typeface="Arial"/>
                <a:cs typeface="Arial"/>
              </a:rPr>
              <a:t>e</a:t>
            </a:r>
            <a:r>
              <a:rPr dirty="0">
                <a:solidFill>
                  <a:srgbClr val="252525"/>
                </a:solidFill>
                <a:latin typeface="Arial"/>
                <a:cs typeface="Arial"/>
              </a:rPr>
              <a:t>r</a:t>
            </a:r>
            <a:r>
              <a:rPr spc="75" dirty="0">
                <a:solidFill>
                  <a:srgbClr val="252525"/>
                </a:solidFill>
                <a:latin typeface="Times New Roman"/>
                <a:cs typeface="Times New Roman"/>
              </a:rPr>
              <a:t> </a:t>
            </a:r>
            <a:r>
              <a:rPr b="1" spc="-11" dirty="0">
                <a:solidFill>
                  <a:srgbClr val="81AF00"/>
                </a:solidFill>
                <a:latin typeface="Arial"/>
                <a:cs typeface="Arial"/>
              </a:rPr>
              <a:t>distribut</a:t>
            </a:r>
            <a:r>
              <a:rPr b="1" spc="-4" dirty="0">
                <a:solidFill>
                  <a:srgbClr val="81AF00"/>
                </a:solidFill>
                <a:latin typeface="Arial"/>
                <a:cs typeface="Arial"/>
              </a:rPr>
              <a:t>i</a:t>
            </a:r>
            <a:r>
              <a:rPr b="1" spc="-11" dirty="0">
                <a:solidFill>
                  <a:srgbClr val="81AF00"/>
                </a:solidFill>
                <a:latin typeface="Arial"/>
                <a:cs typeface="Arial"/>
              </a:rPr>
              <a:t>on</a:t>
            </a:r>
            <a:r>
              <a:rPr b="1" spc="19" dirty="0">
                <a:solidFill>
                  <a:srgbClr val="81AF00"/>
                </a:solidFill>
                <a:latin typeface="Times New Roman"/>
                <a:cs typeface="Times New Roman"/>
              </a:rPr>
              <a:t> </a:t>
            </a:r>
            <a:r>
              <a:rPr spc="-15" dirty="0">
                <a:solidFill>
                  <a:srgbClr val="252525"/>
                </a:solidFill>
                <a:latin typeface="Arial"/>
                <a:cs typeface="Arial"/>
              </a:rPr>
              <a:t>o</a:t>
            </a:r>
            <a:r>
              <a:rPr spc="-8" dirty="0">
                <a:solidFill>
                  <a:srgbClr val="252525"/>
                </a:solidFill>
                <a:latin typeface="Arial"/>
                <a:cs typeface="Arial"/>
              </a:rPr>
              <a:t>f</a:t>
            </a:r>
            <a:r>
              <a:rPr spc="49" dirty="0">
                <a:solidFill>
                  <a:srgbClr val="252525"/>
                </a:solidFill>
                <a:latin typeface="Times New Roman"/>
                <a:cs typeface="Times New Roman"/>
              </a:rPr>
              <a:t> </a:t>
            </a:r>
            <a:r>
              <a:rPr spc="-8" dirty="0">
                <a:solidFill>
                  <a:srgbClr val="252525"/>
                </a:solidFill>
                <a:latin typeface="Arial"/>
                <a:cs typeface="Arial"/>
              </a:rPr>
              <a:t>d</a:t>
            </a:r>
            <a:r>
              <a:rPr spc="-4" dirty="0">
                <a:solidFill>
                  <a:srgbClr val="252525"/>
                </a:solidFill>
                <a:latin typeface="Arial"/>
                <a:cs typeface="Arial"/>
              </a:rPr>
              <a:t>ata</a:t>
            </a:r>
            <a:endParaRPr dirty="0">
              <a:latin typeface="Arial"/>
              <a:cs typeface="Arial"/>
            </a:endParaRPr>
          </a:p>
          <a:p>
            <a:pPr marL="352425" fontAlgn="auto">
              <a:spcBef>
                <a:spcPts val="544"/>
              </a:spcBef>
              <a:spcAft>
                <a:spcPts val="0"/>
              </a:spcAft>
              <a:defRPr/>
            </a:pPr>
            <a:r>
              <a:rPr sz="1125" dirty="0">
                <a:latin typeface="Wingdings 3"/>
                <a:cs typeface="Wingdings 3"/>
              </a:rPr>
              <a:t></a:t>
            </a:r>
            <a:r>
              <a:rPr sz="1125" dirty="0">
                <a:latin typeface="Times New Roman"/>
                <a:cs typeface="Times New Roman"/>
              </a:rPr>
              <a:t> </a:t>
            </a:r>
            <a:r>
              <a:rPr sz="1125" spc="124" dirty="0">
                <a:latin typeface="Times New Roman"/>
                <a:cs typeface="Times New Roman"/>
              </a:rPr>
              <a:t> </a:t>
            </a:r>
            <a:r>
              <a:rPr sz="1500" dirty="0">
                <a:solidFill>
                  <a:srgbClr val="252525"/>
                </a:solidFill>
                <a:latin typeface="Arial"/>
                <a:cs typeface="Arial"/>
              </a:rPr>
              <a:t>E</a:t>
            </a:r>
            <a:r>
              <a:rPr sz="1500" spc="-8" dirty="0">
                <a:solidFill>
                  <a:srgbClr val="252525"/>
                </a:solidFill>
                <a:latin typeface="Arial"/>
                <a:cs typeface="Arial"/>
              </a:rPr>
              <a:t>.</a:t>
            </a:r>
            <a:r>
              <a:rPr sz="1500" spc="-4" dirty="0">
                <a:solidFill>
                  <a:srgbClr val="252525"/>
                </a:solidFill>
                <a:latin typeface="Arial"/>
                <a:cs typeface="Arial"/>
              </a:rPr>
              <a:t>g</a:t>
            </a:r>
            <a:r>
              <a:rPr sz="1500" dirty="0">
                <a:solidFill>
                  <a:srgbClr val="252525"/>
                </a:solidFill>
                <a:latin typeface="Arial"/>
                <a:cs typeface="Arial"/>
              </a:rPr>
              <a:t>.</a:t>
            </a:r>
            <a:r>
              <a:rPr sz="1500" spc="34" dirty="0">
                <a:solidFill>
                  <a:srgbClr val="252525"/>
                </a:solidFill>
                <a:latin typeface="Times New Roman"/>
                <a:cs typeface="Times New Roman"/>
              </a:rPr>
              <a:t> </a:t>
            </a:r>
            <a:r>
              <a:rPr sz="1500" spc="-4" dirty="0">
                <a:solidFill>
                  <a:srgbClr val="252525"/>
                </a:solidFill>
                <a:latin typeface="Arial"/>
                <a:cs typeface="Arial"/>
              </a:rPr>
              <a:t>di</a:t>
            </a:r>
            <a:r>
              <a:rPr sz="1500" dirty="0">
                <a:solidFill>
                  <a:srgbClr val="252525"/>
                </a:solidFill>
                <a:latin typeface="Arial"/>
                <a:cs typeface="Arial"/>
              </a:rPr>
              <a:t>stribution</a:t>
            </a:r>
            <a:r>
              <a:rPr sz="1500" spc="15" dirty="0">
                <a:solidFill>
                  <a:srgbClr val="252525"/>
                </a:solidFill>
                <a:latin typeface="Times New Roman"/>
                <a:cs typeface="Times New Roman"/>
              </a:rPr>
              <a:t> </a:t>
            </a:r>
            <a:r>
              <a:rPr sz="1500" spc="-4" dirty="0">
                <a:solidFill>
                  <a:srgbClr val="252525"/>
                </a:solidFill>
                <a:latin typeface="Arial"/>
                <a:cs typeface="Arial"/>
              </a:rPr>
              <a:t>o</a:t>
            </a:r>
            <a:r>
              <a:rPr sz="1500" dirty="0">
                <a:solidFill>
                  <a:srgbClr val="252525"/>
                </a:solidFill>
                <a:latin typeface="Arial"/>
                <a:cs typeface="Arial"/>
              </a:rPr>
              <a:t>f</a:t>
            </a:r>
            <a:r>
              <a:rPr sz="1500" spc="26" dirty="0">
                <a:solidFill>
                  <a:srgbClr val="252525"/>
                </a:solidFill>
                <a:latin typeface="Times New Roman"/>
                <a:cs typeface="Times New Roman"/>
              </a:rPr>
              <a:t> </a:t>
            </a:r>
            <a:r>
              <a:rPr sz="1500" spc="-4" dirty="0">
                <a:solidFill>
                  <a:srgbClr val="252525"/>
                </a:solidFill>
                <a:latin typeface="Arial"/>
                <a:cs typeface="Arial"/>
              </a:rPr>
              <a:t>in</a:t>
            </a:r>
            <a:r>
              <a:rPr sz="1500" dirty="0">
                <a:solidFill>
                  <a:srgbClr val="252525"/>
                </a:solidFill>
                <a:latin typeface="Arial"/>
                <a:cs typeface="Arial"/>
              </a:rPr>
              <a:t>c</a:t>
            </a:r>
            <a:r>
              <a:rPr sz="1500" spc="-4" dirty="0">
                <a:solidFill>
                  <a:srgbClr val="252525"/>
                </a:solidFill>
                <a:latin typeface="Arial"/>
                <a:cs typeface="Arial"/>
              </a:rPr>
              <a:t>om</a:t>
            </a:r>
            <a:r>
              <a:rPr sz="1500" dirty="0">
                <a:solidFill>
                  <a:srgbClr val="252525"/>
                </a:solidFill>
                <a:latin typeface="Arial"/>
                <a:cs typeface="Arial"/>
              </a:rPr>
              <a:t>e</a:t>
            </a:r>
            <a:r>
              <a:rPr sz="1500" spc="23" dirty="0">
                <a:solidFill>
                  <a:srgbClr val="252525"/>
                </a:solidFill>
                <a:latin typeface="Times New Roman"/>
                <a:cs typeface="Times New Roman"/>
              </a:rPr>
              <a:t> </a:t>
            </a:r>
            <a:r>
              <a:rPr sz="1500" dirty="0">
                <a:solidFill>
                  <a:srgbClr val="252525"/>
                </a:solidFill>
                <a:latin typeface="Arial"/>
                <a:cs typeface="Arial"/>
              </a:rPr>
              <a:t>may</a:t>
            </a:r>
            <a:r>
              <a:rPr sz="1500" spc="34" dirty="0">
                <a:solidFill>
                  <a:srgbClr val="252525"/>
                </a:solidFill>
                <a:latin typeface="Times New Roman"/>
                <a:cs typeface="Times New Roman"/>
              </a:rPr>
              <a:t> </a:t>
            </a:r>
            <a:r>
              <a:rPr sz="1500" spc="-4" dirty="0">
                <a:solidFill>
                  <a:srgbClr val="252525"/>
                </a:solidFill>
                <a:latin typeface="Arial"/>
                <a:cs typeface="Arial"/>
              </a:rPr>
              <a:t>b</a:t>
            </a:r>
            <a:r>
              <a:rPr sz="1500" dirty="0">
                <a:solidFill>
                  <a:srgbClr val="252525"/>
                </a:solidFill>
                <a:latin typeface="Arial"/>
                <a:cs typeface="Arial"/>
              </a:rPr>
              <a:t>e</a:t>
            </a:r>
            <a:r>
              <a:rPr sz="1500" spc="30" dirty="0">
                <a:solidFill>
                  <a:srgbClr val="252525"/>
                </a:solidFill>
                <a:latin typeface="Times New Roman"/>
                <a:cs typeface="Times New Roman"/>
              </a:rPr>
              <a:t> </a:t>
            </a:r>
            <a:r>
              <a:rPr sz="1500" spc="-4" dirty="0">
                <a:solidFill>
                  <a:srgbClr val="252525"/>
                </a:solidFill>
                <a:latin typeface="Arial"/>
                <a:cs typeface="Arial"/>
              </a:rPr>
              <a:t>highl</a:t>
            </a:r>
            <a:r>
              <a:rPr sz="1500" dirty="0">
                <a:solidFill>
                  <a:srgbClr val="252525"/>
                </a:solidFill>
                <a:latin typeface="Arial"/>
                <a:cs typeface="Arial"/>
              </a:rPr>
              <a:t>y</a:t>
            </a:r>
            <a:r>
              <a:rPr sz="1500" spc="38" dirty="0">
                <a:solidFill>
                  <a:srgbClr val="252525"/>
                </a:solidFill>
                <a:latin typeface="Times New Roman"/>
                <a:cs typeface="Times New Roman"/>
              </a:rPr>
              <a:t> </a:t>
            </a:r>
            <a:r>
              <a:rPr sz="1500" dirty="0">
                <a:solidFill>
                  <a:srgbClr val="252525"/>
                </a:solidFill>
                <a:latin typeface="Arial"/>
                <a:cs typeface="Arial"/>
              </a:rPr>
              <a:t>s</a:t>
            </a:r>
            <a:r>
              <a:rPr sz="1500" spc="8" dirty="0">
                <a:solidFill>
                  <a:srgbClr val="252525"/>
                </a:solidFill>
                <a:latin typeface="Arial"/>
                <a:cs typeface="Arial"/>
              </a:rPr>
              <a:t>k</a:t>
            </a:r>
            <a:r>
              <a:rPr sz="1500" spc="-4" dirty="0">
                <a:solidFill>
                  <a:srgbClr val="252525"/>
                </a:solidFill>
                <a:latin typeface="Arial"/>
                <a:cs typeface="Arial"/>
              </a:rPr>
              <a:t>e</a:t>
            </a:r>
            <a:r>
              <a:rPr sz="1500" dirty="0">
                <a:solidFill>
                  <a:srgbClr val="252525"/>
                </a:solidFill>
                <a:latin typeface="Arial"/>
                <a:cs typeface="Arial"/>
              </a:rPr>
              <a:t>w</a:t>
            </a:r>
            <a:r>
              <a:rPr sz="1500" spc="-4" dirty="0">
                <a:solidFill>
                  <a:srgbClr val="252525"/>
                </a:solidFill>
                <a:latin typeface="Arial"/>
                <a:cs typeface="Arial"/>
              </a:rPr>
              <a:t>ed</a:t>
            </a:r>
            <a:endParaRPr sz="1500" dirty="0">
              <a:latin typeface="Arial"/>
              <a:cs typeface="Arial"/>
            </a:endParaRPr>
          </a:p>
          <a:p>
            <a:pPr marL="352425" fontAlgn="auto">
              <a:spcBef>
                <a:spcPts val="540"/>
              </a:spcBef>
              <a:spcAft>
                <a:spcPts val="0"/>
              </a:spcAft>
              <a:defRPr/>
            </a:pPr>
            <a:r>
              <a:rPr sz="1125" dirty="0">
                <a:latin typeface="Wingdings 3"/>
                <a:cs typeface="Wingdings 3"/>
              </a:rPr>
              <a:t></a:t>
            </a:r>
            <a:r>
              <a:rPr sz="1125" dirty="0">
                <a:latin typeface="Times New Roman"/>
                <a:cs typeface="Times New Roman"/>
              </a:rPr>
              <a:t> </a:t>
            </a:r>
            <a:r>
              <a:rPr sz="1125" spc="124" dirty="0">
                <a:latin typeface="Times New Roman"/>
                <a:cs typeface="Times New Roman"/>
              </a:rPr>
              <a:t> </a:t>
            </a:r>
            <a:r>
              <a:rPr sz="1500" dirty="0">
                <a:solidFill>
                  <a:srgbClr val="252525"/>
                </a:solidFill>
                <a:latin typeface="Arial"/>
                <a:cs typeface="Arial"/>
              </a:rPr>
              <a:t>Mean</a:t>
            </a:r>
            <a:r>
              <a:rPr sz="1500" spc="23" dirty="0">
                <a:solidFill>
                  <a:srgbClr val="252525"/>
                </a:solidFill>
                <a:latin typeface="Times New Roman"/>
                <a:cs typeface="Times New Roman"/>
              </a:rPr>
              <a:t> </a:t>
            </a:r>
            <a:r>
              <a:rPr sz="1500" spc="-4" dirty="0">
                <a:solidFill>
                  <a:srgbClr val="252525"/>
                </a:solidFill>
                <a:latin typeface="Arial"/>
                <a:cs typeface="Arial"/>
              </a:rPr>
              <a:t>in</a:t>
            </a:r>
            <a:r>
              <a:rPr sz="1500" dirty="0">
                <a:solidFill>
                  <a:srgbClr val="252525"/>
                </a:solidFill>
                <a:latin typeface="Arial"/>
                <a:cs typeface="Arial"/>
              </a:rPr>
              <a:t>c</a:t>
            </a:r>
            <a:r>
              <a:rPr sz="1500" spc="-4" dirty="0">
                <a:solidFill>
                  <a:srgbClr val="252525"/>
                </a:solidFill>
                <a:latin typeface="Arial"/>
                <a:cs typeface="Arial"/>
              </a:rPr>
              <a:t>om</a:t>
            </a:r>
            <a:r>
              <a:rPr sz="1500" dirty="0">
                <a:solidFill>
                  <a:srgbClr val="252525"/>
                </a:solidFill>
                <a:latin typeface="Arial"/>
                <a:cs typeface="Arial"/>
              </a:rPr>
              <a:t>e</a:t>
            </a:r>
            <a:r>
              <a:rPr sz="1500" spc="30" dirty="0">
                <a:solidFill>
                  <a:srgbClr val="252525"/>
                </a:solidFill>
                <a:latin typeface="Times New Roman"/>
                <a:cs typeface="Times New Roman"/>
              </a:rPr>
              <a:t> </a:t>
            </a:r>
            <a:r>
              <a:rPr sz="1500" spc="-4" dirty="0">
                <a:solidFill>
                  <a:srgbClr val="252525"/>
                </a:solidFill>
                <a:latin typeface="Arial"/>
                <a:cs typeface="Arial"/>
              </a:rPr>
              <a:t>$60,000</a:t>
            </a:r>
            <a:r>
              <a:rPr sz="1500" dirty="0">
                <a:solidFill>
                  <a:srgbClr val="252525"/>
                </a:solidFill>
                <a:latin typeface="Arial"/>
                <a:cs typeface="Arial"/>
              </a:rPr>
              <a:t>,</a:t>
            </a:r>
            <a:r>
              <a:rPr sz="1500" spc="23" dirty="0">
                <a:solidFill>
                  <a:srgbClr val="252525"/>
                </a:solidFill>
                <a:latin typeface="Times New Roman"/>
                <a:cs typeface="Times New Roman"/>
              </a:rPr>
              <a:t> </a:t>
            </a:r>
            <a:r>
              <a:rPr sz="1500" dirty="0">
                <a:solidFill>
                  <a:srgbClr val="252525"/>
                </a:solidFill>
                <a:latin typeface="Arial"/>
                <a:cs typeface="Arial"/>
              </a:rPr>
              <a:t>median</a:t>
            </a:r>
            <a:r>
              <a:rPr sz="1500" spc="23" dirty="0">
                <a:solidFill>
                  <a:srgbClr val="252525"/>
                </a:solidFill>
                <a:latin typeface="Times New Roman"/>
                <a:cs typeface="Times New Roman"/>
              </a:rPr>
              <a:t> </a:t>
            </a:r>
            <a:r>
              <a:rPr sz="1500" spc="-4" dirty="0">
                <a:solidFill>
                  <a:srgbClr val="252525"/>
                </a:solidFill>
                <a:latin typeface="Arial"/>
                <a:cs typeface="Arial"/>
              </a:rPr>
              <a:t>in</a:t>
            </a:r>
            <a:r>
              <a:rPr sz="1500" dirty="0">
                <a:solidFill>
                  <a:srgbClr val="252525"/>
                </a:solidFill>
                <a:latin typeface="Arial"/>
                <a:cs typeface="Arial"/>
              </a:rPr>
              <a:t>c</a:t>
            </a:r>
            <a:r>
              <a:rPr sz="1500" spc="-4" dirty="0">
                <a:solidFill>
                  <a:srgbClr val="252525"/>
                </a:solidFill>
                <a:latin typeface="Arial"/>
                <a:cs typeface="Arial"/>
              </a:rPr>
              <a:t>om</a:t>
            </a:r>
            <a:r>
              <a:rPr sz="1500" dirty="0">
                <a:solidFill>
                  <a:srgbClr val="252525"/>
                </a:solidFill>
                <a:latin typeface="Arial"/>
                <a:cs typeface="Arial"/>
              </a:rPr>
              <a:t>e</a:t>
            </a:r>
            <a:r>
              <a:rPr sz="1500" spc="30" dirty="0">
                <a:solidFill>
                  <a:srgbClr val="252525"/>
                </a:solidFill>
                <a:latin typeface="Times New Roman"/>
                <a:cs typeface="Times New Roman"/>
              </a:rPr>
              <a:t> </a:t>
            </a:r>
            <a:r>
              <a:rPr sz="1500" spc="-4" dirty="0">
                <a:solidFill>
                  <a:srgbClr val="252525"/>
                </a:solidFill>
                <a:latin typeface="Arial"/>
                <a:cs typeface="Arial"/>
              </a:rPr>
              <a:t>$44,38</a:t>
            </a:r>
            <a:r>
              <a:rPr sz="1500" dirty="0">
                <a:solidFill>
                  <a:srgbClr val="252525"/>
                </a:solidFill>
                <a:latin typeface="Arial"/>
                <a:cs typeface="Arial"/>
              </a:rPr>
              <a:t>9</a:t>
            </a:r>
            <a:r>
              <a:rPr sz="1500" spc="26" dirty="0">
                <a:solidFill>
                  <a:srgbClr val="252525"/>
                </a:solidFill>
                <a:latin typeface="Times New Roman"/>
                <a:cs typeface="Times New Roman"/>
              </a:rPr>
              <a:t> </a:t>
            </a:r>
            <a:r>
              <a:rPr sz="1500" dirty="0">
                <a:solidFill>
                  <a:srgbClr val="252525"/>
                </a:solidFill>
                <a:latin typeface="Arial"/>
                <a:cs typeface="Arial"/>
              </a:rPr>
              <a:t>(</a:t>
            </a:r>
            <a:r>
              <a:rPr sz="1500" spc="4" dirty="0">
                <a:solidFill>
                  <a:srgbClr val="252525"/>
                </a:solidFill>
                <a:latin typeface="Arial"/>
                <a:cs typeface="Arial"/>
              </a:rPr>
              <a:t>U</a:t>
            </a:r>
            <a:r>
              <a:rPr sz="1500" dirty="0">
                <a:solidFill>
                  <a:srgbClr val="252525"/>
                </a:solidFill>
                <a:latin typeface="Arial"/>
                <a:cs typeface="Arial"/>
              </a:rPr>
              <a:t>S</a:t>
            </a:r>
            <a:r>
              <a:rPr sz="1500" spc="26" dirty="0">
                <a:solidFill>
                  <a:srgbClr val="252525"/>
                </a:solidFill>
                <a:latin typeface="Times New Roman"/>
                <a:cs typeface="Times New Roman"/>
              </a:rPr>
              <a:t> </a:t>
            </a:r>
            <a:r>
              <a:rPr sz="1500" spc="-4" dirty="0">
                <a:solidFill>
                  <a:srgbClr val="252525"/>
                </a:solidFill>
                <a:latin typeface="Arial"/>
                <a:cs typeface="Arial"/>
              </a:rPr>
              <a:t>200</a:t>
            </a:r>
            <a:r>
              <a:rPr sz="1500" spc="4" dirty="0">
                <a:solidFill>
                  <a:srgbClr val="252525"/>
                </a:solidFill>
                <a:latin typeface="Arial"/>
                <a:cs typeface="Arial"/>
              </a:rPr>
              <a:t>4</a:t>
            </a:r>
            <a:r>
              <a:rPr sz="1500" dirty="0">
                <a:solidFill>
                  <a:srgbClr val="252525"/>
                </a:solidFill>
                <a:latin typeface="Arial"/>
                <a:cs typeface="Arial"/>
              </a:rPr>
              <a:t>)</a:t>
            </a:r>
            <a:endParaRPr sz="1500" dirty="0">
              <a:latin typeface="Arial"/>
              <a:cs typeface="Arial"/>
            </a:endParaRPr>
          </a:p>
          <a:p>
            <a:pPr marL="9525" fontAlgn="auto">
              <a:spcBef>
                <a:spcPts val="859"/>
              </a:spcBef>
              <a:spcAft>
                <a:spcPts val="0"/>
              </a:spcAft>
              <a:defRPr/>
            </a:pPr>
            <a:r>
              <a:rPr dirty="0">
                <a:solidFill>
                  <a:srgbClr val="99CD00"/>
                </a:solidFill>
                <a:latin typeface="Wingdings 3"/>
                <a:cs typeface="Wingdings 3"/>
              </a:rPr>
              <a:t></a:t>
            </a:r>
            <a:r>
              <a:rPr spc="-30" dirty="0">
                <a:solidFill>
                  <a:srgbClr val="99CD00"/>
                </a:solidFill>
                <a:latin typeface="Times New Roman"/>
                <a:cs typeface="Times New Roman"/>
              </a:rPr>
              <a:t> </a:t>
            </a:r>
            <a:r>
              <a:rPr dirty="0">
                <a:solidFill>
                  <a:srgbClr val="252525"/>
                </a:solidFill>
                <a:latin typeface="Arial"/>
                <a:cs typeface="Arial"/>
              </a:rPr>
              <a:t>Meani</a:t>
            </a:r>
            <a:r>
              <a:rPr spc="-11" dirty="0">
                <a:solidFill>
                  <a:srgbClr val="252525"/>
                </a:solidFill>
                <a:latin typeface="Arial"/>
                <a:cs typeface="Arial"/>
              </a:rPr>
              <a:t>n</a:t>
            </a:r>
            <a:r>
              <a:rPr dirty="0">
                <a:solidFill>
                  <a:srgbClr val="252525"/>
                </a:solidFill>
                <a:latin typeface="Arial"/>
                <a:cs typeface="Arial"/>
              </a:rPr>
              <a:t>g</a:t>
            </a:r>
            <a:r>
              <a:rPr spc="68" dirty="0">
                <a:solidFill>
                  <a:srgbClr val="252525"/>
                </a:solidFill>
                <a:latin typeface="Times New Roman"/>
                <a:cs typeface="Times New Roman"/>
              </a:rPr>
              <a:t> </a:t>
            </a:r>
            <a:r>
              <a:rPr spc="-15" dirty="0">
                <a:solidFill>
                  <a:srgbClr val="252525"/>
                </a:solidFill>
                <a:latin typeface="Arial"/>
                <a:cs typeface="Arial"/>
              </a:rPr>
              <a:t>2</a:t>
            </a:r>
            <a:r>
              <a:rPr spc="-8" dirty="0">
                <a:solidFill>
                  <a:srgbClr val="252525"/>
                </a:solidFill>
                <a:latin typeface="Arial"/>
                <a:cs typeface="Arial"/>
              </a:rPr>
              <a:t>:</a:t>
            </a:r>
            <a:r>
              <a:rPr spc="49" dirty="0">
                <a:solidFill>
                  <a:srgbClr val="252525"/>
                </a:solidFill>
                <a:latin typeface="Times New Roman"/>
                <a:cs typeface="Times New Roman"/>
              </a:rPr>
              <a:t> </a:t>
            </a:r>
            <a:r>
              <a:rPr spc="-23" dirty="0">
                <a:solidFill>
                  <a:srgbClr val="252525"/>
                </a:solidFill>
                <a:latin typeface="Arial"/>
                <a:cs typeface="Arial"/>
              </a:rPr>
              <a:t>S</a:t>
            </a:r>
            <a:r>
              <a:rPr spc="-8" dirty="0">
                <a:solidFill>
                  <a:srgbClr val="252525"/>
                </a:solidFill>
                <a:latin typeface="Arial"/>
                <a:cs typeface="Arial"/>
              </a:rPr>
              <a:t>tat</a:t>
            </a:r>
            <a:r>
              <a:rPr spc="-4" dirty="0">
                <a:solidFill>
                  <a:srgbClr val="252525"/>
                </a:solidFill>
                <a:latin typeface="Arial"/>
                <a:cs typeface="Arial"/>
              </a:rPr>
              <a:t>istic</a:t>
            </a:r>
            <a:r>
              <a:rPr dirty="0">
                <a:solidFill>
                  <a:srgbClr val="252525"/>
                </a:solidFill>
                <a:latin typeface="Arial"/>
                <a:cs typeface="Arial"/>
              </a:rPr>
              <a:t>s</a:t>
            </a:r>
            <a:r>
              <a:rPr spc="41" dirty="0">
                <a:solidFill>
                  <a:srgbClr val="252525"/>
                </a:solidFill>
                <a:latin typeface="Times New Roman"/>
                <a:cs typeface="Times New Roman"/>
              </a:rPr>
              <a:t> </a:t>
            </a:r>
            <a:r>
              <a:rPr spc="-4" dirty="0">
                <a:solidFill>
                  <a:srgbClr val="252525"/>
                </a:solidFill>
                <a:latin typeface="Arial"/>
                <a:cs typeface="Arial"/>
              </a:rPr>
              <a:t>a</a:t>
            </a:r>
            <a:r>
              <a:rPr dirty="0">
                <a:solidFill>
                  <a:srgbClr val="252525"/>
                </a:solidFill>
                <a:latin typeface="Arial"/>
                <a:cs typeface="Arial"/>
              </a:rPr>
              <a:t>s</a:t>
            </a:r>
            <a:r>
              <a:rPr spc="49" dirty="0">
                <a:solidFill>
                  <a:srgbClr val="252525"/>
                </a:solidFill>
                <a:latin typeface="Times New Roman"/>
                <a:cs typeface="Times New Roman"/>
              </a:rPr>
              <a:t> </a:t>
            </a:r>
            <a:r>
              <a:rPr dirty="0">
                <a:solidFill>
                  <a:srgbClr val="252525"/>
                </a:solidFill>
                <a:latin typeface="Arial"/>
                <a:cs typeface="Arial"/>
              </a:rPr>
              <a:t>a</a:t>
            </a:r>
            <a:r>
              <a:rPr spc="49" dirty="0">
                <a:solidFill>
                  <a:srgbClr val="252525"/>
                </a:solidFill>
                <a:latin typeface="Times New Roman"/>
                <a:cs typeface="Times New Roman"/>
              </a:rPr>
              <a:t> </a:t>
            </a:r>
            <a:r>
              <a:rPr b="1" spc="-8" dirty="0">
                <a:solidFill>
                  <a:srgbClr val="81AF00"/>
                </a:solidFill>
                <a:latin typeface="Arial"/>
                <a:cs typeface="Arial"/>
              </a:rPr>
              <a:t>f</a:t>
            </a:r>
            <a:r>
              <a:rPr b="1" spc="-4" dirty="0">
                <a:solidFill>
                  <a:srgbClr val="81AF00"/>
                </a:solidFill>
                <a:latin typeface="Arial"/>
                <a:cs typeface="Arial"/>
              </a:rPr>
              <a:t>i</a:t>
            </a:r>
            <a:r>
              <a:rPr b="1" spc="-15" dirty="0">
                <a:solidFill>
                  <a:srgbClr val="81AF00"/>
                </a:solidFill>
                <a:latin typeface="Arial"/>
                <a:cs typeface="Arial"/>
              </a:rPr>
              <a:t>eld</a:t>
            </a:r>
            <a:endParaRPr dirty="0">
              <a:latin typeface="Arial"/>
              <a:cs typeface="Arial"/>
            </a:endParaRPr>
          </a:p>
          <a:p>
            <a:pPr marL="352425" fontAlgn="auto">
              <a:spcBef>
                <a:spcPts val="544"/>
              </a:spcBef>
              <a:spcAft>
                <a:spcPts val="0"/>
              </a:spcAft>
              <a:defRPr/>
            </a:pPr>
            <a:r>
              <a:rPr sz="1125" dirty="0">
                <a:latin typeface="Wingdings 3"/>
                <a:cs typeface="Wingdings 3"/>
              </a:rPr>
              <a:t></a:t>
            </a:r>
            <a:r>
              <a:rPr sz="1125" dirty="0">
                <a:latin typeface="Times New Roman"/>
                <a:cs typeface="Times New Roman"/>
              </a:rPr>
              <a:t> </a:t>
            </a:r>
            <a:r>
              <a:rPr sz="1125" spc="124" dirty="0">
                <a:latin typeface="Times New Roman"/>
                <a:cs typeface="Times New Roman"/>
              </a:rPr>
              <a:t> </a:t>
            </a:r>
            <a:r>
              <a:rPr sz="1500" spc="-4" dirty="0">
                <a:solidFill>
                  <a:srgbClr val="252525"/>
                </a:solidFill>
                <a:latin typeface="Arial"/>
                <a:cs typeface="Arial"/>
              </a:rPr>
              <a:t>U</a:t>
            </a:r>
            <a:r>
              <a:rPr sz="1500" dirty="0">
                <a:solidFill>
                  <a:srgbClr val="252525"/>
                </a:solidFill>
                <a:latin typeface="Arial"/>
                <a:cs typeface="Arial"/>
              </a:rPr>
              <a:t>n</a:t>
            </a:r>
            <a:r>
              <a:rPr sz="1500" spc="-4" dirty="0">
                <a:solidFill>
                  <a:srgbClr val="252525"/>
                </a:solidFill>
                <a:latin typeface="Arial"/>
                <a:cs typeface="Arial"/>
              </a:rPr>
              <a:t>de</a:t>
            </a:r>
            <a:r>
              <a:rPr sz="1500" spc="4" dirty="0">
                <a:solidFill>
                  <a:srgbClr val="252525"/>
                </a:solidFill>
                <a:latin typeface="Arial"/>
                <a:cs typeface="Arial"/>
              </a:rPr>
              <a:t>r</a:t>
            </a:r>
            <a:r>
              <a:rPr sz="1500" dirty="0">
                <a:solidFill>
                  <a:srgbClr val="252525"/>
                </a:solidFill>
                <a:latin typeface="Arial"/>
                <a:cs typeface="Arial"/>
              </a:rPr>
              <a:t>stand</a:t>
            </a:r>
            <a:r>
              <a:rPr sz="1500" spc="8" dirty="0">
                <a:solidFill>
                  <a:srgbClr val="252525"/>
                </a:solidFill>
                <a:latin typeface="Times New Roman"/>
                <a:cs typeface="Times New Roman"/>
              </a:rPr>
              <a:t> </a:t>
            </a:r>
            <a:r>
              <a:rPr sz="1500" spc="-4" dirty="0">
                <a:solidFill>
                  <a:srgbClr val="252525"/>
                </a:solidFill>
                <a:latin typeface="Arial"/>
                <a:cs typeface="Arial"/>
              </a:rPr>
              <a:t>dif</a:t>
            </a:r>
            <a:r>
              <a:rPr sz="1500" spc="-8" dirty="0">
                <a:solidFill>
                  <a:srgbClr val="252525"/>
                </a:solidFill>
                <a:latin typeface="Arial"/>
                <a:cs typeface="Arial"/>
              </a:rPr>
              <a:t>f</a:t>
            </a:r>
            <a:r>
              <a:rPr sz="1500" spc="-4" dirty="0">
                <a:solidFill>
                  <a:srgbClr val="252525"/>
                </a:solidFill>
                <a:latin typeface="Arial"/>
                <a:cs typeface="Arial"/>
              </a:rPr>
              <a:t>e</a:t>
            </a:r>
            <a:r>
              <a:rPr sz="1500" dirty="0">
                <a:solidFill>
                  <a:srgbClr val="252525"/>
                </a:solidFill>
                <a:latin typeface="Arial"/>
                <a:cs typeface="Arial"/>
              </a:rPr>
              <a:t>r</a:t>
            </a:r>
            <a:r>
              <a:rPr sz="1500" spc="-4" dirty="0">
                <a:solidFill>
                  <a:srgbClr val="252525"/>
                </a:solidFill>
                <a:latin typeface="Arial"/>
                <a:cs typeface="Arial"/>
              </a:rPr>
              <a:t>en</a:t>
            </a:r>
            <a:r>
              <a:rPr sz="1500" dirty="0">
                <a:solidFill>
                  <a:srgbClr val="252525"/>
                </a:solidFill>
                <a:latin typeface="Arial"/>
                <a:cs typeface="Arial"/>
              </a:rPr>
              <a:t>t</a:t>
            </a:r>
            <a:r>
              <a:rPr sz="1500" spc="19" dirty="0">
                <a:solidFill>
                  <a:srgbClr val="252525"/>
                </a:solidFill>
                <a:latin typeface="Times New Roman"/>
                <a:cs typeface="Times New Roman"/>
              </a:rPr>
              <a:t> </a:t>
            </a:r>
            <a:r>
              <a:rPr sz="1500" spc="-4" dirty="0">
                <a:solidFill>
                  <a:srgbClr val="252525"/>
                </a:solidFill>
                <a:latin typeface="Arial"/>
                <a:cs typeface="Arial"/>
              </a:rPr>
              <a:t>dat</a:t>
            </a:r>
            <a:r>
              <a:rPr sz="1500" dirty="0">
                <a:solidFill>
                  <a:srgbClr val="252525"/>
                </a:solidFill>
                <a:latin typeface="Arial"/>
                <a:cs typeface="Arial"/>
              </a:rPr>
              <a:t>a</a:t>
            </a:r>
            <a:r>
              <a:rPr sz="1500" spc="30" dirty="0">
                <a:solidFill>
                  <a:srgbClr val="252525"/>
                </a:solidFill>
                <a:latin typeface="Times New Roman"/>
                <a:cs typeface="Times New Roman"/>
              </a:rPr>
              <a:t> </a:t>
            </a:r>
            <a:r>
              <a:rPr sz="1500" spc="-4" dirty="0">
                <a:solidFill>
                  <a:srgbClr val="252525"/>
                </a:solidFill>
                <a:latin typeface="Arial"/>
                <a:cs typeface="Arial"/>
              </a:rPr>
              <a:t>di</a:t>
            </a:r>
            <a:r>
              <a:rPr sz="1500" dirty="0">
                <a:solidFill>
                  <a:srgbClr val="252525"/>
                </a:solidFill>
                <a:latin typeface="Arial"/>
                <a:cs typeface="Arial"/>
              </a:rPr>
              <a:t>stributions</a:t>
            </a:r>
            <a:endParaRPr sz="1500" dirty="0">
              <a:latin typeface="Arial"/>
              <a:cs typeface="Arial"/>
            </a:endParaRPr>
          </a:p>
          <a:p>
            <a:pPr marL="352425" fontAlgn="auto">
              <a:spcBef>
                <a:spcPts val="540"/>
              </a:spcBef>
              <a:spcAft>
                <a:spcPts val="0"/>
              </a:spcAft>
              <a:defRPr/>
            </a:pPr>
            <a:r>
              <a:rPr sz="1125" dirty="0">
                <a:latin typeface="Wingdings 3"/>
                <a:cs typeface="Wingdings 3"/>
              </a:rPr>
              <a:t></a:t>
            </a:r>
            <a:r>
              <a:rPr sz="1125" dirty="0">
                <a:latin typeface="Times New Roman"/>
                <a:cs typeface="Times New Roman"/>
              </a:rPr>
              <a:t> </a:t>
            </a:r>
            <a:r>
              <a:rPr sz="1125" spc="124" dirty="0">
                <a:latin typeface="Times New Roman"/>
                <a:cs typeface="Times New Roman"/>
              </a:rPr>
              <a:t> </a:t>
            </a:r>
            <a:r>
              <a:rPr sz="1500" spc="-4" dirty="0">
                <a:solidFill>
                  <a:srgbClr val="252525"/>
                </a:solidFill>
                <a:latin typeface="Arial"/>
                <a:cs typeface="Arial"/>
              </a:rPr>
              <a:t>Ho</a:t>
            </a:r>
            <a:r>
              <a:rPr sz="1500" dirty="0">
                <a:solidFill>
                  <a:srgbClr val="252525"/>
                </a:solidFill>
                <a:latin typeface="Arial"/>
                <a:cs typeface="Arial"/>
              </a:rPr>
              <a:t>w</a:t>
            </a:r>
            <a:r>
              <a:rPr sz="1500" spc="34" dirty="0">
                <a:solidFill>
                  <a:srgbClr val="252525"/>
                </a:solidFill>
                <a:latin typeface="Times New Roman"/>
                <a:cs typeface="Times New Roman"/>
              </a:rPr>
              <a:t> </a:t>
            </a:r>
            <a:r>
              <a:rPr sz="1500" dirty="0">
                <a:solidFill>
                  <a:srgbClr val="252525"/>
                </a:solidFill>
                <a:latin typeface="Arial"/>
                <a:cs typeface="Arial"/>
              </a:rPr>
              <a:t>to</a:t>
            </a:r>
            <a:r>
              <a:rPr sz="1500" spc="34" dirty="0">
                <a:solidFill>
                  <a:srgbClr val="252525"/>
                </a:solidFill>
                <a:latin typeface="Times New Roman"/>
                <a:cs typeface="Times New Roman"/>
              </a:rPr>
              <a:t> </a:t>
            </a:r>
            <a:r>
              <a:rPr sz="1500" spc="-4" dirty="0">
                <a:solidFill>
                  <a:srgbClr val="252525"/>
                </a:solidFill>
                <a:latin typeface="Arial"/>
                <a:cs typeface="Arial"/>
              </a:rPr>
              <a:t>us</a:t>
            </a:r>
            <a:r>
              <a:rPr sz="1500" dirty="0">
                <a:solidFill>
                  <a:srgbClr val="252525"/>
                </a:solidFill>
                <a:latin typeface="Arial"/>
                <a:cs typeface="Arial"/>
              </a:rPr>
              <a:t>e</a:t>
            </a:r>
            <a:r>
              <a:rPr sz="1500" spc="23" dirty="0">
                <a:solidFill>
                  <a:srgbClr val="252525"/>
                </a:solidFill>
                <a:latin typeface="Times New Roman"/>
                <a:cs typeface="Times New Roman"/>
              </a:rPr>
              <a:t> </a:t>
            </a:r>
            <a:r>
              <a:rPr sz="1500" spc="-4" dirty="0">
                <a:solidFill>
                  <a:srgbClr val="252525"/>
                </a:solidFill>
                <a:latin typeface="Arial"/>
                <a:cs typeface="Arial"/>
              </a:rPr>
              <a:t>dat</a:t>
            </a:r>
            <a:r>
              <a:rPr sz="1500" dirty="0">
                <a:solidFill>
                  <a:srgbClr val="252525"/>
                </a:solidFill>
                <a:latin typeface="Arial"/>
                <a:cs typeface="Arial"/>
              </a:rPr>
              <a:t>a</a:t>
            </a:r>
            <a:r>
              <a:rPr sz="1500" spc="26" dirty="0">
                <a:solidFill>
                  <a:srgbClr val="252525"/>
                </a:solidFill>
                <a:latin typeface="Times New Roman"/>
                <a:cs typeface="Times New Roman"/>
              </a:rPr>
              <a:t> </a:t>
            </a:r>
            <a:r>
              <a:rPr sz="1500" dirty="0">
                <a:solidFill>
                  <a:srgbClr val="252525"/>
                </a:solidFill>
                <a:latin typeface="Arial"/>
                <a:cs typeface="Arial"/>
              </a:rPr>
              <a:t>to</a:t>
            </a:r>
            <a:r>
              <a:rPr sz="1500" spc="23" dirty="0">
                <a:solidFill>
                  <a:srgbClr val="252525"/>
                </a:solidFill>
                <a:latin typeface="Times New Roman"/>
                <a:cs typeface="Times New Roman"/>
              </a:rPr>
              <a:t> </a:t>
            </a:r>
            <a:r>
              <a:rPr sz="1500" dirty="0">
                <a:solidFill>
                  <a:srgbClr val="252525"/>
                </a:solidFill>
                <a:latin typeface="Arial"/>
                <a:cs typeface="Arial"/>
              </a:rPr>
              <a:t>test</a:t>
            </a:r>
            <a:r>
              <a:rPr sz="1500" spc="23" dirty="0">
                <a:solidFill>
                  <a:srgbClr val="252525"/>
                </a:solidFill>
                <a:latin typeface="Times New Roman"/>
                <a:cs typeface="Times New Roman"/>
              </a:rPr>
              <a:t> </a:t>
            </a:r>
            <a:r>
              <a:rPr sz="1500" spc="-4" dirty="0">
                <a:solidFill>
                  <a:srgbClr val="252525"/>
                </a:solidFill>
                <a:latin typeface="Arial"/>
                <a:cs typeface="Arial"/>
              </a:rPr>
              <a:t>h</a:t>
            </a:r>
            <a:r>
              <a:rPr sz="1500" spc="-8" dirty="0">
                <a:solidFill>
                  <a:srgbClr val="252525"/>
                </a:solidFill>
                <a:latin typeface="Arial"/>
                <a:cs typeface="Arial"/>
              </a:rPr>
              <a:t>y</a:t>
            </a:r>
            <a:r>
              <a:rPr sz="1500" spc="-4" dirty="0">
                <a:solidFill>
                  <a:srgbClr val="252525"/>
                </a:solidFill>
                <a:latin typeface="Arial"/>
                <a:cs typeface="Arial"/>
              </a:rPr>
              <a:t>potheses</a:t>
            </a:r>
            <a:endParaRPr sz="1500" dirty="0">
              <a:latin typeface="Arial"/>
              <a:cs typeface="Arial"/>
            </a:endParaRPr>
          </a:p>
          <a:p>
            <a:pPr marL="352425" fontAlgn="auto">
              <a:spcBef>
                <a:spcPts val="540"/>
              </a:spcBef>
              <a:spcAft>
                <a:spcPts val="0"/>
              </a:spcAft>
              <a:defRPr/>
            </a:pPr>
            <a:r>
              <a:rPr sz="1125" dirty="0">
                <a:latin typeface="Wingdings 3"/>
                <a:cs typeface="Wingdings 3"/>
              </a:rPr>
              <a:t></a:t>
            </a:r>
            <a:r>
              <a:rPr sz="1125" dirty="0">
                <a:latin typeface="Times New Roman"/>
                <a:cs typeface="Times New Roman"/>
              </a:rPr>
              <a:t> </a:t>
            </a:r>
            <a:r>
              <a:rPr sz="1125" spc="124" dirty="0">
                <a:latin typeface="Times New Roman"/>
                <a:cs typeface="Times New Roman"/>
              </a:rPr>
              <a:t> </a:t>
            </a:r>
            <a:r>
              <a:rPr sz="1500" dirty="0">
                <a:solidFill>
                  <a:srgbClr val="252525"/>
                </a:solidFill>
                <a:latin typeface="Arial"/>
                <a:cs typeface="Arial"/>
              </a:rPr>
              <a:t>Estima</a:t>
            </a:r>
            <a:r>
              <a:rPr sz="1500" spc="-8" dirty="0">
                <a:solidFill>
                  <a:srgbClr val="252525"/>
                </a:solidFill>
                <a:latin typeface="Arial"/>
                <a:cs typeface="Arial"/>
              </a:rPr>
              <a:t>t</a:t>
            </a:r>
            <a:r>
              <a:rPr sz="1500" dirty="0">
                <a:solidFill>
                  <a:srgbClr val="252525"/>
                </a:solidFill>
                <a:latin typeface="Arial"/>
                <a:cs typeface="Arial"/>
              </a:rPr>
              <a:t>e</a:t>
            </a:r>
            <a:r>
              <a:rPr sz="1500" spc="30" dirty="0">
                <a:solidFill>
                  <a:srgbClr val="252525"/>
                </a:solidFill>
                <a:latin typeface="Times New Roman"/>
                <a:cs typeface="Times New Roman"/>
              </a:rPr>
              <a:t> </a:t>
            </a:r>
            <a:r>
              <a:rPr sz="1500" spc="-4" dirty="0">
                <a:solidFill>
                  <a:srgbClr val="252525"/>
                </a:solidFill>
                <a:latin typeface="Arial"/>
                <a:cs typeface="Arial"/>
              </a:rPr>
              <a:t>un</a:t>
            </a:r>
            <a:r>
              <a:rPr sz="1500" spc="4" dirty="0">
                <a:solidFill>
                  <a:srgbClr val="252525"/>
                </a:solidFill>
                <a:latin typeface="Arial"/>
                <a:cs typeface="Arial"/>
              </a:rPr>
              <a:t>c</a:t>
            </a:r>
            <a:r>
              <a:rPr sz="1500" spc="-4" dirty="0">
                <a:solidFill>
                  <a:srgbClr val="252525"/>
                </a:solidFill>
                <a:latin typeface="Arial"/>
                <a:cs typeface="Arial"/>
              </a:rPr>
              <a:t>e</a:t>
            </a:r>
            <a:r>
              <a:rPr sz="1500" dirty="0">
                <a:solidFill>
                  <a:srgbClr val="252525"/>
                </a:solidFill>
                <a:latin typeface="Arial"/>
                <a:cs typeface="Arial"/>
              </a:rPr>
              <a:t>rtain</a:t>
            </a:r>
            <a:r>
              <a:rPr sz="1500" spc="-8" dirty="0">
                <a:solidFill>
                  <a:srgbClr val="252525"/>
                </a:solidFill>
                <a:latin typeface="Arial"/>
                <a:cs typeface="Arial"/>
              </a:rPr>
              <a:t>t</a:t>
            </a:r>
            <a:r>
              <a:rPr sz="1500" dirty="0">
                <a:solidFill>
                  <a:srgbClr val="252525"/>
                </a:solidFill>
                <a:latin typeface="Arial"/>
                <a:cs typeface="Arial"/>
              </a:rPr>
              <a:t>y</a:t>
            </a:r>
            <a:r>
              <a:rPr sz="1500" spc="4" dirty="0">
                <a:solidFill>
                  <a:srgbClr val="252525"/>
                </a:solidFill>
                <a:latin typeface="Times New Roman"/>
                <a:cs typeface="Times New Roman"/>
              </a:rPr>
              <a:t> </a:t>
            </a:r>
            <a:r>
              <a:rPr sz="1500" spc="-4" dirty="0">
                <a:solidFill>
                  <a:srgbClr val="252525"/>
                </a:solidFill>
                <a:latin typeface="Arial"/>
                <a:cs typeface="Arial"/>
              </a:rPr>
              <a:t>o</a:t>
            </a:r>
            <a:r>
              <a:rPr sz="1500" dirty="0">
                <a:solidFill>
                  <a:srgbClr val="252525"/>
                </a:solidFill>
                <a:latin typeface="Arial"/>
                <a:cs typeface="Arial"/>
              </a:rPr>
              <a:t>f</a:t>
            </a:r>
            <a:r>
              <a:rPr sz="1500" spc="34" dirty="0">
                <a:solidFill>
                  <a:srgbClr val="252525"/>
                </a:solidFill>
                <a:latin typeface="Times New Roman"/>
                <a:cs typeface="Times New Roman"/>
              </a:rPr>
              <a:t> </a:t>
            </a:r>
            <a:r>
              <a:rPr sz="1500" dirty="0">
                <a:solidFill>
                  <a:srgbClr val="252525"/>
                </a:solidFill>
                <a:latin typeface="Arial"/>
                <a:cs typeface="Arial"/>
              </a:rPr>
              <a:t>c</a:t>
            </a:r>
            <a:r>
              <a:rPr sz="1500" spc="4" dirty="0">
                <a:solidFill>
                  <a:srgbClr val="252525"/>
                </a:solidFill>
                <a:latin typeface="Arial"/>
                <a:cs typeface="Arial"/>
              </a:rPr>
              <a:t>o</a:t>
            </a:r>
            <a:r>
              <a:rPr sz="1500" spc="-4" dirty="0">
                <a:solidFill>
                  <a:srgbClr val="252525"/>
                </a:solidFill>
                <a:latin typeface="Arial"/>
                <a:cs typeface="Arial"/>
              </a:rPr>
              <a:t>n</a:t>
            </a:r>
            <a:r>
              <a:rPr sz="1500" spc="4" dirty="0">
                <a:solidFill>
                  <a:srgbClr val="252525"/>
                </a:solidFill>
                <a:latin typeface="Arial"/>
                <a:cs typeface="Arial"/>
              </a:rPr>
              <a:t>c</a:t>
            </a:r>
            <a:r>
              <a:rPr sz="1500" spc="-4" dirty="0">
                <a:solidFill>
                  <a:srgbClr val="252525"/>
                </a:solidFill>
                <a:latin typeface="Arial"/>
                <a:cs typeface="Arial"/>
              </a:rPr>
              <a:t>lu</a:t>
            </a:r>
            <a:r>
              <a:rPr sz="1500" dirty="0">
                <a:solidFill>
                  <a:srgbClr val="252525"/>
                </a:solidFill>
                <a:latin typeface="Arial"/>
                <a:cs typeface="Arial"/>
              </a:rPr>
              <a:t>s</a:t>
            </a:r>
            <a:r>
              <a:rPr sz="1500" spc="-4" dirty="0">
                <a:solidFill>
                  <a:srgbClr val="252525"/>
                </a:solidFill>
                <a:latin typeface="Arial"/>
                <a:cs typeface="Arial"/>
              </a:rPr>
              <a:t>ions</a:t>
            </a:r>
            <a:endParaRPr sz="1500" dirty="0">
              <a:latin typeface="Arial"/>
              <a:cs typeface="Arial"/>
            </a:endParaRPr>
          </a:p>
          <a:p>
            <a:pPr marL="352425" fontAlgn="auto">
              <a:spcBef>
                <a:spcPts val="540"/>
              </a:spcBef>
              <a:spcAft>
                <a:spcPts val="0"/>
              </a:spcAft>
              <a:defRPr/>
            </a:pPr>
            <a:r>
              <a:rPr sz="1125" dirty="0">
                <a:latin typeface="Wingdings 3"/>
                <a:cs typeface="Wingdings 3"/>
              </a:rPr>
              <a:t></a:t>
            </a:r>
            <a:r>
              <a:rPr sz="1125" dirty="0">
                <a:latin typeface="Times New Roman"/>
                <a:cs typeface="Times New Roman"/>
              </a:rPr>
              <a:t> </a:t>
            </a:r>
            <a:r>
              <a:rPr sz="1125" spc="124" dirty="0">
                <a:latin typeface="Times New Roman"/>
                <a:cs typeface="Times New Roman"/>
              </a:rPr>
              <a:t> </a:t>
            </a:r>
            <a:r>
              <a:rPr sz="1500" dirty="0">
                <a:solidFill>
                  <a:srgbClr val="252525"/>
                </a:solidFill>
                <a:latin typeface="Arial"/>
                <a:cs typeface="Arial"/>
              </a:rPr>
              <a:t>Many</a:t>
            </a:r>
            <a:r>
              <a:rPr sz="1500" spc="26" dirty="0">
                <a:solidFill>
                  <a:srgbClr val="252525"/>
                </a:solidFill>
                <a:latin typeface="Times New Roman"/>
                <a:cs typeface="Times New Roman"/>
              </a:rPr>
              <a:t> </a:t>
            </a:r>
            <a:r>
              <a:rPr sz="1500" spc="-4" dirty="0">
                <a:solidFill>
                  <a:srgbClr val="252525"/>
                </a:solidFill>
                <a:latin typeface="Arial"/>
                <a:cs typeface="Arial"/>
              </a:rPr>
              <a:t>o</a:t>
            </a:r>
            <a:r>
              <a:rPr sz="1500" dirty="0">
                <a:solidFill>
                  <a:srgbClr val="252525"/>
                </a:solidFill>
                <a:latin typeface="Arial"/>
                <a:cs typeface="Arial"/>
              </a:rPr>
              <a:t>f</a:t>
            </a:r>
            <a:r>
              <a:rPr sz="1500" spc="26" dirty="0">
                <a:solidFill>
                  <a:srgbClr val="252525"/>
                </a:solidFill>
                <a:latin typeface="Times New Roman"/>
                <a:cs typeface="Times New Roman"/>
              </a:rPr>
              <a:t> </a:t>
            </a:r>
            <a:r>
              <a:rPr sz="1500" dirty="0">
                <a:solidFill>
                  <a:srgbClr val="252525"/>
                </a:solidFill>
                <a:latin typeface="Arial"/>
                <a:cs typeface="Arial"/>
              </a:rPr>
              <a:t>the</a:t>
            </a:r>
            <a:r>
              <a:rPr sz="1500" spc="34" dirty="0">
                <a:solidFill>
                  <a:srgbClr val="252525"/>
                </a:solidFill>
                <a:latin typeface="Times New Roman"/>
                <a:cs typeface="Times New Roman"/>
              </a:rPr>
              <a:t> </a:t>
            </a:r>
            <a:r>
              <a:rPr sz="1500" spc="-4" dirty="0">
                <a:solidFill>
                  <a:srgbClr val="252525"/>
                </a:solidFill>
                <a:latin typeface="Arial"/>
                <a:cs typeface="Arial"/>
              </a:rPr>
              <a:t>D</a:t>
            </a:r>
            <a:r>
              <a:rPr sz="1500" dirty="0">
                <a:solidFill>
                  <a:srgbClr val="252525"/>
                </a:solidFill>
                <a:latin typeface="Arial"/>
                <a:cs typeface="Arial"/>
              </a:rPr>
              <a:t>M</a:t>
            </a:r>
            <a:r>
              <a:rPr sz="1500" spc="30" dirty="0">
                <a:solidFill>
                  <a:srgbClr val="252525"/>
                </a:solidFill>
                <a:latin typeface="Times New Roman"/>
                <a:cs typeface="Times New Roman"/>
              </a:rPr>
              <a:t> </a:t>
            </a:r>
            <a:r>
              <a:rPr sz="1500" dirty="0">
                <a:solidFill>
                  <a:srgbClr val="252525"/>
                </a:solidFill>
                <a:latin typeface="Arial"/>
                <a:cs typeface="Arial"/>
              </a:rPr>
              <a:t>techn</a:t>
            </a:r>
            <a:r>
              <a:rPr sz="1500" spc="-4" dirty="0">
                <a:solidFill>
                  <a:srgbClr val="252525"/>
                </a:solidFill>
                <a:latin typeface="Arial"/>
                <a:cs typeface="Arial"/>
              </a:rPr>
              <a:t>ique</a:t>
            </a:r>
            <a:r>
              <a:rPr sz="1500" dirty="0">
                <a:solidFill>
                  <a:srgbClr val="252525"/>
                </a:solidFill>
                <a:latin typeface="Arial"/>
                <a:cs typeface="Arial"/>
              </a:rPr>
              <a:t>s</a:t>
            </a:r>
            <a:r>
              <a:rPr sz="1500" spc="15" dirty="0">
                <a:solidFill>
                  <a:srgbClr val="252525"/>
                </a:solidFill>
                <a:latin typeface="Times New Roman"/>
                <a:cs typeface="Times New Roman"/>
              </a:rPr>
              <a:t> </a:t>
            </a:r>
            <a:r>
              <a:rPr sz="1500" spc="-4" dirty="0">
                <a:solidFill>
                  <a:srgbClr val="252525"/>
                </a:solidFill>
                <a:latin typeface="Arial"/>
                <a:cs typeface="Arial"/>
              </a:rPr>
              <a:t>hav</a:t>
            </a:r>
            <a:r>
              <a:rPr sz="1500" dirty="0">
                <a:solidFill>
                  <a:srgbClr val="252525"/>
                </a:solidFill>
                <a:latin typeface="Arial"/>
                <a:cs typeface="Arial"/>
              </a:rPr>
              <a:t>e</a:t>
            </a:r>
            <a:r>
              <a:rPr sz="1500" spc="30" dirty="0">
                <a:solidFill>
                  <a:srgbClr val="252525"/>
                </a:solidFill>
                <a:latin typeface="Times New Roman"/>
                <a:cs typeface="Times New Roman"/>
              </a:rPr>
              <a:t> </a:t>
            </a:r>
            <a:r>
              <a:rPr sz="1500" dirty="0">
                <a:solidFill>
                  <a:srgbClr val="252525"/>
                </a:solidFill>
                <a:latin typeface="Arial"/>
                <a:cs typeface="Arial"/>
              </a:rPr>
              <a:t>their</a:t>
            </a:r>
            <a:r>
              <a:rPr sz="1500" spc="26" dirty="0">
                <a:solidFill>
                  <a:srgbClr val="252525"/>
                </a:solidFill>
                <a:latin typeface="Times New Roman"/>
                <a:cs typeface="Times New Roman"/>
              </a:rPr>
              <a:t> </a:t>
            </a:r>
            <a:r>
              <a:rPr sz="1500" dirty="0">
                <a:solidFill>
                  <a:srgbClr val="252525"/>
                </a:solidFill>
                <a:latin typeface="Arial"/>
                <a:cs typeface="Arial"/>
              </a:rPr>
              <a:t>ro</a:t>
            </a:r>
            <a:r>
              <a:rPr sz="1500" spc="-4" dirty="0">
                <a:solidFill>
                  <a:srgbClr val="252525"/>
                </a:solidFill>
                <a:latin typeface="Arial"/>
                <a:cs typeface="Arial"/>
              </a:rPr>
              <a:t>ot</a:t>
            </a:r>
            <a:r>
              <a:rPr sz="1500" dirty="0">
                <a:solidFill>
                  <a:srgbClr val="252525"/>
                </a:solidFill>
                <a:latin typeface="Arial"/>
                <a:cs typeface="Arial"/>
              </a:rPr>
              <a:t>s</a:t>
            </a:r>
            <a:r>
              <a:rPr sz="1500" spc="23" dirty="0">
                <a:solidFill>
                  <a:srgbClr val="252525"/>
                </a:solidFill>
                <a:latin typeface="Times New Roman"/>
                <a:cs typeface="Times New Roman"/>
              </a:rPr>
              <a:t> </a:t>
            </a:r>
            <a:r>
              <a:rPr sz="1500" spc="-4" dirty="0">
                <a:solidFill>
                  <a:srgbClr val="252525"/>
                </a:solidFill>
                <a:latin typeface="Arial"/>
                <a:cs typeface="Arial"/>
              </a:rPr>
              <a:t>i</a:t>
            </a:r>
            <a:r>
              <a:rPr sz="1500" dirty="0">
                <a:solidFill>
                  <a:srgbClr val="252525"/>
                </a:solidFill>
                <a:latin typeface="Arial"/>
                <a:cs typeface="Arial"/>
              </a:rPr>
              <a:t>n</a:t>
            </a:r>
            <a:r>
              <a:rPr sz="1500" spc="41" dirty="0">
                <a:solidFill>
                  <a:srgbClr val="252525"/>
                </a:solidFill>
                <a:latin typeface="Times New Roman"/>
                <a:cs typeface="Times New Roman"/>
              </a:rPr>
              <a:t> </a:t>
            </a:r>
            <a:r>
              <a:rPr sz="1500" dirty="0">
                <a:solidFill>
                  <a:srgbClr val="252525"/>
                </a:solidFill>
                <a:latin typeface="Arial"/>
                <a:cs typeface="Arial"/>
              </a:rPr>
              <a:t>sta</a:t>
            </a:r>
            <a:r>
              <a:rPr sz="1500" spc="-8" dirty="0">
                <a:solidFill>
                  <a:srgbClr val="252525"/>
                </a:solidFill>
                <a:latin typeface="Arial"/>
                <a:cs typeface="Arial"/>
              </a:rPr>
              <a:t>t</a:t>
            </a:r>
            <a:r>
              <a:rPr sz="1500" spc="-4" dirty="0">
                <a:solidFill>
                  <a:srgbClr val="252525"/>
                </a:solidFill>
                <a:latin typeface="Arial"/>
                <a:cs typeface="Arial"/>
              </a:rPr>
              <a:t>istics</a:t>
            </a:r>
            <a:endParaRPr sz="1500" dirty="0">
              <a:latin typeface="Arial"/>
              <a:cs typeface="Arial"/>
            </a:endParaRPr>
          </a:p>
          <a:p>
            <a:pPr marL="352425" fontAlgn="auto">
              <a:spcBef>
                <a:spcPts val="540"/>
              </a:spcBef>
              <a:spcAft>
                <a:spcPts val="0"/>
              </a:spcAft>
              <a:defRPr/>
            </a:pPr>
            <a:r>
              <a:rPr sz="1125" dirty="0">
                <a:latin typeface="Wingdings 3"/>
                <a:cs typeface="Wingdings 3"/>
              </a:rPr>
              <a:t></a:t>
            </a:r>
            <a:r>
              <a:rPr sz="1125" dirty="0">
                <a:latin typeface="Times New Roman"/>
                <a:cs typeface="Times New Roman"/>
              </a:rPr>
              <a:t> </a:t>
            </a:r>
            <a:r>
              <a:rPr sz="1125" spc="124" dirty="0">
                <a:latin typeface="Times New Roman"/>
                <a:cs typeface="Times New Roman"/>
              </a:rPr>
              <a:t> </a:t>
            </a:r>
            <a:r>
              <a:rPr sz="1500" dirty="0">
                <a:solidFill>
                  <a:srgbClr val="252525"/>
                </a:solidFill>
                <a:latin typeface="Arial"/>
                <a:cs typeface="Arial"/>
              </a:rPr>
              <a:t>Quanti</a:t>
            </a:r>
            <a:r>
              <a:rPr sz="1500" spc="-11" dirty="0">
                <a:solidFill>
                  <a:srgbClr val="252525"/>
                </a:solidFill>
                <a:latin typeface="Arial"/>
                <a:cs typeface="Arial"/>
              </a:rPr>
              <a:t>f</a:t>
            </a:r>
            <a:r>
              <a:rPr sz="1500" spc="-4" dirty="0">
                <a:solidFill>
                  <a:srgbClr val="252525"/>
                </a:solidFill>
                <a:latin typeface="Arial"/>
                <a:cs typeface="Arial"/>
              </a:rPr>
              <a:t>ic</a:t>
            </a:r>
            <a:r>
              <a:rPr sz="1500" dirty="0">
                <a:solidFill>
                  <a:srgbClr val="252525"/>
                </a:solidFill>
                <a:latin typeface="Arial"/>
                <a:cs typeface="Arial"/>
              </a:rPr>
              <a:t>ation</a:t>
            </a:r>
            <a:r>
              <a:rPr sz="1500" spc="15" dirty="0">
                <a:solidFill>
                  <a:srgbClr val="252525"/>
                </a:solidFill>
                <a:latin typeface="Times New Roman"/>
                <a:cs typeface="Times New Roman"/>
              </a:rPr>
              <a:t> </a:t>
            </a:r>
            <a:r>
              <a:rPr sz="1500" spc="-4" dirty="0">
                <a:solidFill>
                  <a:srgbClr val="252525"/>
                </a:solidFill>
                <a:latin typeface="Arial"/>
                <a:cs typeface="Arial"/>
              </a:rPr>
              <a:t>o</a:t>
            </a:r>
            <a:r>
              <a:rPr sz="1500" dirty="0">
                <a:solidFill>
                  <a:srgbClr val="252525"/>
                </a:solidFill>
                <a:latin typeface="Arial"/>
                <a:cs typeface="Arial"/>
              </a:rPr>
              <a:t>f</a:t>
            </a:r>
            <a:r>
              <a:rPr sz="1500" spc="26" dirty="0">
                <a:solidFill>
                  <a:srgbClr val="252525"/>
                </a:solidFill>
                <a:latin typeface="Times New Roman"/>
                <a:cs typeface="Times New Roman"/>
              </a:rPr>
              <a:t> </a:t>
            </a:r>
            <a:r>
              <a:rPr sz="1500" spc="-4" dirty="0">
                <a:solidFill>
                  <a:srgbClr val="252525"/>
                </a:solidFill>
                <a:latin typeface="Arial"/>
                <a:cs typeface="Arial"/>
              </a:rPr>
              <a:t>un</a:t>
            </a:r>
            <a:r>
              <a:rPr sz="1500" spc="4" dirty="0">
                <a:solidFill>
                  <a:srgbClr val="252525"/>
                </a:solidFill>
                <a:latin typeface="Arial"/>
                <a:cs typeface="Arial"/>
              </a:rPr>
              <a:t>c</a:t>
            </a:r>
            <a:r>
              <a:rPr sz="1500" spc="-4" dirty="0">
                <a:solidFill>
                  <a:srgbClr val="252525"/>
                </a:solidFill>
                <a:latin typeface="Arial"/>
                <a:cs typeface="Arial"/>
              </a:rPr>
              <a:t>e</a:t>
            </a:r>
            <a:r>
              <a:rPr sz="1500" dirty="0">
                <a:solidFill>
                  <a:srgbClr val="252525"/>
                </a:solidFill>
                <a:latin typeface="Arial"/>
                <a:cs typeface="Arial"/>
              </a:rPr>
              <a:t>rtain</a:t>
            </a:r>
            <a:r>
              <a:rPr sz="1500" spc="-8" dirty="0">
                <a:solidFill>
                  <a:srgbClr val="252525"/>
                </a:solidFill>
                <a:latin typeface="Arial"/>
                <a:cs typeface="Arial"/>
              </a:rPr>
              <a:t>t</a:t>
            </a:r>
            <a:r>
              <a:rPr sz="1500" dirty="0">
                <a:solidFill>
                  <a:srgbClr val="252525"/>
                </a:solidFill>
                <a:latin typeface="Arial"/>
                <a:cs typeface="Arial"/>
              </a:rPr>
              <a:t>y</a:t>
            </a:r>
            <a:r>
              <a:rPr sz="1500" spc="4" dirty="0">
                <a:solidFill>
                  <a:srgbClr val="252525"/>
                </a:solidFill>
                <a:latin typeface="Times New Roman"/>
                <a:cs typeface="Times New Roman"/>
              </a:rPr>
              <a:t> </a:t>
            </a:r>
            <a:r>
              <a:rPr sz="1500" spc="-4" dirty="0">
                <a:solidFill>
                  <a:srgbClr val="252525"/>
                </a:solidFill>
                <a:latin typeface="Arial"/>
                <a:cs typeface="Arial"/>
              </a:rPr>
              <a:t>b</a:t>
            </a:r>
            <a:r>
              <a:rPr sz="1500" dirty="0">
                <a:solidFill>
                  <a:srgbClr val="252525"/>
                </a:solidFill>
                <a:latin typeface="Arial"/>
                <a:cs typeface="Arial"/>
              </a:rPr>
              <a:t>y</a:t>
            </a:r>
            <a:r>
              <a:rPr sz="1500" spc="34" dirty="0">
                <a:solidFill>
                  <a:srgbClr val="252525"/>
                </a:solidFill>
                <a:latin typeface="Times New Roman"/>
                <a:cs typeface="Times New Roman"/>
              </a:rPr>
              <a:t> </a:t>
            </a:r>
            <a:r>
              <a:rPr sz="1500" dirty="0">
                <a:solidFill>
                  <a:srgbClr val="252525"/>
                </a:solidFill>
                <a:latin typeface="Arial"/>
                <a:cs typeface="Arial"/>
              </a:rPr>
              <a:t>c</a:t>
            </a:r>
            <a:r>
              <a:rPr sz="1500" spc="4" dirty="0">
                <a:solidFill>
                  <a:srgbClr val="252525"/>
                </a:solidFill>
                <a:latin typeface="Arial"/>
                <a:cs typeface="Arial"/>
              </a:rPr>
              <a:t>o</a:t>
            </a:r>
            <a:r>
              <a:rPr sz="1500" spc="-4" dirty="0">
                <a:solidFill>
                  <a:srgbClr val="252525"/>
                </a:solidFill>
                <a:latin typeface="Arial"/>
                <a:cs typeface="Arial"/>
              </a:rPr>
              <a:t>nfiden</a:t>
            </a:r>
            <a:r>
              <a:rPr sz="1500" spc="4" dirty="0">
                <a:solidFill>
                  <a:srgbClr val="252525"/>
                </a:solidFill>
                <a:latin typeface="Arial"/>
                <a:cs typeface="Arial"/>
              </a:rPr>
              <a:t>c</a:t>
            </a:r>
            <a:r>
              <a:rPr sz="1500" dirty="0">
                <a:solidFill>
                  <a:srgbClr val="252525"/>
                </a:solidFill>
                <a:latin typeface="Arial"/>
                <a:cs typeface="Arial"/>
              </a:rPr>
              <a:t>e</a:t>
            </a:r>
            <a:r>
              <a:rPr sz="1500" spc="11" dirty="0">
                <a:solidFill>
                  <a:srgbClr val="252525"/>
                </a:solidFill>
                <a:latin typeface="Times New Roman"/>
                <a:cs typeface="Times New Roman"/>
              </a:rPr>
              <a:t> </a:t>
            </a:r>
            <a:r>
              <a:rPr sz="1500" spc="-4" dirty="0">
                <a:solidFill>
                  <a:srgbClr val="252525"/>
                </a:solidFill>
                <a:latin typeface="Arial"/>
                <a:cs typeface="Arial"/>
              </a:rPr>
              <a:t>intervals</a:t>
            </a:r>
            <a:endParaRPr sz="1500" dirty="0">
              <a:latin typeface="Arial"/>
              <a:cs typeface="Arial"/>
            </a:endParaRPr>
          </a:p>
        </p:txBody>
      </p:sp>
      <p:sp>
        <p:nvSpPr>
          <p:cNvPr id="13321" name="object 10"/>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9050"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0A65D76B-2A0E-428E-984D-F501F09CD52D}" type="slidenum">
              <a:rPr lang="en-US" altLang="en-US" smtClean="0">
                <a:solidFill>
                  <a:srgbClr val="252525"/>
                </a:solidFill>
                <a:latin typeface="Arial" charset="0"/>
              </a:rPr>
              <a:pPr eaLnBrk="1" fontAlgn="base" hangingPunct="1">
                <a:spcBef>
                  <a:spcPct val="0"/>
                </a:spcBef>
                <a:spcAft>
                  <a:spcPct val="0"/>
                </a:spcAft>
              </a:pPr>
              <a:t>11</a:t>
            </a:fld>
            <a:endParaRPr lang="en-US" altLang="en-US">
              <a:solidFill>
                <a:srgbClr val="252525"/>
              </a:solidFill>
              <a:latin typeface="Arial" charset="0"/>
            </a:endParaRPr>
          </a:p>
        </p:txBody>
      </p:sp>
      <p:sp>
        <p:nvSpPr>
          <p:cNvPr id="13322" name="object 6"/>
          <p:cNvSpPr txBox="1">
            <a:spLocks noChangeArrowheads="1"/>
          </p:cNvSpPr>
          <p:nvPr/>
        </p:nvSpPr>
        <p:spPr bwMode="auto">
          <a:xfrm>
            <a:off x="3181350" y="891275"/>
            <a:ext cx="5962650"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sz="2100" dirty="0">
                <a:solidFill>
                  <a:srgbClr val="252525"/>
                </a:solidFill>
                <a:latin typeface="Arial" charset="0"/>
              </a:rPr>
              <a:t>Related</a:t>
            </a:r>
            <a:r>
              <a:rPr lang="en-US" altLang="en-US" sz="2100" dirty="0">
                <a:solidFill>
                  <a:srgbClr val="252525"/>
                </a:solidFill>
                <a:latin typeface="Times New Roman" pitchFamily="18" charset="0"/>
                <a:cs typeface="Times New Roman" pitchFamily="18" charset="0"/>
              </a:rPr>
              <a:t> </a:t>
            </a:r>
            <a:r>
              <a:rPr lang="en-US" altLang="en-US" sz="2100" dirty="0">
                <a:solidFill>
                  <a:srgbClr val="252525"/>
                </a:solidFill>
                <a:latin typeface="Arial" charset="0"/>
              </a:rPr>
              <a:t>techniques</a:t>
            </a:r>
            <a:r>
              <a:rPr lang="en-US" altLang="en-US" sz="2100" dirty="0">
                <a:solidFill>
                  <a:srgbClr val="252525"/>
                </a:solidFill>
                <a:latin typeface="Times New Roman" pitchFamily="18" charset="0"/>
                <a:cs typeface="Times New Roman" pitchFamily="18" charset="0"/>
              </a:rPr>
              <a:t> </a:t>
            </a:r>
            <a:r>
              <a:rPr lang="en-US" altLang="en-US" sz="2100" dirty="0">
                <a:solidFill>
                  <a:srgbClr val="252525"/>
                </a:solidFill>
                <a:latin typeface="Arial" charset="0"/>
              </a:rPr>
              <a:t>and</a:t>
            </a:r>
            <a:r>
              <a:rPr lang="en-US" altLang="en-US" sz="2100" dirty="0">
                <a:solidFill>
                  <a:srgbClr val="252525"/>
                </a:solidFill>
                <a:latin typeface="Times New Roman" pitchFamily="18" charset="0"/>
                <a:cs typeface="Times New Roman" pitchFamily="18" charset="0"/>
              </a:rPr>
              <a:t> </a:t>
            </a:r>
            <a:r>
              <a:rPr lang="en-US" altLang="en-US" sz="2100" dirty="0">
                <a:solidFill>
                  <a:srgbClr val="252525"/>
                </a:solidFill>
                <a:latin typeface="Arial" charset="0"/>
              </a:rPr>
              <a:t>technologies:</a:t>
            </a:r>
            <a:r>
              <a:rPr lang="en-US" altLang="en-US" sz="2100" dirty="0">
                <a:solidFill>
                  <a:srgbClr val="252525"/>
                </a:solidFill>
                <a:latin typeface="Times New Roman" pitchFamily="18" charset="0"/>
                <a:cs typeface="Times New Roman" pitchFamily="18" charset="0"/>
              </a:rPr>
              <a:t> </a:t>
            </a:r>
            <a:r>
              <a:rPr lang="en-US" altLang="en-US" sz="2100" dirty="0">
                <a:solidFill>
                  <a:srgbClr val="252525"/>
                </a:solidFill>
                <a:latin typeface="Arial" charset="0"/>
              </a:rPr>
              <a:t>Statistics</a:t>
            </a:r>
            <a:endParaRPr lang="en-US" altLang="en-US" sz="2100" dirty="0">
              <a:latin typeface="Arial" charset="0"/>
            </a:endParaRPr>
          </a:p>
        </p:txBody>
      </p:sp>
    </p:spTree>
    <p:extLst>
      <p:ext uri="{BB962C8B-B14F-4D97-AF65-F5344CB8AC3E}">
        <p14:creationId xmlns:p14="http://schemas.microsoft.com/office/powerpoint/2010/main" val="1185614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4339"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14340"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14341" name="object 5"/>
          <p:cNvSpPr>
            <a:spLocks noGrp="1"/>
          </p:cNvSpPr>
          <p:nvPr>
            <p:ph idx="1"/>
          </p:nvPr>
        </p:nvSpPr>
        <p:spPr>
          <a:xfrm>
            <a:off x="937932" y="2048273"/>
            <a:ext cx="7886700" cy="3263504"/>
          </a:xfrm>
        </p:spPr>
        <p:txBody>
          <a:bodyPr vert="horz" wrap="square" lIns="91440" tIns="390849" rIns="91440" bIns="45720" numCol="1" anchor="t" anchorCtr="0" compatLnSpc="1">
            <a:prstTxWarp prst="textNoShape">
              <a:avLst/>
            </a:prstTxWarp>
          </a:bodyPr>
          <a:lstStyle/>
          <a:p>
            <a:pPr marL="265510" indent="-257175">
              <a:spcBef>
                <a:spcPct val="0"/>
              </a:spcBef>
            </a:pPr>
            <a:r>
              <a:rPr lang="en-US" altLang="en-US" sz="1800" dirty="0">
                <a:solidFill>
                  <a:srgbClr val="99CD00"/>
                </a:solidFill>
                <a:latin typeface="Times New Roman" pitchFamily="18" charset="0"/>
                <a:cs typeface="Times New Roman" pitchFamily="18" charset="0"/>
              </a:rPr>
              <a:t> </a:t>
            </a:r>
            <a:r>
              <a:rPr lang="en-US" altLang="en-US" sz="1800" dirty="0">
                <a:latin typeface="Arial" charset="0"/>
                <a:cs typeface="Arial" charset="0"/>
              </a:rPr>
              <a:t>A</a:t>
            </a:r>
            <a:r>
              <a:rPr lang="en-US" altLang="en-US" sz="1800" dirty="0">
                <a:latin typeface="Times New Roman" pitchFamily="18" charset="0"/>
                <a:cs typeface="Times New Roman" pitchFamily="18" charset="0"/>
              </a:rPr>
              <a:t> </a:t>
            </a:r>
            <a:r>
              <a:rPr lang="en-US" altLang="en-US" sz="1800" b="1" dirty="0">
                <a:solidFill>
                  <a:srgbClr val="81AF00"/>
                </a:solidFill>
                <a:latin typeface="Arial" charset="0"/>
                <a:cs typeface="Arial" charset="0"/>
              </a:rPr>
              <a:t>query</a:t>
            </a:r>
            <a:r>
              <a:rPr lang="en-US" altLang="en-US" sz="1800" b="1" dirty="0">
                <a:solidFill>
                  <a:srgbClr val="81AF00"/>
                </a:solidFill>
                <a:latin typeface="Times New Roman" pitchFamily="18" charset="0"/>
                <a:cs typeface="Times New Roman" pitchFamily="18" charset="0"/>
              </a:rPr>
              <a:t> </a:t>
            </a:r>
            <a:r>
              <a:rPr lang="en-US" altLang="en-US" sz="1800" dirty="0">
                <a:latin typeface="Arial" charset="0"/>
                <a:cs typeface="Arial" charset="0"/>
              </a:rPr>
              <a:t>is</a:t>
            </a:r>
            <a:r>
              <a:rPr lang="en-US" altLang="en-US" sz="1800" dirty="0">
                <a:latin typeface="Times New Roman" pitchFamily="18" charset="0"/>
                <a:cs typeface="Times New Roman" pitchFamily="18" charset="0"/>
              </a:rPr>
              <a:t> </a:t>
            </a:r>
            <a:r>
              <a:rPr lang="en-US" altLang="en-US" sz="1800" dirty="0">
                <a:latin typeface="Arial" charset="0"/>
                <a:cs typeface="Arial" charset="0"/>
              </a:rPr>
              <a:t>a</a:t>
            </a:r>
            <a:r>
              <a:rPr lang="en-US" altLang="en-US" sz="1800" dirty="0">
                <a:latin typeface="Times New Roman" pitchFamily="18" charset="0"/>
                <a:cs typeface="Times New Roman" pitchFamily="18" charset="0"/>
              </a:rPr>
              <a:t> </a:t>
            </a:r>
            <a:r>
              <a:rPr lang="en-US" altLang="en-US" sz="1800" dirty="0">
                <a:latin typeface="Arial" charset="0"/>
                <a:cs typeface="Arial" charset="0"/>
              </a:rPr>
              <a:t>specific</a:t>
            </a:r>
            <a:r>
              <a:rPr lang="en-US" altLang="en-US" sz="1800" dirty="0">
                <a:latin typeface="Times New Roman" pitchFamily="18" charset="0"/>
                <a:cs typeface="Times New Roman" pitchFamily="18" charset="0"/>
              </a:rPr>
              <a:t> </a:t>
            </a:r>
            <a:r>
              <a:rPr lang="en-US" altLang="en-US" sz="1800" dirty="0">
                <a:latin typeface="Arial" charset="0"/>
                <a:cs typeface="Arial" charset="0"/>
              </a:rPr>
              <a:t>request</a:t>
            </a:r>
            <a:r>
              <a:rPr lang="en-US" altLang="en-US" sz="1800" dirty="0">
                <a:latin typeface="Times New Roman" pitchFamily="18" charset="0"/>
                <a:cs typeface="Times New Roman" pitchFamily="18" charset="0"/>
              </a:rPr>
              <a:t> </a:t>
            </a:r>
            <a:r>
              <a:rPr lang="en-US" altLang="en-US" sz="1800" dirty="0">
                <a:latin typeface="Arial" charset="0"/>
                <a:cs typeface="Arial" charset="0"/>
              </a:rPr>
              <a:t>for</a:t>
            </a:r>
            <a:r>
              <a:rPr lang="en-US" altLang="en-US" sz="1800" dirty="0">
                <a:latin typeface="Times New Roman" pitchFamily="18" charset="0"/>
                <a:cs typeface="Times New Roman" pitchFamily="18" charset="0"/>
              </a:rPr>
              <a:t> </a:t>
            </a:r>
            <a:r>
              <a:rPr lang="en-US" altLang="en-US" sz="1800" dirty="0">
                <a:latin typeface="Arial" charset="0"/>
                <a:cs typeface="Arial" charset="0"/>
              </a:rPr>
              <a:t>a</a:t>
            </a:r>
            <a:r>
              <a:rPr lang="en-US" altLang="en-US" sz="1800" dirty="0">
                <a:latin typeface="Times New Roman" pitchFamily="18" charset="0"/>
                <a:cs typeface="Times New Roman" pitchFamily="18" charset="0"/>
              </a:rPr>
              <a:t> </a:t>
            </a:r>
            <a:r>
              <a:rPr lang="en-US" altLang="en-US" sz="1800" dirty="0">
                <a:latin typeface="Arial" charset="0"/>
                <a:cs typeface="Arial" charset="0"/>
              </a:rPr>
              <a:t>subset</a:t>
            </a:r>
            <a:r>
              <a:rPr lang="en-US" altLang="en-US" sz="1800" dirty="0">
                <a:latin typeface="Times New Roman" pitchFamily="18" charset="0"/>
                <a:cs typeface="Times New Roman" pitchFamily="18" charset="0"/>
              </a:rPr>
              <a:t> </a:t>
            </a:r>
            <a:r>
              <a:rPr lang="en-US" altLang="en-US" sz="1800" dirty="0">
                <a:latin typeface="Arial" charset="0"/>
                <a:cs typeface="Arial" charset="0"/>
              </a:rPr>
              <a:t>of</a:t>
            </a:r>
            <a:r>
              <a:rPr lang="en-US" altLang="en-US" sz="1800" dirty="0">
                <a:latin typeface="Times New Roman" pitchFamily="18" charset="0"/>
                <a:cs typeface="Times New Roman" pitchFamily="18" charset="0"/>
              </a:rPr>
              <a:t> </a:t>
            </a:r>
            <a:r>
              <a:rPr lang="en-US" altLang="en-US" sz="1800" dirty="0">
                <a:latin typeface="Arial" charset="0"/>
                <a:cs typeface="Arial" charset="0"/>
              </a:rPr>
              <a:t>data</a:t>
            </a:r>
            <a:r>
              <a:rPr lang="en-US" altLang="en-US" sz="1800" dirty="0">
                <a:latin typeface="Times New Roman" pitchFamily="18" charset="0"/>
                <a:cs typeface="Times New Roman" pitchFamily="18" charset="0"/>
              </a:rPr>
              <a:t> </a:t>
            </a:r>
            <a:r>
              <a:rPr lang="en-US" altLang="en-US" sz="1800" dirty="0">
                <a:latin typeface="Arial" charset="0"/>
                <a:cs typeface="Arial" charset="0"/>
              </a:rPr>
              <a:t>or</a:t>
            </a:r>
            <a:r>
              <a:rPr lang="en-US" altLang="en-US" sz="1800" dirty="0">
                <a:latin typeface="Times New Roman" pitchFamily="18" charset="0"/>
                <a:cs typeface="Times New Roman" pitchFamily="18" charset="0"/>
              </a:rPr>
              <a:t> </a:t>
            </a:r>
            <a:r>
              <a:rPr lang="en-US" altLang="en-US" sz="1800" dirty="0">
                <a:latin typeface="Arial" charset="0"/>
                <a:cs typeface="Arial" charset="0"/>
              </a:rPr>
              <a:t>for</a:t>
            </a:r>
            <a:r>
              <a:rPr lang="en-US" altLang="en-US" sz="1800" dirty="0">
                <a:latin typeface="Times New Roman" pitchFamily="18" charset="0"/>
                <a:cs typeface="Times New Roman" pitchFamily="18" charset="0"/>
              </a:rPr>
              <a:t> </a:t>
            </a:r>
            <a:r>
              <a:rPr lang="en-US" altLang="en-US" sz="1800" dirty="0">
                <a:latin typeface="Arial" charset="0"/>
                <a:cs typeface="Arial" charset="0"/>
              </a:rPr>
              <a:t>statistics</a:t>
            </a:r>
            <a:r>
              <a:rPr lang="en-US" altLang="en-US" sz="1800" dirty="0">
                <a:latin typeface="Times New Roman" pitchFamily="18" charset="0"/>
                <a:cs typeface="Times New Roman" pitchFamily="18" charset="0"/>
              </a:rPr>
              <a:t> </a:t>
            </a:r>
            <a:r>
              <a:rPr lang="en-US" altLang="en-US" sz="1800" dirty="0">
                <a:latin typeface="Arial" charset="0"/>
                <a:cs typeface="Arial" charset="0"/>
              </a:rPr>
              <a:t>about</a:t>
            </a:r>
            <a:r>
              <a:rPr lang="en-US" altLang="en-US" sz="1800" dirty="0">
                <a:latin typeface="Times New Roman" pitchFamily="18" charset="0"/>
                <a:cs typeface="Times New Roman" pitchFamily="18" charset="0"/>
              </a:rPr>
              <a:t> </a:t>
            </a:r>
            <a:r>
              <a:rPr lang="en-US" altLang="en-US" sz="1800" dirty="0">
                <a:latin typeface="Arial" charset="0"/>
                <a:cs typeface="Arial" charset="0"/>
              </a:rPr>
              <a:t>data,</a:t>
            </a:r>
            <a:r>
              <a:rPr lang="en-US" altLang="en-US" sz="1800" dirty="0">
                <a:latin typeface="Times New Roman" pitchFamily="18" charset="0"/>
                <a:cs typeface="Times New Roman" pitchFamily="18" charset="0"/>
              </a:rPr>
              <a:t> </a:t>
            </a:r>
            <a:r>
              <a:rPr lang="en-US" altLang="en-US" sz="1800" dirty="0">
                <a:latin typeface="Arial" charset="0"/>
                <a:cs typeface="Arial" charset="0"/>
              </a:rPr>
              <a:t>formulated</a:t>
            </a:r>
            <a:r>
              <a:rPr lang="en-US" altLang="en-US" sz="1800" dirty="0">
                <a:latin typeface="Times New Roman" pitchFamily="18" charset="0"/>
                <a:cs typeface="Times New Roman" pitchFamily="18" charset="0"/>
              </a:rPr>
              <a:t> </a:t>
            </a:r>
            <a:r>
              <a:rPr lang="en-US" altLang="en-US" sz="1800" dirty="0">
                <a:latin typeface="Arial" charset="0"/>
                <a:cs typeface="Arial" charset="0"/>
              </a:rPr>
              <a:t>in</a:t>
            </a:r>
            <a:r>
              <a:rPr lang="en-US" altLang="en-US" sz="1800" dirty="0">
                <a:latin typeface="Times New Roman" pitchFamily="18" charset="0"/>
                <a:cs typeface="Times New Roman" pitchFamily="18" charset="0"/>
              </a:rPr>
              <a:t> </a:t>
            </a:r>
            <a:r>
              <a:rPr lang="en-US" altLang="en-US" sz="1800" dirty="0">
                <a:latin typeface="Arial" charset="0"/>
                <a:cs typeface="Arial" charset="0"/>
              </a:rPr>
              <a:t>a</a:t>
            </a:r>
            <a:r>
              <a:rPr lang="en-US" altLang="en-US" sz="1800" dirty="0">
                <a:latin typeface="Times New Roman" pitchFamily="18" charset="0"/>
                <a:cs typeface="Times New Roman" pitchFamily="18" charset="0"/>
              </a:rPr>
              <a:t> </a:t>
            </a:r>
            <a:r>
              <a:rPr lang="en-US" altLang="en-US" sz="1800" dirty="0">
                <a:latin typeface="Arial" charset="0"/>
                <a:cs typeface="Arial" charset="0"/>
              </a:rPr>
              <a:t>technical</a:t>
            </a:r>
            <a:r>
              <a:rPr lang="en-US" altLang="en-US" sz="1800" dirty="0">
                <a:latin typeface="Times New Roman" pitchFamily="18" charset="0"/>
                <a:cs typeface="Times New Roman" pitchFamily="18" charset="0"/>
              </a:rPr>
              <a:t> </a:t>
            </a:r>
            <a:r>
              <a:rPr lang="en-US" altLang="en-US" sz="1800" dirty="0">
                <a:latin typeface="Arial" charset="0"/>
                <a:cs typeface="Arial" charset="0"/>
              </a:rPr>
              <a:t>language</a:t>
            </a:r>
            <a:r>
              <a:rPr lang="en-US" altLang="en-US" sz="1800" dirty="0">
                <a:latin typeface="Times New Roman" pitchFamily="18" charset="0"/>
                <a:cs typeface="Times New Roman" pitchFamily="18" charset="0"/>
              </a:rPr>
              <a:t> </a:t>
            </a:r>
            <a:r>
              <a:rPr lang="en-US" altLang="en-US" sz="1800" dirty="0">
                <a:latin typeface="Arial" charset="0"/>
                <a:cs typeface="Arial" charset="0"/>
              </a:rPr>
              <a:t>and</a:t>
            </a:r>
            <a:r>
              <a:rPr lang="en-US" altLang="en-US" sz="1800" dirty="0">
                <a:latin typeface="Times New Roman" pitchFamily="18" charset="0"/>
                <a:cs typeface="Times New Roman" pitchFamily="18" charset="0"/>
              </a:rPr>
              <a:t> </a:t>
            </a:r>
            <a:r>
              <a:rPr lang="en-US" altLang="en-US" sz="1800" dirty="0">
                <a:latin typeface="Arial" charset="0"/>
                <a:cs typeface="Arial" charset="0"/>
              </a:rPr>
              <a:t>posed</a:t>
            </a:r>
            <a:r>
              <a:rPr lang="en-US" altLang="en-US" sz="1800" dirty="0">
                <a:latin typeface="Times New Roman" pitchFamily="18" charset="0"/>
                <a:cs typeface="Times New Roman" pitchFamily="18" charset="0"/>
              </a:rPr>
              <a:t> </a:t>
            </a:r>
            <a:r>
              <a:rPr lang="en-US" altLang="en-US" sz="1800" dirty="0">
                <a:latin typeface="Arial" charset="0"/>
                <a:cs typeface="Arial" charset="0"/>
              </a:rPr>
              <a:t>to</a:t>
            </a:r>
            <a:r>
              <a:rPr lang="en-US" altLang="en-US" sz="1800" dirty="0">
                <a:latin typeface="Times New Roman" pitchFamily="18" charset="0"/>
                <a:cs typeface="Times New Roman" pitchFamily="18" charset="0"/>
              </a:rPr>
              <a:t> </a:t>
            </a:r>
            <a:r>
              <a:rPr lang="en-US" altLang="en-US" sz="1800" dirty="0">
                <a:latin typeface="Arial" charset="0"/>
                <a:cs typeface="Arial" charset="0"/>
              </a:rPr>
              <a:t>a</a:t>
            </a:r>
            <a:r>
              <a:rPr lang="en-US" altLang="en-US" sz="1800" dirty="0">
                <a:latin typeface="Times New Roman" pitchFamily="18" charset="0"/>
                <a:cs typeface="Times New Roman" pitchFamily="18" charset="0"/>
              </a:rPr>
              <a:t> </a:t>
            </a:r>
            <a:r>
              <a:rPr lang="en-US" altLang="en-US" sz="1800" dirty="0">
                <a:latin typeface="Arial" charset="0"/>
                <a:cs typeface="Arial" charset="0"/>
              </a:rPr>
              <a:t>database</a:t>
            </a:r>
            <a:r>
              <a:rPr lang="en-US" altLang="en-US" sz="1800" dirty="0">
                <a:latin typeface="Times New Roman" pitchFamily="18" charset="0"/>
                <a:cs typeface="Times New Roman" pitchFamily="18" charset="0"/>
              </a:rPr>
              <a:t> </a:t>
            </a:r>
            <a:r>
              <a:rPr lang="en-US" altLang="en-US" sz="1800" dirty="0">
                <a:latin typeface="Arial" charset="0"/>
                <a:cs typeface="Arial" charset="0"/>
              </a:rPr>
              <a:t>system</a:t>
            </a:r>
            <a:endParaRPr lang="en-US" altLang="en-US" sz="1800" dirty="0">
              <a:latin typeface="Times New Roman" pitchFamily="18" charset="0"/>
              <a:cs typeface="Times New Roman" pitchFamily="18" charset="0"/>
            </a:endParaRPr>
          </a:p>
          <a:p>
            <a:pPr marL="608410" lvl="1" indent="-257175">
              <a:spcBef>
                <a:spcPts val="544"/>
              </a:spcBef>
            </a:pPr>
            <a:r>
              <a:rPr lang="en-US" altLang="en-US" dirty="0">
                <a:latin typeface="Arial" charset="0"/>
                <a:cs typeface="Arial" charset="0"/>
              </a:rPr>
              <a:t>Structured</a:t>
            </a:r>
            <a:r>
              <a:rPr lang="en-US" altLang="en-US" dirty="0">
                <a:latin typeface="Times New Roman" pitchFamily="18" charset="0"/>
                <a:cs typeface="Times New Roman" pitchFamily="18" charset="0"/>
              </a:rPr>
              <a:t> </a:t>
            </a:r>
            <a:r>
              <a:rPr lang="en-US" altLang="en-US" dirty="0">
                <a:latin typeface="Arial" charset="0"/>
                <a:cs typeface="Arial" charset="0"/>
              </a:rPr>
              <a:t>Query</a:t>
            </a:r>
            <a:r>
              <a:rPr lang="en-US" altLang="en-US" dirty="0">
                <a:latin typeface="Times New Roman" pitchFamily="18" charset="0"/>
                <a:cs typeface="Times New Roman" pitchFamily="18" charset="0"/>
              </a:rPr>
              <a:t> </a:t>
            </a:r>
            <a:r>
              <a:rPr lang="en-US" altLang="en-US" dirty="0">
                <a:latin typeface="Arial" charset="0"/>
                <a:cs typeface="Arial" charset="0"/>
              </a:rPr>
              <a:t>Language</a:t>
            </a:r>
            <a:r>
              <a:rPr lang="en-US" altLang="en-US" dirty="0">
                <a:latin typeface="Times New Roman" pitchFamily="18" charset="0"/>
                <a:cs typeface="Times New Roman" pitchFamily="18" charset="0"/>
              </a:rPr>
              <a:t> </a:t>
            </a:r>
            <a:r>
              <a:rPr lang="en-US" altLang="en-US" dirty="0">
                <a:latin typeface="Arial" charset="0"/>
                <a:cs typeface="Arial" charset="0"/>
              </a:rPr>
              <a:t>(SQL)</a:t>
            </a:r>
            <a:endParaRPr lang="en-US" altLang="en-US" sz="825" dirty="0">
              <a:latin typeface="Times New Roman" pitchFamily="18" charset="0"/>
              <a:cs typeface="Times New Roman" pitchFamily="18" charset="0"/>
            </a:endParaRPr>
          </a:p>
          <a:p>
            <a:pPr marL="608410" lvl="1" indent="-257175">
              <a:spcBef>
                <a:spcPts val="544"/>
              </a:spcBef>
            </a:pPr>
            <a:r>
              <a:rPr lang="en-US" altLang="en-US" dirty="0">
                <a:latin typeface="Arial" charset="0"/>
                <a:cs typeface="Arial" charset="0"/>
              </a:rPr>
              <a:t>Query-By-Example</a:t>
            </a:r>
            <a:r>
              <a:rPr lang="en-US" altLang="en-US" dirty="0">
                <a:latin typeface="Times New Roman" pitchFamily="18" charset="0"/>
                <a:cs typeface="Times New Roman" pitchFamily="18" charset="0"/>
              </a:rPr>
              <a:t> </a:t>
            </a:r>
            <a:r>
              <a:rPr lang="en-US" altLang="en-US" dirty="0">
                <a:latin typeface="Arial" charset="0"/>
                <a:cs typeface="Arial" charset="0"/>
              </a:rPr>
              <a:t>(QBE)</a:t>
            </a:r>
            <a:endParaRPr lang="en-US" altLang="en-US" sz="825" dirty="0">
              <a:latin typeface="Times New Roman" pitchFamily="18" charset="0"/>
              <a:cs typeface="Times New Roman" pitchFamily="18" charset="0"/>
            </a:endParaRPr>
          </a:p>
          <a:p>
            <a:pPr marL="265510" indent="-257175">
              <a:spcBef>
                <a:spcPts val="863"/>
              </a:spcBef>
            </a:pPr>
            <a:r>
              <a:rPr lang="en-US" altLang="en-US" sz="1800" dirty="0">
                <a:latin typeface="Arial" charset="0"/>
                <a:cs typeface="Arial" charset="0"/>
              </a:rPr>
              <a:t>No</a:t>
            </a:r>
            <a:r>
              <a:rPr lang="en-US" altLang="en-US" sz="1800" dirty="0">
                <a:latin typeface="Times New Roman" pitchFamily="18" charset="0"/>
                <a:cs typeface="Times New Roman" pitchFamily="18" charset="0"/>
              </a:rPr>
              <a:t> </a:t>
            </a:r>
            <a:r>
              <a:rPr lang="en-US" altLang="en-US" sz="1800" b="1" dirty="0">
                <a:solidFill>
                  <a:srgbClr val="81AF00"/>
                </a:solidFill>
                <a:latin typeface="Arial" charset="0"/>
                <a:cs typeface="Arial" charset="0"/>
              </a:rPr>
              <a:t>discovery</a:t>
            </a:r>
            <a:r>
              <a:rPr lang="en-US" altLang="en-US" sz="1800" b="1" dirty="0">
                <a:solidFill>
                  <a:srgbClr val="81AF00"/>
                </a:solidFill>
                <a:latin typeface="Times New Roman" pitchFamily="18" charset="0"/>
                <a:cs typeface="Times New Roman" pitchFamily="18" charset="0"/>
              </a:rPr>
              <a:t> </a:t>
            </a:r>
            <a:r>
              <a:rPr lang="en-US" altLang="en-US" sz="1800" dirty="0">
                <a:latin typeface="Arial" charset="0"/>
                <a:cs typeface="Arial" charset="0"/>
              </a:rPr>
              <a:t>of</a:t>
            </a:r>
            <a:r>
              <a:rPr lang="en-US" altLang="en-US" sz="1800" dirty="0">
                <a:latin typeface="Times New Roman" pitchFamily="18" charset="0"/>
                <a:cs typeface="Times New Roman" pitchFamily="18" charset="0"/>
              </a:rPr>
              <a:t> </a:t>
            </a:r>
            <a:r>
              <a:rPr lang="en-US" altLang="en-US" sz="1800" dirty="0">
                <a:latin typeface="Arial" charset="0"/>
                <a:cs typeface="Arial" charset="0"/>
              </a:rPr>
              <a:t>patterns</a:t>
            </a:r>
            <a:r>
              <a:rPr lang="en-US" altLang="en-US" sz="1800" dirty="0">
                <a:latin typeface="Times New Roman" pitchFamily="18" charset="0"/>
                <a:cs typeface="Times New Roman" pitchFamily="18" charset="0"/>
              </a:rPr>
              <a:t> </a:t>
            </a:r>
            <a:r>
              <a:rPr lang="en-US" altLang="en-US" sz="1800" dirty="0">
                <a:latin typeface="Arial" charset="0"/>
                <a:cs typeface="Arial" charset="0"/>
              </a:rPr>
              <a:t>or</a:t>
            </a:r>
            <a:r>
              <a:rPr lang="en-US" altLang="en-US" sz="1800" dirty="0">
                <a:latin typeface="Times New Roman" pitchFamily="18" charset="0"/>
                <a:cs typeface="Times New Roman" pitchFamily="18" charset="0"/>
              </a:rPr>
              <a:t> </a:t>
            </a:r>
            <a:r>
              <a:rPr lang="en-US" altLang="en-US" sz="1800" dirty="0">
                <a:latin typeface="Arial" charset="0"/>
                <a:cs typeface="Arial" charset="0"/>
              </a:rPr>
              <a:t>models</a:t>
            </a:r>
            <a:endParaRPr lang="en-US" altLang="en-US" sz="1800" dirty="0">
              <a:latin typeface="Times New Roman" pitchFamily="18" charset="0"/>
              <a:cs typeface="Times New Roman" pitchFamily="18" charset="0"/>
            </a:endParaRPr>
          </a:p>
          <a:p>
            <a:pPr marL="265510" indent="-257175">
              <a:spcBef>
                <a:spcPts val="863"/>
              </a:spcBef>
            </a:pPr>
            <a:r>
              <a:rPr lang="en-US" altLang="en-US" sz="1800" dirty="0">
                <a:latin typeface="Arial" charset="0"/>
                <a:cs typeface="Arial" charset="0"/>
              </a:rPr>
              <a:t>Appropriate</a:t>
            </a:r>
            <a:r>
              <a:rPr lang="en-US" altLang="en-US" sz="1800" dirty="0">
                <a:latin typeface="Times New Roman" pitchFamily="18" charset="0"/>
                <a:cs typeface="Times New Roman" pitchFamily="18" charset="0"/>
              </a:rPr>
              <a:t> </a:t>
            </a:r>
            <a:r>
              <a:rPr lang="en-US" altLang="en-US" sz="1800" dirty="0">
                <a:latin typeface="Arial" charset="0"/>
                <a:cs typeface="Arial" charset="0"/>
              </a:rPr>
              <a:t>when</a:t>
            </a:r>
            <a:r>
              <a:rPr lang="en-US" altLang="en-US" sz="1800" dirty="0">
                <a:latin typeface="Times New Roman" pitchFamily="18" charset="0"/>
                <a:cs typeface="Times New Roman" pitchFamily="18" charset="0"/>
              </a:rPr>
              <a:t> </a:t>
            </a:r>
            <a:r>
              <a:rPr lang="en-US" altLang="en-US" sz="1800" dirty="0">
                <a:latin typeface="Arial" charset="0"/>
                <a:cs typeface="Arial" charset="0"/>
              </a:rPr>
              <a:t>an</a:t>
            </a:r>
            <a:r>
              <a:rPr lang="en-US" altLang="en-US" sz="1800" dirty="0">
                <a:latin typeface="Times New Roman" pitchFamily="18" charset="0"/>
                <a:cs typeface="Times New Roman" pitchFamily="18" charset="0"/>
              </a:rPr>
              <a:t> </a:t>
            </a:r>
            <a:r>
              <a:rPr lang="en-US" altLang="en-US" sz="1800" dirty="0">
                <a:latin typeface="Arial" charset="0"/>
                <a:cs typeface="Arial" charset="0"/>
              </a:rPr>
              <a:t>analyst</a:t>
            </a:r>
            <a:r>
              <a:rPr lang="en-US" altLang="en-US" sz="1800" dirty="0">
                <a:latin typeface="Times New Roman" pitchFamily="18" charset="0"/>
                <a:cs typeface="Times New Roman" pitchFamily="18" charset="0"/>
              </a:rPr>
              <a:t> </a:t>
            </a:r>
            <a:r>
              <a:rPr lang="en-US" altLang="en-US" sz="1800" dirty="0">
                <a:latin typeface="Arial" charset="0"/>
                <a:cs typeface="Arial" charset="0"/>
              </a:rPr>
              <a:t>already</a:t>
            </a:r>
            <a:r>
              <a:rPr lang="en-US" altLang="en-US" sz="1800" dirty="0">
                <a:latin typeface="Times New Roman" pitchFamily="18" charset="0"/>
                <a:cs typeface="Times New Roman" pitchFamily="18" charset="0"/>
              </a:rPr>
              <a:t> </a:t>
            </a:r>
            <a:r>
              <a:rPr lang="en-US" altLang="en-US" sz="1800" dirty="0">
                <a:latin typeface="Arial" charset="0"/>
                <a:cs typeface="Arial" charset="0"/>
              </a:rPr>
              <a:t>has</a:t>
            </a:r>
            <a:r>
              <a:rPr lang="en-US" altLang="en-US" sz="1800" dirty="0">
                <a:latin typeface="Times New Roman" pitchFamily="18" charset="0"/>
                <a:cs typeface="Times New Roman" pitchFamily="18" charset="0"/>
              </a:rPr>
              <a:t> </a:t>
            </a:r>
            <a:r>
              <a:rPr lang="en-US" altLang="en-US" sz="1800" dirty="0">
                <a:latin typeface="Arial" charset="0"/>
                <a:cs typeface="Arial" charset="0"/>
              </a:rPr>
              <a:t>an</a:t>
            </a:r>
            <a:r>
              <a:rPr lang="en-US" altLang="en-US" sz="1800" dirty="0">
                <a:latin typeface="Times New Roman" pitchFamily="18" charset="0"/>
                <a:cs typeface="Times New Roman" pitchFamily="18" charset="0"/>
              </a:rPr>
              <a:t> </a:t>
            </a:r>
            <a:r>
              <a:rPr lang="en-US" altLang="en-US" sz="1800" dirty="0">
                <a:latin typeface="Arial" charset="0"/>
                <a:cs typeface="Arial" charset="0"/>
              </a:rPr>
              <a:t>idea</a:t>
            </a:r>
            <a:r>
              <a:rPr lang="en-US" altLang="en-US" sz="1800" dirty="0">
                <a:latin typeface="Times New Roman" pitchFamily="18" charset="0"/>
                <a:cs typeface="Times New Roman" pitchFamily="18" charset="0"/>
              </a:rPr>
              <a:t> </a:t>
            </a:r>
            <a:r>
              <a:rPr lang="en-US" altLang="en-US" sz="1800" dirty="0">
                <a:latin typeface="Arial" charset="0"/>
                <a:cs typeface="Arial" charset="0"/>
              </a:rPr>
              <a:t>of</a:t>
            </a:r>
            <a:r>
              <a:rPr lang="en-US" altLang="en-US" sz="1800" dirty="0">
                <a:latin typeface="Times New Roman" pitchFamily="18" charset="0"/>
                <a:cs typeface="Times New Roman" pitchFamily="18" charset="0"/>
              </a:rPr>
              <a:t> </a:t>
            </a:r>
            <a:r>
              <a:rPr lang="en-US" altLang="en-US" sz="1800" dirty="0">
                <a:latin typeface="Arial" charset="0"/>
                <a:cs typeface="Arial" charset="0"/>
              </a:rPr>
              <a:t>what</a:t>
            </a:r>
            <a:r>
              <a:rPr lang="en-US" altLang="en-US" sz="1800" dirty="0">
                <a:latin typeface="Times New Roman" pitchFamily="18" charset="0"/>
                <a:cs typeface="Times New Roman" pitchFamily="18" charset="0"/>
              </a:rPr>
              <a:t> </a:t>
            </a:r>
            <a:r>
              <a:rPr lang="en-US" altLang="en-US" sz="1800" dirty="0">
                <a:latin typeface="Arial" charset="0"/>
                <a:cs typeface="Arial" charset="0"/>
              </a:rPr>
              <a:t>might</a:t>
            </a:r>
            <a:r>
              <a:rPr lang="en-US" altLang="en-US" sz="1800" dirty="0">
                <a:latin typeface="Times New Roman" pitchFamily="18" charset="0"/>
                <a:cs typeface="Times New Roman" pitchFamily="18" charset="0"/>
              </a:rPr>
              <a:t> </a:t>
            </a:r>
            <a:r>
              <a:rPr lang="en-US" altLang="en-US" sz="1800" dirty="0">
                <a:latin typeface="Arial" charset="0"/>
                <a:cs typeface="Arial" charset="0"/>
              </a:rPr>
              <a:t>be</a:t>
            </a:r>
            <a:r>
              <a:rPr lang="en-US" altLang="en-US" sz="1800" dirty="0">
                <a:latin typeface="Times New Roman" pitchFamily="18" charset="0"/>
                <a:cs typeface="Times New Roman" pitchFamily="18" charset="0"/>
              </a:rPr>
              <a:t> </a:t>
            </a:r>
            <a:r>
              <a:rPr lang="en-US" altLang="en-US" sz="1800" dirty="0">
                <a:latin typeface="Arial" charset="0"/>
                <a:cs typeface="Arial" charset="0"/>
              </a:rPr>
              <a:t>an</a:t>
            </a:r>
            <a:r>
              <a:rPr lang="en-US" altLang="en-US" sz="1800" dirty="0">
                <a:latin typeface="Times New Roman" pitchFamily="18" charset="0"/>
                <a:cs typeface="Times New Roman" pitchFamily="18" charset="0"/>
              </a:rPr>
              <a:t> </a:t>
            </a:r>
            <a:r>
              <a:rPr lang="en-US" altLang="en-US" sz="1800" dirty="0">
                <a:latin typeface="Arial" charset="0"/>
                <a:cs typeface="Arial" charset="0"/>
              </a:rPr>
              <a:t>interesting</a:t>
            </a:r>
            <a:r>
              <a:rPr lang="en-US" altLang="en-US" sz="1800" dirty="0">
                <a:latin typeface="Times New Roman" pitchFamily="18" charset="0"/>
                <a:cs typeface="Times New Roman" pitchFamily="18" charset="0"/>
              </a:rPr>
              <a:t> </a:t>
            </a:r>
            <a:r>
              <a:rPr lang="en-US" altLang="en-US" sz="1800" dirty="0">
                <a:latin typeface="Arial" charset="0"/>
                <a:cs typeface="Arial" charset="0"/>
              </a:rPr>
              <a:t>subpart</a:t>
            </a:r>
            <a:r>
              <a:rPr lang="en-US" altLang="en-US" sz="1800" dirty="0">
                <a:latin typeface="Times New Roman" pitchFamily="18" charset="0"/>
                <a:cs typeface="Times New Roman" pitchFamily="18" charset="0"/>
              </a:rPr>
              <a:t> </a:t>
            </a:r>
            <a:r>
              <a:rPr lang="en-US" altLang="en-US" sz="1800" dirty="0">
                <a:latin typeface="Arial" charset="0"/>
                <a:cs typeface="Arial" charset="0"/>
              </a:rPr>
              <a:t>of</a:t>
            </a:r>
            <a:r>
              <a:rPr lang="en-US" altLang="en-US" sz="1800" dirty="0">
                <a:latin typeface="Times New Roman" pitchFamily="18" charset="0"/>
                <a:cs typeface="Times New Roman" pitchFamily="18" charset="0"/>
              </a:rPr>
              <a:t> </a:t>
            </a:r>
            <a:r>
              <a:rPr lang="en-US" altLang="en-US" sz="1800" dirty="0">
                <a:latin typeface="Arial" charset="0"/>
                <a:cs typeface="Arial" charset="0"/>
              </a:rPr>
              <a:t>the</a:t>
            </a:r>
            <a:r>
              <a:rPr lang="en-US" altLang="en-US" sz="1800" dirty="0">
                <a:latin typeface="Times New Roman" pitchFamily="18" charset="0"/>
                <a:cs typeface="Times New Roman" pitchFamily="18" charset="0"/>
              </a:rPr>
              <a:t> </a:t>
            </a:r>
            <a:r>
              <a:rPr lang="en-US" altLang="en-US" sz="1800" dirty="0">
                <a:latin typeface="Arial" charset="0"/>
                <a:cs typeface="Arial" charset="0"/>
              </a:rPr>
              <a:t>data</a:t>
            </a:r>
            <a:endParaRPr lang="en-US" altLang="en-US" sz="1800" dirty="0">
              <a:latin typeface="Times New Roman" pitchFamily="18" charset="0"/>
              <a:cs typeface="Times New Roman" pitchFamily="18" charset="0"/>
            </a:endParaRPr>
          </a:p>
          <a:p>
            <a:pPr marL="265510" indent="-257175">
              <a:spcBef>
                <a:spcPts val="863"/>
              </a:spcBef>
            </a:pPr>
            <a:r>
              <a:rPr lang="en-US" altLang="en-US" sz="1800" dirty="0">
                <a:latin typeface="Arial" charset="0"/>
                <a:cs typeface="Arial" charset="0"/>
              </a:rPr>
              <a:t>Extract</a:t>
            </a:r>
            <a:r>
              <a:rPr lang="en-US" altLang="en-US" sz="1800" dirty="0">
                <a:latin typeface="Times New Roman" pitchFamily="18" charset="0"/>
                <a:cs typeface="Times New Roman" pitchFamily="18" charset="0"/>
              </a:rPr>
              <a:t> </a:t>
            </a:r>
            <a:r>
              <a:rPr lang="en-US" altLang="en-US" sz="1800" dirty="0">
                <a:latin typeface="Arial" charset="0"/>
                <a:cs typeface="Arial" charset="0"/>
              </a:rPr>
              <a:t>the</a:t>
            </a:r>
            <a:r>
              <a:rPr lang="en-US" altLang="en-US" sz="1800" dirty="0">
                <a:latin typeface="Times New Roman" pitchFamily="18" charset="0"/>
                <a:cs typeface="Times New Roman" pitchFamily="18" charset="0"/>
              </a:rPr>
              <a:t> </a:t>
            </a:r>
            <a:r>
              <a:rPr lang="en-US" altLang="en-US" sz="1800" dirty="0">
                <a:latin typeface="Arial" charset="0"/>
                <a:cs typeface="Arial" charset="0"/>
              </a:rPr>
              <a:t>data</a:t>
            </a:r>
            <a:r>
              <a:rPr lang="en-US" altLang="en-US" sz="1800" dirty="0">
                <a:latin typeface="Times New Roman" pitchFamily="18" charset="0"/>
                <a:cs typeface="Times New Roman" pitchFamily="18" charset="0"/>
              </a:rPr>
              <a:t> </a:t>
            </a:r>
            <a:r>
              <a:rPr lang="en-US" altLang="en-US" sz="1800" dirty="0">
                <a:latin typeface="Arial" charset="0"/>
                <a:cs typeface="Arial" charset="0"/>
              </a:rPr>
              <a:t>you</a:t>
            </a:r>
            <a:r>
              <a:rPr lang="en-US" altLang="en-US" sz="1800" dirty="0">
                <a:latin typeface="Times New Roman" pitchFamily="18" charset="0"/>
                <a:cs typeface="Times New Roman" pitchFamily="18" charset="0"/>
              </a:rPr>
              <a:t> </a:t>
            </a:r>
            <a:r>
              <a:rPr lang="en-US" altLang="en-US" sz="1800" dirty="0">
                <a:latin typeface="Arial" charset="0"/>
                <a:cs typeface="Arial" charset="0"/>
              </a:rPr>
              <a:t>need</a:t>
            </a:r>
            <a:r>
              <a:rPr lang="en-US" altLang="en-US" sz="1800" dirty="0">
                <a:latin typeface="Times New Roman" pitchFamily="18" charset="0"/>
                <a:cs typeface="Times New Roman" pitchFamily="18" charset="0"/>
              </a:rPr>
              <a:t> </a:t>
            </a:r>
            <a:r>
              <a:rPr lang="en-US" altLang="en-US" sz="1800" dirty="0">
                <a:latin typeface="Arial" charset="0"/>
                <a:cs typeface="Arial" charset="0"/>
              </a:rPr>
              <a:t>for</a:t>
            </a:r>
            <a:r>
              <a:rPr lang="en-US" altLang="en-US" sz="1800" dirty="0">
                <a:latin typeface="Times New Roman" pitchFamily="18" charset="0"/>
                <a:cs typeface="Times New Roman" pitchFamily="18" charset="0"/>
              </a:rPr>
              <a:t> </a:t>
            </a:r>
            <a:r>
              <a:rPr lang="en-US" altLang="en-US" sz="1800" dirty="0">
                <a:latin typeface="Arial" charset="0"/>
                <a:cs typeface="Arial" charset="0"/>
              </a:rPr>
              <a:t>DM</a:t>
            </a:r>
            <a:endParaRPr lang="en-US" altLang="en-US" sz="1800" dirty="0">
              <a:latin typeface="Times New Roman" pitchFamily="18" charset="0"/>
              <a:cs typeface="Times New Roman" pitchFamily="18" charset="0"/>
            </a:endParaRPr>
          </a:p>
        </p:txBody>
      </p:sp>
      <p:sp>
        <p:nvSpPr>
          <p:cNvPr id="14345" name="object 10"/>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9050"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20AD0DB6-85B6-49B7-AC84-90ED37469266}" type="slidenum">
              <a:rPr lang="en-US" altLang="en-US" smtClean="0">
                <a:solidFill>
                  <a:srgbClr val="252525"/>
                </a:solidFill>
                <a:latin typeface="Arial" charset="0"/>
              </a:rPr>
              <a:pPr eaLnBrk="1" fontAlgn="base" hangingPunct="1">
                <a:spcBef>
                  <a:spcPct val="0"/>
                </a:spcBef>
                <a:spcAft>
                  <a:spcPct val="0"/>
                </a:spcAft>
              </a:pPr>
              <a:t>12</a:t>
            </a:fld>
            <a:endParaRPr lang="en-US" altLang="en-US">
              <a:solidFill>
                <a:srgbClr val="252525"/>
              </a:solidFill>
              <a:latin typeface="Arial" charset="0"/>
            </a:endParaRPr>
          </a:p>
        </p:txBody>
      </p:sp>
      <p:sp>
        <p:nvSpPr>
          <p:cNvPr id="14346" name="object 6"/>
          <p:cNvSpPr txBox="1">
            <a:spLocks noChangeArrowheads="1"/>
          </p:cNvSpPr>
          <p:nvPr/>
        </p:nvSpPr>
        <p:spPr bwMode="auto">
          <a:xfrm>
            <a:off x="3181350" y="958091"/>
            <a:ext cx="59626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sz="2100" dirty="0">
                <a:solidFill>
                  <a:srgbClr val="252525"/>
                </a:solidFill>
                <a:latin typeface="Arial" charset="0"/>
              </a:rPr>
              <a:t>Related</a:t>
            </a:r>
            <a:r>
              <a:rPr lang="en-US" altLang="en-US" sz="2100" dirty="0">
                <a:solidFill>
                  <a:srgbClr val="252525"/>
                </a:solidFill>
                <a:latin typeface="Times New Roman" pitchFamily="18" charset="0"/>
                <a:cs typeface="Times New Roman" pitchFamily="18" charset="0"/>
              </a:rPr>
              <a:t> </a:t>
            </a:r>
            <a:r>
              <a:rPr lang="en-US" altLang="en-US" sz="2100" dirty="0">
                <a:solidFill>
                  <a:srgbClr val="252525"/>
                </a:solidFill>
                <a:latin typeface="Arial" charset="0"/>
              </a:rPr>
              <a:t>techniques</a:t>
            </a:r>
            <a:r>
              <a:rPr lang="en-US" altLang="en-US" sz="2100" dirty="0">
                <a:solidFill>
                  <a:srgbClr val="252525"/>
                </a:solidFill>
                <a:latin typeface="Times New Roman" pitchFamily="18" charset="0"/>
                <a:cs typeface="Times New Roman" pitchFamily="18" charset="0"/>
              </a:rPr>
              <a:t> </a:t>
            </a:r>
            <a:r>
              <a:rPr lang="en-US" altLang="en-US" sz="2100" dirty="0">
                <a:solidFill>
                  <a:srgbClr val="252525"/>
                </a:solidFill>
                <a:latin typeface="Arial" charset="0"/>
              </a:rPr>
              <a:t>and</a:t>
            </a:r>
            <a:r>
              <a:rPr lang="en-US" altLang="en-US" sz="2100" dirty="0">
                <a:solidFill>
                  <a:srgbClr val="252525"/>
                </a:solidFill>
                <a:latin typeface="Times New Roman" pitchFamily="18" charset="0"/>
                <a:cs typeface="Times New Roman" pitchFamily="18" charset="0"/>
              </a:rPr>
              <a:t> </a:t>
            </a:r>
            <a:r>
              <a:rPr lang="en-US" altLang="en-US" sz="2100" dirty="0">
                <a:solidFill>
                  <a:srgbClr val="252525"/>
                </a:solidFill>
                <a:latin typeface="Arial" charset="0"/>
              </a:rPr>
              <a:t>technologies:</a:t>
            </a:r>
            <a:r>
              <a:rPr lang="en-US" altLang="en-US" sz="2100" dirty="0">
                <a:solidFill>
                  <a:srgbClr val="252525"/>
                </a:solidFill>
                <a:latin typeface="Times New Roman" pitchFamily="18" charset="0"/>
                <a:cs typeface="Times New Roman" pitchFamily="18" charset="0"/>
              </a:rPr>
              <a:t> </a:t>
            </a:r>
            <a:r>
              <a:rPr lang="en-US" altLang="en-US" sz="2100" dirty="0">
                <a:solidFill>
                  <a:srgbClr val="252525"/>
                </a:solidFill>
                <a:latin typeface="Arial" charset="0"/>
              </a:rPr>
              <a:t>Database</a:t>
            </a:r>
            <a:r>
              <a:rPr lang="en-US" altLang="en-US" sz="2100" dirty="0">
                <a:solidFill>
                  <a:srgbClr val="252525"/>
                </a:solidFill>
                <a:latin typeface="Times New Roman" pitchFamily="18" charset="0"/>
                <a:cs typeface="Times New Roman" pitchFamily="18" charset="0"/>
              </a:rPr>
              <a:t> </a:t>
            </a:r>
            <a:r>
              <a:rPr lang="en-US" altLang="en-US" sz="2100" dirty="0">
                <a:solidFill>
                  <a:srgbClr val="252525"/>
                </a:solidFill>
                <a:latin typeface="Arial" charset="0"/>
              </a:rPr>
              <a:t>querying</a:t>
            </a:r>
            <a:endParaRPr lang="en-US" altLang="en-US" sz="2100" dirty="0">
              <a:latin typeface="Arial" charset="0"/>
            </a:endParaRPr>
          </a:p>
        </p:txBody>
      </p:sp>
    </p:spTree>
    <p:extLst>
      <p:ext uri="{BB962C8B-B14F-4D97-AF65-F5344CB8AC3E}">
        <p14:creationId xmlns:p14="http://schemas.microsoft.com/office/powerpoint/2010/main" val="136412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5363"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15364"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15365" name="object 5"/>
          <p:cNvSpPr txBox="1">
            <a:spLocks noChangeArrowheads="1"/>
          </p:cNvSpPr>
          <p:nvPr/>
        </p:nvSpPr>
        <p:spPr bwMode="auto">
          <a:xfrm>
            <a:off x="1066802" y="2183703"/>
            <a:ext cx="7332662" cy="2804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55600"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Data</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Warehouses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collect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data</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from</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across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enterprise,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often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from</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multiple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transaction-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processing</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systems</a:t>
            </a:r>
            <a:endParaRPr lang="en-US" altLang="en-US" dirty="0">
              <a:latin typeface="Arial" charset="0"/>
            </a:endParaRPr>
          </a:p>
          <a:p>
            <a:pPr eaLnBrk="1" hangingPunct="1">
              <a:spcBef>
                <a:spcPts val="863"/>
              </a:spcBef>
            </a:pPr>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May</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be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seen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a:t>
            </a:r>
            <a:r>
              <a:rPr lang="en-US" altLang="en-US" dirty="0">
                <a:solidFill>
                  <a:srgbClr val="252525"/>
                </a:solidFill>
                <a:latin typeface="Times New Roman" pitchFamily="18" charset="0"/>
                <a:cs typeface="Times New Roman" pitchFamily="18" charset="0"/>
              </a:rPr>
              <a:t> </a:t>
            </a:r>
            <a:r>
              <a:rPr lang="en-US" altLang="en-US" b="1" dirty="0">
                <a:solidFill>
                  <a:srgbClr val="81AF00"/>
                </a:solidFill>
                <a:latin typeface="Arial" charset="0"/>
              </a:rPr>
              <a:t>facilitating</a:t>
            </a:r>
            <a:r>
              <a:rPr lang="en-US" altLang="en-US" b="1" dirty="0">
                <a:solidFill>
                  <a:srgbClr val="81AF00"/>
                </a:solidFill>
                <a:latin typeface="Times New Roman" pitchFamily="18" charset="0"/>
                <a:cs typeface="Times New Roman" pitchFamily="18" charset="0"/>
              </a:rPr>
              <a:t> </a:t>
            </a:r>
            <a:r>
              <a:rPr lang="en-US" altLang="en-US" b="1" dirty="0">
                <a:solidFill>
                  <a:srgbClr val="81AF00"/>
                </a:solidFill>
                <a:latin typeface="Arial" charset="0"/>
              </a:rPr>
              <a:t>technology</a:t>
            </a:r>
            <a:r>
              <a:rPr lang="en-US" altLang="en-US" b="1" dirty="0">
                <a:solidFill>
                  <a:srgbClr val="81AF00"/>
                </a:solidFill>
                <a:latin typeface="Times New Roman" pitchFamily="18" charset="0"/>
                <a:cs typeface="Times New Roman" pitchFamily="18" charset="0"/>
              </a:rPr>
              <a:t> </a:t>
            </a:r>
            <a:r>
              <a:rPr lang="en-US" altLang="en-US" dirty="0">
                <a:solidFill>
                  <a:srgbClr val="252525"/>
                </a:solidFill>
                <a:latin typeface="Arial" charset="0"/>
              </a:rPr>
              <a:t>of</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DM</a:t>
            </a:r>
            <a:endParaRPr lang="en-US" altLang="en-US" dirty="0">
              <a:latin typeface="Arial" charset="0"/>
            </a:endParaRPr>
          </a:p>
          <a:p>
            <a:pPr eaLnBrk="1" hangingPunct="1">
              <a:spcBef>
                <a:spcPts val="10"/>
              </a:spcBef>
            </a:pPr>
            <a:endParaRPr lang="en-US" altLang="en-US" sz="1575" dirty="0">
              <a:latin typeface="Times New Roman" pitchFamily="18" charset="0"/>
              <a:cs typeface="Times New Roman" pitchFamily="18" charset="0"/>
            </a:endParaRPr>
          </a:p>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OLAP</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provides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easy-to-use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GUI</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to</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explore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large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data</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collections,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often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in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Data</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Warehouse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context</a:t>
            </a:r>
            <a:endParaRPr lang="en-US" altLang="en-US" dirty="0">
              <a:latin typeface="Arial" charset="0"/>
            </a:endParaRPr>
          </a:p>
          <a:p>
            <a:pPr eaLnBrk="1" hangingPunct="1">
              <a:spcBef>
                <a:spcPts val="863"/>
              </a:spcBef>
            </a:pPr>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Dimensions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of</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analysis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must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be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pre-programmed</a:t>
            </a:r>
            <a:r>
              <a:rPr lang="en-US" altLang="en-US" dirty="0">
                <a:latin typeface="Arial" charset="0"/>
              </a:rPr>
              <a:t> </a:t>
            </a:r>
            <a:r>
              <a:rPr lang="en-US" altLang="en-US" dirty="0">
                <a:solidFill>
                  <a:srgbClr val="252525"/>
                </a:solidFill>
                <a:latin typeface="Arial" charset="0"/>
              </a:rPr>
              <a:t>into</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the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OLAP</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system</a:t>
            </a:r>
            <a:endParaRPr lang="en-US" altLang="en-US" dirty="0">
              <a:latin typeface="Arial" charset="0"/>
            </a:endParaRPr>
          </a:p>
          <a:p>
            <a:pPr eaLnBrk="1" hangingPunct="1">
              <a:spcBef>
                <a:spcPts val="863"/>
              </a:spcBef>
            </a:pPr>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No</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modeling</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or</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automatic</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pattern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finding</a:t>
            </a:r>
            <a:endParaRPr lang="en-US" altLang="en-US" dirty="0">
              <a:latin typeface="Arial" charset="0"/>
            </a:endParaRPr>
          </a:p>
        </p:txBody>
      </p:sp>
      <p:sp>
        <p:nvSpPr>
          <p:cNvPr id="15369" name="object 10"/>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9050"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781F5BA3-18B2-4080-AAFA-5A151168F034}" type="slidenum">
              <a:rPr lang="en-US" altLang="en-US" smtClean="0">
                <a:solidFill>
                  <a:srgbClr val="252525"/>
                </a:solidFill>
                <a:latin typeface="Arial" charset="0"/>
              </a:rPr>
              <a:pPr eaLnBrk="1" fontAlgn="base" hangingPunct="1">
                <a:spcBef>
                  <a:spcPct val="0"/>
                </a:spcBef>
                <a:spcAft>
                  <a:spcPct val="0"/>
                </a:spcAft>
              </a:pPr>
              <a:t>13</a:t>
            </a:fld>
            <a:endParaRPr lang="en-US" altLang="en-US">
              <a:solidFill>
                <a:srgbClr val="252525"/>
              </a:solidFill>
              <a:latin typeface="Arial" charset="0"/>
            </a:endParaRPr>
          </a:p>
        </p:txBody>
      </p:sp>
      <p:sp>
        <p:nvSpPr>
          <p:cNvPr id="15370" name="object 6"/>
          <p:cNvSpPr txBox="1">
            <a:spLocks noChangeArrowheads="1"/>
          </p:cNvSpPr>
          <p:nvPr/>
        </p:nvSpPr>
        <p:spPr bwMode="auto">
          <a:xfrm>
            <a:off x="3777322" y="785685"/>
            <a:ext cx="59626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sz="2100" dirty="0">
                <a:solidFill>
                  <a:srgbClr val="252525"/>
                </a:solidFill>
                <a:latin typeface="Arial" charset="0"/>
              </a:rPr>
              <a:t>Related</a:t>
            </a:r>
            <a:r>
              <a:rPr lang="en-US" altLang="en-US" sz="2100" dirty="0">
                <a:solidFill>
                  <a:srgbClr val="252525"/>
                </a:solidFill>
                <a:latin typeface="Times New Roman" pitchFamily="18" charset="0"/>
                <a:cs typeface="Times New Roman" pitchFamily="18" charset="0"/>
              </a:rPr>
              <a:t> </a:t>
            </a:r>
            <a:r>
              <a:rPr lang="en-US" altLang="en-US" sz="2100" dirty="0">
                <a:solidFill>
                  <a:srgbClr val="252525"/>
                </a:solidFill>
                <a:latin typeface="Arial" charset="0"/>
              </a:rPr>
              <a:t>techniques</a:t>
            </a:r>
            <a:r>
              <a:rPr lang="en-US" altLang="en-US" sz="2100" dirty="0">
                <a:solidFill>
                  <a:srgbClr val="252525"/>
                </a:solidFill>
                <a:latin typeface="Times New Roman" pitchFamily="18" charset="0"/>
                <a:cs typeface="Times New Roman" pitchFamily="18" charset="0"/>
              </a:rPr>
              <a:t> </a:t>
            </a:r>
            <a:r>
              <a:rPr lang="en-US" altLang="en-US" sz="2100" dirty="0">
                <a:solidFill>
                  <a:srgbClr val="252525"/>
                </a:solidFill>
                <a:latin typeface="Arial" charset="0"/>
              </a:rPr>
              <a:t>and</a:t>
            </a:r>
            <a:r>
              <a:rPr lang="en-US" altLang="en-US" sz="2100" dirty="0">
                <a:solidFill>
                  <a:srgbClr val="252525"/>
                </a:solidFill>
                <a:latin typeface="Times New Roman" pitchFamily="18" charset="0"/>
                <a:cs typeface="Times New Roman" pitchFamily="18" charset="0"/>
              </a:rPr>
              <a:t> </a:t>
            </a:r>
            <a:r>
              <a:rPr lang="en-US" altLang="en-US" sz="2100" dirty="0">
                <a:solidFill>
                  <a:srgbClr val="252525"/>
                </a:solidFill>
                <a:latin typeface="Arial" charset="0"/>
              </a:rPr>
              <a:t>technologies:</a:t>
            </a:r>
            <a:r>
              <a:rPr lang="en-US" altLang="en-US" sz="2100" dirty="0">
                <a:solidFill>
                  <a:srgbClr val="252525"/>
                </a:solidFill>
                <a:latin typeface="Times New Roman" pitchFamily="18" charset="0"/>
                <a:cs typeface="Times New Roman" pitchFamily="18" charset="0"/>
              </a:rPr>
              <a:t> </a:t>
            </a:r>
            <a:r>
              <a:rPr lang="en-US" altLang="en-US" sz="2100" dirty="0">
                <a:solidFill>
                  <a:srgbClr val="252525"/>
                </a:solidFill>
                <a:latin typeface="Arial" charset="0"/>
              </a:rPr>
              <a:t>Data</a:t>
            </a:r>
            <a:r>
              <a:rPr lang="en-US" altLang="en-US" sz="2100" dirty="0">
                <a:solidFill>
                  <a:srgbClr val="252525"/>
                </a:solidFill>
                <a:latin typeface="Times New Roman" pitchFamily="18" charset="0"/>
                <a:cs typeface="Times New Roman" pitchFamily="18" charset="0"/>
              </a:rPr>
              <a:t> </a:t>
            </a:r>
            <a:r>
              <a:rPr lang="en-US" altLang="en-US" sz="2100" dirty="0">
                <a:solidFill>
                  <a:srgbClr val="252525"/>
                </a:solidFill>
                <a:latin typeface="Arial" charset="0"/>
              </a:rPr>
              <a:t>Warehousing</a:t>
            </a:r>
            <a:r>
              <a:rPr lang="en-US" altLang="en-US" sz="2100" dirty="0">
                <a:solidFill>
                  <a:srgbClr val="252525"/>
                </a:solidFill>
                <a:latin typeface="Times New Roman" pitchFamily="18" charset="0"/>
                <a:cs typeface="Times New Roman" pitchFamily="18" charset="0"/>
              </a:rPr>
              <a:t> </a:t>
            </a:r>
            <a:r>
              <a:rPr lang="en-US" altLang="en-US" sz="2100" dirty="0">
                <a:solidFill>
                  <a:srgbClr val="252525"/>
                </a:solidFill>
                <a:latin typeface="Arial" charset="0"/>
              </a:rPr>
              <a:t>and</a:t>
            </a:r>
            <a:r>
              <a:rPr lang="en-US" altLang="en-US" sz="2100" dirty="0">
                <a:solidFill>
                  <a:srgbClr val="252525"/>
                </a:solidFill>
                <a:latin typeface="Times New Roman" pitchFamily="18" charset="0"/>
                <a:cs typeface="Times New Roman" pitchFamily="18" charset="0"/>
              </a:rPr>
              <a:t> </a:t>
            </a:r>
            <a:r>
              <a:rPr lang="en-US" altLang="en-US" sz="2100" dirty="0">
                <a:solidFill>
                  <a:srgbClr val="252525"/>
                </a:solidFill>
                <a:latin typeface="Arial" charset="0"/>
              </a:rPr>
              <a:t>OLAP</a:t>
            </a:r>
            <a:endParaRPr lang="en-US" altLang="en-US" sz="2100" dirty="0">
              <a:latin typeface="Arial" charset="0"/>
            </a:endParaRPr>
          </a:p>
        </p:txBody>
      </p:sp>
    </p:spTree>
    <p:extLst>
      <p:ext uri="{BB962C8B-B14F-4D97-AF65-F5344CB8AC3E}">
        <p14:creationId xmlns:p14="http://schemas.microsoft.com/office/powerpoint/2010/main" val="8150355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6387"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16388"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5" name="object 5"/>
          <p:cNvSpPr txBox="1"/>
          <p:nvPr/>
        </p:nvSpPr>
        <p:spPr>
          <a:xfrm>
            <a:off x="1020674" y="2058373"/>
            <a:ext cx="7019925" cy="2943113"/>
          </a:xfrm>
          <a:prstGeom prst="rect">
            <a:avLst/>
          </a:prstGeom>
        </p:spPr>
        <p:txBody>
          <a:bodyPr lIns="0" tIns="0" rIns="0" bIns="0">
            <a:spAutoFit/>
          </a:bodyPr>
          <a:lstStyle/>
          <a:p>
            <a:pPr marL="9525" fontAlgn="auto">
              <a:spcBef>
                <a:spcPts val="0"/>
              </a:spcBef>
              <a:spcAft>
                <a:spcPts val="0"/>
              </a:spcAft>
              <a:defRPr/>
            </a:pPr>
            <a:r>
              <a:rPr dirty="0">
                <a:solidFill>
                  <a:srgbClr val="99CD00"/>
                </a:solidFill>
                <a:latin typeface="Wingdings 3"/>
                <a:cs typeface="Wingdings 3"/>
              </a:rPr>
              <a:t></a:t>
            </a:r>
            <a:r>
              <a:rPr spc="-30" dirty="0">
                <a:solidFill>
                  <a:srgbClr val="99CD00"/>
                </a:solidFill>
                <a:latin typeface="Times New Roman"/>
                <a:cs typeface="Times New Roman"/>
              </a:rPr>
              <a:t> </a:t>
            </a:r>
            <a:r>
              <a:rPr spc="-4" dirty="0">
                <a:solidFill>
                  <a:srgbClr val="252525"/>
                </a:solidFill>
                <a:latin typeface="Arial"/>
                <a:cs typeface="Arial"/>
              </a:rPr>
              <a:t>Th</a:t>
            </a:r>
            <a:r>
              <a:rPr dirty="0">
                <a:solidFill>
                  <a:srgbClr val="252525"/>
                </a:solidFill>
                <a:latin typeface="Arial"/>
                <a:cs typeface="Arial"/>
              </a:rPr>
              <a:t>e</a:t>
            </a:r>
            <a:r>
              <a:rPr spc="49" dirty="0">
                <a:solidFill>
                  <a:srgbClr val="252525"/>
                </a:solidFill>
                <a:latin typeface="Times New Roman"/>
                <a:cs typeface="Times New Roman"/>
              </a:rPr>
              <a:t> </a:t>
            </a:r>
            <a:r>
              <a:rPr spc="-4" dirty="0">
                <a:solidFill>
                  <a:srgbClr val="252525"/>
                </a:solidFill>
                <a:latin typeface="Arial"/>
                <a:cs typeface="Arial"/>
              </a:rPr>
              <a:t>nee</a:t>
            </a:r>
            <a:r>
              <a:rPr dirty="0">
                <a:solidFill>
                  <a:srgbClr val="252525"/>
                </a:solidFill>
                <a:latin typeface="Arial"/>
                <a:cs typeface="Arial"/>
              </a:rPr>
              <a:t>d</a:t>
            </a:r>
            <a:r>
              <a:rPr spc="60" dirty="0">
                <a:solidFill>
                  <a:srgbClr val="252525"/>
                </a:solidFill>
                <a:latin typeface="Times New Roman"/>
                <a:cs typeface="Times New Roman"/>
              </a:rPr>
              <a:t> </a:t>
            </a:r>
            <a:r>
              <a:rPr spc="-8" dirty="0">
                <a:solidFill>
                  <a:srgbClr val="252525"/>
                </a:solidFill>
                <a:latin typeface="Arial"/>
                <a:cs typeface="Arial"/>
              </a:rPr>
              <a:t>for</a:t>
            </a:r>
            <a:r>
              <a:rPr spc="49" dirty="0">
                <a:solidFill>
                  <a:srgbClr val="252525"/>
                </a:solidFill>
                <a:latin typeface="Times New Roman"/>
                <a:cs typeface="Times New Roman"/>
              </a:rPr>
              <a:t> </a:t>
            </a:r>
            <a:r>
              <a:rPr spc="-4" dirty="0">
                <a:solidFill>
                  <a:srgbClr val="252525"/>
                </a:solidFill>
                <a:latin typeface="Arial"/>
                <a:cs typeface="Arial"/>
              </a:rPr>
              <a:t>dat</a:t>
            </a:r>
            <a:r>
              <a:rPr dirty="0">
                <a:solidFill>
                  <a:srgbClr val="252525"/>
                </a:solidFill>
                <a:latin typeface="Arial"/>
                <a:cs typeface="Arial"/>
              </a:rPr>
              <a:t>a</a:t>
            </a:r>
            <a:r>
              <a:rPr spc="41" dirty="0">
                <a:solidFill>
                  <a:srgbClr val="252525"/>
                </a:solidFill>
                <a:latin typeface="Times New Roman"/>
                <a:cs typeface="Times New Roman"/>
              </a:rPr>
              <a:t> </a:t>
            </a:r>
            <a:r>
              <a:rPr dirty="0">
                <a:solidFill>
                  <a:srgbClr val="252525"/>
                </a:solidFill>
                <a:latin typeface="Arial"/>
                <a:cs typeface="Arial"/>
              </a:rPr>
              <a:t>mini</a:t>
            </a:r>
            <a:r>
              <a:rPr spc="-11" dirty="0">
                <a:solidFill>
                  <a:srgbClr val="252525"/>
                </a:solidFill>
                <a:latin typeface="Arial"/>
                <a:cs typeface="Arial"/>
              </a:rPr>
              <a:t>n</a:t>
            </a:r>
            <a:r>
              <a:rPr dirty="0">
                <a:solidFill>
                  <a:srgbClr val="252525"/>
                </a:solidFill>
                <a:latin typeface="Arial"/>
                <a:cs typeface="Arial"/>
              </a:rPr>
              <a:t>g</a:t>
            </a:r>
            <a:endParaRPr dirty="0">
              <a:latin typeface="Arial"/>
              <a:cs typeface="Arial"/>
            </a:endParaRPr>
          </a:p>
          <a:p>
            <a:pPr fontAlgn="auto">
              <a:spcBef>
                <a:spcPts val="0"/>
              </a:spcBef>
              <a:spcAft>
                <a:spcPts val="0"/>
              </a:spcAft>
              <a:defRPr/>
            </a:pPr>
            <a:endParaRPr dirty="0">
              <a:latin typeface="Times New Roman"/>
              <a:cs typeface="Times New Roman"/>
            </a:endParaRPr>
          </a:p>
          <a:p>
            <a:pPr fontAlgn="auto">
              <a:spcBef>
                <a:spcPts val="9"/>
              </a:spcBef>
              <a:spcAft>
                <a:spcPts val="0"/>
              </a:spcAft>
              <a:defRPr/>
            </a:pPr>
            <a:endParaRPr sz="1575" dirty="0">
              <a:latin typeface="Times New Roman"/>
              <a:cs typeface="Times New Roman"/>
            </a:endParaRPr>
          </a:p>
          <a:p>
            <a:pPr marL="9525" fontAlgn="auto">
              <a:spcBef>
                <a:spcPts val="0"/>
              </a:spcBef>
              <a:spcAft>
                <a:spcPts val="0"/>
              </a:spcAft>
              <a:defRPr/>
            </a:pPr>
            <a:r>
              <a:rPr dirty="0">
                <a:solidFill>
                  <a:srgbClr val="99CD00"/>
                </a:solidFill>
                <a:latin typeface="Wingdings 3"/>
                <a:cs typeface="Wingdings 3"/>
              </a:rPr>
              <a:t></a:t>
            </a:r>
            <a:r>
              <a:rPr spc="-30" dirty="0">
                <a:solidFill>
                  <a:srgbClr val="99CD00"/>
                </a:solidFill>
                <a:latin typeface="Times New Roman"/>
                <a:cs typeface="Times New Roman"/>
              </a:rPr>
              <a:t> </a:t>
            </a:r>
            <a:r>
              <a:rPr b="1" dirty="0">
                <a:solidFill>
                  <a:srgbClr val="81AF00"/>
                </a:solidFill>
                <a:latin typeface="Arial"/>
                <a:cs typeface="Arial"/>
              </a:rPr>
              <a:t>From</a:t>
            </a:r>
            <a:r>
              <a:rPr b="1" spc="41" dirty="0">
                <a:solidFill>
                  <a:srgbClr val="81AF00"/>
                </a:solidFill>
                <a:latin typeface="Times New Roman"/>
                <a:cs typeface="Times New Roman"/>
              </a:rPr>
              <a:t> </a:t>
            </a:r>
            <a:r>
              <a:rPr b="1" spc="-11" dirty="0">
                <a:solidFill>
                  <a:srgbClr val="81AF00"/>
                </a:solidFill>
                <a:latin typeface="Arial"/>
                <a:cs typeface="Arial"/>
              </a:rPr>
              <a:t>busin</a:t>
            </a:r>
            <a:r>
              <a:rPr b="1" spc="-19" dirty="0">
                <a:solidFill>
                  <a:srgbClr val="81AF00"/>
                </a:solidFill>
                <a:latin typeface="Arial"/>
                <a:cs typeface="Arial"/>
              </a:rPr>
              <a:t>e</a:t>
            </a:r>
            <a:r>
              <a:rPr b="1" spc="-4" dirty="0">
                <a:solidFill>
                  <a:srgbClr val="81AF00"/>
                </a:solidFill>
                <a:latin typeface="Arial"/>
                <a:cs typeface="Arial"/>
              </a:rPr>
              <a:t>s</a:t>
            </a:r>
            <a:r>
              <a:rPr b="1" dirty="0">
                <a:solidFill>
                  <a:srgbClr val="81AF00"/>
                </a:solidFill>
                <a:latin typeface="Arial"/>
                <a:cs typeface="Arial"/>
              </a:rPr>
              <a:t>s</a:t>
            </a:r>
            <a:r>
              <a:rPr b="1" spc="49" dirty="0">
                <a:solidFill>
                  <a:srgbClr val="81AF00"/>
                </a:solidFill>
                <a:latin typeface="Times New Roman"/>
                <a:cs typeface="Times New Roman"/>
              </a:rPr>
              <a:t> </a:t>
            </a:r>
            <a:r>
              <a:rPr b="1" spc="-11" dirty="0">
                <a:solidFill>
                  <a:srgbClr val="81AF00"/>
                </a:solidFill>
                <a:latin typeface="Arial"/>
                <a:cs typeface="Arial"/>
              </a:rPr>
              <a:t>problems</a:t>
            </a:r>
            <a:r>
              <a:rPr b="1" spc="41" dirty="0">
                <a:solidFill>
                  <a:srgbClr val="81AF00"/>
                </a:solidFill>
                <a:latin typeface="Times New Roman"/>
                <a:cs typeface="Times New Roman"/>
              </a:rPr>
              <a:t> </a:t>
            </a:r>
            <a:r>
              <a:rPr b="1" spc="-11" dirty="0">
                <a:solidFill>
                  <a:srgbClr val="81AF00"/>
                </a:solidFill>
                <a:latin typeface="Arial"/>
                <a:cs typeface="Arial"/>
              </a:rPr>
              <a:t>to</a:t>
            </a:r>
            <a:r>
              <a:rPr b="1" spc="41" dirty="0">
                <a:solidFill>
                  <a:srgbClr val="81AF00"/>
                </a:solidFill>
                <a:latin typeface="Times New Roman"/>
                <a:cs typeface="Times New Roman"/>
              </a:rPr>
              <a:t> </a:t>
            </a:r>
            <a:r>
              <a:rPr b="1" dirty="0">
                <a:solidFill>
                  <a:srgbClr val="81AF00"/>
                </a:solidFill>
                <a:latin typeface="Arial"/>
                <a:cs typeface="Arial"/>
              </a:rPr>
              <a:t>data</a:t>
            </a:r>
            <a:r>
              <a:rPr b="1" spc="53" dirty="0">
                <a:solidFill>
                  <a:srgbClr val="81AF00"/>
                </a:solidFill>
                <a:latin typeface="Times New Roman"/>
                <a:cs typeface="Times New Roman"/>
              </a:rPr>
              <a:t> </a:t>
            </a:r>
            <a:r>
              <a:rPr b="1" spc="-15" dirty="0">
                <a:solidFill>
                  <a:srgbClr val="81AF00"/>
                </a:solidFill>
                <a:latin typeface="Arial"/>
                <a:cs typeface="Arial"/>
              </a:rPr>
              <a:t>min</a:t>
            </a:r>
            <a:r>
              <a:rPr b="1" spc="-4" dirty="0">
                <a:solidFill>
                  <a:srgbClr val="81AF00"/>
                </a:solidFill>
                <a:latin typeface="Arial"/>
                <a:cs typeface="Arial"/>
              </a:rPr>
              <a:t>i</a:t>
            </a:r>
            <a:r>
              <a:rPr b="1" spc="-11" dirty="0">
                <a:solidFill>
                  <a:srgbClr val="81AF00"/>
                </a:solidFill>
                <a:latin typeface="Arial"/>
                <a:cs typeface="Arial"/>
              </a:rPr>
              <a:t>ng</a:t>
            </a:r>
            <a:r>
              <a:rPr b="1" spc="23" dirty="0">
                <a:solidFill>
                  <a:srgbClr val="81AF00"/>
                </a:solidFill>
                <a:latin typeface="Times New Roman"/>
                <a:cs typeface="Times New Roman"/>
              </a:rPr>
              <a:t> </a:t>
            </a:r>
            <a:r>
              <a:rPr b="1" dirty="0">
                <a:solidFill>
                  <a:srgbClr val="81AF00"/>
                </a:solidFill>
                <a:latin typeface="Arial"/>
                <a:cs typeface="Arial"/>
              </a:rPr>
              <a:t>tasks</a:t>
            </a:r>
            <a:endParaRPr dirty="0">
              <a:latin typeface="Arial"/>
              <a:cs typeface="Arial"/>
            </a:endParaRPr>
          </a:p>
          <a:p>
            <a:pPr fontAlgn="auto">
              <a:spcBef>
                <a:spcPts val="0"/>
              </a:spcBef>
              <a:spcAft>
                <a:spcPts val="0"/>
              </a:spcAft>
              <a:defRPr/>
            </a:pPr>
            <a:endParaRPr dirty="0">
              <a:latin typeface="Times New Roman"/>
              <a:cs typeface="Times New Roman"/>
            </a:endParaRPr>
          </a:p>
          <a:p>
            <a:pPr fontAlgn="auto">
              <a:spcBef>
                <a:spcPts val="8"/>
              </a:spcBef>
              <a:spcAft>
                <a:spcPts val="0"/>
              </a:spcAft>
              <a:defRPr/>
            </a:pPr>
            <a:endParaRPr sz="1575" dirty="0">
              <a:latin typeface="Times New Roman"/>
              <a:cs typeface="Times New Roman"/>
            </a:endParaRPr>
          </a:p>
          <a:p>
            <a:pPr marL="9525" fontAlgn="auto">
              <a:spcBef>
                <a:spcPts val="0"/>
              </a:spcBef>
              <a:spcAft>
                <a:spcPts val="0"/>
              </a:spcAft>
              <a:defRPr/>
            </a:pPr>
            <a:r>
              <a:rPr dirty="0">
                <a:solidFill>
                  <a:srgbClr val="99CD00"/>
                </a:solidFill>
                <a:latin typeface="Wingdings 3"/>
                <a:cs typeface="Wingdings 3"/>
              </a:rPr>
              <a:t></a:t>
            </a:r>
            <a:r>
              <a:rPr spc="-30" dirty="0">
                <a:solidFill>
                  <a:srgbClr val="99CD00"/>
                </a:solidFill>
                <a:latin typeface="Times New Roman"/>
                <a:cs typeface="Times New Roman"/>
              </a:rPr>
              <a:t> </a:t>
            </a:r>
            <a:r>
              <a:rPr dirty="0">
                <a:solidFill>
                  <a:srgbClr val="252525"/>
                </a:solidFill>
                <a:latin typeface="Arial"/>
                <a:cs typeface="Arial"/>
              </a:rPr>
              <a:t>S</a:t>
            </a:r>
            <a:r>
              <a:rPr spc="-8" dirty="0">
                <a:solidFill>
                  <a:srgbClr val="252525"/>
                </a:solidFill>
                <a:latin typeface="Arial"/>
                <a:cs typeface="Arial"/>
              </a:rPr>
              <a:t>u</a:t>
            </a:r>
            <a:r>
              <a:rPr spc="-4" dirty="0">
                <a:solidFill>
                  <a:srgbClr val="252525"/>
                </a:solidFill>
                <a:latin typeface="Arial"/>
                <a:cs typeface="Arial"/>
              </a:rPr>
              <a:t>pervise</a:t>
            </a:r>
            <a:r>
              <a:rPr dirty="0">
                <a:solidFill>
                  <a:srgbClr val="252525"/>
                </a:solidFill>
                <a:latin typeface="Arial"/>
                <a:cs typeface="Arial"/>
              </a:rPr>
              <a:t>d</a:t>
            </a:r>
            <a:r>
              <a:rPr spc="64" dirty="0">
                <a:solidFill>
                  <a:srgbClr val="252525"/>
                </a:solidFill>
                <a:latin typeface="Times New Roman"/>
                <a:cs typeface="Times New Roman"/>
              </a:rPr>
              <a:t> </a:t>
            </a:r>
            <a:r>
              <a:rPr spc="-11" dirty="0">
                <a:solidFill>
                  <a:srgbClr val="252525"/>
                </a:solidFill>
                <a:latin typeface="Arial"/>
                <a:cs typeface="Arial"/>
              </a:rPr>
              <a:t>vs.</a:t>
            </a:r>
            <a:r>
              <a:rPr spc="49" dirty="0">
                <a:solidFill>
                  <a:srgbClr val="252525"/>
                </a:solidFill>
                <a:latin typeface="Times New Roman"/>
                <a:cs typeface="Times New Roman"/>
              </a:rPr>
              <a:t> </a:t>
            </a:r>
            <a:r>
              <a:rPr spc="-4" dirty="0">
                <a:solidFill>
                  <a:srgbClr val="252525"/>
                </a:solidFill>
                <a:latin typeface="Arial"/>
                <a:cs typeface="Arial"/>
              </a:rPr>
              <a:t>uns</a:t>
            </a:r>
            <a:r>
              <a:rPr spc="-8" dirty="0">
                <a:solidFill>
                  <a:srgbClr val="252525"/>
                </a:solidFill>
                <a:latin typeface="Arial"/>
                <a:cs typeface="Arial"/>
              </a:rPr>
              <a:t>u</a:t>
            </a:r>
            <a:r>
              <a:rPr spc="-4" dirty="0">
                <a:solidFill>
                  <a:srgbClr val="252525"/>
                </a:solidFill>
                <a:latin typeface="Arial"/>
                <a:cs typeface="Arial"/>
              </a:rPr>
              <a:t>pervise</a:t>
            </a:r>
            <a:r>
              <a:rPr dirty="0">
                <a:solidFill>
                  <a:srgbClr val="252525"/>
                </a:solidFill>
                <a:latin typeface="Arial"/>
                <a:cs typeface="Arial"/>
              </a:rPr>
              <a:t>d</a:t>
            </a:r>
            <a:r>
              <a:rPr spc="75" dirty="0">
                <a:solidFill>
                  <a:srgbClr val="252525"/>
                </a:solidFill>
                <a:latin typeface="Times New Roman"/>
                <a:cs typeface="Times New Roman"/>
              </a:rPr>
              <a:t> </a:t>
            </a:r>
            <a:r>
              <a:rPr spc="-11" dirty="0">
                <a:solidFill>
                  <a:srgbClr val="252525"/>
                </a:solidFill>
                <a:latin typeface="Arial"/>
                <a:cs typeface="Arial"/>
              </a:rPr>
              <a:t>met</a:t>
            </a:r>
            <a:r>
              <a:rPr spc="-4" dirty="0">
                <a:solidFill>
                  <a:srgbClr val="252525"/>
                </a:solidFill>
                <a:latin typeface="Arial"/>
                <a:cs typeface="Arial"/>
              </a:rPr>
              <a:t>ho</a:t>
            </a:r>
            <a:r>
              <a:rPr spc="-8" dirty="0">
                <a:solidFill>
                  <a:srgbClr val="252525"/>
                </a:solidFill>
                <a:latin typeface="Arial"/>
                <a:cs typeface="Arial"/>
              </a:rPr>
              <a:t>d</a:t>
            </a:r>
            <a:r>
              <a:rPr dirty="0">
                <a:solidFill>
                  <a:srgbClr val="252525"/>
                </a:solidFill>
                <a:latin typeface="Arial"/>
                <a:cs typeface="Arial"/>
              </a:rPr>
              <a:t>s</a:t>
            </a:r>
            <a:endParaRPr dirty="0">
              <a:latin typeface="Arial"/>
              <a:cs typeface="Arial"/>
            </a:endParaRPr>
          </a:p>
          <a:p>
            <a:pPr fontAlgn="auto">
              <a:spcBef>
                <a:spcPts val="0"/>
              </a:spcBef>
              <a:spcAft>
                <a:spcPts val="0"/>
              </a:spcAft>
              <a:defRPr/>
            </a:pPr>
            <a:endParaRPr dirty="0">
              <a:latin typeface="Times New Roman"/>
              <a:cs typeface="Times New Roman"/>
            </a:endParaRPr>
          </a:p>
          <a:p>
            <a:pPr fontAlgn="auto">
              <a:spcBef>
                <a:spcPts val="7"/>
              </a:spcBef>
              <a:spcAft>
                <a:spcPts val="0"/>
              </a:spcAft>
              <a:defRPr/>
            </a:pPr>
            <a:endParaRPr sz="1575" dirty="0">
              <a:latin typeface="Times New Roman"/>
              <a:cs typeface="Times New Roman"/>
            </a:endParaRPr>
          </a:p>
          <a:p>
            <a:pPr marL="9525" fontAlgn="auto">
              <a:spcBef>
                <a:spcPts val="0"/>
              </a:spcBef>
              <a:spcAft>
                <a:spcPts val="0"/>
              </a:spcAft>
              <a:defRPr/>
            </a:pPr>
            <a:r>
              <a:rPr dirty="0">
                <a:solidFill>
                  <a:srgbClr val="99CD00"/>
                </a:solidFill>
                <a:latin typeface="Wingdings 3"/>
                <a:cs typeface="Wingdings 3"/>
              </a:rPr>
              <a:t></a:t>
            </a:r>
            <a:r>
              <a:rPr spc="-30" dirty="0">
                <a:solidFill>
                  <a:srgbClr val="99CD00"/>
                </a:solidFill>
                <a:latin typeface="Times New Roman"/>
                <a:cs typeface="Times New Roman"/>
              </a:rPr>
              <a:t> </a:t>
            </a:r>
            <a:r>
              <a:rPr spc="-4" dirty="0">
                <a:solidFill>
                  <a:srgbClr val="252525"/>
                </a:solidFill>
                <a:latin typeface="Arial"/>
                <a:cs typeface="Arial"/>
              </a:rPr>
              <a:t>Th</a:t>
            </a:r>
            <a:r>
              <a:rPr dirty="0">
                <a:solidFill>
                  <a:srgbClr val="252525"/>
                </a:solidFill>
                <a:latin typeface="Arial"/>
                <a:cs typeface="Arial"/>
              </a:rPr>
              <a:t>e</a:t>
            </a:r>
            <a:r>
              <a:rPr spc="49" dirty="0">
                <a:solidFill>
                  <a:srgbClr val="252525"/>
                </a:solidFill>
                <a:latin typeface="Times New Roman"/>
                <a:cs typeface="Times New Roman"/>
              </a:rPr>
              <a:t> </a:t>
            </a:r>
            <a:r>
              <a:rPr spc="-4" dirty="0">
                <a:solidFill>
                  <a:srgbClr val="252525"/>
                </a:solidFill>
                <a:latin typeface="Arial"/>
                <a:cs typeface="Arial"/>
              </a:rPr>
              <a:t>dat</a:t>
            </a:r>
            <a:r>
              <a:rPr dirty="0">
                <a:solidFill>
                  <a:srgbClr val="252525"/>
                </a:solidFill>
                <a:latin typeface="Arial"/>
                <a:cs typeface="Arial"/>
              </a:rPr>
              <a:t>a</a:t>
            </a:r>
            <a:r>
              <a:rPr spc="53" dirty="0">
                <a:solidFill>
                  <a:srgbClr val="252525"/>
                </a:solidFill>
                <a:latin typeface="Times New Roman"/>
                <a:cs typeface="Times New Roman"/>
              </a:rPr>
              <a:t> </a:t>
            </a:r>
            <a:r>
              <a:rPr dirty="0">
                <a:solidFill>
                  <a:srgbClr val="252525"/>
                </a:solidFill>
                <a:latin typeface="Arial"/>
                <a:cs typeface="Arial"/>
              </a:rPr>
              <a:t>mini</a:t>
            </a:r>
            <a:r>
              <a:rPr spc="-11" dirty="0">
                <a:solidFill>
                  <a:srgbClr val="252525"/>
                </a:solidFill>
                <a:latin typeface="Arial"/>
                <a:cs typeface="Arial"/>
              </a:rPr>
              <a:t>n</a:t>
            </a:r>
            <a:r>
              <a:rPr dirty="0">
                <a:solidFill>
                  <a:srgbClr val="252525"/>
                </a:solidFill>
                <a:latin typeface="Arial"/>
                <a:cs typeface="Arial"/>
              </a:rPr>
              <a:t>g</a:t>
            </a:r>
            <a:r>
              <a:rPr spc="68" dirty="0">
                <a:solidFill>
                  <a:srgbClr val="252525"/>
                </a:solidFill>
                <a:latin typeface="Times New Roman"/>
                <a:cs typeface="Times New Roman"/>
              </a:rPr>
              <a:t> </a:t>
            </a:r>
            <a:r>
              <a:rPr spc="-4" dirty="0">
                <a:solidFill>
                  <a:srgbClr val="252525"/>
                </a:solidFill>
                <a:latin typeface="Arial"/>
                <a:cs typeface="Arial"/>
              </a:rPr>
              <a:t>process</a:t>
            </a:r>
            <a:endParaRPr dirty="0">
              <a:latin typeface="Arial"/>
              <a:cs typeface="Arial"/>
            </a:endParaRPr>
          </a:p>
          <a:p>
            <a:pPr fontAlgn="auto">
              <a:spcBef>
                <a:spcPts val="0"/>
              </a:spcBef>
              <a:spcAft>
                <a:spcPts val="0"/>
              </a:spcAft>
              <a:defRPr/>
            </a:pPr>
            <a:endParaRPr dirty="0">
              <a:latin typeface="Times New Roman"/>
              <a:cs typeface="Times New Roman"/>
            </a:endParaRPr>
          </a:p>
        </p:txBody>
      </p:sp>
      <p:sp>
        <p:nvSpPr>
          <p:cNvPr id="6" name="object 6"/>
          <p:cNvSpPr txBox="1">
            <a:spLocks noGrp="1"/>
          </p:cNvSpPr>
          <p:nvPr>
            <p:ph type="title"/>
          </p:nvPr>
        </p:nvSpPr>
        <p:spPr>
          <a:xfrm>
            <a:off x="2116059" y="1131097"/>
            <a:ext cx="4983319" cy="685798"/>
          </a:xfrm>
        </p:spPr>
        <p:txBody>
          <a:bodyPr vert="horz" wrap="square" lIns="91440" tIns="160020" rIns="91440" bIns="45720" numCol="1" rtlCol="0" anchor="ctr" anchorCtr="0" compatLnSpc="1">
            <a:prstTxWarp prst="textNoShape">
              <a:avLst/>
            </a:prstTxWarp>
          </a:bodyPr>
          <a:lstStyle/>
          <a:p>
            <a:pPr marL="9525" fontAlgn="auto">
              <a:spcBef>
                <a:spcPts val="0"/>
              </a:spcBef>
              <a:spcAft>
                <a:spcPts val="0"/>
              </a:spcAft>
              <a:defRPr/>
            </a:pPr>
            <a:r>
              <a:rPr spc="-15" dirty="0"/>
              <a:t>Age</a:t>
            </a:r>
            <a:r>
              <a:rPr spc="-11" dirty="0"/>
              <a:t>n</a:t>
            </a:r>
            <a:r>
              <a:rPr spc="-19" dirty="0"/>
              <a:t>da</a:t>
            </a:r>
          </a:p>
        </p:txBody>
      </p:sp>
      <p:sp>
        <p:nvSpPr>
          <p:cNvPr id="16393" name="object 10"/>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9050"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DDFC61EF-6F72-4864-9368-13648941FED8}" type="slidenum">
              <a:rPr lang="en-US" altLang="en-US" smtClean="0">
                <a:solidFill>
                  <a:srgbClr val="252525"/>
                </a:solidFill>
                <a:latin typeface="Arial" charset="0"/>
              </a:rPr>
              <a:pPr eaLnBrk="1" fontAlgn="base" hangingPunct="1">
                <a:spcBef>
                  <a:spcPct val="0"/>
                </a:spcBef>
                <a:spcAft>
                  <a:spcPct val="0"/>
                </a:spcAft>
              </a:pPr>
              <a:t>14</a:t>
            </a:fld>
            <a:endParaRPr lang="en-US" altLang="en-US">
              <a:solidFill>
                <a:srgbClr val="252525"/>
              </a:solidFill>
              <a:latin typeface="Arial" charset="0"/>
            </a:endParaRPr>
          </a:p>
        </p:txBody>
      </p:sp>
    </p:spTree>
    <p:extLst>
      <p:ext uri="{BB962C8B-B14F-4D97-AF65-F5344CB8AC3E}">
        <p14:creationId xmlns:p14="http://schemas.microsoft.com/office/powerpoint/2010/main" val="2220908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7411"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17412"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5" name="object 5"/>
          <p:cNvSpPr txBox="1"/>
          <p:nvPr/>
        </p:nvSpPr>
        <p:spPr>
          <a:xfrm>
            <a:off x="1033464" y="2277718"/>
            <a:ext cx="7148512" cy="2576346"/>
          </a:xfrm>
          <a:prstGeom prst="rect">
            <a:avLst/>
          </a:prstGeom>
        </p:spPr>
        <p:txBody>
          <a:bodyPr lIns="0" tIns="0" rIns="0" bIns="0">
            <a:spAutoFit/>
          </a:bodyPr>
          <a:lstStyle/>
          <a:p>
            <a:pPr marL="9525" fontAlgn="auto">
              <a:spcBef>
                <a:spcPts val="0"/>
              </a:spcBef>
              <a:spcAft>
                <a:spcPts val="0"/>
              </a:spcAft>
              <a:defRPr/>
            </a:pPr>
            <a:r>
              <a:rPr dirty="0">
                <a:solidFill>
                  <a:srgbClr val="99CD00"/>
                </a:solidFill>
                <a:latin typeface="Wingdings 3"/>
                <a:cs typeface="Wingdings 3"/>
              </a:rPr>
              <a:t></a:t>
            </a:r>
            <a:r>
              <a:rPr spc="-34" dirty="0">
                <a:solidFill>
                  <a:srgbClr val="99CD00"/>
                </a:solidFill>
                <a:latin typeface="Times New Roman"/>
                <a:cs typeface="Times New Roman"/>
              </a:rPr>
              <a:t> </a:t>
            </a:r>
            <a:r>
              <a:rPr spc="-4" dirty="0">
                <a:solidFill>
                  <a:srgbClr val="252525"/>
                </a:solidFill>
                <a:latin typeface="Arial"/>
                <a:cs typeface="Arial"/>
              </a:rPr>
              <a:t>D</a:t>
            </a:r>
            <a:r>
              <a:rPr spc="-8" dirty="0">
                <a:solidFill>
                  <a:srgbClr val="252525"/>
                </a:solidFill>
                <a:latin typeface="Arial"/>
                <a:cs typeface="Arial"/>
              </a:rPr>
              <a:t>a</a:t>
            </a:r>
            <a:r>
              <a:rPr dirty="0">
                <a:solidFill>
                  <a:srgbClr val="252525"/>
                </a:solidFill>
                <a:latin typeface="Arial"/>
                <a:cs typeface="Arial"/>
              </a:rPr>
              <a:t>ta</a:t>
            </a:r>
            <a:r>
              <a:rPr spc="53" dirty="0">
                <a:solidFill>
                  <a:srgbClr val="252525"/>
                </a:solidFill>
                <a:latin typeface="Times New Roman"/>
                <a:cs typeface="Times New Roman"/>
              </a:rPr>
              <a:t> </a:t>
            </a:r>
            <a:r>
              <a:rPr dirty="0">
                <a:solidFill>
                  <a:srgbClr val="252525"/>
                </a:solidFill>
                <a:latin typeface="Arial"/>
                <a:cs typeface="Arial"/>
              </a:rPr>
              <a:t>min</a:t>
            </a:r>
            <a:r>
              <a:rPr spc="-11" dirty="0">
                <a:solidFill>
                  <a:srgbClr val="252525"/>
                </a:solidFill>
                <a:latin typeface="Arial"/>
                <a:cs typeface="Arial"/>
              </a:rPr>
              <a:t>i</a:t>
            </a:r>
            <a:r>
              <a:rPr spc="-4" dirty="0">
                <a:solidFill>
                  <a:srgbClr val="252525"/>
                </a:solidFill>
                <a:latin typeface="Arial"/>
                <a:cs typeface="Arial"/>
              </a:rPr>
              <a:t>n</a:t>
            </a:r>
            <a:r>
              <a:rPr dirty="0">
                <a:solidFill>
                  <a:srgbClr val="252525"/>
                </a:solidFill>
                <a:latin typeface="Arial"/>
                <a:cs typeface="Arial"/>
              </a:rPr>
              <a:t>g</a:t>
            </a:r>
            <a:r>
              <a:rPr spc="68" dirty="0">
                <a:solidFill>
                  <a:srgbClr val="252525"/>
                </a:solidFill>
                <a:latin typeface="Times New Roman"/>
                <a:cs typeface="Times New Roman"/>
              </a:rPr>
              <a:t> </a:t>
            </a:r>
            <a:r>
              <a:rPr spc="-8" dirty="0">
                <a:solidFill>
                  <a:srgbClr val="252525"/>
                </a:solidFill>
                <a:latin typeface="Arial"/>
                <a:cs typeface="Arial"/>
              </a:rPr>
              <a:t>i</a:t>
            </a:r>
            <a:r>
              <a:rPr dirty="0">
                <a:solidFill>
                  <a:srgbClr val="252525"/>
                </a:solidFill>
                <a:latin typeface="Arial"/>
                <a:cs typeface="Arial"/>
              </a:rPr>
              <a:t>s</a:t>
            </a:r>
            <a:r>
              <a:rPr spc="53" dirty="0">
                <a:solidFill>
                  <a:srgbClr val="252525"/>
                </a:solidFill>
                <a:latin typeface="Times New Roman"/>
                <a:cs typeface="Times New Roman"/>
              </a:rPr>
              <a:t> </a:t>
            </a:r>
            <a:r>
              <a:rPr dirty="0">
                <a:solidFill>
                  <a:srgbClr val="252525"/>
                </a:solidFill>
                <a:latin typeface="Arial"/>
                <a:cs typeface="Arial"/>
              </a:rPr>
              <a:t>a</a:t>
            </a:r>
            <a:r>
              <a:rPr spc="49" dirty="0">
                <a:solidFill>
                  <a:srgbClr val="252525"/>
                </a:solidFill>
                <a:latin typeface="Times New Roman"/>
                <a:cs typeface="Times New Roman"/>
              </a:rPr>
              <a:t> </a:t>
            </a:r>
            <a:r>
              <a:rPr b="1" dirty="0">
                <a:solidFill>
                  <a:srgbClr val="81AF00"/>
                </a:solidFill>
                <a:latin typeface="Arial"/>
                <a:cs typeface="Arial"/>
              </a:rPr>
              <a:t>pro</a:t>
            </a:r>
            <a:r>
              <a:rPr b="1" spc="-11" dirty="0">
                <a:solidFill>
                  <a:srgbClr val="81AF00"/>
                </a:solidFill>
                <a:latin typeface="Arial"/>
                <a:cs typeface="Arial"/>
              </a:rPr>
              <a:t>c</a:t>
            </a:r>
            <a:r>
              <a:rPr b="1" spc="-4" dirty="0">
                <a:solidFill>
                  <a:srgbClr val="81AF00"/>
                </a:solidFill>
                <a:latin typeface="Arial"/>
                <a:cs typeface="Arial"/>
              </a:rPr>
              <a:t>e</a:t>
            </a:r>
            <a:r>
              <a:rPr b="1" spc="-8" dirty="0">
                <a:solidFill>
                  <a:srgbClr val="81AF00"/>
                </a:solidFill>
                <a:latin typeface="Arial"/>
                <a:cs typeface="Arial"/>
              </a:rPr>
              <a:t>s</a:t>
            </a:r>
            <a:r>
              <a:rPr b="1" dirty="0">
                <a:solidFill>
                  <a:srgbClr val="81AF00"/>
                </a:solidFill>
                <a:latin typeface="Arial"/>
                <a:cs typeface="Arial"/>
              </a:rPr>
              <a:t>s</a:t>
            </a:r>
            <a:r>
              <a:rPr b="1" spc="60" dirty="0">
                <a:solidFill>
                  <a:srgbClr val="81AF00"/>
                </a:solidFill>
                <a:latin typeface="Times New Roman"/>
                <a:cs typeface="Times New Roman"/>
              </a:rPr>
              <a:t> </a:t>
            </a:r>
            <a:r>
              <a:rPr spc="-4" dirty="0">
                <a:solidFill>
                  <a:srgbClr val="252525"/>
                </a:solidFill>
                <a:latin typeface="Arial"/>
                <a:cs typeface="Arial"/>
              </a:rPr>
              <a:t>w</a:t>
            </a:r>
            <a:r>
              <a:rPr spc="-11" dirty="0">
                <a:solidFill>
                  <a:srgbClr val="252525"/>
                </a:solidFill>
                <a:latin typeface="Arial"/>
                <a:cs typeface="Arial"/>
              </a:rPr>
              <a:t>i</a:t>
            </a:r>
            <a:r>
              <a:rPr dirty="0">
                <a:solidFill>
                  <a:srgbClr val="252525"/>
                </a:solidFill>
                <a:latin typeface="Arial"/>
                <a:cs typeface="Arial"/>
              </a:rPr>
              <a:t>th</a:t>
            </a:r>
            <a:r>
              <a:rPr spc="53" dirty="0">
                <a:solidFill>
                  <a:srgbClr val="252525"/>
                </a:solidFill>
                <a:latin typeface="Times New Roman"/>
                <a:cs typeface="Times New Roman"/>
              </a:rPr>
              <a:t> </a:t>
            </a:r>
            <a:r>
              <a:rPr spc="-4" dirty="0">
                <a:solidFill>
                  <a:srgbClr val="252525"/>
                </a:solidFill>
                <a:latin typeface="Arial"/>
                <a:cs typeface="Arial"/>
              </a:rPr>
              <a:t>w</a:t>
            </a:r>
            <a:r>
              <a:rPr spc="-8" dirty="0">
                <a:solidFill>
                  <a:srgbClr val="252525"/>
                </a:solidFill>
                <a:latin typeface="Arial"/>
                <a:cs typeface="Arial"/>
              </a:rPr>
              <a:t>e</a:t>
            </a:r>
            <a:r>
              <a:rPr spc="-4" dirty="0">
                <a:solidFill>
                  <a:srgbClr val="252525"/>
                </a:solidFill>
                <a:latin typeface="Arial"/>
                <a:cs typeface="Arial"/>
              </a:rPr>
              <a:t>l</a:t>
            </a:r>
            <a:r>
              <a:rPr spc="-11" dirty="0">
                <a:solidFill>
                  <a:srgbClr val="252525"/>
                </a:solidFill>
                <a:latin typeface="Arial"/>
                <a:cs typeface="Arial"/>
              </a:rPr>
              <a:t>l</a:t>
            </a:r>
            <a:r>
              <a:rPr spc="4" dirty="0">
                <a:solidFill>
                  <a:srgbClr val="252525"/>
                </a:solidFill>
                <a:latin typeface="Arial"/>
                <a:cs typeface="Arial"/>
              </a:rPr>
              <a:t>-</a:t>
            </a:r>
            <a:r>
              <a:rPr spc="-4" dirty="0">
                <a:solidFill>
                  <a:srgbClr val="252525"/>
                </a:solidFill>
                <a:latin typeface="Arial"/>
                <a:cs typeface="Arial"/>
              </a:rPr>
              <a:t>u</a:t>
            </a:r>
            <a:r>
              <a:rPr spc="-8" dirty="0">
                <a:solidFill>
                  <a:srgbClr val="252525"/>
                </a:solidFill>
                <a:latin typeface="Arial"/>
                <a:cs typeface="Arial"/>
              </a:rPr>
              <a:t>n</a:t>
            </a:r>
            <a:r>
              <a:rPr spc="-4" dirty="0">
                <a:solidFill>
                  <a:srgbClr val="252525"/>
                </a:solidFill>
                <a:latin typeface="Arial"/>
                <a:cs typeface="Arial"/>
              </a:rPr>
              <a:t>d</a:t>
            </a:r>
            <a:r>
              <a:rPr spc="-8" dirty="0">
                <a:solidFill>
                  <a:srgbClr val="252525"/>
                </a:solidFill>
                <a:latin typeface="Arial"/>
                <a:cs typeface="Arial"/>
              </a:rPr>
              <a:t>e</a:t>
            </a:r>
            <a:r>
              <a:rPr dirty="0">
                <a:solidFill>
                  <a:srgbClr val="252525"/>
                </a:solidFill>
                <a:latin typeface="Arial"/>
                <a:cs typeface="Arial"/>
              </a:rPr>
              <a:t>rstood</a:t>
            </a:r>
            <a:endParaRPr dirty="0">
              <a:latin typeface="Arial"/>
              <a:cs typeface="Arial"/>
            </a:endParaRPr>
          </a:p>
          <a:p>
            <a:pPr marL="266224" fontAlgn="auto">
              <a:spcBef>
                <a:spcPts val="0"/>
              </a:spcBef>
              <a:spcAft>
                <a:spcPts val="0"/>
              </a:spcAft>
              <a:defRPr/>
            </a:pPr>
            <a:r>
              <a:rPr dirty="0">
                <a:solidFill>
                  <a:srgbClr val="252525"/>
                </a:solidFill>
                <a:latin typeface="Arial"/>
                <a:cs typeface="Arial"/>
              </a:rPr>
              <a:t>stages</a:t>
            </a:r>
            <a:r>
              <a:rPr spc="49" dirty="0">
                <a:solidFill>
                  <a:srgbClr val="252525"/>
                </a:solidFill>
                <a:latin typeface="Times New Roman"/>
                <a:cs typeface="Times New Roman"/>
              </a:rPr>
              <a:t> </a:t>
            </a:r>
            <a:r>
              <a:rPr spc="-4" dirty="0">
                <a:solidFill>
                  <a:srgbClr val="252525"/>
                </a:solidFill>
                <a:latin typeface="Arial"/>
                <a:cs typeface="Arial"/>
              </a:rPr>
              <a:t>bas</a:t>
            </a:r>
            <a:r>
              <a:rPr spc="-8" dirty="0">
                <a:solidFill>
                  <a:srgbClr val="252525"/>
                </a:solidFill>
                <a:latin typeface="Arial"/>
                <a:cs typeface="Arial"/>
              </a:rPr>
              <a:t>e</a:t>
            </a:r>
            <a:r>
              <a:rPr dirty="0">
                <a:solidFill>
                  <a:srgbClr val="252525"/>
                </a:solidFill>
                <a:latin typeface="Arial"/>
                <a:cs typeface="Arial"/>
              </a:rPr>
              <a:t>d</a:t>
            </a:r>
            <a:r>
              <a:rPr spc="60" dirty="0">
                <a:solidFill>
                  <a:srgbClr val="252525"/>
                </a:solidFill>
                <a:latin typeface="Times New Roman"/>
                <a:cs typeface="Times New Roman"/>
              </a:rPr>
              <a:t> </a:t>
            </a:r>
            <a:r>
              <a:rPr spc="-4" dirty="0">
                <a:solidFill>
                  <a:srgbClr val="252525"/>
                </a:solidFill>
                <a:latin typeface="Arial"/>
                <a:cs typeface="Arial"/>
              </a:rPr>
              <a:t>on</a:t>
            </a:r>
            <a:endParaRPr dirty="0">
              <a:latin typeface="Arial"/>
              <a:cs typeface="Arial"/>
            </a:endParaRPr>
          </a:p>
          <a:p>
            <a:pPr marL="352425" fontAlgn="auto">
              <a:spcBef>
                <a:spcPts val="544"/>
              </a:spcBef>
              <a:spcAft>
                <a:spcPts val="0"/>
              </a:spcAft>
              <a:defRPr/>
            </a:pPr>
            <a:r>
              <a:rPr sz="1125" dirty="0">
                <a:latin typeface="Wingdings 3"/>
                <a:cs typeface="Wingdings 3"/>
              </a:rPr>
              <a:t></a:t>
            </a:r>
            <a:r>
              <a:rPr sz="1125" dirty="0">
                <a:latin typeface="Times New Roman"/>
                <a:cs typeface="Times New Roman"/>
              </a:rPr>
              <a:t> </a:t>
            </a:r>
            <a:r>
              <a:rPr sz="1125" spc="124" dirty="0">
                <a:latin typeface="Times New Roman"/>
                <a:cs typeface="Times New Roman"/>
              </a:rPr>
              <a:t> </a:t>
            </a:r>
            <a:r>
              <a:rPr sz="1500" spc="-4" dirty="0">
                <a:solidFill>
                  <a:srgbClr val="252525"/>
                </a:solidFill>
                <a:latin typeface="Arial"/>
                <a:cs typeface="Arial"/>
              </a:rPr>
              <a:t>appli</a:t>
            </a:r>
            <a:r>
              <a:rPr sz="1500" spc="4" dirty="0">
                <a:solidFill>
                  <a:srgbClr val="252525"/>
                </a:solidFill>
                <a:latin typeface="Arial"/>
                <a:cs typeface="Arial"/>
              </a:rPr>
              <a:t>c</a:t>
            </a:r>
            <a:r>
              <a:rPr sz="1500" spc="-4" dirty="0">
                <a:solidFill>
                  <a:srgbClr val="252525"/>
                </a:solidFill>
                <a:latin typeface="Arial"/>
                <a:cs typeface="Arial"/>
              </a:rPr>
              <a:t>atio</a:t>
            </a:r>
            <a:r>
              <a:rPr sz="1500" dirty="0">
                <a:solidFill>
                  <a:srgbClr val="252525"/>
                </a:solidFill>
                <a:latin typeface="Arial"/>
                <a:cs typeface="Arial"/>
              </a:rPr>
              <a:t>n</a:t>
            </a:r>
            <a:r>
              <a:rPr sz="1500" spc="30" dirty="0">
                <a:solidFill>
                  <a:srgbClr val="252525"/>
                </a:solidFill>
                <a:latin typeface="Times New Roman"/>
                <a:cs typeface="Times New Roman"/>
              </a:rPr>
              <a:t> </a:t>
            </a:r>
            <a:r>
              <a:rPr sz="1500" dirty="0">
                <a:solidFill>
                  <a:srgbClr val="252525"/>
                </a:solidFill>
                <a:latin typeface="Arial"/>
                <a:cs typeface="Arial"/>
              </a:rPr>
              <a:t>of</a:t>
            </a:r>
            <a:r>
              <a:rPr sz="1500" spc="26" dirty="0">
                <a:solidFill>
                  <a:srgbClr val="252525"/>
                </a:solidFill>
                <a:latin typeface="Times New Roman"/>
                <a:cs typeface="Times New Roman"/>
              </a:rPr>
              <a:t> </a:t>
            </a:r>
            <a:r>
              <a:rPr sz="1500" spc="-4" dirty="0">
                <a:solidFill>
                  <a:srgbClr val="252525"/>
                </a:solidFill>
                <a:latin typeface="Arial"/>
                <a:cs typeface="Arial"/>
              </a:rPr>
              <a:t>informatio</a:t>
            </a:r>
            <a:r>
              <a:rPr sz="1500" dirty="0">
                <a:solidFill>
                  <a:srgbClr val="252525"/>
                </a:solidFill>
                <a:latin typeface="Arial"/>
                <a:cs typeface="Arial"/>
              </a:rPr>
              <a:t>n</a:t>
            </a:r>
            <a:r>
              <a:rPr sz="1500" spc="23" dirty="0">
                <a:solidFill>
                  <a:srgbClr val="252525"/>
                </a:solidFill>
                <a:latin typeface="Times New Roman"/>
                <a:cs typeface="Times New Roman"/>
              </a:rPr>
              <a:t> </a:t>
            </a:r>
            <a:r>
              <a:rPr sz="1500" dirty="0">
                <a:solidFill>
                  <a:srgbClr val="252525"/>
                </a:solidFill>
                <a:latin typeface="Arial"/>
                <a:cs typeface="Arial"/>
              </a:rPr>
              <a:t>techn</a:t>
            </a:r>
            <a:r>
              <a:rPr sz="1500" spc="-4" dirty="0">
                <a:solidFill>
                  <a:srgbClr val="252525"/>
                </a:solidFill>
                <a:latin typeface="Arial"/>
                <a:cs typeface="Arial"/>
              </a:rPr>
              <a:t>ology</a:t>
            </a:r>
            <a:endParaRPr sz="1500" dirty="0">
              <a:latin typeface="Arial"/>
              <a:cs typeface="Arial"/>
            </a:endParaRPr>
          </a:p>
          <a:p>
            <a:pPr marL="352425" fontAlgn="auto">
              <a:spcBef>
                <a:spcPts val="540"/>
              </a:spcBef>
              <a:spcAft>
                <a:spcPts val="0"/>
              </a:spcAft>
              <a:defRPr/>
            </a:pPr>
            <a:r>
              <a:rPr sz="1125" dirty="0">
                <a:latin typeface="Wingdings 3"/>
                <a:cs typeface="Wingdings 3"/>
              </a:rPr>
              <a:t></a:t>
            </a:r>
            <a:r>
              <a:rPr sz="1125" dirty="0">
                <a:latin typeface="Times New Roman"/>
                <a:cs typeface="Times New Roman"/>
              </a:rPr>
              <a:t> </a:t>
            </a:r>
            <a:r>
              <a:rPr sz="1125" spc="124" dirty="0">
                <a:latin typeface="Times New Roman"/>
                <a:cs typeface="Times New Roman"/>
              </a:rPr>
              <a:t> </a:t>
            </a:r>
            <a:r>
              <a:rPr sz="1500" dirty="0">
                <a:solidFill>
                  <a:srgbClr val="252525"/>
                </a:solidFill>
                <a:latin typeface="Arial"/>
                <a:cs typeface="Arial"/>
              </a:rPr>
              <a:t>analyst‘s</a:t>
            </a:r>
            <a:r>
              <a:rPr sz="1500" spc="-8" dirty="0">
                <a:solidFill>
                  <a:srgbClr val="252525"/>
                </a:solidFill>
                <a:latin typeface="Arial"/>
                <a:cs typeface="Arial"/>
              </a:rPr>
              <a:t> </a:t>
            </a:r>
            <a:r>
              <a:rPr sz="1500" dirty="0">
                <a:solidFill>
                  <a:srgbClr val="252525"/>
                </a:solidFill>
                <a:latin typeface="Arial"/>
                <a:cs typeface="Arial"/>
              </a:rPr>
              <a:t>c</a:t>
            </a:r>
            <a:r>
              <a:rPr sz="1500" spc="4" dirty="0">
                <a:solidFill>
                  <a:srgbClr val="252525"/>
                </a:solidFill>
                <a:latin typeface="Arial"/>
                <a:cs typeface="Arial"/>
              </a:rPr>
              <a:t>r</a:t>
            </a:r>
            <a:r>
              <a:rPr sz="1500" spc="-4" dirty="0">
                <a:solidFill>
                  <a:srgbClr val="252525"/>
                </a:solidFill>
                <a:latin typeface="Arial"/>
                <a:cs typeface="Arial"/>
              </a:rPr>
              <a:t>eati</a:t>
            </a:r>
            <a:r>
              <a:rPr sz="1500" spc="-8" dirty="0">
                <a:solidFill>
                  <a:srgbClr val="252525"/>
                </a:solidFill>
                <a:latin typeface="Arial"/>
                <a:cs typeface="Arial"/>
              </a:rPr>
              <a:t>v</a:t>
            </a:r>
            <a:r>
              <a:rPr sz="1500" spc="-4" dirty="0">
                <a:solidFill>
                  <a:srgbClr val="252525"/>
                </a:solidFill>
                <a:latin typeface="Arial"/>
                <a:cs typeface="Arial"/>
              </a:rPr>
              <a:t>ity</a:t>
            </a:r>
            <a:endParaRPr sz="1500" dirty="0">
              <a:latin typeface="Arial"/>
              <a:cs typeface="Arial"/>
            </a:endParaRPr>
          </a:p>
          <a:p>
            <a:pPr marL="352425" fontAlgn="auto">
              <a:spcBef>
                <a:spcPts val="540"/>
              </a:spcBef>
              <a:spcAft>
                <a:spcPts val="0"/>
              </a:spcAft>
              <a:defRPr/>
            </a:pPr>
            <a:r>
              <a:rPr sz="1125" dirty="0">
                <a:latin typeface="Wingdings 3"/>
                <a:cs typeface="Wingdings 3"/>
              </a:rPr>
              <a:t></a:t>
            </a:r>
            <a:r>
              <a:rPr sz="1125" dirty="0">
                <a:latin typeface="Times New Roman"/>
                <a:cs typeface="Times New Roman"/>
              </a:rPr>
              <a:t> </a:t>
            </a:r>
            <a:r>
              <a:rPr sz="1125" spc="124" dirty="0">
                <a:latin typeface="Times New Roman"/>
                <a:cs typeface="Times New Roman"/>
              </a:rPr>
              <a:t> </a:t>
            </a:r>
            <a:r>
              <a:rPr sz="1500" spc="-4" dirty="0">
                <a:solidFill>
                  <a:srgbClr val="252525"/>
                </a:solidFill>
                <a:latin typeface="Arial"/>
                <a:cs typeface="Arial"/>
              </a:rPr>
              <a:t>bu</a:t>
            </a:r>
            <a:r>
              <a:rPr sz="1500" spc="4" dirty="0">
                <a:solidFill>
                  <a:srgbClr val="252525"/>
                </a:solidFill>
                <a:latin typeface="Arial"/>
                <a:cs typeface="Arial"/>
              </a:rPr>
              <a:t>s</a:t>
            </a:r>
            <a:r>
              <a:rPr sz="1500" spc="-4" dirty="0">
                <a:solidFill>
                  <a:srgbClr val="252525"/>
                </a:solidFill>
                <a:latin typeface="Arial"/>
                <a:cs typeface="Arial"/>
              </a:rPr>
              <a:t>ine</a:t>
            </a:r>
            <a:r>
              <a:rPr sz="1500" spc="4" dirty="0">
                <a:solidFill>
                  <a:srgbClr val="252525"/>
                </a:solidFill>
                <a:latin typeface="Arial"/>
                <a:cs typeface="Arial"/>
              </a:rPr>
              <a:t>s</a:t>
            </a:r>
            <a:r>
              <a:rPr sz="1500" dirty="0">
                <a:solidFill>
                  <a:srgbClr val="252525"/>
                </a:solidFill>
                <a:latin typeface="Arial"/>
                <a:cs typeface="Arial"/>
              </a:rPr>
              <a:t>s</a:t>
            </a:r>
            <a:r>
              <a:rPr sz="1500" spc="19" dirty="0">
                <a:solidFill>
                  <a:srgbClr val="252525"/>
                </a:solidFill>
                <a:latin typeface="Times New Roman"/>
                <a:cs typeface="Times New Roman"/>
              </a:rPr>
              <a:t> </a:t>
            </a:r>
            <a:r>
              <a:rPr sz="1500" dirty="0">
                <a:solidFill>
                  <a:srgbClr val="252525"/>
                </a:solidFill>
                <a:latin typeface="Arial"/>
                <a:cs typeface="Arial"/>
              </a:rPr>
              <a:t>k</a:t>
            </a:r>
            <a:r>
              <a:rPr sz="1500" spc="4" dirty="0">
                <a:solidFill>
                  <a:srgbClr val="252525"/>
                </a:solidFill>
                <a:latin typeface="Arial"/>
                <a:cs typeface="Arial"/>
              </a:rPr>
              <a:t>n</a:t>
            </a:r>
            <a:r>
              <a:rPr sz="1500" spc="-4" dirty="0">
                <a:solidFill>
                  <a:srgbClr val="252525"/>
                </a:solidFill>
                <a:latin typeface="Arial"/>
                <a:cs typeface="Arial"/>
              </a:rPr>
              <a:t>o</a:t>
            </a:r>
            <a:r>
              <a:rPr sz="1500" dirty="0">
                <a:solidFill>
                  <a:srgbClr val="252525"/>
                </a:solidFill>
                <a:latin typeface="Arial"/>
                <a:cs typeface="Arial"/>
              </a:rPr>
              <a:t>w</a:t>
            </a:r>
            <a:r>
              <a:rPr sz="1500" spc="-4" dirty="0">
                <a:solidFill>
                  <a:srgbClr val="252525"/>
                </a:solidFill>
                <a:latin typeface="Arial"/>
                <a:cs typeface="Arial"/>
              </a:rPr>
              <a:t>ledge</a:t>
            </a:r>
            <a:endParaRPr sz="1500" dirty="0">
              <a:latin typeface="Arial"/>
              <a:cs typeface="Arial"/>
            </a:endParaRPr>
          </a:p>
          <a:p>
            <a:pPr marL="352425" fontAlgn="auto">
              <a:spcBef>
                <a:spcPts val="540"/>
              </a:spcBef>
              <a:spcAft>
                <a:spcPts val="0"/>
              </a:spcAft>
              <a:defRPr/>
            </a:pPr>
            <a:r>
              <a:rPr sz="1125" dirty="0">
                <a:latin typeface="Wingdings 3"/>
                <a:cs typeface="Wingdings 3"/>
              </a:rPr>
              <a:t></a:t>
            </a:r>
            <a:r>
              <a:rPr sz="1125" dirty="0">
                <a:latin typeface="Times New Roman"/>
                <a:cs typeface="Times New Roman"/>
              </a:rPr>
              <a:t> </a:t>
            </a:r>
            <a:r>
              <a:rPr sz="1125" spc="124" dirty="0">
                <a:latin typeface="Times New Roman"/>
                <a:cs typeface="Times New Roman"/>
              </a:rPr>
              <a:t> </a:t>
            </a:r>
            <a:r>
              <a:rPr sz="1500" spc="4" dirty="0">
                <a:solidFill>
                  <a:srgbClr val="252525"/>
                </a:solidFill>
                <a:latin typeface="Arial"/>
                <a:cs typeface="Arial"/>
              </a:rPr>
              <a:t>c</a:t>
            </a:r>
            <a:r>
              <a:rPr sz="1500" spc="-4" dirty="0">
                <a:solidFill>
                  <a:srgbClr val="252525"/>
                </a:solidFill>
                <a:latin typeface="Arial"/>
                <a:cs typeface="Arial"/>
              </a:rPr>
              <a:t>ommo</a:t>
            </a:r>
            <a:r>
              <a:rPr sz="1500" dirty="0">
                <a:solidFill>
                  <a:srgbClr val="252525"/>
                </a:solidFill>
                <a:latin typeface="Arial"/>
                <a:cs typeface="Arial"/>
              </a:rPr>
              <a:t>n</a:t>
            </a:r>
            <a:r>
              <a:rPr sz="1500" spc="15" dirty="0">
                <a:solidFill>
                  <a:srgbClr val="252525"/>
                </a:solidFill>
                <a:latin typeface="Times New Roman"/>
                <a:cs typeface="Times New Roman"/>
              </a:rPr>
              <a:t> </a:t>
            </a:r>
            <a:r>
              <a:rPr sz="1500" dirty="0">
                <a:solidFill>
                  <a:srgbClr val="252525"/>
                </a:solidFill>
                <a:latin typeface="Arial"/>
                <a:cs typeface="Arial"/>
              </a:rPr>
              <a:t>s</a:t>
            </a:r>
            <a:r>
              <a:rPr sz="1500" spc="4" dirty="0">
                <a:solidFill>
                  <a:srgbClr val="252525"/>
                </a:solidFill>
                <a:latin typeface="Arial"/>
                <a:cs typeface="Arial"/>
              </a:rPr>
              <a:t>e</a:t>
            </a:r>
            <a:r>
              <a:rPr sz="1500" spc="-4" dirty="0">
                <a:solidFill>
                  <a:srgbClr val="252525"/>
                </a:solidFill>
                <a:latin typeface="Arial"/>
                <a:cs typeface="Arial"/>
              </a:rPr>
              <a:t>n</a:t>
            </a:r>
            <a:r>
              <a:rPr sz="1500" spc="4" dirty="0">
                <a:solidFill>
                  <a:srgbClr val="252525"/>
                </a:solidFill>
                <a:latin typeface="Arial"/>
                <a:cs typeface="Arial"/>
              </a:rPr>
              <a:t>s</a:t>
            </a:r>
            <a:r>
              <a:rPr sz="1500" dirty="0">
                <a:solidFill>
                  <a:srgbClr val="252525"/>
                </a:solidFill>
                <a:latin typeface="Arial"/>
                <a:cs typeface="Arial"/>
              </a:rPr>
              <a:t>e</a:t>
            </a:r>
            <a:endParaRPr sz="1500" dirty="0">
              <a:latin typeface="Arial"/>
              <a:cs typeface="Arial"/>
            </a:endParaRPr>
          </a:p>
          <a:p>
            <a:pPr fontAlgn="auto">
              <a:spcBef>
                <a:spcPts val="4"/>
              </a:spcBef>
              <a:spcAft>
                <a:spcPts val="0"/>
              </a:spcAft>
              <a:defRPr/>
            </a:pPr>
            <a:endParaRPr sz="1875" dirty="0">
              <a:latin typeface="Times New Roman"/>
              <a:cs typeface="Times New Roman"/>
            </a:endParaRPr>
          </a:p>
          <a:p>
            <a:pPr marL="9525" fontAlgn="auto">
              <a:spcBef>
                <a:spcPts val="0"/>
              </a:spcBef>
              <a:spcAft>
                <a:spcPts val="0"/>
              </a:spcAft>
              <a:defRPr/>
            </a:pPr>
            <a:r>
              <a:rPr dirty="0">
                <a:solidFill>
                  <a:srgbClr val="99CD00"/>
                </a:solidFill>
                <a:latin typeface="Wingdings 3"/>
                <a:cs typeface="Wingdings 3"/>
              </a:rPr>
              <a:t></a:t>
            </a:r>
            <a:r>
              <a:rPr spc="-34" dirty="0">
                <a:solidFill>
                  <a:srgbClr val="99CD00"/>
                </a:solidFill>
                <a:latin typeface="Times New Roman"/>
                <a:cs typeface="Times New Roman"/>
              </a:rPr>
              <a:t> </a:t>
            </a:r>
            <a:r>
              <a:rPr dirty="0">
                <a:solidFill>
                  <a:srgbClr val="252525"/>
                </a:solidFill>
                <a:latin typeface="Arial"/>
                <a:cs typeface="Arial"/>
              </a:rPr>
              <a:t>We</a:t>
            </a:r>
            <a:r>
              <a:rPr spc="41" dirty="0">
                <a:solidFill>
                  <a:srgbClr val="252525"/>
                </a:solidFill>
                <a:latin typeface="Times New Roman"/>
                <a:cs typeface="Times New Roman"/>
              </a:rPr>
              <a:t> </a:t>
            </a:r>
            <a:r>
              <a:rPr spc="-4" dirty="0">
                <a:solidFill>
                  <a:srgbClr val="252525"/>
                </a:solidFill>
                <a:latin typeface="Arial"/>
                <a:cs typeface="Arial"/>
              </a:rPr>
              <a:t>l</a:t>
            </a:r>
            <a:r>
              <a:rPr spc="-8" dirty="0">
                <a:solidFill>
                  <a:srgbClr val="252525"/>
                </a:solidFill>
                <a:latin typeface="Arial"/>
                <a:cs typeface="Arial"/>
              </a:rPr>
              <a:t>o</a:t>
            </a:r>
            <a:r>
              <a:rPr spc="-4" dirty="0">
                <a:solidFill>
                  <a:srgbClr val="252525"/>
                </a:solidFill>
                <a:latin typeface="Arial"/>
                <a:cs typeface="Arial"/>
              </a:rPr>
              <a:t>o</a:t>
            </a:r>
            <a:r>
              <a:rPr dirty="0">
                <a:solidFill>
                  <a:srgbClr val="252525"/>
                </a:solidFill>
                <a:latin typeface="Arial"/>
                <a:cs typeface="Arial"/>
              </a:rPr>
              <a:t>k</a:t>
            </a:r>
            <a:r>
              <a:rPr spc="60" dirty="0">
                <a:solidFill>
                  <a:srgbClr val="252525"/>
                </a:solidFill>
                <a:latin typeface="Times New Roman"/>
                <a:cs typeface="Times New Roman"/>
              </a:rPr>
              <a:t> </a:t>
            </a:r>
            <a:r>
              <a:rPr spc="-4" dirty="0">
                <a:solidFill>
                  <a:srgbClr val="252525"/>
                </a:solidFill>
                <a:latin typeface="Arial"/>
                <a:cs typeface="Arial"/>
              </a:rPr>
              <a:t>a</a:t>
            </a:r>
            <a:r>
              <a:rPr dirty="0">
                <a:solidFill>
                  <a:srgbClr val="252525"/>
                </a:solidFill>
                <a:latin typeface="Arial"/>
                <a:cs typeface="Arial"/>
              </a:rPr>
              <a:t>t</a:t>
            </a:r>
            <a:r>
              <a:rPr spc="45" dirty="0">
                <a:solidFill>
                  <a:srgbClr val="252525"/>
                </a:solidFill>
                <a:latin typeface="Times New Roman"/>
                <a:cs typeface="Times New Roman"/>
              </a:rPr>
              <a:t> </a:t>
            </a:r>
            <a:r>
              <a:rPr dirty="0">
                <a:solidFill>
                  <a:srgbClr val="252525"/>
                </a:solidFill>
                <a:latin typeface="Arial"/>
                <a:cs typeface="Arial"/>
              </a:rPr>
              <a:t>typi</a:t>
            </a:r>
            <a:r>
              <a:rPr spc="-8" dirty="0">
                <a:solidFill>
                  <a:srgbClr val="252525"/>
                </a:solidFill>
                <a:latin typeface="Arial"/>
                <a:cs typeface="Arial"/>
              </a:rPr>
              <a:t>c</a:t>
            </a:r>
            <a:r>
              <a:rPr spc="-4" dirty="0">
                <a:solidFill>
                  <a:srgbClr val="252525"/>
                </a:solidFill>
                <a:latin typeface="Arial"/>
                <a:cs typeface="Arial"/>
              </a:rPr>
              <a:t>a</a:t>
            </a:r>
            <a:r>
              <a:rPr dirty="0">
                <a:solidFill>
                  <a:srgbClr val="252525"/>
                </a:solidFill>
                <a:latin typeface="Arial"/>
                <a:cs typeface="Arial"/>
              </a:rPr>
              <a:t>l</a:t>
            </a:r>
            <a:r>
              <a:rPr spc="53" dirty="0">
                <a:solidFill>
                  <a:srgbClr val="252525"/>
                </a:solidFill>
                <a:latin typeface="Times New Roman"/>
                <a:cs typeface="Times New Roman"/>
              </a:rPr>
              <a:t> </a:t>
            </a:r>
            <a:r>
              <a:rPr dirty="0">
                <a:solidFill>
                  <a:srgbClr val="252525"/>
                </a:solidFill>
                <a:latin typeface="Arial"/>
                <a:cs typeface="Arial"/>
              </a:rPr>
              <a:t>tasks</a:t>
            </a:r>
            <a:r>
              <a:rPr spc="41" dirty="0">
                <a:solidFill>
                  <a:srgbClr val="252525"/>
                </a:solidFill>
                <a:latin typeface="Times New Roman"/>
                <a:cs typeface="Times New Roman"/>
              </a:rPr>
              <a:t> </a:t>
            </a:r>
            <a:r>
              <a:rPr spc="-4" dirty="0">
                <a:solidFill>
                  <a:srgbClr val="252525"/>
                </a:solidFill>
                <a:latin typeface="Arial"/>
                <a:cs typeface="Arial"/>
              </a:rPr>
              <a:t>an</a:t>
            </a:r>
            <a:r>
              <a:rPr dirty="0">
                <a:solidFill>
                  <a:srgbClr val="252525"/>
                </a:solidFill>
                <a:latin typeface="Arial"/>
                <a:cs typeface="Arial"/>
              </a:rPr>
              <a:t>d</a:t>
            </a:r>
            <a:r>
              <a:rPr spc="49" dirty="0">
                <a:solidFill>
                  <a:srgbClr val="252525"/>
                </a:solidFill>
                <a:latin typeface="Times New Roman"/>
                <a:cs typeface="Times New Roman"/>
              </a:rPr>
              <a:t> </a:t>
            </a:r>
            <a:r>
              <a:rPr spc="-4" dirty="0">
                <a:solidFill>
                  <a:srgbClr val="252525"/>
                </a:solidFill>
                <a:latin typeface="Arial"/>
                <a:cs typeface="Arial"/>
              </a:rPr>
              <a:t>e</a:t>
            </a:r>
            <a:r>
              <a:rPr spc="-15" dirty="0">
                <a:solidFill>
                  <a:srgbClr val="252525"/>
                </a:solidFill>
                <a:latin typeface="Arial"/>
                <a:cs typeface="Arial"/>
              </a:rPr>
              <a:t>x</a:t>
            </a:r>
            <a:r>
              <a:rPr spc="-4" dirty="0">
                <a:solidFill>
                  <a:srgbClr val="252525"/>
                </a:solidFill>
                <a:latin typeface="Arial"/>
                <a:cs typeface="Arial"/>
              </a:rPr>
              <a:t>amp</a:t>
            </a:r>
            <a:r>
              <a:rPr spc="-8" dirty="0">
                <a:solidFill>
                  <a:srgbClr val="252525"/>
                </a:solidFill>
                <a:latin typeface="Arial"/>
                <a:cs typeface="Arial"/>
              </a:rPr>
              <a:t>l</a:t>
            </a:r>
            <a:r>
              <a:rPr spc="-4" dirty="0">
                <a:solidFill>
                  <a:srgbClr val="252525"/>
                </a:solidFill>
                <a:latin typeface="Arial"/>
                <a:cs typeface="Arial"/>
              </a:rPr>
              <a:t>es</a:t>
            </a:r>
            <a:r>
              <a:rPr dirty="0">
                <a:solidFill>
                  <a:srgbClr val="252525"/>
                </a:solidFill>
                <a:latin typeface="Arial"/>
                <a:cs typeface="Arial"/>
              </a:rPr>
              <a:t>,</a:t>
            </a:r>
            <a:r>
              <a:rPr spc="75" dirty="0">
                <a:solidFill>
                  <a:srgbClr val="252525"/>
                </a:solidFill>
                <a:latin typeface="Times New Roman"/>
                <a:cs typeface="Times New Roman"/>
              </a:rPr>
              <a:t> </a:t>
            </a:r>
            <a:r>
              <a:rPr dirty="0">
                <a:solidFill>
                  <a:srgbClr val="252525"/>
                </a:solidFill>
                <a:latin typeface="Arial"/>
                <a:cs typeface="Arial"/>
              </a:rPr>
              <a:t>then</a:t>
            </a:r>
            <a:r>
              <a:rPr spc="45" dirty="0">
                <a:solidFill>
                  <a:srgbClr val="252525"/>
                </a:solidFill>
                <a:latin typeface="Times New Roman"/>
                <a:cs typeface="Times New Roman"/>
              </a:rPr>
              <a:t> </a:t>
            </a:r>
            <a:r>
              <a:rPr spc="-4" dirty="0">
                <a:solidFill>
                  <a:srgbClr val="252525"/>
                </a:solidFill>
                <a:latin typeface="Arial"/>
                <a:cs typeface="Arial"/>
              </a:rPr>
              <a:t>a</a:t>
            </a:r>
            <a:r>
              <a:rPr dirty="0">
                <a:solidFill>
                  <a:srgbClr val="252525"/>
                </a:solidFill>
                <a:latin typeface="Arial"/>
                <a:cs typeface="Arial"/>
              </a:rPr>
              <a:t>t</a:t>
            </a:r>
            <a:r>
              <a:rPr spc="45" dirty="0">
                <a:solidFill>
                  <a:srgbClr val="252525"/>
                </a:solidFill>
                <a:latin typeface="Times New Roman"/>
                <a:cs typeface="Times New Roman"/>
              </a:rPr>
              <a:t> </a:t>
            </a:r>
            <a:r>
              <a:rPr dirty="0">
                <a:solidFill>
                  <a:srgbClr val="252525"/>
                </a:solidFill>
                <a:latin typeface="Arial"/>
                <a:cs typeface="Arial"/>
              </a:rPr>
              <a:t>the</a:t>
            </a:r>
            <a:endParaRPr dirty="0">
              <a:latin typeface="Arial"/>
              <a:cs typeface="Arial"/>
            </a:endParaRPr>
          </a:p>
          <a:p>
            <a:pPr marL="266700" fontAlgn="auto">
              <a:spcBef>
                <a:spcPts val="0"/>
              </a:spcBef>
              <a:spcAft>
                <a:spcPts val="0"/>
              </a:spcAft>
              <a:defRPr/>
            </a:pPr>
            <a:r>
              <a:rPr spc="-4" dirty="0">
                <a:solidFill>
                  <a:srgbClr val="252525"/>
                </a:solidFill>
                <a:latin typeface="Arial"/>
                <a:cs typeface="Arial"/>
              </a:rPr>
              <a:t>process</a:t>
            </a:r>
            <a:endParaRPr dirty="0">
              <a:latin typeface="Arial"/>
              <a:cs typeface="Arial"/>
            </a:endParaRPr>
          </a:p>
        </p:txBody>
      </p:sp>
      <p:sp>
        <p:nvSpPr>
          <p:cNvPr id="6" name="object 6"/>
          <p:cNvSpPr txBox="1">
            <a:spLocks noGrp="1"/>
          </p:cNvSpPr>
          <p:nvPr>
            <p:ph type="title"/>
          </p:nvPr>
        </p:nvSpPr>
        <p:spPr>
          <a:xfrm>
            <a:off x="2840597" y="1082802"/>
            <a:ext cx="4577635" cy="994172"/>
          </a:xfrm>
        </p:spPr>
        <p:txBody>
          <a:bodyPr vert="horz" wrap="square" lIns="91440" tIns="160022" rIns="91440" bIns="45720" numCol="1" rtlCol="0" anchor="ctr" anchorCtr="0" compatLnSpc="1">
            <a:prstTxWarp prst="textNoShape">
              <a:avLst/>
            </a:prstTxWarp>
          </a:bodyPr>
          <a:lstStyle/>
          <a:p>
            <a:pPr marL="9525" fontAlgn="auto">
              <a:spcBef>
                <a:spcPts val="0"/>
              </a:spcBef>
              <a:spcAft>
                <a:spcPts val="0"/>
              </a:spcAft>
              <a:defRPr/>
            </a:pPr>
            <a:r>
              <a:rPr spc="-11" dirty="0"/>
              <a:t>In</a:t>
            </a:r>
            <a:r>
              <a:rPr spc="-4" dirty="0"/>
              <a:t>t</a:t>
            </a:r>
            <a:r>
              <a:rPr spc="-8" dirty="0"/>
              <a:t>r</a:t>
            </a:r>
            <a:r>
              <a:rPr spc="-11" dirty="0"/>
              <a:t>o</a:t>
            </a:r>
            <a:r>
              <a:rPr spc="-19" dirty="0"/>
              <a:t>d</a:t>
            </a:r>
            <a:r>
              <a:rPr spc="-11" dirty="0"/>
              <a:t>uc</a:t>
            </a:r>
            <a:r>
              <a:rPr spc="-4" dirty="0"/>
              <a:t>t</a:t>
            </a:r>
            <a:r>
              <a:rPr spc="-11" dirty="0"/>
              <a:t>io</a:t>
            </a:r>
            <a:r>
              <a:rPr spc="-15" dirty="0"/>
              <a:t>n</a:t>
            </a:r>
          </a:p>
        </p:txBody>
      </p:sp>
      <p:sp>
        <p:nvSpPr>
          <p:cNvPr id="17417" name="object 10"/>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9050"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97216364-24E1-46BE-B841-05321824929F}" type="slidenum">
              <a:rPr lang="en-US" altLang="en-US" smtClean="0">
                <a:solidFill>
                  <a:srgbClr val="252525"/>
                </a:solidFill>
                <a:latin typeface="Arial" charset="0"/>
              </a:rPr>
              <a:pPr eaLnBrk="1" fontAlgn="base" hangingPunct="1">
                <a:spcBef>
                  <a:spcPct val="0"/>
                </a:spcBef>
                <a:spcAft>
                  <a:spcPct val="0"/>
                </a:spcAft>
              </a:pPr>
              <a:t>15</a:t>
            </a:fld>
            <a:endParaRPr lang="en-US" altLang="en-US">
              <a:solidFill>
                <a:srgbClr val="252525"/>
              </a:solidFill>
              <a:latin typeface="Arial" charset="0"/>
            </a:endParaRPr>
          </a:p>
        </p:txBody>
      </p:sp>
    </p:spTree>
    <p:extLst>
      <p:ext uri="{BB962C8B-B14F-4D97-AF65-F5344CB8AC3E}">
        <p14:creationId xmlns:p14="http://schemas.microsoft.com/office/powerpoint/2010/main" val="32620880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8435"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18436"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18437" name="object 5"/>
          <p:cNvSpPr txBox="1">
            <a:spLocks noChangeArrowheads="1"/>
          </p:cNvSpPr>
          <p:nvPr/>
        </p:nvSpPr>
        <p:spPr bwMode="auto">
          <a:xfrm>
            <a:off x="798514" y="2550170"/>
            <a:ext cx="7297737" cy="2459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54013"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b="1" dirty="0">
                <a:solidFill>
                  <a:srgbClr val="81AF00"/>
                </a:solidFill>
                <a:latin typeface="Arial" charset="0"/>
              </a:rPr>
              <a:t>Decompose</a:t>
            </a:r>
            <a:r>
              <a:rPr lang="en-US" altLang="en-US" b="1" dirty="0">
                <a:solidFill>
                  <a:srgbClr val="81AF00"/>
                </a:solidFill>
                <a:latin typeface="Times New Roman" pitchFamily="18" charset="0"/>
                <a:cs typeface="Times New Roman" pitchFamily="18" charset="0"/>
              </a:rPr>
              <a:t> </a:t>
            </a:r>
            <a:r>
              <a:rPr lang="en-US" altLang="en-US" dirty="0">
                <a:solidFill>
                  <a:srgbClr val="252525"/>
                </a:solidFill>
                <a:latin typeface="Arial" charset="0"/>
              </a:rPr>
              <a:t>a</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data</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analytics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problem</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into</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pieces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such</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that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you</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can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solve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known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task</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with</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tool</a:t>
            </a:r>
            <a:endParaRPr lang="en-US" altLang="en-US" dirty="0">
              <a:latin typeface="Arial" charset="0"/>
            </a:endParaRPr>
          </a:p>
          <a:p>
            <a:pPr eaLnBrk="1" hangingPunct="1">
              <a:spcBef>
                <a:spcPts val="10"/>
              </a:spcBef>
            </a:pPr>
            <a:endParaRPr lang="en-US" altLang="en-US" sz="1575" dirty="0">
              <a:latin typeface="Times New Roman" pitchFamily="18" charset="0"/>
              <a:cs typeface="Times New Roman" pitchFamily="18" charset="0"/>
            </a:endParaRPr>
          </a:p>
          <a:p>
            <a:pPr algn="just"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There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is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large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number</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of</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data</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mining</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algorithms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available,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but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only</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limited</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number</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of</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data</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mining</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tasks</a:t>
            </a:r>
            <a:endParaRPr lang="en-US" altLang="en-US" dirty="0">
              <a:latin typeface="Arial" charset="0"/>
            </a:endParaRPr>
          </a:p>
          <a:p>
            <a:pPr eaLnBrk="1" hangingPunct="1">
              <a:spcBef>
                <a:spcPts val="10"/>
              </a:spcBef>
            </a:pPr>
            <a:endParaRPr lang="en-US" altLang="en-US" sz="1575" dirty="0">
              <a:latin typeface="Times New Roman" pitchFamily="18" charset="0"/>
              <a:cs typeface="Times New Roman" pitchFamily="18" charset="0"/>
            </a:endParaRPr>
          </a:p>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We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will</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illustrate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the</a:t>
            </a:r>
            <a:r>
              <a:rPr lang="en-US" altLang="en-US" dirty="0">
                <a:solidFill>
                  <a:srgbClr val="252525"/>
                </a:solidFill>
                <a:latin typeface="Times New Roman" pitchFamily="18" charset="0"/>
                <a:cs typeface="Times New Roman" pitchFamily="18" charset="0"/>
              </a:rPr>
              <a:t> </a:t>
            </a:r>
            <a:r>
              <a:rPr lang="en-US" altLang="en-US" b="1" dirty="0">
                <a:solidFill>
                  <a:srgbClr val="81AF00"/>
                </a:solidFill>
                <a:latin typeface="Arial" charset="0"/>
              </a:rPr>
              <a:t>fundamental</a:t>
            </a:r>
            <a:r>
              <a:rPr lang="en-US" altLang="en-US" b="1" dirty="0">
                <a:solidFill>
                  <a:srgbClr val="81AF00"/>
                </a:solidFill>
                <a:latin typeface="Times New Roman" pitchFamily="18" charset="0"/>
                <a:cs typeface="Times New Roman" pitchFamily="18" charset="0"/>
              </a:rPr>
              <a:t> </a:t>
            </a:r>
            <a:r>
              <a:rPr lang="en-US" altLang="en-US" b="1" dirty="0">
                <a:solidFill>
                  <a:srgbClr val="81AF00"/>
                </a:solidFill>
                <a:latin typeface="Arial" charset="0"/>
              </a:rPr>
              <a:t>concepts</a:t>
            </a:r>
            <a:r>
              <a:rPr lang="en-US" altLang="en-US" b="1" dirty="0">
                <a:solidFill>
                  <a:srgbClr val="81AF00"/>
                </a:solidFill>
                <a:latin typeface="Times New Roman" pitchFamily="18" charset="0"/>
                <a:cs typeface="Times New Roman" pitchFamily="18" charset="0"/>
              </a:rPr>
              <a:t> </a:t>
            </a:r>
            <a:r>
              <a:rPr lang="en-US" altLang="en-US" dirty="0">
                <a:solidFill>
                  <a:srgbClr val="252525"/>
                </a:solidFill>
                <a:latin typeface="Arial" charset="0"/>
              </a:rPr>
              <a:t>based</a:t>
            </a:r>
            <a:r>
              <a:rPr lang="en-US" altLang="en-US" dirty="0">
                <a:latin typeface="Arial" charset="0"/>
              </a:rPr>
              <a:t> </a:t>
            </a:r>
            <a:r>
              <a:rPr lang="en-US" altLang="en-US" dirty="0">
                <a:solidFill>
                  <a:srgbClr val="252525"/>
                </a:solidFill>
                <a:latin typeface="Arial" charset="0"/>
              </a:rPr>
              <a:t>on</a:t>
            </a:r>
            <a:endParaRPr lang="en-US" altLang="en-US" dirty="0">
              <a:latin typeface="Arial" charset="0"/>
            </a:endParaRPr>
          </a:p>
          <a:p>
            <a:pPr lvl="1" eaLnBrk="1" hangingPunct="1">
              <a:spcBef>
                <a:spcPts val="544"/>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dirty="0">
                <a:solidFill>
                  <a:srgbClr val="252525"/>
                </a:solidFill>
                <a:latin typeface="Arial" charset="0"/>
              </a:rPr>
              <a:t>Classification</a:t>
            </a:r>
            <a:endParaRPr lang="en-US" altLang="en-US" sz="1500" dirty="0">
              <a:latin typeface="Arial" charset="0"/>
            </a:endParaRPr>
          </a:p>
          <a:p>
            <a:pPr lvl="1" eaLnBrk="1" hangingPunct="1">
              <a:spcBef>
                <a:spcPts val="544"/>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dirty="0">
                <a:solidFill>
                  <a:srgbClr val="252525"/>
                </a:solidFill>
                <a:latin typeface="Arial" charset="0"/>
              </a:rPr>
              <a:t>Regression</a:t>
            </a:r>
            <a:endParaRPr lang="en-US" altLang="en-US" sz="1500" dirty="0">
              <a:latin typeface="Arial" charset="0"/>
            </a:endParaRPr>
          </a:p>
        </p:txBody>
      </p:sp>
      <p:sp>
        <p:nvSpPr>
          <p:cNvPr id="6" name="object 6"/>
          <p:cNvSpPr txBox="1">
            <a:spLocks noGrp="1"/>
          </p:cNvSpPr>
          <p:nvPr>
            <p:ph type="title"/>
          </p:nvPr>
        </p:nvSpPr>
        <p:spPr>
          <a:xfrm>
            <a:off x="1913202" y="844799"/>
            <a:ext cx="6963446" cy="994172"/>
          </a:xfrm>
        </p:spPr>
        <p:txBody>
          <a:bodyPr vert="horz" wrap="square" lIns="91440" tIns="160020" rIns="91440" bIns="45720" numCol="1" rtlCol="0" anchor="ctr" anchorCtr="0" compatLnSpc="1">
            <a:prstTxWarp prst="textNoShape">
              <a:avLst/>
            </a:prstTxWarp>
          </a:bodyPr>
          <a:lstStyle/>
          <a:p>
            <a:pPr marL="9525" fontAlgn="auto">
              <a:spcBef>
                <a:spcPts val="0"/>
              </a:spcBef>
              <a:spcAft>
                <a:spcPts val="0"/>
              </a:spcAft>
              <a:defRPr/>
            </a:pPr>
            <a:r>
              <a:rPr spc="-15" dirty="0"/>
              <a:t>From</a:t>
            </a:r>
            <a:r>
              <a:rPr spc="71" dirty="0">
                <a:latin typeface="Times New Roman"/>
                <a:cs typeface="Times New Roman"/>
              </a:rPr>
              <a:t> </a:t>
            </a:r>
            <a:r>
              <a:rPr spc="-19" dirty="0"/>
              <a:t>b</a:t>
            </a:r>
            <a:r>
              <a:rPr spc="-11" dirty="0"/>
              <a:t>us</a:t>
            </a:r>
            <a:r>
              <a:rPr spc="-4" dirty="0"/>
              <a:t>i</a:t>
            </a:r>
            <a:r>
              <a:rPr spc="-19" dirty="0"/>
              <a:t>n</a:t>
            </a:r>
            <a:r>
              <a:rPr spc="-11" dirty="0"/>
              <a:t>ess</a:t>
            </a:r>
            <a:r>
              <a:rPr spc="75" dirty="0">
                <a:latin typeface="Times New Roman"/>
                <a:cs typeface="Times New Roman"/>
              </a:rPr>
              <a:t> </a:t>
            </a:r>
            <a:r>
              <a:rPr spc="-19" dirty="0"/>
              <a:t>p</a:t>
            </a:r>
            <a:r>
              <a:rPr spc="-4" dirty="0"/>
              <a:t>r</a:t>
            </a:r>
            <a:r>
              <a:rPr spc="-19" dirty="0"/>
              <a:t>o</a:t>
            </a:r>
            <a:r>
              <a:rPr spc="-11" dirty="0"/>
              <a:t>ble</a:t>
            </a:r>
            <a:r>
              <a:rPr spc="-15" dirty="0"/>
              <a:t>ms</a:t>
            </a:r>
            <a:r>
              <a:rPr spc="79" dirty="0">
                <a:latin typeface="Times New Roman"/>
                <a:cs typeface="Times New Roman"/>
              </a:rPr>
              <a:t> </a:t>
            </a:r>
            <a:r>
              <a:rPr spc="-11" dirty="0"/>
              <a:t>to</a:t>
            </a:r>
            <a:r>
              <a:rPr spc="53" dirty="0">
                <a:latin typeface="Times New Roman"/>
                <a:cs typeface="Times New Roman"/>
              </a:rPr>
              <a:t> </a:t>
            </a:r>
            <a:r>
              <a:rPr spc="-19" dirty="0"/>
              <a:t>d</a:t>
            </a:r>
            <a:r>
              <a:rPr spc="-11" dirty="0"/>
              <a:t>ata</a:t>
            </a:r>
            <a:r>
              <a:rPr spc="68" dirty="0">
                <a:latin typeface="Times New Roman"/>
                <a:cs typeface="Times New Roman"/>
              </a:rPr>
              <a:t> </a:t>
            </a:r>
            <a:r>
              <a:rPr spc="-11" dirty="0"/>
              <a:t>min</a:t>
            </a:r>
            <a:r>
              <a:rPr spc="-4" dirty="0"/>
              <a:t>i</a:t>
            </a:r>
            <a:r>
              <a:rPr spc="-19" dirty="0"/>
              <a:t>ng</a:t>
            </a:r>
          </a:p>
        </p:txBody>
      </p:sp>
      <p:sp>
        <p:nvSpPr>
          <p:cNvPr id="18441" name="object 10"/>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9050"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5B279DC0-69C4-4A40-8F79-EC28592759B1}" type="slidenum">
              <a:rPr lang="en-US" altLang="en-US" smtClean="0">
                <a:solidFill>
                  <a:srgbClr val="252525"/>
                </a:solidFill>
                <a:latin typeface="Arial" charset="0"/>
              </a:rPr>
              <a:pPr eaLnBrk="1" fontAlgn="base" hangingPunct="1">
                <a:spcBef>
                  <a:spcPct val="0"/>
                </a:spcBef>
                <a:spcAft>
                  <a:spcPct val="0"/>
                </a:spcAft>
              </a:pPr>
              <a:t>16</a:t>
            </a:fld>
            <a:endParaRPr lang="en-US" altLang="en-US">
              <a:solidFill>
                <a:srgbClr val="252525"/>
              </a:solidFill>
              <a:latin typeface="Arial" charset="0"/>
            </a:endParaRPr>
          </a:p>
        </p:txBody>
      </p:sp>
    </p:spTree>
    <p:extLst>
      <p:ext uri="{BB962C8B-B14F-4D97-AF65-F5344CB8AC3E}">
        <p14:creationId xmlns:p14="http://schemas.microsoft.com/office/powerpoint/2010/main" val="2028976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9459"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19460"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19461" name="object 5"/>
          <p:cNvSpPr txBox="1">
            <a:spLocks noChangeArrowheads="1"/>
          </p:cNvSpPr>
          <p:nvPr/>
        </p:nvSpPr>
        <p:spPr bwMode="auto">
          <a:xfrm>
            <a:off x="1127127" y="2413921"/>
            <a:ext cx="7212012" cy="2666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54013"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Classification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attempts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to</a:t>
            </a:r>
            <a:r>
              <a:rPr lang="en-US" altLang="en-US" dirty="0">
                <a:solidFill>
                  <a:srgbClr val="252525"/>
                </a:solidFill>
                <a:latin typeface="Times New Roman" pitchFamily="18" charset="0"/>
                <a:cs typeface="Times New Roman" pitchFamily="18" charset="0"/>
              </a:rPr>
              <a:t> </a:t>
            </a:r>
            <a:r>
              <a:rPr lang="en-US" altLang="en-US" b="1" dirty="0">
                <a:solidFill>
                  <a:srgbClr val="81AF00"/>
                </a:solidFill>
                <a:latin typeface="Arial" charset="0"/>
              </a:rPr>
              <a:t>predict</a:t>
            </a:r>
            <a:r>
              <a:rPr lang="en-US" altLang="en-US" dirty="0">
                <a:solidFill>
                  <a:srgbClr val="252525"/>
                </a:solidFill>
                <a:latin typeface="Arial" charset="0"/>
              </a:rPr>
              <a: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for</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each</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individual</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in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population,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which</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of</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(small)</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set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of</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classes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that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individual</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belongs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to</a:t>
            </a:r>
            <a:endParaRPr lang="en-US" altLang="en-US" dirty="0">
              <a:latin typeface="Arial" charset="0"/>
            </a:endParaRPr>
          </a:p>
          <a:p>
            <a:pPr eaLnBrk="1" hangingPunct="1">
              <a:spcBef>
                <a:spcPts val="10"/>
              </a:spcBef>
            </a:pPr>
            <a:endParaRPr lang="en-US" altLang="en-US" sz="1575" dirty="0">
              <a:latin typeface="Times New Roman" pitchFamily="18" charset="0"/>
              <a:cs typeface="Times New Roman" pitchFamily="18" charset="0"/>
            </a:endParaRPr>
          </a:p>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i="1" dirty="0">
                <a:solidFill>
                  <a:srgbClr val="252525"/>
                </a:solidFill>
                <a:latin typeface="Arial" charset="0"/>
              </a:rPr>
              <a:t>“Among all the customers of a cellphone company,</a:t>
            </a:r>
            <a:endParaRPr lang="en-US" altLang="en-US" dirty="0">
              <a:latin typeface="Arial" charset="0"/>
            </a:endParaRPr>
          </a:p>
          <a:p>
            <a:pPr algn="ctr" eaLnBrk="1" hangingPunct="1"/>
            <a:r>
              <a:rPr lang="en-US" altLang="en-US" i="1" dirty="0">
                <a:solidFill>
                  <a:srgbClr val="252525"/>
                </a:solidFill>
                <a:latin typeface="Arial" charset="0"/>
              </a:rPr>
              <a:t>which are likely to correspond to a given offer?”</a:t>
            </a:r>
            <a:endParaRPr lang="en-US" altLang="en-US" dirty="0">
              <a:latin typeface="Arial" charset="0"/>
            </a:endParaRPr>
          </a:p>
          <a:p>
            <a:pPr eaLnBrk="1" hangingPunct="1">
              <a:spcBef>
                <a:spcPts val="10"/>
              </a:spcBef>
            </a:pPr>
            <a:endParaRPr lang="en-US" altLang="en-US" sz="1575" dirty="0">
              <a:latin typeface="Times New Roman" pitchFamily="18" charset="0"/>
              <a:cs typeface="Times New Roman" pitchFamily="18" charset="0"/>
            </a:endParaRPr>
          </a:p>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Classification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algorithms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provide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models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that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determine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which</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class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a:t>
            </a:r>
            <a:r>
              <a:rPr lang="en-US" altLang="en-US" dirty="0">
                <a:solidFill>
                  <a:srgbClr val="252525"/>
                </a:solidFill>
                <a:latin typeface="Times New Roman" pitchFamily="18" charset="0"/>
                <a:cs typeface="Times New Roman" pitchFamily="18" charset="0"/>
              </a:rPr>
              <a:t> </a:t>
            </a:r>
            <a:r>
              <a:rPr lang="en-US" altLang="en-US" b="1" dirty="0">
                <a:solidFill>
                  <a:srgbClr val="81AF00"/>
                </a:solidFill>
                <a:latin typeface="Arial" charset="0"/>
              </a:rPr>
              <a:t>new</a:t>
            </a:r>
            <a:r>
              <a:rPr lang="en-US" altLang="en-US" b="1" dirty="0">
                <a:solidFill>
                  <a:srgbClr val="81AF00"/>
                </a:solidFill>
                <a:latin typeface="Times New Roman" pitchFamily="18" charset="0"/>
                <a:cs typeface="Times New Roman" pitchFamily="18" charset="0"/>
              </a:rPr>
              <a:t> </a:t>
            </a:r>
            <a:r>
              <a:rPr lang="en-US" altLang="en-US" dirty="0">
                <a:solidFill>
                  <a:srgbClr val="252525"/>
                </a:solidFill>
                <a:latin typeface="Arial" charset="0"/>
              </a:rPr>
              <a:t>individual</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belongs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to</a:t>
            </a:r>
            <a:endParaRPr lang="en-US" altLang="en-US" dirty="0">
              <a:latin typeface="Arial" charset="0"/>
            </a:endParaRPr>
          </a:p>
          <a:p>
            <a:pPr eaLnBrk="1" hangingPunct="1">
              <a:spcBef>
                <a:spcPts val="10"/>
              </a:spcBef>
            </a:pPr>
            <a:endParaRPr lang="en-US" altLang="en-US" sz="1575" dirty="0">
              <a:latin typeface="Times New Roman" pitchFamily="18" charset="0"/>
              <a:cs typeface="Times New Roman" pitchFamily="18" charset="0"/>
            </a:endParaRPr>
          </a:p>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Classification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is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related</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to</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scoring</a:t>
            </a:r>
            <a:endParaRPr lang="en-US" altLang="en-US" dirty="0">
              <a:latin typeface="Arial" charset="0"/>
            </a:endParaRPr>
          </a:p>
        </p:txBody>
      </p:sp>
      <p:sp>
        <p:nvSpPr>
          <p:cNvPr id="6" name="object 6"/>
          <p:cNvSpPr txBox="1">
            <a:spLocks noGrp="1"/>
          </p:cNvSpPr>
          <p:nvPr>
            <p:ph type="title"/>
          </p:nvPr>
        </p:nvSpPr>
        <p:spPr>
          <a:xfrm>
            <a:off x="3226963" y="1008916"/>
            <a:ext cx="3979069" cy="788660"/>
          </a:xfrm>
        </p:spPr>
        <p:txBody>
          <a:bodyPr vert="horz" wrap="square" lIns="91440" tIns="160020" rIns="91440" bIns="45720" numCol="1" rtlCol="0" anchor="ctr" anchorCtr="0" compatLnSpc="1">
            <a:prstTxWarp prst="textNoShape">
              <a:avLst/>
            </a:prstTxWarp>
          </a:bodyPr>
          <a:lstStyle/>
          <a:p>
            <a:pPr marL="9525" fontAlgn="auto">
              <a:spcBef>
                <a:spcPts val="0"/>
              </a:spcBef>
              <a:spcAft>
                <a:spcPts val="0"/>
              </a:spcAft>
              <a:defRPr/>
            </a:pPr>
            <a:r>
              <a:rPr spc="-15" dirty="0"/>
              <a:t>Cla</a:t>
            </a:r>
            <a:r>
              <a:rPr spc="-8" dirty="0"/>
              <a:t>s</a:t>
            </a:r>
            <a:r>
              <a:rPr spc="-11" dirty="0"/>
              <a:t>s</a:t>
            </a:r>
            <a:r>
              <a:rPr spc="-4" dirty="0"/>
              <a:t>i</a:t>
            </a:r>
            <a:r>
              <a:rPr spc="-8" dirty="0"/>
              <a:t>fic</a:t>
            </a:r>
            <a:r>
              <a:rPr spc="-15" dirty="0"/>
              <a:t>at</a:t>
            </a:r>
            <a:r>
              <a:rPr spc="-4" dirty="0"/>
              <a:t>i</a:t>
            </a:r>
            <a:r>
              <a:rPr spc="-19" dirty="0"/>
              <a:t>on</a:t>
            </a:r>
          </a:p>
        </p:txBody>
      </p:sp>
      <p:sp>
        <p:nvSpPr>
          <p:cNvPr id="19465" name="object 10"/>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9050"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F443FED4-9B93-4D2C-B85B-CBA84AB9AA00}" type="slidenum">
              <a:rPr lang="en-US" altLang="en-US" smtClean="0">
                <a:solidFill>
                  <a:srgbClr val="252525"/>
                </a:solidFill>
                <a:latin typeface="Arial" charset="0"/>
              </a:rPr>
              <a:pPr eaLnBrk="1" fontAlgn="base" hangingPunct="1">
                <a:spcBef>
                  <a:spcPct val="0"/>
                </a:spcBef>
                <a:spcAft>
                  <a:spcPct val="0"/>
                </a:spcAft>
              </a:pPr>
              <a:t>17</a:t>
            </a:fld>
            <a:endParaRPr lang="en-US" altLang="en-US">
              <a:solidFill>
                <a:srgbClr val="252525"/>
              </a:solidFill>
              <a:latin typeface="Arial" charset="0"/>
            </a:endParaRPr>
          </a:p>
        </p:txBody>
      </p:sp>
    </p:spTree>
    <p:extLst>
      <p:ext uri="{BB962C8B-B14F-4D97-AF65-F5344CB8AC3E}">
        <p14:creationId xmlns:p14="http://schemas.microsoft.com/office/powerpoint/2010/main" val="28361459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0483"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20484"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20485" name="object 5"/>
          <p:cNvSpPr txBox="1">
            <a:spLocks noChangeArrowheads="1"/>
          </p:cNvSpPr>
          <p:nvPr/>
        </p:nvSpPr>
        <p:spPr bwMode="auto">
          <a:xfrm>
            <a:off x="875787" y="2625278"/>
            <a:ext cx="7232650" cy="221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54013"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Regression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(value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estimation)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attempts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to</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estimate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or</a:t>
            </a:r>
            <a:r>
              <a:rPr lang="en-US" altLang="en-US" dirty="0">
                <a:solidFill>
                  <a:srgbClr val="252525"/>
                </a:solidFill>
                <a:latin typeface="Times New Roman" pitchFamily="18" charset="0"/>
                <a:cs typeface="Times New Roman" pitchFamily="18" charset="0"/>
              </a:rPr>
              <a:t> </a:t>
            </a:r>
            <a:r>
              <a:rPr lang="en-US" altLang="en-US" b="1" dirty="0">
                <a:solidFill>
                  <a:srgbClr val="81AF00"/>
                </a:solidFill>
                <a:latin typeface="Arial" charset="0"/>
              </a:rPr>
              <a:t>predict</a:t>
            </a:r>
            <a:r>
              <a:rPr lang="en-US" altLang="en-US" dirty="0">
                <a:solidFill>
                  <a:srgbClr val="252525"/>
                </a:solidFill>
                <a:latin typeface="Arial" charset="0"/>
              </a:rPr>
              <a: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for</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each</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individual,</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the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numerical</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value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for</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that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individual</a:t>
            </a:r>
            <a:endParaRPr lang="en-US" altLang="en-US" dirty="0">
              <a:latin typeface="Arial" charset="0"/>
            </a:endParaRPr>
          </a:p>
          <a:p>
            <a:pPr eaLnBrk="1" hangingPunct="1">
              <a:spcBef>
                <a:spcPts val="10"/>
              </a:spcBef>
            </a:pPr>
            <a:endParaRPr lang="en-US" altLang="en-US" sz="1575" dirty="0">
              <a:latin typeface="Times New Roman" pitchFamily="18" charset="0"/>
              <a:cs typeface="Times New Roman" pitchFamily="18" charset="0"/>
            </a:endParaRPr>
          </a:p>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i="1" dirty="0">
                <a:solidFill>
                  <a:srgbClr val="252525"/>
                </a:solidFill>
                <a:latin typeface="Arial" charset="0"/>
              </a:rPr>
              <a:t>“How much will a given customer use the service?”</a:t>
            </a:r>
            <a:endParaRPr lang="en-US" altLang="en-US" dirty="0">
              <a:latin typeface="Arial" charset="0"/>
            </a:endParaRPr>
          </a:p>
          <a:p>
            <a:pPr lvl="1" eaLnBrk="1" hangingPunct="1">
              <a:spcBef>
                <a:spcPts val="544"/>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dirty="0">
                <a:solidFill>
                  <a:srgbClr val="252525"/>
                </a:solidFill>
                <a:latin typeface="Arial" charset="0"/>
              </a:rPr>
              <a:t>Predicted</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variable: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service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usage</a:t>
            </a:r>
            <a:endParaRPr lang="en-US" altLang="en-US" sz="1500" dirty="0">
              <a:latin typeface="Arial" charset="0"/>
            </a:endParaRPr>
          </a:p>
          <a:p>
            <a:pPr eaLnBrk="1" hangingPunct="1">
              <a:spcBef>
                <a:spcPts val="10"/>
              </a:spcBef>
            </a:pPr>
            <a:endParaRPr lang="en-US" altLang="en-US" sz="1875" dirty="0">
              <a:latin typeface="Times New Roman" pitchFamily="18" charset="0"/>
              <a:cs typeface="Times New Roman" pitchFamily="18" charset="0"/>
            </a:endParaRPr>
          </a:p>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Generate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regression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model</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by</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looking</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other,</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similar</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individuals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in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the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population</a:t>
            </a:r>
            <a:endParaRPr lang="en-US" altLang="en-US" dirty="0">
              <a:latin typeface="Arial" charset="0"/>
            </a:endParaRPr>
          </a:p>
        </p:txBody>
      </p:sp>
      <p:sp>
        <p:nvSpPr>
          <p:cNvPr id="6" name="object 6"/>
          <p:cNvSpPr txBox="1">
            <a:spLocks noGrp="1"/>
          </p:cNvSpPr>
          <p:nvPr>
            <p:ph type="title"/>
          </p:nvPr>
        </p:nvSpPr>
        <p:spPr>
          <a:xfrm>
            <a:off x="2753665" y="1186785"/>
            <a:ext cx="3051488" cy="994172"/>
          </a:xfrm>
        </p:spPr>
        <p:txBody>
          <a:bodyPr vert="horz" wrap="square" lIns="91440" tIns="160022" rIns="91440" bIns="45720" numCol="1" rtlCol="0" anchor="ctr" anchorCtr="0" compatLnSpc="1">
            <a:prstTxWarp prst="textNoShape">
              <a:avLst/>
            </a:prstTxWarp>
          </a:bodyPr>
          <a:lstStyle/>
          <a:p>
            <a:pPr marL="9525" fontAlgn="auto">
              <a:spcBef>
                <a:spcPts val="0"/>
              </a:spcBef>
              <a:spcAft>
                <a:spcPts val="0"/>
              </a:spcAft>
              <a:defRPr/>
            </a:pPr>
            <a:r>
              <a:rPr spc="-19" dirty="0"/>
              <a:t>Reg</a:t>
            </a:r>
            <a:r>
              <a:rPr dirty="0"/>
              <a:t>r</a:t>
            </a:r>
            <a:r>
              <a:rPr spc="-19" dirty="0"/>
              <a:t>e</a:t>
            </a:r>
            <a:r>
              <a:rPr spc="-8" dirty="0"/>
              <a:t>s</a:t>
            </a:r>
            <a:r>
              <a:rPr spc="-11" dirty="0"/>
              <a:t>s</a:t>
            </a:r>
            <a:r>
              <a:rPr spc="-4" dirty="0"/>
              <a:t>i</a:t>
            </a:r>
            <a:r>
              <a:rPr spc="-19" dirty="0"/>
              <a:t>on</a:t>
            </a:r>
          </a:p>
        </p:txBody>
      </p:sp>
      <p:sp>
        <p:nvSpPr>
          <p:cNvPr id="20489" name="object 10"/>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9050"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E66FF543-60D7-417A-B247-1673C42FEEEB}" type="slidenum">
              <a:rPr lang="en-US" altLang="en-US" smtClean="0">
                <a:solidFill>
                  <a:srgbClr val="252525"/>
                </a:solidFill>
                <a:latin typeface="Arial" charset="0"/>
              </a:rPr>
              <a:pPr eaLnBrk="1" fontAlgn="base" hangingPunct="1">
                <a:spcBef>
                  <a:spcPct val="0"/>
                </a:spcBef>
                <a:spcAft>
                  <a:spcPct val="0"/>
                </a:spcAft>
              </a:pPr>
              <a:t>18</a:t>
            </a:fld>
            <a:endParaRPr lang="en-US" altLang="en-US">
              <a:solidFill>
                <a:srgbClr val="252525"/>
              </a:solidFill>
              <a:latin typeface="Arial" charset="0"/>
            </a:endParaRPr>
          </a:p>
        </p:txBody>
      </p:sp>
    </p:spTree>
    <p:extLst>
      <p:ext uri="{BB962C8B-B14F-4D97-AF65-F5344CB8AC3E}">
        <p14:creationId xmlns:p14="http://schemas.microsoft.com/office/powerpoint/2010/main" val="3064189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1507"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21508"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21509" name="object 5"/>
          <p:cNvSpPr txBox="1">
            <a:spLocks noChangeArrowheads="1"/>
          </p:cNvSpPr>
          <p:nvPr/>
        </p:nvSpPr>
        <p:spPr bwMode="auto">
          <a:xfrm>
            <a:off x="927894" y="2567323"/>
            <a:ext cx="7359650" cy="2118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54013"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Similarity</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matching</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attempts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to</a:t>
            </a:r>
            <a:r>
              <a:rPr lang="en-US" altLang="en-US" dirty="0">
                <a:solidFill>
                  <a:srgbClr val="252525"/>
                </a:solidFill>
                <a:latin typeface="Times New Roman" pitchFamily="18" charset="0"/>
                <a:cs typeface="Times New Roman" pitchFamily="18" charset="0"/>
              </a:rPr>
              <a:t> </a:t>
            </a:r>
            <a:r>
              <a:rPr lang="en-US" altLang="en-US" b="1" dirty="0">
                <a:solidFill>
                  <a:srgbClr val="81AF00"/>
                </a:solidFill>
                <a:latin typeface="Arial" charset="0"/>
              </a:rPr>
              <a:t>identify</a:t>
            </a:r>
            <a:r>
              <a:rPr lang="en-US" altLang="en-US" b="1" dirty="0">
                <a:solidFill>
                  <a:srgbClr val="81AF00"/>
                </a:solidFill>
                <a:latin typeface="Times New Roman" pitchFamily="18" charset="0"/>
                <a:cs typeface="Times New Roman" pitchFamily="18" charset="0"/>
              </a:rPr>
              <a:t> </a:t>
            </a:r>
            <a:r>
              <a:rPr lang="en-US" altLang="en-US" b="1" dirty="0">
                <a:solidFill>
                  <a:srgbClr val="81AF00"/>
                </a:solidFill>
                <a:latin typeface="Arial" charset="0"/>
              </a:rPr>
              <a:t>similar</a:t>
            </a:r>
            <a:r>
              <a:rPr lang="en-US" altLang="en-US" b="1" dirty="0">
                <a:solidFill>
                  <a:srgbClr val="81AF00"/>
                </a:solidFill>
                <a:latin typeface="Times New Roman" pitchFamily="18" charset="0"/>
                <a:cs typeface="Times New Roman" pitchFamily="18" charset="0"/>
              </a:rPr>
              <a:t> </a:t>
            </a:r>
            <a:r>
              <a:rPr lang="en-US" altLang="en-US" b="1" dirty="0">
                <a:solidFill>
                  <a:srgbClr val="81AF00"/>
                </a:solidFill>
                <a:latin typeface="Arial" charset="0"/>
              </a:rPr>
              <a:t>individuals</a:t>
            </a:r>
            <a:r>
              <a:rPr lang="en-US" altLang="en-US" b="1" dirty="0">
                <a:solidFill>
                  <a:srgbClr val="81AF00"/>
                </a:solidFill>
                <a:latin typeface="Times New Roman" pitchFamily="18" charset="0"/>
                <a:cs typeface="Times New Roman" pitchFamily="18" charset="0"/>
              </a:rPr>
              <a:t> </a:t>
            </a:r>
            <a:r>
              <a:rPr lang="en-US" altLang="en-US" dirty="0">
                <a:solidFill>
                  <a:srgbClr val="252525"/>
                </a:solidFill>
                <a:latin typeface="Arial" charset="0"/>
              </a:rPr>
              <a:t>based</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on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the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data</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known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about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the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individuals</a:t>
            </a:r>
            <a:endParaRPr lang="en-US" altLang="en-US" dirty="0">
              <a:latin typeface="Arial" charset="0"/>
            </a:endParaRPr>
          </a:p>
          <a:p>
            <a:pPr eaLnBrk="1" hangingPunct="1">
              <a:spcBef>
                <a:spcPts val="10"/>
              </a:spcBef>
            </a:pPr>
            <a:endParaRPr lang="en-US" altLang="en-US" sz="1575" dirty="0">
              <a:latin typeface="Times New Roman" pitchFamily="18" charset="0"/>
              <a:cs typeface="Times New Roman" pitchFamily="18" charset="0"/>
            </a:endParaRPr>
          </a:p>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Find</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similar</a:t>
            </a:r>
            <a:r>
              <a:rPr lang="en-US" altLang="en-US" dirty="0">
                <a:solidFill>
                  <a:srgbClr val="252525"/>
                </a:solidFill>
                <a:latin typeface="Times New Roman" pitchFamily="18" charset="0"/>
                <a:cs typeface="Times New Roman" pitchFamily="18" charset="0"/>
              </a:rPr>
              <a:t> </a:t>
            </a:r>
            <a:r>
              <a:rPr lang="en-US" altLang="en-US" dirty="0" err="1">
                <a:solidFill>
                  <a:srgbClr val="252525"/>
                </a:solidFill>
                <a:latin typeface="Arial" charset="0"/>
              </a:rPr>
              <a:t>entitites</a:t>
            </a:r>
            <a:endParaRPr lang="en-US" altLang="en-US" dirty="0">
              <a:latin typeface="Arial" charset="0"/>
            </a:endParaRPr>
          </a:p>
          <a:p>
            <a:pPr eaLnBrk="1" hangingPunct="1">
              <a:spcBef>
                <a:spcPts val="10"/>
              </a:spcBef>
            </a:pPr>
            <a:endParaRPr lang="en-US" altLang="en-US" sz="1575" dirty="0">
              <a:latin typeface="Times New Roman" pitchFamily="18" charset="0"/>
              <a:cs typeface="Times New Roman" pitchFamily="18" charset="0"/>
            </a:endParaRPr>
          </a:p>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Basis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for</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making</a:t>
            </a:r>
            <a:r>
              <a:rPr lang="en-US" altLang="en-US" dirty="0">
                <a:solidFill>
                  <a:srgbClr val="252525"/>
                </a:solidFill>
                <a:latin typeface="Times New Roman" pitchFamily="18" charset="0"/>
                <a:cs typeface="Times New Roman" pitchFamily="18" charset="0"/>
              </a:rPr>
              <a:t> </a:t>
            </a:r>
            <a:r>
              <a:rPr lang="en-US" altLang="en-US" b="1" dirty="0">
                <a:solidFill>
                  <a:srgbClr val="81AF00"/>
                </a:solidFill>
                <a:latin typeface="Arial" charset="0"/>
              </a:rPr>
              <a:t>product</a:t>
            </a:r>
            <a:r>
              <a:rPr lang="en-US" altLang="en-US" b="1" dirty="0">
                <a:solidFill>
                  <a:srgbClr val="81AF00"/>
                </a:solidFill>
                <a:latin typeface="Times New Roman" pitchFamily="18" charset="0"/>
                <a:cs typeface="Times New Roman" pitchFamily="18" charset="0"/>
              </a:rPr>
              <a:t> </a:t>
            </a:r>
            <a:r>
              <a:rPr lang="en-US" altLang="en-US" b="1" dirty="0">
                <a:solidFill>
                  <a:srgbClr val="81AF00"/>
                </a:solidFill>
                <a:latin typeface="Arial" charset="0"/>
              </a:rPr>
              <a:t>recommendations</a:t>
            </a:r>
            <a:endParaRPr lang="en-US" altLang="en-US" dirty="0">
              <a:latin typeface="Arial" charset="0"/>
            </a:endParaRPr>
          </a:p>
          <a:p>
            <a:pPr lvl="1" eaLnBrk="1" hangingPunct="1">
              <a:spcBef>
                <a:spcPts val="544"/>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dirty="0">
                <a:solidFill>
                  <a:srgbClr val="252525"/>
                </a:solidFill>
                <a:latin typeface="Arial" charset="0"/>
              </a:rPr>
              <a:t>Find</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people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who</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are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similar</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to</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you</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in</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terms</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of</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the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products</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they</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have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liked</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or</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purchased</a:t>
            </a:r>
            <a:endParaRPr lang="en-US" altLang="en-US" sz="1500" dirty="0">
              <a:latin typeface="Arial" charset="0"/>
            </a:endParaRPr>
          </a:p>
        </p:txBody>
      </p:sp>
      <p:sp>
        <p:nvSpPr>
          <p:cNvPr id="10" name="object 10"/>
          <p:cNvSpPr txBox="1"/>
          <p:nvPr/>
        </p:nvSpPr>
        <p:spPr>
          <a:xfrm>
            <a:off x="8636000" y="5803106"/>
            <a:ext cx="238125" cy="173124"/>
          </a:xfrm>
          <a:prstGeom prst="rect">
            <a:avLst/>
          </a:prstGeom>
        </p:spPr>
        <p:txBody>
          <a:bodyPr lIns="0" tIns="0" rIns="0" bIns="0">
            <a:spAutoFit/>
          </a:bodyPr>
          <a:lstStyle/>
          <a:p>
            <a:pPr marL="9525" fontAlgn="auto">
              <a:spcBef>
                <a:spcPts val="0"/>
              </a:spcBef>
              <a:spcAft>
                <a:spcPts val="0"/>
              </a:spcAft>
              <a:defRPr/>
            </a:pPr>
            <a:r>
              <a:rPr sz="1125" spc="4" dirty="0">
                <a:solidFill>
                  <a:srgbClr val="252525"/>
                </a:solidFill>
                <a:latin typeface="Arial"/>
                <a:cs typeface="Arial"/>
              </a:rPr>
              <a:t>20</a:t>
            </a:r>
            <a:endParaRPr sz="1125">
              <a:latin typeface="Arial"/>
              <a:cs typeface="Arial"/>
            </a:endParaRPr>
          </a:p>
        </p:txBody>
      </p:sp>
      <p:sp>
        <p:nvSpPr>
          <p:cNvPr id="6" name="object 6"/>
          <p:cNvSpPr txBox="1">
            <a:spLocks noGrp="1"/>
          </p:cNvSpPr>
          <p:nvPr>
            <p:ph type="title"/>
          </p:nvPr>
        </p:nvSpPr>
        <p:spPr>
          <a:xfrm>
            <a:off x="3292946" y="762350"/>
            <a:ext cx="5166843" cy="994172"/>
          </a:xfrm>
        </p:spPr>
        <p:txBody>
          <a:bodyPr vert="horz" wrap="square" lIns="91440" tIns="160025" rIns="91440" bIns="45720" numCol="1" rtlCol="0" anchor="ctr" anchorCtr="0" compatLnSpc="1">
            <a:prstTxWarp prst="textNoShape">
              <a:avLst/>
            </a:prstTxWarp>
          </a:bodyPr>
          <a:lstStyle/>
          <a:p>
            <a:pPr marL="9525" fontAlgn="auto">
              <a:spcBef>
                <a:spcPts val="0"/>
              </a:spcBef>
              <a:spcAft>
                <a:spcPts val="0"/>
              </a:spcAft>
              <a:defRPr/>
            </a:pPr>
            <a:r>
              <a:rPr spc="-11" dirty="0"/>
              <a:t>Similari</a:t>
            </a:r>
            <a:r>
              <a:rPr spc="-4" dirty="0"/>
              <a:t>t</a:t>
            </a:r>
            <a:r>
              <a:rPr spc="-11" dirty="0"/>
              <a:t>y</a:t>
            </a:r>
            <a:r>
              <a:rPr spc="71" dirty="0">
                <a:latin typeface="Times New Roman"/>
                <a:cs typeface="Times New Roman"/>
              </a:rPr>
              <a:t> </a:t>
            </a:r>
            <a:r>
              <a:rPr spc="-15" dirty="0"/>
              <a:t>mat</a:t>
            </a:r>
            <a:r>
              <a:rPr spc="-4" dirty="0"/>
              <a:t>c</a:t>
            </a:r>
            <a:r>
              <a:rPr spc="-19" dirty="0"/>
              <a:t>h</a:t>
            </a:r>
            <a:r>
              <a:rPr spc="-4" dirty="0"/>
              <a:t>i</a:t>
            </a:r>
            <a:r>
              <a:rPr spc="-19" dirty="0"/>
              <a:t>ng</a:t>
            </a:r>
          </a:p>
        </p:txBody>
      </p:sp>
    </p:spTree>
    <p:extLst>
      <p:ext uri="{BB962C8B-B14F-4D97-AF65-F5344CB8AC3E}">
        <p14:creationId xmlns:p14="http://schemas.microsoft.com/office/powerpoint/2010/main" val="1096459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099"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4100"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5" name="object 5"/>
          <p:cNvSpPr txBox="1"/>
          <p:nvPr/>
        </p:nvSpPr>
        <p:spPr>
          <a:xfrm>
            <a:off x="1619542" y="2010078"/>
            <a:ext cx="6505575" cy="3185487"/>
          </a:xfrm>
          <a:prstGeom prst="rect">
            <a:avLst/>
          </a:prstGeom>
        </p:spPr>
        <p:txBody>
          <a:bodyPr lIns="0" tIns="0" rIns="0" bIns="0">
            <a:spAutoFit/>
          </a:bodyPr>
          <a:lstStyle/>
          <a:p>
            <a:pPr marL="9525" fontAlgn="auto">
              <a:spcBef>
                <a:spcPts val="0"/>
              </a:spcBef>
              <a:spcAft>
                <a:spcPts val="0"/>
              </a:spcAft>
              <a:defRPr/>
            </a:pPr>
            <a:r>
              <a:rPr dirty="0">
                <a:solidFill>
                  <a:srgbClr val="99CD00"/>
                </a:solidFill>
                <a:latin typeface="Wingdings 3"/>
                <a:cs typeface="Wingdings 3"/>
              </a:rPr>
              <a:t></a:t>
            </a:r>
            <a:r>
              <a:rPr spc="-30" dirty="0">
                <a:solidFill>
                  <a:srgbClr val="99CD00"/>
                </a:solidFill>
                <a:latin typeface="Times New Roman"/>
                <a:cs typeface="Times New Roman"/>
              </a:rPr>
              <a:t> </a:t>
            </a:r>
            <a:r>
              <a:rPr b="1" spc="-15" dirty="0">
                <a:solidFill>
                  <a:srgbClr val="81AF00"/>
                </a:solidFill>
                <a:latin typeface="Arial"/>
                <a:cs typeface="Arial"/>
              </a:rPr>
              <a:t>Th</a:t>
            </a:r>
            <a:r>
              <a:rPr b="1" spc="-11" dirty="0">
                <a:solidFill>
                  <a:srgbClr val="81AF00"/>
                </a:solidFill>
                <a:latin typeface="Arial"/>
                <a:cs typeface="Arial"/>
              </a:rPr>
              <a:t>e</a:t>
            </a:r>
            <a:r>
              <a:rPr b="1" spc="41" dirty="0">
                <a:solidFill>
                  <a:srgbClr val="81AF00"/>
                </a:solidFill>
                <a:latin typeface="Times New Roman"/>
                <a:cs typeface="Times New Roman"/>
              </a:rPr>
              <a:t> </a:t>
            </a:r>
            <a:r>
              <a:rPr b="1" spc="-15" dirty="0">
                <a:solidFill>
                  <a:srgbClr val="81AF00"/>
                </a:solidFill>
                <a:latin typeface="Arial"/>
                <a:cs typeface="Arial"/>
              </a:rPr>
              <a:t>nee</a:t>
            </a:r>
            <a:r>
              <a:rPr b="1" spc="-11" dirty="0">
                <a:solidFill>
                  <a:srgbClr val="81AF00"/>
                </a:solidFill>
                <a:latin typeface="Arial"/>
                <a:cs typeface="Arial"/>
              </a:rPr>
              <a:t>d</a:t>
            </a:r>
            <a:r>
              <a:rPr b="1" spc="53" dirty="0">
                <a:solidFill>
                  <a:srgbClr val="81AF00"/>
                </a:solidFill>
                <a:latin typeface="Times New Roman"/>
                <a:cs typeface="Times New Roman"/>
              </a:rPr>
              <a:t> </a:t>
            </a:r>
            <a:r>
              <a:rPr b="1" dirty="0">
                <a:solidFill>
                  <a:srgbClr val="81AF00"/>
                </a:solidFill>
                <a:latin typeface="Arial"/>
                <a:cs typeface="Arial"/>
              </a:rPr>
              <a:t>for</a:t>
            </a:r>
            <a:r>
              <a:rPr b="1" spc="45" dirty="0">
                <a:solidFill>
                  <a:srgbClr val="81AF00"/>
                </a:solidFill>
                <a:latin typeface="Times New Roman"/>
                <a:cs typeface="Times New Roman"/>
              </a:rPr>
              <a:t> </a:t>
            </a:r>
            <a:r>
              <a:rPr b="1" dirty="0">
                <a:solidFill>
                  <a:srgbClr val="81AF00"/>
                </a:solidFill>
                <a:latin typeface="Arial"/>
                <a:cs typeface="Arial"/>
              </a:rPr>
              <a:t>data</a:t>
            </a:r>
            <a:r>
              <a:rPr b="1" spc="49" dirty="0">
                <a:solidFill>
                  <a:srgbClr val="81AF00"/>
                </a:solidFill>
                <a:latin typeface="Times New Roman"/>
                <a:cs typeface="Times New Roman"/>
              </a:rPr>
              <a:t> </a:t>
            </a:r>
            <a:r>
              <a:rPr b="1" spc="-15" dirty="0">
                <a:solidFill>
                  <a:srgbClr val="81AF00"/>
                </a:solidFill>
                <a:latin typeface="Arial"/>
                <a:cs typeface="Arial"/>
              </a:rPr>
              <a:t>min</a:t>
            </a:r>
            <a:r>
              <a:rPr b="1" spc="-4" dirty="0">
                <a:solidFill>
                  <a:srgbClr val="81AF00"/>
                </a:solidFill>
                <a:latin typeface="Arial"/>
                <a:cs typeface="Arial"/>
              </a:rPr>
              <a:t>i</a:t>
            </a:r>
            <a:r>
              <a:rPr b="1" spc="-11" dirty="0">
                <a:solidFill>
                  <a:srgbClr val="81AF00"/>
                </a:solidFill>
                <a:latin typeface="Arial"/>
                <a:cs typeface="Arial"/>
              </a:rPr>
              <a:t>ng</a:t>
            </a:r>
            <a:endParaRPr dirty="0">
              <a:latin typeface="Arial"/>
              <a:cs typeface="Arial"/>
            </a:endParaRPr>
          </a:p>
          <a:p>
            <a:pPr fontAlgn="auto">
              <a:spcBef>
                <a:spcPts val="0"/>
              </a:spcBef>
              <a:spcAft>
                <a:spcPts val="0"/>
              </a:spcAft>
              <a:defRPr/>
            </a:pPr>
            <a:endParaRPr dirty="0">
              <a:latin typeface="Times New Roman"/>
              <a:cs typeface="Times New Roman"/>
            </a:endParaRPr>
          </a:p>
          <a:p>
            <a:pPr fontAlgn="auto">
              <a:spcBef>
                <a:spcPts val="9"/>
              </a:spcBef>
              <a:spcAft>
                <a:spcPts val="0"/>
              </a:spcAft>
              <a:defRPr/>
            </a:pPr>
            <a:endParaRPr sz="1575" dirty="0">
              <a:latin typeface="Times New Roman"/>
              <a:cs typeface="Times New Roman"/>
            </a:endParaRPr>
          </a:p>
          <a:p>
            <a:pPr marL="9525" fontAlgn="auto">
              <a:spcBef>
                <a:spcPts val="0"/>
              </a:spcBef>
              <a:spcAft>
                <a:spcPts val="0"/>
              </a:spcAft>
              <a:defRPr/>
            </a:pPr>
            <a:r>
              <a:rPr dirty="0">
                <a:solidFill>
                  <a:srgbClr val="99CD00"/>
                </a:solidFill>
                <a:latin typeface="Wingdings 3"/>
                <a:cs typeface="Wingdings 3"/>
              </a:rPr>
              <a:t></a:t>
            </a:r>
            <a:r>
              <a:rPr spc="-30" dirty="0">
                <a:solidFill>
                  <a:srgbClr val="99CD00"/>
                </a:solidFill>
                <a:latin typeface="Times New Roman"/>
                <a:cs typeface="Times New Roman"/>
              </a:rPr>
              <a:t> </a:t>
            </a:r>
            <a:r>
              <a:rPr dirty="0">
                <a:solidFill>
                  <a:srgbClr val="252525"/>
                </a:solidFill>
                <a:latin typeface="Arial"/>
                <a:cs typeface="Arial"/>
              </a:rPr>
              <a:t>From</a:t>
            </a:r>
            <a:r>
              <a:rPr spc="45" dirty="0">
                <a:solidFill>
                  <a:srgbClr val="252525"/>
                </a:solidFill>
                <a:latin typeface="Times New Roman"/>
                <a:cs typeface="Times New Roman"/>
              </a:rPr>
              <a:t> </a:t>
            </a:r>
            <a:r>
              <a:rPr spc="-4" dirty="0">
                <a:solidFill>
                  <a:srgbClr val="252525"/>
                </a:solidFill>
                <a:latin typeface="Arial"/>
                <a:cs typeface="Arial"/>
              </a:rPr>
              <a:t>bus</a:t>
            </a:r>
            <a:r>
              <a:rPr spc="-8" dirty="0">
                <a:solidFill>
                  <a:srgbClr val="252525"/>
                </a:solidFill>
                <a:latin typeface="Arial"/>
                <a:cs typeface="Arial"/>
              </a:rPr>
              <a:t>i</a:t>
            </a:r>
            <a:r>
              <a:rPr spc="-4" dirty="0">
                <a:solidFill>
                  <a:srgbClr val="252525"/>
                </a:solidFill>
                <a:latin typeface="Arial"/>
                <a:cs typeface="Arial"/>
              </a:rPr>
              <a:t>nes</a:t>
            </a:r>
            <a:r>
              <a:rPr dirty="0">
                <a:solidFill>
                  <a:srgbClr val="252525"/>
                </a:solidFill>
                <a:latin typeface="Arial"/>
                <a:cs typeface="Arial"/>
              </a:rPr>
              <a:t>s</a:t>
            </a:r>
            <a:r>
              <a:rPr spc="68" dirty="0">
                <a:solidFill>
                  <a:srgbClr val="252525"/>
                </a:solidFill>
                <a:latin typeface="Times New Roman"/>
                <a:cs typeface="Times New Roman"/>
              </a:rPr>
              <a:t> </a:t>
            </a:r>
            <a:r>
              <a:rPr spc="-4" dirty="0">
                <a:solidFill>
                  <a:srgbClr val="252525"/>
                </a:solidFill>
                <a:latin typeface="Arial"/>
                <a:cs typeface="Arial"/>
              </a:rPr>
              <a:t>prob</a:t>
            </a:r>
            <a:r>
              <a:rPr spc="-8" dirty="0">
                <a:solidFill>
                  <a:srgbClr val="252525"/>
                </a:solidFill>
                <a:latin typeface="Arial"/>
                <a:cs typeface="Arial"/>
              </a:rPr>
              <a:t>l</a:t>
            </a:r>
            <a:r>
              <a:rPr spc="-4" dirty="0">
                <a:solidFill>
                  <a:srgbClr val="252525"/>
                </a:solidFill>
                <a:latin typeface="Arial"/>
                <a:cs typeface="Arial"/>
              </a:rPr>
              <a:t>em</a:t>
            </a:r>
            <a:r>
              <a:rPr dirty="0">
                <a:solidFill>
                  <a:srgbClr val="252525"/>
                </a:solidFill>
                <a:latin typeface="Arial"/>
                <a:cs typeface="Arial"/>
              </a:rPr>
              <a:t>s</a:t>
            </a:r>
            <a:r>
              <a:rPr spc="64" dirty="0">
                <a:solidFill>
                  <a:srgbClr val="252525"/>
                </a:solidFill>
                <a:latin typeface="Times New Roman"/>
                <a:cs typeface="Times New Roman"/>
              </a:rPr>
              <a:t> </a:t>
            </a:r>
            <a:r>
              <a:rPr spc="-4" dirty="0">
                <a:solidFill>
                  <a:srgbClr val="252525"/>
                </a:solidFill>
                <a:latin typeface="Arial"/>
                <a:cs typeface="Arial"/>
              </a:rPr>
              <a:t>t</a:t>
            </a:r>
            <a:r>
              <a:rPr spc="-11" dirty="0">
                <a:solidFill>
                  <a:srgbClr val="252525"/>
                </a:solidFill>
                <a:latin typeface="Arial"/>
                <a:cs typeface="Arial"/>
              </a:rPr>
              <a:t>o</a:t>
            </a:r>
            <a:r>
              <a:rPr spc="41" dirty="0">
                <a:solidFill>
                  <a:srgbClr val="252525"/>
                </a:solidFill>
                <a:latin typeface="Times New Roman"/>
                <a:cs typeface="Times New Roman"/>
              </a:rPr>
              <a:t> </a:t>
            </a:r>
            <a:r>
              <a:rPr spc="-4" dirty="0">
                <a:solidFill>
                  <a:srgbClr val="252525"/>
                </a:solidFill>
                <a:latin typeface="Arial"/>
                <a:cs typeface="Arial"/>
              </a:rPr>
              <a:t>dat</a:t>
            </a:r>
            <a:r>
              <a:rPr dirty="0">
                <a:solidFill>
                  <a:srgbClr val="252525"/>
                </a:solidFill>
                <a:latin typeface="Arial"/>
                <a:cs typeface="Arial"/>
              </a:rPr>
              <a:t>a</a:t>
            </a:r>
            <a:r>
              <a:rPr spc="53" dirty="0">
                <a:solidFill>
                  <a:srgbClr val="252525"/>
                </a:solidFill>
                <a:latin typeface="Times New Roman"/>
                <a:cs typeface="Times New Roman"/>
              </a:rPr>
              <a:t> </a:t>
            </a:r>
            <a:r>
              <a:rPr dirty="0">
                <a:solidFill>
                  <a:srgbClr val="252525"/>
                </a:solidFill>
                <a:latin typeface="Arial"/>
                <a:cs typeface="Arial"/>
              </a:rPr>
              <a:t>mini</a:t>
            </a:r>
            <a:r>
              <a:rPr spc="-11" dirty="0">
                <a:solidFill>
                  <a:srgbClr val="252525"/>
                </a:solidFill>
                <a:latin typeface="Arial"/>
                <a:cs typeface="Arial"/>
              </a:rPr>
              <a:t>n</a:t>
            </a:r>
            <a:r>
              <a:rPr dirty="0">
                <a:solidFill>
                  <a:srgbClr val="252525"/>
                </a:solidFill>
                <a:latin typeface="Arial"/>
                <a:cs typeface="Arial"/>
              </a:rPr>
              <a:t>g</a:t>
            </a:r>
            <a:r>
              <a:rPr spc="60" dirty="0">
                <a:solidFill>
                  <a:srgbClr val="252525"/>
                </a:solidFill>
                <a:latin typeface="Times New Roman"/>
                <a:cs typeface="Times New Roman"/>
              </a:rPr>
              <a:t> </a:t>
            </a:r>
            <a:r>
              <a:rPr spc="-11" dirty="0">
                <a:solidFill>
                  <a:srgbClr val="252525"/>
                </a:solidFill>
                <a:latin typeface="Arial"/>
                <a:cs typeface="Arial"/>
              </a:rPr>
              <a:t>tasks</a:t>
            </a:r>
            <a:endParaRPr dirty="0">
              <a:latin typeface="Arial"/>
              <a:cs typeface="Arial"/>
            </a:endParaRPr>
          </a:p>
          <a:p>
            <a:pPr fontAlgn="auto">
              <a:spcBef>
                <a:spcPts val="0"/>
              </a:spcBef>
              <a:spcAft>
                <a:spcPts val="0"/>
              </a:spcAft>
              <a:defRPr/>
            </a:pPr>
            <a:endParaRPr dirty="0">
              <a:latin typeface="Times New Roman"/>
              <a:cs typeface="Times New Roman"/>
            </a:endParaRPr>
          </a:p>
          <a:p>
            <a:pPr fontAlgn="auto">
              <a:spcBef>
                <a:spcPts val="8"/>
              </a:spcBef>
              <a:spcAft>
                <a:spcPts val="0"/>
              </a:spcAft>
              <a:defRPr/>
            </a:pPr>
            <a:endParaRPr sz="1575" dirty="0">
              <a:latin typeface="Times New Roman"/>
              <a:cs typeface="Times New Roman"/>
            </a:endParaRPr>
          </a:p>
          <a:p>
            <a:pPr marL="9525" fontAlgn="auto">
              <a:spcBef>
                <a:spcPts val="0"/>
              </a:spcBef>
              <a:spcAft>
                <a:spcPts val="0"/>
              </a:spcAft>
              <a:defRPr/>
            </a:pPr>
            <a:r>
              <a:rPr dirty="0">
                <a:solidFill>
                  <a:srgbClr val="99CD00"/>
                </a:solidFill>
                <a:latin typeface="Wingdings 3"/>
                <a:cs typeface="Wingdings 3"/>
              </a:rPr>
              <a:t></a:t>
            </a:r>
            <a:r>
              <a:rPr spc="-30" dirty="0">
                <a:solidFill>
                  <a:srgbClr val="99CD00"/>
                </a:solidFill>
                <a:latin typeface="Times New Roman"/>
                <a:cs typeface="Times New Roman"/>
              </a:rPr>
              <a:t> </a:t>
            </a:r>
            <a:r>
              <a:rPr dirty="0">
                <a:solidFill>
                  <a:srgbClr val="252525"/>
                </a:solidFill>
                <a:latin typeface="Arial"/>
                <a:cs typeface="Arial"/>
              </a:rPr>
              <a:t>S</a:t>
            </a:r>
            <a:r>
              <a:rPr spc="-8" dirty="0">
                <a:solidFill>
                  <a:srgbClr val="252525"/>
                </a:solidFill>
                <a:latin typeface="Arial"/>
                <a:cs typeface="Arial"/>
              </a:rPr>
              <a:t>u</a:t>
            </a:r>
            <a:r>
              <a:rPr spc="-4" dirty="0">
                <a:solidFill>
                  <a:srgbClr val="252525"/>
                </a:solidFill>
                <a:latin typeface="Arial"/>
                <a:cs typeface="Arial"/>
              </a:rPr>
              <a:t>pervise</a:t>
            </a:r>
            <a:r>
              <a:rPr dirty="0">
                <a:solidFill>
                  <a:srgbClr val="252525"/>
                </a:solidFill>
                <a:latin typeface="Arial"/>
                <a:cs typeface="Arial"/>
              </a:rPr>
              <a:t>d</a:t>
            </a:r>
            <a:r>
              <a:rPr spc="64" dirty="0">
                <a:solidFill>
                  <a:srgbClr val="252525"/>
                </a:solidFill>
                <a:latin typeface="Times New Roman"/>
                <a:cs typeface="Times New Roman"/>
              </a:rPr>
              <a:t> </a:t>
            </a:r>
            <a:r>
              <a:rPr spc="-11" dirty="0">
                <a:solidFill>
                  <a:srgbClr val="252525"/>
                </a:solidFill>
                <a:latin typeface="Arial"/>
                <a:cs typeface="Arial"/>
              </a:rPr>
              <a:t>vs.</a:t>
            </a:r>
            <a:r>
              <a:rPr spc="49" dirty="0">
                <a:solidFill>
                  <a:srgbClr val="252525"/>
                </a:solidFill>
                <a:latin typeface="Times New Roman"/>
                <a:cs typeface="Times New Roman"/>
              </a:rPr>
              <a:t> </a:t>
            </a:r>
            <a:r>
              <a:rPr spc="-4" dirty="0">
                <a:solidFill>
                  <a:srgbClr val="252525"/>
                </a:solidFill>
                <a:latin typeface="Arial"/>
                <a:cs typeface="Arial"/>
              </a:rPr>
              <a:t>uns</a:t>
            </a:r>
            <a:r>
              <a:rPr spc="-8" dirty="0">
                <a:solidFill>
                  <a:srgbClr val="252525"/>
                </a:solidFill>
                <a:latin typeface="Arial"/>
                <a:cs typeface="Arial"/>
              </a:rPr>
              <a:t>u</a:t>
            </a:r>
            <a:r>
              <a:rPr spc="-4" dirty="0">
                <a:solidFill>
                  <a:srgbClr val="252525"/>
                </a:solidFill>
                <a:latin typeface="Arial"/>
                <a:cs typeface="Arial"/>
              </a:rPr>
              <a:t>pervise</a:t>
            </a:r>
            <a:r>
              <a:rPr dirty="0">
                <a:solidFill>
                  <a:srgbClr val="252525"/>
                </a:solidFill>
                <a:latin typeface="Arial"/>
                <a:cs typeface="Arial"/>
              </a:rPr>
              <a:t>d</a:t>
            </a:r>
            <a:r>
              <a:rPr spc="75" dirty="0">
                <a:solidFill>
                  <a:srgbClr val="252525"/>
                </a:solidFill>
                <a:latin typeface="Times New Roman"/>
                <a:cs typeface="Times New Roman"/>
              </a:rPr>
              <a:t> </a:t>
            </a:r>
            <a:r>
              <a:rPr spc="-11" dirty="0">
                <a:solidFill>
                  <a:srgbClr val="252525"/>
                </a:solidFill>
                <a:latin typeface="Arial"/>
                <a:cs typeface="Arial"/>
              </a:rPr>
              <a:t>met</a:t>
            </a:r>
            <a:r>
              <a:rPr spc="-4" dirty="0">
                <a:solidFill>
                  <a:srgbClr val="252525"/>
                </a:solidFill>
                <a:latin typeface="Arial"/>
                <a:cs typeface="Arial"/>
              </a:rPr>
              <a:t>ho</a:t>
            </a:r>
            <a:r>
              <a:rPr spc="-8" dirty="0">
                <a:solidFill>
                  <a:srgbClr val="252525"/>
                </a:solidFill>
                <a:latin typeface="Arial"/>
                <a:cs typeface="Arial"/>
              </a:rPr>
              <a:t>d</a:t>
            </a:r>
            <a:r>
              <a:rPr dirty="0">
                <a:solidFill>
                  <a:srgbClr val="252525"/>
                </a:solidFill>
                <a:latin typeface="Arial"/>
                <a:cs typeface="Arial"/>
              </a:rPr>
              <a:t>s</a:t>
            </a:r>
            <a:endParaRPr dirty="0">
              <a:latin typeface="Arial"/>
              <a:cs typeface="Arial"/>
            </a:endParaRPr>
          </a:p>
          <a:p>
            <a:pPr fontAlgn="auto">
              <a:spcBef>
                <a:spcPts val="0"/>
              </a:spcBef>
              <a:spcAft>
                <a:spcPts val="0"/>
              </a:spcAft>
              <a:defRPr/>
            </a:pPr>
            <a:endParaRPr dirty="0">
              <a:latin typeface="Times New Roman"/>
              <a:cs typeface="Times New Roman"/>
            </a:endParaRPr>
          </a:p>
          <a:p>
            <a:pPr fontAlgn="auto">
              <a:spcBef>
                <a:spcPts val="7"/>
              </a:spcBef>
              <a:spcAft>
                <a:spcPts val="0"/>
              </a:spcAft>
              <a:defRPr/>
            </a:pPr>
            <a:endParaRPr sz="1575" dirty="0">
              <a:latin typeface="Times New Roman"/>
              <a:cs typeface="Times New Roman"/>
            </a:endParaRPr>
          </a:p>
          <a:p>
            <a:pPr marL="9525" fontAlgn="auto">
              <a:spcBef>
                <a:spcPts val="0"/>
              </a:spcBef>
              <a:spcAft>
                <a:spcPts val="0"/>
              </a:spcAft>
              <a:defRPr/>
            </a:pPr>
            <a:r>
              <a:rPr dirty="0">
                <a:solidFill>
                  <a:srgbClr val="99CD00"/>
                </a:solidFill>
                <a:latin typeface="Wingdings 3"/>
                <a:cs typeface="Wingdings 3"/>
              </a:rPr>
              <a:t></a:t>
            </a:r>
            <a:r>
              <a:rPr spc="-30" dirty="0">
                <a:solidFill>
                  <a:srgbClr val="99CD00"/>
                </a:solidFill>
                <a:latin typeface="Times New Roman"/>
                <a:cs typeface="Times New Roman"/>
              </a:rPr>
              <a:t> </a:t>
            </a:r>
            <a:r>
              <a:rPr spc="-4" dirty="0">
                <a:solidFill>
                  <a:srgbClr val="252525"/>
                </a:solidFill>
                <a:latin typeface="Arial"/>
                <a:cs typeface="Arial"/>
              </a:rPr>
              <a:t>Th</a:t>
            </a:r>
            <a:r>
              <a:rPr dirty="0">
                <a:solidFill>
                  <a:srgbClr val="252525"/>
                </a:solidFill>
                <a:latin typeface="Arial"/>
                <a:cs typeface="Arial"/>
              </a:rPr>
              <a:t>e</a:t>
            </a:r>
            <a:r>
              <a:rPr spc="49" dirty="0">
                <a:solidFill>
                  <a:srgbClr val="252525"/>
                </a:solidFill>
                <a:latin typeface="Times New Roman"/>
                <a:cs typeface="Times New Roman"/>
              </a:rPr>
              <a:t> </a:t>
            </a:r>
            <a:r>
              <a:rPr spc="-4" dirty="0">
                <a:solidFill>
                  <a:srgbClr val="252525"/>
                </a:solidFill>
                <a:latin typeface="Arial"/>
                <a:cs typeface="Arial"/>
              </a:rPr>
              <a:t>dat</a:t>
            </a:r>
            <a:r>
              <a:rPr dirty="0">
                <a:solidFill>
                  <a:srgbClr val="252525"/>
                </a:solidFill>
                <a:latin typeface="Arial"/>
                <a:cs typeface="Arial"/>
              </a:rPr>
              <a:t>a</a:t>
            </a:r>
            <a:r>
              <a:rPr spc="53" dirty="0">
                <a:solidFill>
                  <a:srgbClr val="252525"/>
                </a:solidFill>
                <a:latin typeface="Times New Roman"/>
                <a:cs typeface="Times New Roman"/>
              </a:rPr>
              <a:t> </a:t>
            </a:r>
            <a:r>
              <a:rPr dirty="0">
                <a:solidFill>
                  <a:srgbClr val="252525"/>
                </a:solidFill>
                <a:latin typeface="Arial"/>
                <a:cs typeface="Arial"/>
              </a:rPr>
              <a:t>mini</a:t>
            </a:r>
            <a:r>
              <a:rPr spc="-11" dirty="0">
                <a:solidFill>
                  <a:srgbClr val="252525"/>
                </a:solidFill>
                <a:latin typeface="Arial"/>
                <a:cs typeface="Arial"/>
              </a:rPr>
              <a:t>n</a:t>
            </a:r>
            <a:r>
              <a:rPr dirty="0">
                <a:solidFill>
                  <a:srgbClr val="252525"/>
                </a:solidFill>
                <a:latin typeface="Arial"/>
                <a:cs typeface="Arial"/>
              </a:rPr>
              <a:t>g</a:t>
            </a:r>
            <a:r>
              <a:rPr spc="68" dirty="0">
                <a:solidFill>
                  <a:srgbClr val="252525"/>
                </a:solidFill>
                <a:latin typeface="Times New Roman"/>
                <a:cs typeface="Times New Roman"/>
              </a:rPr>
              <a:t> </a:t>
            </a:r>
            <a:r>
              <a:rPr spc="-4" dirty="0">
                <a:solidFill>
                  <a:srgbClr val="252525"/>
                </a:solidFill>
                <a:latin typeface="Arial"/>
                <a:cs typeface="Arial"/>
              </a:rPr>
              <a:t>process</a:t>
            </a:r>
            <a:endParaRPr dirty="0">
              <a:latin typeface="Arial"/>
              <a:cs typeface="Arial"/>
            </a:endParaRPr>
          </a:p>
          <a:p>
            <a:pPr fontAlgn="auto">
              <a:spcBef>
                <a:spcPts val="0"/>
              </a:spcBef>
              <a:spcAft>
                <a:spcPts val="0"/>
              </a:spcAft>
              <a:defRPr/>
            </a:pPr>
            <a:endParaRPr dirty="0">
              <a:latin typeface="Times New Roman"/>
              <a:cs typeface="Times New Roman"/>
            </a:endParaRPr>
          </a:p>
          <a:p>
            <a:pPr fontAlgn="auto">
              <a:spcBef>
                <a:spcPts val="8"/>
              </a:spcBef>
              <a:spcAft>
                <a:spcPts val="0"/>
              </a:spcAft>
              <a:defRPr/>
            </a:pPr>
            <a:endParaRPr sz="1575" dirty="0">
              <a:latin typeface="Times New Roman"/>
              <a:cs typeface="Times New Roman"/>
            </a:endParaRPr>
          </a:p>
        </p:txBody>
      </p:sp>
      <p:sp>
        <p:nvSpPr>
          <p:cNvPr id="6" name="object 6"/>
          <p:cNvSpPr txBox="1">
            <a:spLocks noGrp="1"/>
          </p:cNvSpPr>
          <p:nvPr>
            <p:ph type="title"/>
          </p:nvPr>
        </p:nvSpPr>
        <p:spPr>
          <a:xfrm>
            <a:off x="3750325" y="928255"/>
            <a:ext cx="2402557" cy="994172"/>
          </a:xfrm>
        </p:spPr>
        <p:txBody>
          <a:bodyPr vert="horz" wrap="square" lIns="91440" tIns="160020" rIns="91440" bIns="45720" numCol="1" rtlCol="0" anchor="ctr" anchorCtr="0" compatLnSpc="1">
            <a:prstTxWarp prst="textNoShape">
              <a:avLst/>
            </a:prstTxWarp>
          </a:bodyPr>
          <a:lstStyle/>
          <a:p>
            <a:pPr marL="9525" fontAlgn="auto">
              <a:spcBef>
                <a:spcPts val="0"/>
              </a:spcBef>
              <a:spcAft>
                <a:spcPts val="0"/>
              </a:spcAft>
              <a:defRPr/>
            </a:pPr>
            <a:r>
              <a:rPr spc="-15" dirty="0"/>
              <a:t>Age</a:t>
            </a:r>
            <a:r>
              <a:rPr spc="-11" dirty="0"/>
              <a:t>n</a:t>
            </a:r>
            <a:r>
              <a:rPr spc="-19" dirty="0"/>
              <a:t>da</a:t>
            </a:r>
          </a:p>
        </p:txBody>
      </p:sp>
      <p:sp>
        <p:nvSpPr>
          <p:cNvPr id="4105" name="object 10"/>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98822"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2ED6345E-57FA-4F7B-A16C-544305DFC849}" type="slidenum">
              <a:rPr lang="en-US" altLang="en-US" smtClean="0">
                <a:solidFill>
                  <a:srgbClr val="252525"/>
                </a:solidFill>
                <a:latin typeface="Arial" charset="0"/>
              </a:rPr>
              <a:pPr eaLnBrk="1" fontAlgn="base" hangingPunct="1">
                <a:spcBef>
                  <a:spcPct val="0"/>
                </a:spcBef>
                <a:spcAft>
                  <a:spcPct val="0"/>
                </a:spcAft>
              </a:pPr>
              <a:t>2</a:t>
            </a:fld>
            <a:endParaRPr lang="en-US" altLang="en-US">
              <a:solidFill>
                <a:srgbClr val="252525"/>
              </a:solidFill>
              <a:latin typeface="Arial" charset="0"/>
            </a:endParaRPr>
          </a:p>
        </p:txBody>
      </p:sp>
    </p:spTree>
    <p:extLst>
      <p:ext uri="{BB962C8B-B14F-4D97-AF65-F5344CB8AC3E}">
        <p14:creationId xmlns:p14="http://schemas.microsoft.com/office/powerpoint/2010/main" val="27156999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2531"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22532"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22533" name="object 5"/>
          <p:cNvSpPr txBox="1">
            <a:spLocks noChangeArrowheads="1"/>
          </p:cNvSpPr>
          <p:nvPr/>
        </p:nvSpPr>
        <p:spPr bwMode="auto">
          <a:xfrm>
            <a:off x="825301" y="2451413"/>
            <a:ext cx="7180262" cy="2112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54013"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Clustering</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attempts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to</a:t>
            </a:r>
            <a:r>
              <a:rPr lang="en-US" altLang="en-US" dirty="0">
                <a:solidFill>
                  <a:srgbClr val="252525"/>
                </a:solidFill>
                <a:latin typeface="Times New Roman" pitchFamily="18" charset="0"/>
                <a:cs typeface="Times New Roman" pitchFamily="18" charset="0"/>
              </a:rPr>
              <a:t> </a:t>
            </a:r>
            <a:r>
              <a:rPr lang="en-US" altLang="en-US" b="1" dirty="0">
                <a:solidFill>
                  <a:srgbClr val="81AF00"/>
                </a:solidFill>
                <a:latin typeface="Arial" charset="0"/>
              </a:rPr>
              <a:t>group</a:t>
            </a:r>
            <a:r>
              <a:rPr lang="en-US" altLang="en-US" b="1" dirty="0">
                <a:solidFill>
                  <a:srgbClr val="81AF00"/>
                </a:solidFill>
                <a:latin typeface="Times New Roman" pitchFamily="18" charset="0"/>
                <a:cs typeface="Times New Roman" pitchFamily="18" charset="0"/>
              </a:rPr>
              <a:t> </a:t>
            </a:r>
            <a:r>
              <a:rPr lang="en-US" altLang="en-US" dirty="0">
                <a:solidFill>
                  <a:srgbClr val="252525"/>
                </a:solidFill>
                <a:latin typeface="Arial" charset="0"/>
              </a:rPr>
              <a:t>individuals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in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population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together</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by</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their</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similarity,</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but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without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regard</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to</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any</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specific</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purpose</a:t>
            </a:r>
            <a:endParaRPr lang="en-US" altLang="en-US" dirty="0">
              <a:latin typeface="Arial" charset="0"/>
            </a:endParaRPr>
          </a:p>
          <a:p>
            <a:pPr eaLnBrk="1" hangingPunct="1">
              <a:spcBef>
                <a:spcPts val="10"/>
              </a:spcBef>
            </a:pPr>
            <a:endParaRPr lang="en-US" altLang="en-US" sz="1575" dirty="0">
              <a:latin typeface="Times New Roman" pitchFamily="18" charset="0"/>
              <a:cs typeface="Times New Roman" pitchFamily="18" charset="0"/>
            </a:endParaRPr>
          </a:p>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i="1" dirty="0">
                <a:solidFill>
                  <a:srgbClr val="252525"/>
                </a:solidFill>
                <a:latin typeface="Arial" charset="0"/>
              </a:rPr>
              <a:t>Do</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customers</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form</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natural</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groups</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or</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segments?</a:t>
            </a:r>
            <a:endParaRPr lang="en-US" altLang="en-US" dirty="0">
              <a:latin typeface="Arial" charset="0"/>
            </a:endParaRPr>
          </a:p>
          <a:p>
            <a:pPr eaLnBrk="1" hangingPunct="1">
              <a:spcBef>
                <a:spcPts val="10"/>
              </a:spcBef>
            </a:pPr>
            <a:endParaRPr lang="en-US" altLang="en-US" sz="1575" dirty="0">
              <a:latin typeface="Times New Roman" pitchFamily="18" charset="0"/>
              <a:cs typeface="Times New Roman" pitchFamily="18" charset="0"/>
            </a:endParaRPr>
          </a:p>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Result: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groupings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of</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the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individuals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of</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population</a:t>
            </a:r>
            <a:endParaRPr lang="en-US" altLang="en-US" dirty="0">
              <a:latin typeface="Arial" charset="0"/>
            </a:endParaRPr>
          </a:p>
          <a:p>
            <a:pPr eaLnBrk="1" hangingPunct="1">
              <a:spcBef>
                <a:spcPts val="10"/>
              </a:spcBef>
            </a:pPr>
            <a:endParaRPr lang="en-US" altLang="en-US" sz="1575" dirty="0">
              <a:latin typeface="Times New Roman" pitchFamily="18" charset="0"/>
              <a:cs typeface="Times New Roman" pitchFamily="18" charset="0"/>
            </a:endParaRPr>
          </a:p>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Useful</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in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preliminary</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domain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exploration</a:t>
            </a:r>
            <a:endParaRPr lang="en-US" altLang="en-US" dirty="0">
              <a:latin typeface="Arial" charset="0"/>
            </a:endParaRPr>
          </a:p>
        </p:txBody>
      </p:sp>
      <p:sp>
        <p:nvSpPr>
          <p:cNvPr id="6" name="object 6"/>
          <p:cNvSpPr txBox="1">
            <a:spLocks noGrp="1"/>
          </p:cNvSpPr>
          <p:nvPr>
            <p:ph type="title"/>
          </p:nvPr>
        </p:nvSpPr>
        <p:spPr>
          <a:xfrm>
            <a:off x="2550822" y="1053824"/>
            <a:ext cx="4944683" cy="994172"/>
          </a:xfrm>
        </p:spPr>
        <p:txBody>
          <a:bodyPr vert="horz" wrap="square" lIns="91440" tIns="160020" rIns="91440" bIns="45720" numCol="1" rtlCol="0" anchor="ctr" anchorCtr="0" compatLnSpc="1">
            <a:prstTxWarp prst="textNoShape">
              <a:avLst/>
            </a:prstTxWarp>
          </a:bodyPr>
          <a:lstStyle/>
          <a:p>
            <a:pPr marL="9525" fontAlgn="auto">
              <a:spcBef>
                <a:spcPts val="0"/>
              </a:spcBef>
              <a:spcAft>
                <a:spcPts val="0"/>
              </a:spcAft>
              <a:defRPr/>
            </a:pPr>
            <a:r>
              <a:rPr spc="-15" dirty="0"/>
              <a:t>Clu</a:t>
            </a:r>
            <a:r>
              <a:rPr spc="-8" dirty="0"/>
              <a:t>s</a:t>
            </a:r>
            <a:r>
              <a:rPr spc="-11" dirty="0"/>
              <a:t>te</a:t>
            </a:r>
            <a:r>
              <a:rPr dirty="0"/>
              <a:t>r</a:t>
            </a:r>
            <a:r>
              <a:rPr spc="-11" dirty="0"/>
              <a:t>in</a:t>
            </a:r>
            <a:r>
              <a:rPr spc="-15" dirty="0"/>
              <a:t>g</a:t>
            </a:r>
          </a:p>
        </p:txBody>
      </p:sp>
      <p:sp>
        <p:nvSpPr>
          <p:cNvPr id="22537" name="object 10"/>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9050"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0775F3B0-E0E3-4719-9259-684C3236C8ED}" type="slidenum">
              <a:rPr lang="en-US" altLang="en-US" smtClean="0">
                <a:solidFill>
                  <a:srgbClr val="252525"/>
                </a:solidFill>
                <a:latin typeface="Arial" charset="0"/>
              </a:rPr>
              <a:pPr eaLnBrk="1" fontAlgn="base" hangingPunct="1">
                <a:spcBef>
                  <a:spcPct val="0"/>
                </a:spcBef>
                <a:spcAft>
                  <a:spcPct val="0"/>
                </a:spcAft>
              </a:pPr>
              <a:t>20</a:t>
            </a:fld>
            <a:endParaRPr lang="en-US" altLang="en-US">
              <a:solidFill>
                <a:srgbClr val="252525"/>
              </a:solidFill>
              <a:latin typeface="Arial" charset="0"/>
            </a:endParaRPr>
          </a:p>
        </p:txBody>
      </p:sp>
    </p:spTree>
    <p:extLst>
      <p:ext uri="{BB962C8B-B14F-4D97-AF65-F5344CB8AC3E}">
        <p14:creationId xmlns:p14="http://schemas.microsoft.com/office/powerpoint/2010/main" val="24926718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555"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23556"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 name="object 6"/>
          <p:cNvSpPr txBox="1">
            <a:spLocks noGrp="1"/>
          </p:cNvSpPr>
          <p:nvPr>
            <p:ph type="title"/>
          </p:nvPr>
        </p:nvSpPr>
        <p:spPr>
          <a:xfrm>
            <a:off x="3771095" y="666751"/>
            <a:ext cx="4915705" cy="994172"/>
          </a:xfrm>
        </p:spPr>
        <p:txBody>
          <a:bodyPr vert="horz" wrap="square" lIns="91440" tIns="160025" rIns="91440" bIns="45720" numCol="1" rtlCol="0" anchor="ctr" anchorCtr="0" compatLnSpc="1">
            <a:prstTxWarp prst="textNoShape">
              <a:avLst/>
            </a:prstTxWarp>
          </a:bodyPr>
          <a:lstStyle/>
          <a:p>
            <a:pPr marL="9525" fontAlgn="auto">
              <a:spcBef>
                <a:spcPts val="0"/>
              </a:spcBef>
              <a:spcAft>
                <a:spcPts val="0"/>
              </a:spcAft>
              <a:defRPr/>
            </a:pPr>
            <a:r>
              <a:rPr spc="-23" dirty="0"/>
              <a:t>C</a:t>
            </a:r>
            <a:r>
              <a:rPr spc="-11" dirty="0"/>
              <a:t>o</a:t>
            </a:r>
            <a:r>
              <a:rPr spc="-8" dirty="0"/>
              <a:t>-occurenc</a:t>
            </a:r>
            <a:r>
              <a:rPr spc="-15" dirty="0"/>
              <a:t>e</a:t>
            </a:r>
            <a:r>
              <a:rPr spc="75" dirty="0">
                <a:latin typeface="Times New Roman"/>
                <a:cs typeface="Times New Roman"/>
              </a:rPr>
              <a:t> </a:t>
            </a:r>
            <a:r>
              <a:rPr spc="-19" dirty="0"/>
              <a:t>g</a:t>
            </a:r>
            <a:r>
              <a:rPr spc="-4" dirty="0"/>
              <a:t>r</a:t>
            </a:r>
            <a:r>
              <a:rPr spc="-19" dirty="0"/>
              <a:t>o</a:t>
            </a:r>
            <a:r>
              <a:rPr spc="-11" dirty="0"/>
              <a:t>u</a:t>
            </a:r>
            <a:r>
              <a:rPr spc="-19" dirty="0"/>
              <a:t>p</a:t>
            </a:r>
            <a:r>
              <a:rPr spc="-4" dirty="0"/>
              <a:t>i</a:t>
            </a:r>
            <a:r>
              <a:rPr spc="-19" dirty="0"/>
              <a:t>ng</a:t>
            </a:r>
          </a:p>
        </p:txBody>
      </p:sp>
      <p:sp>
        <p:nvSpPr>
          <p:cNvPr id="23557" name="object 5"/>
          <p:cNvSpPr>
            <a:spLocks noGrp="1"/>
          </p:cNvSpPr>
          <p:nvPr>
            <p:ph idx="1"/>
          </p:nvPr>
        </p:nvSpPr>
        <p:spPr/>
        <p:txBody>
          <a:bodyPr vert="horz" wrap="square" lIns="91440" tIns="390849" rIns="91440" bIns="45720" numCol="1" anchor="t" anchorCtr="0" compatLnSpc="1">
            <a:prstTxWarp prst="textNoShape">
              <a:avLst/>
            </a:prstTxWarp>
            <a:normAutofit/>
          </a:bodyPr>
          <a:lstStyle/>
          <a:p>
            <a:pPr marL="0" indent="0">
              <a:spcBef>
                <a:spcPct val="0"/>
              </a:spcBef>
              <a:buNone/>
            </a:pPr>
            <a:r>
              <a:rPr lang="en-US" altLang="en-US" sz="1800" dirty="0">
                <a:latin typeface="Arial" charset="0"/>
                <a:cs typeface="Arial" charset="0"/>
              </a:rPr>
              <a:t>Attempts</a:t>
            </a:r>
            <a:r>
              <a:rPr lang="en-US" altLang="en-US" sz="1800" dirty="0">
                <a:latin typeface="Times New Roman" pitchFamily="18" charset="0"/>
                <a:cs typeface="Times New Roman" pitchFamily="18" charset="0"/>
              </a:rPr>
              <a:t> </a:t>
            </a:r>
            <a:r>
              <a:rPr lang="en-US" altLang="en-US" sz="1800" dirty="0">
                <a:latin typeface="Arial" charset="0"/>
                <a:cs typeface="Arial" charset="0"/>
              </a:rPr>
              <a:t>to</a:t>
            </a:r>
            <a:r>
              <a:rPr lang="en-US" altLang="en-US" sz="1800" dirty="0">
                <a:latin typeface="Times New Roman" pitchFamily="18" charset="0"/>
                <a:cs typeface="Times New Roman" pitchFamily="18" charset="0"/>
              </a:rPr>
              <a:t> </a:t>
            </a:r>
            <a:r>
              <a:rPr lang="en-US" altLang="en-US" sz="1800" dirty="0">
                <a:latin typeface="Arial" charset="0"/>
                <a:cs typeface="Arial" charset="0"/>
              </a:rPr>
              <a:t>find</a:t>
            </a:r>
            <a:r>
              <a:rPr lang="en-US" altLang="en-US" sz="1800" dirty="0">
                <a:latin typeface="Times New Roman" pitchFamily="18" charset="0"/>
                <a:cs typeface="Times New Roman" pitchFamily="18" charset="0"/>
              </a:rPr>
              <a:t> </a:t>
            </a:r>
            <a:r>
              <a:rPr lang="en-US" altLang="en-US" sz="1800" dirty="0">
                <a:latin typeface="Arial" charset="0"/>
                <a:cs typeface="Arial" charset="0"/>
              </a:rPr>
              <a:t>associations</a:t>
            </a:r>
            <a:r>
              <a:rPr lang="en-US" altLang="en-US" sz="1800" dirty="0">
                <a:latin typeface="Times New Roman" pitchFamily="18" charset="0"/>
                <a:cs typeface="Times New Roman" pitchFamily="18" charset="0"/>
              </a:rPr>
              <a:t> </a:t>
            </a:r>
            <a:r>
              <a:rPr lang="en-US" altLang="en-US" sz="1800" dirty="0">
                <a:latin typeface="Arial" charset="0"/>
                <a:cs typeface="Arial" charset="0"/>
              </a:rPr>
              <a:t>between</a:t>
            </a:r>
            <a:r>
              <a:rPr lang="en-US" altLang="en-US" sz="1800" dirty="0">
                <a:latin typeface="Times New Roman" pitchFamily="18" charset="0"/>
                <a:cs typeface="Times New Roman" pitchFamily="18" charset="0"/>
              </a:rPr>
              <a:t> </a:t>
            </a:r>
            <a:r>
              <a:rPr lang="en-US" altLang="en-US" sz="1800" dirty="0">
                <a:latin typeface="Arial" charset="0"/>
                <a:cs typeface="Arial" charset="0"/>
              </a:rPr>
              <a:t>entities </a:t>
            </a:r>
            <a:r>
              <a:rPr lang="en-US" altLang="en-US" dirty="0">
                <a:latin typeface="Arial" charset="0"/>
                <a:cs typeface="Arial" charset="0"/>
              </a:rPr>
              <a:t>based</a:t>
            </a:r>
            <a:r>
              <a:rPr lang="en-US" altLang="en-US" dirty="0">
                <a:latin typeface="Times New Roman" pitchFamily="18" charset="0"/>
                <a:cs typeface="Times New Roman" pitchFamily="18" charset="0"/>
              </a:rPr>
              <a:t> </a:t>
            </a:r>
            <a:r>
              <a:rPr lang="en-US" altLang="en-US" dirty="0">
                <a:latin typeface="Arial" charset="0"/>
                <a:cs typeface="Arial" charset="0"/>
              </a:rPr>
              <a:t>on</a:t>
            </a:r>
            <a:r>
              <a:rPr lang="en-US" altLang="en-US" dirty="0">
                <a:latin typeface="Times New Roman" pitchFamily="18" charset="0"/>
                <a:cs typeface="Times New Roman" pitchFamily="18" charset="0"/>
              </a:rPr>
              <a:t> </a:t>
            </a:r>
            <a:r>
              <a:rPr lang="en-US" altLang="en-US" dirty="0">
                <a:latin typeface="Arial" charset="0"/>
                <a:cs typeface="Arial" charset="0"/>
              </a:rPr>
              <a:t>transactions</a:t>
            </a:r>
            <a:r>
              <a:rPr lang="en-US" altLang="en-US" dirty="0">
                <a:latin typeface="Times New Roman" pitchFamily="18" charset="0"/>
                <a:cs typeface="Times New Roman" pitchFamily="18" charset="0"/>
              </a:rPr>
              <a:t> </a:t>
            </a:r>
            <a:r>
              <a:rPr lang="en-US" altLang="en-US" dirty="0">
                <a:latin typeface="Arial" charset="0"/>
                <a:cs typeface="Arial" charset="0"/>
              </a:rPr>
              <a:t>involving</a:t>
            </a:r>
            <a:r>
              <a:rPr lang="en-US" altLang="en-US" dirty="0">
                <a:latin typeface="Times New Roman" pitchFamily="18" charset="0"/>
                <a:cs typeface="Times New Roman" pitchFamily="18" charset="0"/>
              </a:rPr>
              <a:t> </a:t>
            </a:r>
            <a:r>
              <a:rPr lang="en-US" altLang="en-US" dirty="0">
                <a:latin typeface="Arial" charset="0"/>
                <a:cs typeface="Arial" charset="0"/>
              </a:rPr>
              <a:t>them</a:t>
            </a:r>
            <a:r>
              <a:rPr lang="en-US" altLang="en-US" dirty="0">
                <a:latin typeface="Times New Roman" pitchFamily="18" charset="0"/>
                <a:cs typeface="Times New Roman" pitchFamily="18" charset="0"/>
              </a:rPr>
              <a:t> </a:t>
            </a:r>
            <a:r>
              <a:rPr lang="en-US" altLang="en-US" sz="1800" dirty="0">
                <a:latin typeface="Arial" charset="0"/>
                <a:cs typeface="Arial" charset="0"/>
              </a:rPr>
              <a:t>aka</a:t>
            </a:r>
            <a:r>
              <a:rPr lang="en-US" altLang="en-US" sz="1800" dirty="0">
                <a:latin typeface="Times New Roman" pitchFamily="18" charset="0"/>
                <a:cs typeface="Times New Roman" pitchFamily="18" charset="0"/>
              </a:rPr>
              <a:t> </a:t>
            </a:r>
            <a:r>
              <a:rPr lang="en-US" altLang="en-US" sz="1800" b="1" dirty="0">
                <a:solidFill>
                  <a:srgbClr val="81AF00"/>
                </a:solidFill>
                <a:latin typeface="Arial" charset="0"/>
                <a:cs typeface="Arial" charset="0"/>
              </a:rPr>
              <a:t>association</a:t>
            </a:r>
            <a:r>
              <a:rPr lang="en-US" altLang="en-US" sz="1800" b="1" dirty="0">
                <a:solidFill>
                  <a:srgbClr val="81AF00"/>
                </a:solidFill>
                <a:latin typeface="Times New Roman" pitchFamily="18" charset="0"/>
                <a:cs typeface="Times New Roman" pitchFamily="18" charset="0"/>
              </a:rPr>
              <a:t> </a:t>
            </a:r>
            <a:r>
              <a:rPr lang="en-US" altLang="en-US" sz="1800" b="1" dirty="0">
                <a:solidFill>
                  <a:srgbClr val="81AF00"/>
                </a:solidFill>
                <a:latin typeface="Arial" charset="0"/>
                <a:cs typeface="Arial" charset="0"/>
              </a:rPr>
              <a:t>rules</a:t>
            </a:r>
            <a:r>
              <a:rPr lang="en-US" altLang="en-US" sz="1800" b="1" dirty="0">
                <a:solidFill>
                  <a:srgbClr val="81AF00"/>
                </a:solidFill>
                <a:latin typeface="Times New Roman" pitchFamily="18" charset="0"/>
                <a:cs typeface="Times New Roman" pitchFamily="18" charset="0"/>
              </a:rPr>
              <a:t> </a:t>
            </a:r>
            <a:r>
              <a:rPr lang="en-US" altLang="en-US" sz="1800" dirty="0">
                <a:latin typeface="Arial" charset="0"/>
                <a:cs typeface="Arial" charset="0"/>
              </a:rPr>
              <a:t>or</a:t>
            </a:r>
            <a:r>
              <a:rPr lang="en-US" altLang="en-US" sz="1800" dirty="0">
                <a:latin typeface="Times New Roman" pitchFamily="18" charset="0"/>
                <a:cs typeface="Times New Roman" pitchFamily="18" charset="0"/>
              </a:rPr>
              <a:t> </a:t>
            </a:r>
            <a:r>
              <a:rPr lang="en-US" altLang="en-US" sz="1800" b="1" dirty="0">
                <a:solidFill>
                  <a:srgbClr val="81AF00"/>
                </a:solidFill>
                <a:latin typeface="Arial" charset="0"/>
                <a:cs typeface="Arial" charset="0"/>
              </a:rPr>
              <a:t>market-basket</a:t>
            </a:r>
            <a:r>
              <a:rPr lang="en-US" altLang="en-US" sz="1800" b="1" dirty="0">
                <a:solidFill>
                  <a:srgbClr val="81AF00"/>
                </a:solidFill>
                <a:latin typeface="Times New Roman" pitchFamily="18" charset="0"/>
                <a:cs typeface="Times New Roman" pitchFamily="18" charset="0"/>
              </a:rPr>
              <a:t> </a:t>
            </a:r>
            <a:r>
              <a:rPr lang="en-US" altLang="en-US" sz="1800" b="1" dirty="0">
                <a:solidFill>
                  <a:srgbClr val="81AF00"/>
                </a:solidFill>
                <a:latin typeface="Arial" charset="0"/>
                <a:cs typeface="Arial" charset="0"/>
              </a:rPr>
              <a:t>analysis</a:t>
            </a:r>
            <a:endParaRPr lang="en-US" altLang="en-US" sz="1800" dirty="0">
              <a:latin typeface="Arial" charset="0"/>
              <a:cs typeface="Arial" charset="0"/>
            </a:endParaRPr>
          </a:p>
          <a:p>
            <a:pPr marL="9525">
              <a:spcBef>
                <a:spcPts val="863"/>
              </a:spcBef>
            </a:pPr>
            <a:r>
              <a:rPr lang="en-US" altLang="en-US" sz="1800" i="1" dirty="0">
                <a:solidFill>
                  <a:srgbClr val="000000"/>
                </a:solidFill>
                <a:latin typeface="Arial" charset="0"/>
                <a:cs typeface="Arial" charset="0"/>
              </a:rPr>
              <a:t>“What items are commonly purchased together?”</a:t>
            </a:r>
            <a:endParaRPr lang="en-US" altLang="en-US" sz="1800" dirty="0">
              <a:latin typeface="Arial" charset="0"/>
              <a:cs typeface="Arial" charset="0"/>
            </a:endParaRPr>
          </a:p>
          <a:p>
            <a:pPr marL="9525">
              <a:spcBef>
                <a:spcPts val="863"/>
              </a:spcBef>
            </a:pPr>
            <a:r>
              <a:rPr lang="en-US" altLang="en-US" sz="1800" dirty="0">
                <a:solidFill>
                  <a:srgbClr val="000000"/>
                </a:solidFill>
                <a:latin typeface="Arial" charset="0"/>
                <a:cs typeface="Arial" charset="0"/>
              </a:rPr>
              <a:t>Considers</a:t>
            </a:r>
            <a:r>
              <a:rPr lang="en-US" altLang="en-US" sz="1800" dirty="0">
                <a:solidFill>
                  <a:srgbClr val="000000"/>
                </a:solidFill>
                <a:latin typeface="Times New Roman" pitchFamily="18" charset="0"/>
                <a:cs typeface="Times New Roman" pitchFamily="18" charset="0"/>
              </a:rPr>
              <a:t> </a:t>
            </a:r>
            <a:r>
              <a:rPr lang="en-US" altLang="en-US" sz="1800" dirty="0">
                <a:solidFill>
                  <a:srgbClr val="000000"/>
                </a:solidFill>
                <a:latin typeface="Arial" charset="0"/>
                <a:cs typeface="Arial" charset="0"/>
              </a:rPr>
              <a:t>similarity</a:t>
            </a:r>
            <a:r>
              <a:rPr lang="en-US" altLang="en-US" sz="1800" dirty="0">
                <a:solidFill>
                  <a:srgbClr val="000000"/>
                </a:solidFill>
                <a:latin typeface="Times New Roman" pitchFamily="18" charset="0"/>
                <a:cs typeface="Times New Roman" pitchFamily="18" charset="0"/>
              </a:rPr>
              <a:t> </a:t>
            </a:r>
            <a:r>
              <a:rPr lang="en-US" altLang="en-US" sz="1800" dirty="0">
                <a:solidFill>
                  <a:srgbClr val="000000"/>
                </a:solidFill>
                <a:latin typeface="Arial" charset="0"/>
                <a:cs typeface="Arial" charset="0"/>
              </a:rPr>
              <a:t>of</a:t>
            </a:r>
            <a:r>
              <a:rPr lang="en-US" altLang="en-US" sz="1800" dirty="0">
                <a:solidFill>
                  <a:srgbClr val="000000"/>
                </a:solidFill>
                <a:latin typeface="Times New Roman" pitchFamily="18" charset="0"/>
                <a:cs typeface="Times New Roman" pitchFamily="18" charset="0"/>
              </a:rPr>
              <a:t> </a:t>
            </a:r>
            <a:r>
              <a:rPr lang="en-US" altLang="en-US" sz="1800" dirty="0">
                <a:solidFill>
                  <a:srgbClr val="000000"/>
                </a:solidFill>
                <a:latin typeface="Arial" charset="0"/>
                <a:cs typeface="Arial" charset="0"/>
              </a:rPr>
              <a:t>objects</a:t>
            </a:r>
            <a:r>
              <a:rPr lang="en-US" altLang="en-US" sz="1800" dirty="0">
                <a:solidFill>
                  <a:srgbClr val="000000"/>
                </a:solidFill>
                <a:latin typeface="Times New Roman" pitchFamily="18" charset="0"/>
                <a:cs typeface="Times New Roman" pitchFamily="18" charset="0"/>
              </a:rPr>
              <a:t> </a:t>
            </a:r>
            <a:r>
              <a:rPr lang="en-US" altLang="en-US" sz="1800" dirty="0">
                <a:solidFill>
                  <a:srgbClr val="000000"/>
                </a:solidFill>
                <a:latin typeface="Arial" charset="0"/>
                <a:cs typeface="Arial" charset="0"/>
              </a:rPr>
              <a:t>based</a:t>
            </a:r>
            <a:r>
              <a:rPr lang="en-US" altLang="en-US" sz="1800" dirty="0">
                <a:solidFill>
                  <a:srgbClr val="000000"/>
                </a:solidFill>
                <a:latin typeface="Times New Roman" pitchFamily="18" charset="0"/>
                <a:cs typeface="Times New Roman" pitchFamily="18" charset="0"/>
              </a:rPr>
              <a:t> </a:t>
            </a:r>
            <a:r>
              <a:rPr lang="en-US" altLang="en-US" sz="1800" dirty="0">
                <a:solidFill>
                  <a:srgbClr val="000000"/>
                </a:solidFill>
                <a:latin typeface="Arial" charset="0"/>
                <a:cs typeface="Arial" charset="0"/>
              </a:rPr>
              <a:t>on</a:t>
            </a:r>
            <a:r>
              <a:rPr lang="en-US" altLang="en-US" sz="1800" dirty="0">
                <a:solidFill>
                  <a:srgbClr val="000000"/>
                </a:solidFill>
                <a:latin typeface="Times New Roman" pitchFamily="18" charset="0"/>
                <a:cs typeface="Times New Roman" pitchFamily="18" charset="0"/>
              </a:rPr>
              <a:t> </a:t>
            </a:r>
            <a:r>
              <a:rPr lang="en-US" altLang="en-US" sz="1800" dirty="0">
                <a:solidFill>
                  <a:srgbClr val="000000"/>
                </a:solidFill>
                <a:latin typeface="Arial" charset="0"/>
                <a:cs typeface="Arial" charset="0"/>
              </a:rPr>
              <a:t>their</a:t>
            </a:r>
            <a:r>
              <a:rPr lang="en-US" altLang="en-US" sz="1800" dirty="0">
                <a:solidFill>
                  <a:srgbClr val="000000"/>
                </a:solidFill>
                <a:latin typeface="Times New Roman" pitchFamily="18" charset="0"/>
                <a:cs typeface="Times New Roman" pitchFamily="18" charset="0"/>
              </a:rPr>
              <a:t> </a:t>
            </a:r>
            <a:r>
              <a:rPr lang="en-US" altLang="en-US" sz="1800" dirty="0">
                <a:solidFill>
                  <a:srgbClr val="000000"/>
                </a:solidFill>
                <a:latin typeface="Arial" charset="0"/>
                <a:cs typeface="Arial" charset="0"/>
              </a:rPr>
              <a:t>appearing</a:t>
            </a:r>
            <a:r>
              <a:rPr lang="en-US" altLang="en-US" sz="1800" dirty="0">
                <a:solidFill>
                  <a:srgbClr val="000000"/>
                </a:solidFill>
                <a:latin typeface="Times New Roman" pitchFamily="18" charset="0"/>
                <a:cs typeface="Times New Roman" pitchFamily="18" charset="0"/>
              </a:rPr>
              <a:t> </a:t>
            </a:r>
            <a:r>
              <a:rPr lang="en-US" altLang="en-US" sz="1800" dirty="0">
                <a:solidFill>
                  <a:srgbClr val="000000"/>
                </a:solidFill>
                <a:latin typeface="Arial" charset="0"/>
                <a:cs typeface="Arial" charset="0"/>
              </a:rPr>
              <a:t>together</a:t>
            </a:r>
            <a:r>
              <a:rPr lang="en-US" altLang="en-US" sz="1800" dirty="0">
                <a:solidFill>
                  <a:srgbClr val="000000"/>
                </a:solidFill>
                <a:latin typeface="Times New Roman" pitchFamily="18" charset="0"/>
                <a:cs typeface="Times New Roman" pitchFamily="18" charset="0"/>
              </a:rPr>
              <a:t> </a:t>
            </a:r>
            <a:r>
              <a:rPr lang="en-US" altLang="en-US" sz="1800" dirty="0">
                <a:solidFill>
                  <a:srgbClr val="000000"/>
                </a:solidFill>
                <a:latin typeface="Arial" charset="0"/>
                <a:cs typeface="Arial" charset="0"/>
              </a:rPr>
              <a:t>in</a:t>
            </a:r>
            <a:r>
              <a:rPr lang="en-US" altLang="en-US" sz="1800" dirty="0">
                <a:solidFill>
                  <a:srgbClr val="000000"/>
                </a:solidFill>
                <a:latin typeface="Times New Roman" pitchFamily="18" charset="0"/>
                <a:cs typeface="Times New Roman" pitchFamily="18" charset="0"/>
              </a:rPr>
              <a:t> </a:t>
            </a:r>
            <a:r>
              <a:rPr lang="en-US" altLang="en-US" sz="1800" dirty="0">
                <a:solidFill>
                  <a:srgbClr val="000000"/>
                </a:solidFill>
                <a:latin typeface="Arial" charset="0"/>
                <a:cs typeface="Arial" charset="0"/>
              </a:rPr>
              <a:t>transactions</a:t>
            </a:r>
            <a:endParaRPr lang="en-US" altLang="en-US" sz="1800" dirty="0">
              <a:latin typeface="Times New Roman" pitchFamily="18" charset="0"/>
              <a:cs typeface="Times New Roman" pitchFamily="18" charset="0"/>
            </a:endParaRPr>
          </a:p>
          <a:p>
            <a:pPr marL="9525">
              <a:spcBef>
                <a:spcPts val="863"/>
              </a:spcBef>
            </a:pPr>
            <a:r>
              <a:rPr lang="en-US" altLang="en-US" sz="1800" dirty="0">
                <a:solidFill>
                  <a:srgbClr val="000000"/>
                </a:solidFill>
                <a:latin typeface="Arial" charset="0"/>
                <a:cs typeface="Arial" charset="0"/>
              </a:rPr>
              <a:t>Included</a:t>
            </a:r>
            <a:r>
              <a:rPr lang="en-US" altLang="en-US" sz="1800" dirty="0">
                <a:solidFill>
                  <a:srgbClr val="000000"/>
                </a:solidFill>
                <a:latin typeface="Times New Roman" pitchFamily="18" charset="0"/>
                <a:cs typeface="Times New Roman" pitchFamily="18" charset="0"/>
              </a:rPr>
              <a:t> </a:t>
            </a:r>
            <a:r>
              <a:rPr lang="en-US" altLang="en-US" sz="1800" dirty="0">
                <a:solidFill>
                  <a:srgbClr val="000000"/>
                </a:solidFill>
                <a:latin typeface="Arial" charset="0"/>
                <a:cs typeface="Arial" charset="0"/>
              </a:rPr>
              <a:t>in</a:t>
            </a:r>
            <a:r>
              <a:rPr lang="en-US" altLang="en-US" sz="1800" dirty="0">
                <a:solidFill>
                  <a:srgbClr val="000000"/>
                </a:solidFill>
                <a:latin typeface="Times New Roman" pitchFamily="18" charset="0"/>
                <a:cs typeface="Times New Roman" pitchFamily="18" charset="0"/>
              </a:rPr>
              <a:t> </a:t>
            </a:r>
            <a:r>
              <a:rPr lang="en-US" altLang="en-US" sz="1800" dirty="0">
                <a:solidFill>
                  <a:srgbClr val="000000"/>
                </a:solidFill>
                <a:latin typeface="Arial" charset="0"/>
                <a:cs typeface="Arial" charset="0"/>
              </a:rPr>
              <a:t>recommendation</a:t>
            </a:r>
            <a:r>
              <a:rPr lang="en-US" altLang="en-US" sz="1800" dirty="0">
                <a:solidFill>
                  <a:srgbClr val="000000"/>
                </a:solidFill>
                <a:latin typeface="Times New Roman" pitchFamily="18" charset="0"/>
                <a:cs typeface="Times New Roman" pitchFamily="18" charset="0"/>
              </a:rPr>
              <a:t> </a:t>
            </a:r>
            <a:r>
              <a:rPr lang="en-US" altLang="en-US" sz="1800" dirty="0">
                <a:solidFill>
                  <a:srgbClr val="000000"/>
                </a:solidFill>
                <a:latin typeface="Arial" charset="0"/>
                <a:cs typeface="Arial" charset="0"/>
              </a:rPr>
              <a:t>systems</a:t>
            </a:r>
            <a:r>
              <a:rPr lang="en-US" altLang="en-US" sz="1800" dirty="0">
                <a:solidFill>
                  <a:srgbClr val="000000"/>
                </a:solidFill>
                <a:latin typeface="Times New Roman" pitchFamily="18" charset="0"/>
                <a:cs typeface="Times New Roman" pitchFamily="18" charset="0"/>
              </a:rPr>
              <a:t> </a:t>
            </a:r>
            <a:r>
              <a:rPr lang="en-US" altLang="en-US" sz="1800" dirty="0">
                <a:solidFill>
                  <a:srgbClr val="000000"/>
                </a:solidFill>
                <a:latin typeface="Arial" charset="0"/>
                <a:cs typeface="Arial" charset="0"/>
              </a:rPr>
              <a:t>(people</a:t>
            </a:r>
            <a:r>
              <a:rPr lang="en-US" altLang="en-US" sz="1800" dirty="0">
                <a:solidFill>
                  <a:srgbClr val="000000"/>
                </a:solidFill>
                <a:latin typeface="Times New Roman" pitchFamily="18" charset="0"/>
                <a:cs typeface="Times New Roman" pitchFamily="18" charset="0"/>
              </a:rPr>
              <a:t> </a:t>
            </a:r>
            <a:r>
              <a:rPr lang="en-US" altLang="en-US" sz="1800" dirty="0">
                <a:solidFill>
                  <a:srgbClr val="000000"/>
                </a:solidFill>
                <a:latin typeface="Arial" charset="0"/>
                <a:cs typeface="Arial" charset="0"/>
              </a:rPr>
              <a:t>who</a:t>
            </a:r>
            <a:r>
              <a:rPr lang="en-US" altLang="en-US" sz="1800" dirty="0">
                <a:latin typeface="Times New Roman" pitchFamily="18" charset="0"/>
                <a:cs typeface="Times New Roman" pitchFamily="18" charset="0"/>
              </a:rPr>
              <a:t> </a:t>
            </a:r>
            <a:r>
              <a:rPr lang="en-US" altLang="en-US" sz="1800" dirty="0">
                <a:solidFill>
                  <a:srgbClr val="000000"/>
                </a:solidFill>
                <a:latin typeface="Arial" charset="0"/>
                <a:cs typeface="Arial" charset="0"/>
              </a:rPr>
              <a:t>bought</a:t>
            </a:r>
            <a:r>
              <a:rPr lang="en-US" altLang="en-US" sz="1800" dirty="0">
                <a:solidFill>
                  <a:srgbClr val="000000"/>
                </a:solidFill>
                <a:latin typeface="Times New Roman" pitchFamily="18" charset="0"/>
                <a:cs typeface="Times New Roman" pitchFamily="18" charset="0"/>
              </a:rPr>
              <a:t> </a:t>
            </a:r>
            <a:r>
              <a:rPr lang="en-US" altLang="en-US" sz="1800" dirty="0">
                <a:solidFill>
                  <a:srgbClr val="000000"/>
                </a:solidFill>
                <a:latin typeface="Arial" charset="0"/>
                <a:cs typeface="Arial" charset="0"/>
              </a:rPr>
              <a:t>X</a:t>
            </a:r>
            <a:r>
              <a:rPr lang="en-US" altLang="en-US" sz="1800" dirty="0">
                <a:solidFill>
                  <a:srgbClr val="000000"/>
                </a:solidFill>
                <a:latin typeface="Times New Roman" pitchFamily="18" charset="0"/>
                <a:cs typeface="Times New Roman" pitchFamily="18" charset="0"/>
              </a:rPr>
              <a:t> </a:t>
            </a:r>
            <a:r>
              <a:rPr lang="en-US" altLang="en-US" sz="1800" dirty="0">
                <a:solidFill>
                  <a:srgbClr val="000000"/>
                </a:solidFill>
                <a:latin typeface="Arial" charset="0"/>
                <a:cs typeface="Arial" charset="0"/>
              </a:rPr>
              <a:t>also</a:t>
            </a:r>
            <a:r>
              <a:rPr lang="en-US" altLang="en-US" sz="1800" dirty="0">
                <a:solidFill>
                  <a:srgbClr val="000000"/>
                </a:solidFill>
                <a:latin typeface="Times New Roman" pitchFamily="18" charset="0"/>
                <a:cs typeface="Times New Roman" pitchFamily="18" charset="0"/>
              </a:rPr>
              <a:t> </a:t>
            </a:r>
            <a:r>
              <a:rPr lang="en-US" altLang="en-US" sz="1800" dirty="0">
                <a:solidFill>
                  <a:srgbClr val="000000"/>
                </a:solidFill>
                <a:latin typeface="Arial" charset="0"/>
                <a:cs typeface="Arial" charset="0"/>
              </a:rPr>
              <a:t>bought</a:t>
            </a:r>
            <a:r>
              <a:rPr lang="en-US" altLang="en-US" sz="1800" dirty="0">
                <a:solidFill>
                  <a:srgbClr val="000000"/>
                </a:solidFill>
                <a:latin typeface="Times New Roman" pitchFamily="18" charset="0"/>
                <a:cs typeface="Times New Roman" pitchFamily="18" charset="0"/>
              </a:rPr>
              <a:t> </a:t>
            </a:r>
            <a:r>
              <a:rPr lang="en-US" altLang="en-US" sz="1800" dirty="0">
                <a:solidFill>
                  <a:srgbClr val="000000"/>
                </a:solidFill>
                <a:latin typeface="Arial" charset="0"/>
                <a:cs typeface="Arial" charset="0"/>
              </a:rPr>
              <a:t>Y)</a:t>
            </a:r>
            <a:endParaRPr lang="en-US" altLang="en-US" sz="1800" dirty="0">
              <a:latin typeface="Times New Roman" pitchFamily="18" charset="0"/>
              <a:cs typeface="Times New Roman" pitchFamily="18" charset="0"/>
            </a:endParaRPr>
          </a:p>
          <a:p>
            <a:pPr marL="9525">
              <a:spcBef>
                <a:spcPts val="863"/>
              </a:spcBef>
            </a:pPr>
            <a:r>
              <a:rPr lang="en-US" altLang="en-US" sz="1800" dirty="0">
                <a:solidFill>
                  <a:srgbClr val="000000"/>
                </a:solidFill>
                <a:latin typeface="Arial" charset="0"/>
                <a:cs typeface="Arial" charset="0"/>
              </a:rPr>
              <a:t>Result:</a:t>
            </a:r>
            <a:r>
              <a:rPr lang="en-US" altLang="en-US" sz="1800" dirty="0">
                <a:solidFill>
                  <a:srgbClr val="000000"/>
                </a:solidFill>
                <a:latin typeface="Times New Roman" pitchFamily="18" charset="0"/>
                <a:cs typeface="Times New Roman" pitchFamily="18" charset="0"/>
              </a:rPr>
              <a:t> </a:t>
            </a:r>
            <a:r>
              <a:rPr lang="en-US" altLang="en-US" sz="1800" dirty="0">
                <a:solidFill>
                  <a:srgbClr val="000000"/>
                </a:solidFill>
                <a:latin typeface="Arial" charset="0"/>
                <a:cs typeface="Arial" charset="0"/>
              </a:rPr>
              <a:t>a</a:t>
            </a:r>
            <a:r>
              <a:rPr lang="en-US" altLang="en-US" sz="1800" dirty="0">
                <a:solidFill>
                  <a:srgbClr val="000000"/>
                </a:solidFill>
                <a:latin typeface="Times New Roman" pitchFamily="18" charset="0"/>
                <a:cs typeface="Times New Roman" pitchFamily="18" charset="0"/>
              </a:rPr>
              <a:t> </a:t>
            </a:r>
            <a:r>
              <a:rPr lang="en-US" altLang="en-US" sz="1800" dirty="0">
                <a:solidFill>
                  <a:srgbClr val="000000"/>
                </a:solidFill>
                <a:latin typeface="Arial" charset="0"/>
                <a:cs typeface="Arial" charset="0"/>
              </a:rPr>
              <a:t>description</a:t>
            </a:r>
            <a:r>
              <a:rPr lang="en-US" altLang="en-US" sz="1800" dirty="0">
                <a:solidFill>
                  <a:srgbClr val="000000"/>
                </a:solidFill>
                <a:latin typeface="Times New Roman" pitchFamily="18" charset="0"/>
                <a:cs typeface="Times New Roman" pitchFamily="18" charset="0"/>
              </a:rPr>
              <a:t> </a:t>
            </a:r>
            <a:r>
              <a:rPr lang="en-US" altLang="en-US" sz="1800" dirty="0">
                <a:solidFill>
                  <a:srgbClr val="000000"/>
                </a:solidFill>
                <a:latin typeface="Arial" charset="0"/>
                <a:cs typeface="Arial" charset="0"/>
              </a:rPr>
              <a:t>of</a:t>
            </a:r>
            <a:r>
              <a:rPr lang="en-US" altLang="en-US" sz="1800" dirty="0">
                <a:solidFill>
                  <a:srgbClr val="000000"/>
                </a:solidFill>
                <a:latin typeface="Times New Roman" pitchFamily="18" charset="0"/>
                <a:cs typeface="Times New Roman" pitchFamily="18" charset="0"/>
              </a:rPr>
              <a:t> </a:t>
            </a:r>
            <a:r>
              <a:rPr lang="en-US" altLang="en-US" sz="1800" dirty="0">
                <a:solidFill>
                  <a:srgbClr val="000000"/>
                </a:solidFill>
                <a:latin typeface="Arial" charset="0"/>
                <a:cs typeface="Arial" charset="0"/>
              </a:rPr>
              <a:t>items</a:t>
            </a:r>
            <a:r>
              <a:rPr lang="en-US" altLang="en-US" sz="1800" dirty="0">
                <a:solidFill>
                  <a:srgbClr val="000000"/>
                </a:solidFill>
                <a:latin typeface="Times New Roman" pitchFamily="18" charset="0"/>
                <a:cs typeface="Times New Roman" pitchFamily="18" charset="0"/>
              </a:rPr>
              <a:t> </a:t>
            </a:r>
            <a:r>
              <a:rPr lang="en-US" altLang="en-US" sz="1800" dirty="0">
                <a:solidFill>
                  <a:srgbClr val="000000"/>
                </a:solidFill>
                <a:latin typeface="Arial" charset="0"/>
                <a:cs typeface="Arial" charset="0"/>
              </a:rPr>
              <a:t>that</a:t>
            </a:r>
            <a:r>
              <a:rPr lang="en-US" altLang="en-US" sz="1800" dirty="0">
                <a:solidFill>
                  <a:srgbClr val="000000"/>
                </a:solidFill>
                <a:latin typeface="Times New Roman" pitchFamily="18" charset="0"/>
                <a:cs typeface="Times New Roman" pitchFamily="18" charset="0"/>
              </a:rPr>
              <a:t> </a:t>
            </a:r>
            <a:r>
              <a:rPr lang="en-US" altLang="en-US" sz="1800" dirty="0">
                <a:solidFill>
                  <a:srgbClr val="000000"/>
                </a:solidFill>
                <a:latin typeface="Arial" charset="0"/>
                <a:cs typeface="Arial" charset="0"/>
              </a:rPr>
              <a:t>occur</a:t>
            </a:r>
            <a:r>
              <a:rPr lang="en-US" altLang="en-US" sz="1800" dirty="0">
                <a:solidFill>
                  <a:srgbClr val="000000"/>
                </a:solidFill>
                <a:latin typeface="Times New Roman" pitchFamily="18" charset="0"/>
                <a:cs typeface="Times New Roman" pitchFamily="18" charset="0"/>
              </a:rPr>
              <a:t> </a:t>
            </a:r>
            <a:r>
              <a:rPr lang="en-US" altLang="en-US" sz="1800" dirty="0">
                <a:solidFill>
                  <a:srgbClr val="000000"/>
                </a:solidFill>
                <a:latin typeface="Arial" charset="0"/>
                <a:cs typeface="Arial" charset="0"/>
              </a:rPr>
              <a:t>together</a:t>
            </a:r>
            <a:endParaRPr lang="en-US" altLang="en-US" sz="1800" dirty="0">
              <a:latin typeface="Times New Roman" pitchFamily="18" charset="0"/>
              <a:cs typeface="Times New Roman" pitchFamily="18" charset="0"/>
            </a:endParaRPr>
          </a:p>
        </p:txBody>
      </p:sp>
      <p:sp>
        <p:nvSpPr>
          <p:cNvPr id="23563" name="object 1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9050"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0F4D0134-638A-41D3-B395-4438E865EE2B}" type="slidenum">
              <a:rPr lang="en-US" altLang="en-US" smtClean="0">
                <a:solidFill>
                  <a:srgbClr val="252525"/>
                </a:solidFill>
                <a:latin typeface="Arial" charset="0"/>
              </a:rPr>
              <a:pPr eaLnBrk="1" fontAlgn="base" hangingPunct="1">
                <a:spcBef>
                  <a:spcPct val="0"/>
                </a:spcBef>
                <a:spcAft>
                  <a:spcPct val="0"/>
                </a:spcAft>
              </a:pPr>
              <a:t>21</a:t>
            </a:fld>
            <a:endParaRPr lang="en-US" altLang="en-US">
              <a:solidFill>
                <a:srgbClr val="252525"/>
              </a:solidFill>
              <a:latin typeface="Arial" charset="0"/>
            </a:endParaRPr>
          </a:p>
        </p:txBody>
      </p:sp>
      <p:sp>
        <p:nvSpPr>
          <p:cNvPr id="23559" name="object 7"/>
          <p:cNvSpPr>
            <a:spLocks noChangeArrowheads="1"/>
          </p:cNvSpPr>
          <p:nvPr/>
        </p:nvSpPr>
        <p:spPr bwMode="auto">
          <a:xfrm>
            <a:off x="7729538" y="2958109"/>
            <a:ext cx="1076325" cy="853678"/>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altLang="en-US"/>
          </a:p>
        </p:txBody>
      </p:sp>
    </p:spTree>
    <p:extLst>
      <p:ext uri="{BB962C8B-B14F-4D97-AF65-F5344CB8AC3E}">
        <p14:creationId xmlns:p14="http://schemas.microsoft.com/office/powerpoint/2010/main" val="36409404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579"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24580"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24581" name="object 5"/>
          <p:cNvSpPr txBox="1">
            <a:spLocks noChangeArrowheads="1"/>
          </p:cNvSpPr>
          <p:nvPr/>
        </p:nvSpPr>
        <p:spPr bwMode="auto">
          <a:xfrm>
            <a:off x="798513" y="2402808"/>
            <a:ext cx="6959600" cy="2389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Attempts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to</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characterize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the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typical</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behavior</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of</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a:t>
            </a:r>
            <a:endParaRPr lang="en-US" altLang="en-US" dirty="0">
              <a:latin typeface="Arial" charset="0"/>
            </a:endParaRPr>
          </a:p>
          <a:p>
            <a:pPr eaLnBrk="1" hangingPunct="1"/>
            <a:r>
              <a:rPr lang="en-US" altLang="en-US" dirty="0">
                <a:solidFill>
                  <a:srgbClr val="252525"/>
                </a:solidFill>
                <a:latin typeface="Arial" charset="0"/>
              </a:rPr>
              <a:t>group</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or</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population</a:t>
            </a:r>
            <a:endParaRPr lang="en-US" altLang="en-US" dirty="0">
              <a:latin typeface="Arial" charset="0"/>
            </a:endParaRPr>
          </a:p>
          <a:p>
            <a:pPr eaLnBrk="1" hangingPunct="1">
              <a:spcBef>
                <a:spcPts val="10"/>
              </a:spcBef>
            </a:pPr>
            <a:endParaRPr lang="en-US" altLang="en-US" sz="1575" dirty="0">
              <a:latin typeface="Times New Roman" pitchFamily="18" charset="0"/>
              <a:cs typeface="Times New Roman" pitchFamily="18" charset="0"/>
            </a:endParaRPr>
          </a:p>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Aka</a:t>
            </a:r>
            <a:r>
              <a:rPr lang="en-US" altLang="en-US" dirty="0">
                <a:solidFill>
                  <a:srgbClr val="252525"/>
                </a:solidFill>
                <a:latin typeface="Times New Roman" pitchFamily="18" charset="0"/>
                <a:cs typeface="Times New Roman" pitchFamily="18" charset="0"/>
              </a:rPr>
              <a:t> </a:t>
            </a:r>
            <a:r>
              <a:rPr lang="en-US" altLang="en-US" b="1" dirty="0">
                <a:solidFill>
                  <a:srgbClr val="81AF00"/>
                </a:solidFill>
                <a:latin typeface="Arial" charset="0"/>
              </a:rPr>
              <a:t>behavior</a:t>
            </a:r>
            <a:r>
              <a:rPr lang="en-US" altLang="en-US" b="1" dirty="0">
                <a:solidFill>
                  <a:srgbClr val="81AF00"/>
                </a:solidFill>
                <a:latin typeface="Times New Roman" pitchFamily="18" charset="0"/>
                <a:cs typeface="Times New Roman" pitchFamily="18" charset="0"/>
              </a:rPr>
              <a:t> </a:t>
            </a:r>
            <a:r>
              <a:rPr lang="en-US" altLang="en-US" b="1" dirty="0">
                <a:solidFill>
                  <a:srgbClr val="81AF00"/>
                </a:solidFill>
                <a:latin typeface="Arial" charset="0"/>
              </a:rPr>
              <a:t>description</a:t>
            </a:r>
            <a:endParaRPr lang="en-US" altLang="en-US" dirty="0">
              <a:latin typeface="Times New Roman" pitchFamily="18" charset="0"/>
              <a:cs typeface="Times New Roman" pitchFamily="18" charset="0"/>
            </a:endParaRPr>
          </a:p>
          <a:p>
            <a:pPr eaLnBrk="1" hangingPunct="1">
              <a:spcBef>
                <a:spcPts val="10"/>
              </a:spcBef>
            </a:pPr>
            <a:endParaRPr lang="en-US" altLang="en-US" sz="1575" dirty="0">
              <a:latin typeface="Times New Roman" pitchFamily="18" charset="0"/>
              <a:cs typeface="Times New Roman" pitchFamily="18" charset="0"/>
            </a:endParaRPr>
          </a:p>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i="1" dirty="0">
                <a:solidFill>
                  <a:srgbClr val="252525"/>
                </a:solidFill>
                <a:latin typeface="Arial" charset="0"/>
              </a:rPr>
              <a:t>“What is the typical cellphone usage of this customer segment?”</a:t>
            </a:r>
            <a:endParaRPr lang="en-US" altLang="en-US" dirty="0">
              <a:latin typeface="Arial" charset="0"/>
            </a:endParaRPr>
          </a:p>
          <a:p>
            <a:pPr eaLnBrk="1" hangingPunct="1">
              <a:spcBef>
                <a:spcPts val="10"/>
              </a:spcBef>
            </a:pPr>
            <a:endParaRPr lang="en-US" altLang="en-US" sz="1575" dirty="0">
              <a:latin typeface="Times New Roman" pitchFamily="18" charset="0"/>
              <a:cs typeface="Times New Roman" pitchFamily="18" charset="0"/>
            </a:endParaRPr>
          </a:p>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Often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used</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to</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establish</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behavioral</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norms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for</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anomaly</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detection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(fraud</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detection)</a:t>
            </a:r>
            <a:endParaRPr lang="en-US" altLang="en-US" dirty="0">
              <a:latin typeface="Arial" charset="0"/>
            </a:endParaRPr>
          </a:p>
        </p:txBody>
      </p:sp>
      <p:sp>
        <p:nvSpPr>
          <p:cNvPr id="6" name="object 6"/>
          <p:cNvSpPr txBox="1">
            <a:spLocks noGrp="1"/>
          </p:cNvSpPr>
          <p:nvPr>
            <p:ph type="title"/>
          </p:nvPr>
        </p:nvSpPr>
        <p:spPr>
          <a:xfrm>
            <a:off x="5004191" y="356616"/>
            <a:ext cx="3649662" cy="994172"/>
          </a:xfrm>
        </p:spPr>
        <p:txBody>
          <a:bodyPr vert="horz" wrap="square" lIns="91440" tIns="160022" rIns="91440" bIns="45720" numCol="1" rtlCol="0" anchor="ctr" anchorCtr="0" compatLnSpc="1">
            <a:prstTxWarp prst="textNoShape">
              <a:avLst/>
            </a:prstTxWarp>
          </a:bodyPr>
          <a:lstStyle/>
          <a:p>
            <a:pPr marL="9525" fontAlgn="auto">
              <a:spcBef>
                <a:spcPts val="0"/>
              </a:spcBef>
              <a:spcAft>
                <a:spcPts val="0"/>
              </a:spcAft>
              <a:defRPr/>
            </a:pPr>
            <a:r>
              <a:rPr spc="-11" dirty="0"/>
              <a:t>Prof</a:t>
            </a:r>
            <a:r>
              <a:rPr spc="-4" dirty="0"/>
              <a:t>i</a:t>
            </a:r>
            <a:r>
              <a:rPr spc="-11" dirty="0"/>
              <a:t>lin</a:t>
            </a:r>
            <a:r>
              <a:rPr spc="-15" dirty="0"/>
              <a:t>g</a:t>
            </a:r>
          </a:p>
        </p:txBody>
      </p:sp>
      <p:sp>
        <p:nvSpPr>
          <p:cNvPr id="24587" name="object 1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9050"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7BA190E1-6E94-4790-9AD2-3ECC6494A886}" type="slidenum">
              <a:rPr lang="en-US" altLang="en-US" smtClean="0">
                <a:solidFill>
                  <a:srgbClr val="252525"/>
                </a:solidFill>
                <a:latin typeface="Arial" charset="0"/>
              </a:rPr>
              <a:pPr eaLnBrk="1" fontAlgn="base" hangingPunct="1">
                <a:spcBef>
                  <a:spcPct val="0"/>
                </a:spcBef>
                <a:spcAft>
                  <a:spcPct val="0"/>
                </a:spcAft>
              </a:pPr>
              <a:t>22</a:t>
            </a:fld>
            <a:endParaRPr lang="en-US" altLang="en-US">
              <a:solidFill>
                <a:srgbClr val="252525"/>
              </a:solidFill>
              <a:latin typeface="Arial" charset="0"/>
            </a:endParaRPr>
          </a:p>
        </p:txBody>
      </p:sp>
      <p:sp>
        <p:nvSpPr>
          <p:cNvPr id="24583" name="object 7"/>
          <p:cNvSpPr>
            <a:spLocks noChangeArrowheads="1"/>
          </p:cNvSpPr>
          <p:nvPr/>
        </p:nvSpPr>
        <p:spPr bwMode="auto">
          <a:xfrm>
            <a:off x="6829022" y="1658960"/>
            <a:ext cx="1306917" cy="1727178"/>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altLang="en-US"/>
          </a:p>
        </p:txBody>
      </p:sp>
    </p:spTree>
    <p:extLst>
      <p:ext uri="{BB962C8B-B14F-4D97-AF65-F5344CB8AC3E}">
        <p14:creationId xmlns:p14="http://schemas.microsoft.com/office/powerpoint/2010/main" val="25334304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603"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25604"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25605" name="object 5"/>
          <p:cNvSpPr txBox="1">
            <a:spLocks noChangeArrowheads="1"/>
          </p:cNvSpPr>
          <p:nvPr/>
        </p:nvSpPr>
        <p:spPr bwMode="auto">
          <a:xfrm>
            <a:off x="968376" y="2299726"/>
            <a:ext cx="7278687" cy="2422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lnSpc>
                <a:spcPts val="2156"/>
              </a:lnSpc>
            </a:pPr>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b="1" dirty="0">
                <a:solidFill>
                  <a:srgbClr val="81AF00"/>
                </a:solidFill>
                <a:latin typeface="Arial" charset="0"/>
              </a:rPr>
              <a:t>Link</a:t>
            </a:r>
            <a:r>
              <a:rPr lang="en-US" altLang="en-US" b="1" dirty="0">
                <a:solidFill>
                  <a:srgbClr val="81AF00"/>
                </a:solidFill>
                <a:latin typeface="Times New Roman" pitchFamily="18" charset="0"/>
                <a:cs typeface="Times New Roman" pitchFamily="18" charset="0"/>
              </a:rPr>
              <a:t> </a:t>
            </a:r>
            <a:r>
              <a:rPr lang="en-US" altLang="en-US" b="1" dirty="0">
                <a:solidFill>
                  <a:srgbClr val="81AF00"/>
                </a:solidFill>
                <a:latin typeface="Arial" charset="0"/>
              </a:rPr>
              <a:t>prediction</a:t>
            </a:r>
            <a:r>
              <a:rPr lang="en-US" altLang="en-US" b="1" dirty="0">
                <a:solidFill>
                  <a:srgbClr val="81AF00"/>
                </a:solidFill>
                <a:latin typeface="Times New Roman" pitchFamily="18" charset="0"/>
                <a:cs typeface="Times New Roman" pitchFamily="18" charset="0"/>
              </a:rPr>
              <a:t> </a:t>
            </a:r>
            <a:r>
              <a:rPr lang="en-US" altLang="en-US" dirty="0">
                <a:solidFill>
                  <a:srgbClr val="252525"/>
                </a:solidFill>
                <a:latin typeface="Arial" charset="0"/>
              </a:rPr>
              <a:t>attempts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to</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predict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connections</a:t>
            </a:r>
            <a:endParaRPr lang="en-US" altLang="en-US" dirty="0">
              <a:latin typeface="Arial" charset="0"/>
            </a:endParaRPr>
          </a:p>
          <a:p>
            <a:pPr eaLnBrk="1" hangingPunct="1">
              <a:lnSpc>
                <a:spcPts val="2156"/>
              </a:lnSpc>
            </a:pPr>
            <a:r>
              <a:rPr lang="en-US" altLang="en-US" dirty="0">
                <a:solidFill>
                  <a:srgbClr val="252525"/>
                </a:solidFill>
                <a:latin typeface="Arial" charset="0"/>
              </a:rPr>
              <a:t>between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data</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items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t>
            </a:r>
            <a:r>
              <a:rPr lang="en-US" altLang="en-US" dirty="0">
                <a:solidFill>
                  <a:srgbClr val="252525"/>
                </a:solidFill>
                <a:latin typeface="Wingdings" pitchFamily="2" charset="2"/>
              </a:rPr>
              <a: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social</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network</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systems)</a:t>
            </a:r>
            <a:endParaRPr lang="en-US" altLang="en-US" dirty="0">
              <a:latin typeface="Arial" charset="0"/>
            </a:endParaRPr>
          </a:p>
          <a:p>
            <a:pPr eaLnBrk="1" hangingPunct="1">
              <a:spcBef>
                <a:spcPts val="872"/>
              </a:spcBef>
            </a:pPr>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i="1" dirty="0">
                <a:solidFill>
                  <a:srgbClr val="252525"/>
                </a:solidFill>
                <a:latin typeface="Arial" charset="0"/>
              </a:rPr>
              <a:t>Since</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you</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and</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Karen</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share</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ten</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friends,</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maybe</a:t>
            </a:r>
            <a:r>
              <a:rPr lang="en-US" altLang="en-US" dirty="0">
                <a:latin typeface="Arial" charset="0"/>
              </a:rPr>
              <a:t> </a:t>
            </a:r>
            <a:r>
              <a:rPr lang="en-US" altLang="en-US" i="1" dirty="0">
                <a:solidFill>
                  <a:srgbClr val="252525"/>
                </a:solidFill>
                <a:latin typeface="Arial" charset="0"/>
              </a:rPr>
              <a:t>you‘d like</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to</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be</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Karen‘s friend?</a:t>
            </a:r>
            <a:endParaRPr lang="en-US" altLang="en-US" dirty="0">
              <a:latin typeface="Arial" charset="0"/>
            </a:endParaRPr>
          </a:p>
          <a:p>
            <a:pPr eaLnBrk="1" hangingPunct="1">
              <a:spcBef>
                <a:spcPts val="10"/>
              </a:spcBef>
            </a:pPr>
            <a:endParaRPr lang="en-US" altLang="en-US" sz="1575" dirty="0">
              <a:latin typeface="Times New Roman" pitchFamily="18" charset="0"/>
              <a:cs typeface="Times New Roman" pitchFamily="18" charset="0"/>
            </a:endParaRPr>
          </a:p>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b="1" dirty="0">
                <a:solidFill>
                  <a:srgbClr val="81AF00"/>
                </a:solidFill>
                <a:latin typeface="Arial" charset="0"/>
              </a:rPr>
              <a:t>Data</a:t>
            </a:r>
            <a:r>
              <a:rPr lang="en-US" altLang="en-US" b="1" dirty="0">
                <a:solidFill>
                  <a:srgbClr val="81AF00"/>
                </a:solidFill>
                <a:latin typeface="Times New Roman" pitchFamily="18" charset="0"/>
                <a:cs typeface="Times New Roman" pitchFamily="18" charset="0"/>
              </a:rPr>
              <a:t> </a:t>
            </a:r>
            <a:r>
              <a:rPr lang="en-US" altLang="en-US" b="1" dirty="0">
                <a:solidFill>
                  <a:srgbClr val="81AF00"/>
                </a:solidFill>
                <a:latin typeface="Arial" charset="0"/>
              </a:rPr>
              <a:t>reduction</a:t>
            </a:r>
            <a:r>
              <a:rPr lang="en-US" altLang="en-US" b="1" dirty="0">
                <a:solidFill>
                  <a:srgbClr val="81AF00"/>
                </a:solidFill>
                <a:latin typeface="Times New Roman" pitchFamily="18" charset="0"/>
                <a:cs typeface="Times New Roman" pitchFamily="18" charset="0"/>
              </a:rPr>
              <a:t> </a:t>
            </a:r>
            <a:r>
              <a:rPr lang="en-US" altLang="en-US" dirty="0">
                <a:solidFill>
                  <a:srgbClr val="252525"/>
                </a:solidFill>
                <a:latin typeface="Arial" charset="0"/>
              </a:rPr>
              <a:t>attempts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to</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take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large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data</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set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of</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data</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and</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replace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it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with</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smaller</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set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of</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data</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that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contains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the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relevant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information</a:t>
            </a:r>
            <a:endParaRPr lang="en-US" altLang="en-US" dirty="0">
              <a:latin typeface="Arial" charset="0"/>
            </a:endParaRPr>
          </a:p>
          <a:p>
            <a:pPr eaLnBrk="1" hangingPunct="1">
              <a:spcBef>
                <a:spcPts val="863"/>
              </a:spcBef>
            </a:pPr>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Easier</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processing,</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but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often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loss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of</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information</a:t>
            </a:r>
            <a:endParaRPr lang="en-US" altLang="en-US" dirty="0">
              <a:latin typeface="Arial" charset="0"/>
            </a:endParaRPr>
          </a:p>
        </p:txBody>
      </p:sp>
      <p:sp>
        <p:nvSpPr>
          <p:cNvPr id="6" name="object 6"/>
          <p:cNvSpPr txBox="1">
            <a:spLocks noGrp="1"/>
          </p:cNvSpPr>
          <p:nvPr>
            <p:ph type="title"/>
          </p:nvPr>
        </p:nvSpPr>
        <p:spPr>
          <a:xfrm>
            <a:off x="3543972" y="659608"/>
            <a:ext cx="5325391" cy="994172"/>
          </a:xfrm>
        </p:spPr>
        <p:txBody>
          <a:bodyPr vert="horz" wrap="square" lIns="91440" tIns="160025" rIns="91440" bIns="45720" numCol="1" rtlCol="0" anchor="ctr" anchorCtr="0" compatLnSpc="1">
            <a:prstTxWarp prst="textNoShape">
              <a:avLst/>
            </a:prstTxWarp>
          </a:bodyPr>
          <a:lstStyle/>
          <a:p>
            <a:pPr marL="9525" fontAlgn="auto">
              <a:spcBef>
                <a:spcPts val="0"/>
              </a:spcBef>
              <a:spcAft>
                <a:spcPts val="0"/>
              </a:spcAft>
              <a:defRPr/>
            </a:pPr>
            <a:r>
              <a:rPr spc="-15" dirty="0"/>
              <a:t>Some</a:t>
            </a:r>
            <a:r>
              <a:rPr spc="71" dirty="0">
                <a:latin typeface="Times New Roman"/>
                <a:cs typeface="Times New Roman"/>
              </a:rPr>
              <a:t> </a:t>
            </a:r>
            <a:r>
              <a:rPr spc="-15" dirty="0"/>
              <a:t>mo</a:t>
            </a:r>
            <a:r>
              <a:rPr spc="-4" dirty="0"/>
              <a:t>r</a:t>
            </a:r>
            <a:r>
              <a:rPr spc="-15" dirty="0"/>
              <a:t>e</a:t>
            </a:r>
            <a:r>
              <a:rPr spc="75" dirty="0">
                <a:latin typeface="Times New Roman"/>
                <a:cs typeface="Times New Roman"/>
              </a:rPr>
              <a:t> </a:t>
            </a:r>
            <a:r>
              <a:rPr spc="-19" dirty="0"/>
              <a:t>d</a:t>
            </a:r>
            <a:r>
              <a:rPr spc="-11" dirty="0"/>
              <a:t>ata</a:t>
            </a:r>
            <a:r>
              <a:rPr spc="68" dirty="0">
                <a:latin typeface="Times New Roman"/>
                <a:cs typeface="Times New Roman"/>
              </a:rPr>
              <a:t> </a:t>
            </a:r>
            <a:r>
              <a:rPr spc="-11" dirty="0"/>
              <a:t>min</a:t>
            </a:r>
            <a:r>
              <a:rPr spc="-4" dirty="0"/>
              <a:t>i</a:t>
            </a:r>
            <a:r>
              <a:rPr spc="-19" dirty="0"/>
              <a:t>n</a:t>
            </a:r>
            <a:r>
              <a:rPr spc="-15" dirty="0"/>
              <a:t>g</a:t>
            </a:r>
            <a:r>
              <a:rPr spc="79" dirty="0">
                <a:latin typeface="Times New Roman"/>
                <a:cs typeface="Times New Roman"/>
              </a:rPr>
              <a:t> </a:t>
            </a:r>
            <a:r>
              <a:rPr spc="-11" dirty="0"/>
              <a:t>ta</a:t>
            </a:r>
            <a:r>
              <a:rPr spc="-4" dirty="0"/>
              <a:t>s</a:t>
            </a:r>
            <a:r>
              <a:rPr spc="-11" dirty="0"/>
              <a:t>ks</a:t>
            </a:r>
          </a:p>
        </p:txBody>
      </p:sp>
      <p:sp>
        <p:nvSpPr>
          <p:cNvPr id="25611" name="object 1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9050"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F3FAB0D7-765E-4BD8-9126-5B1A40C8F9DE}" type="slidenum">
              <a:rPr lang="en-US" altLang="en-US" smtClean="0">
                <a:solidFill>
                  <a:srgbClr val="252525"/>
                </a:solidFill>
                <a:latin typeface="Arial" charset="0"/>
              </a:rPr>
              <a:pPr eaLnBrk="1" fontAlgn="base" hangingPunct="1">
                <a:spcBef>
                  <a:spcPct val="0"/>
                </a:spcBef>
                <a:spcAft>
                  <a:spcPct val="0"/>
                </a:spcAft>
              </a:pPr>
              <a:t>23</a:t>
            </a:fld>
            <a:endParaRPr lang="en-US" altLang="en-US">
              <a:solidFill>
                <a:srgbClr val="252525"/>
              </a:solidFill>
              <a:latin typeface="Arial" charset="0"/>
            </a:endParaRPr>
          </a:p>
        </p:txBody>
      </p:sp>
      <p:sp>
        <p:nvSpPr>
          <p:cNvPr id="25607" name="object 7"/>
          <p:cNvSpPr>
            <a:spLocks noChangeArrowheads="1"/>
          </p:cNvSpPr>
          <p:nvPr/>
        </p:nvSpPr>
        <p:spPr bwMode="auto">
          <a:xfrm>
            <a:off x="7532688" y="2200276"/>
            <a:ext cx="1336675" cy="1002506"/>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altLang="en-US"/>
          </a:p>
        </p:txBody>
      </p:sp>
    </p:spTree>
    <p:extLst>
      <p:ext uri="{BB962C8B-B14F-4D97-AF65-F5344CB8AC3E}">
        <p14:creationId xmlns:p14="http://schemas.microsoft.com/office/powerpoint/2010/main" val="3327944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6627"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26628"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5" name="object 5"/>
          <p:cNvSpPr txBox="1"/>
          <p:nvPr/>
        </p:nvSpPr>
        <p:spPr>
          <a:xfrm>
            <a:off x="1590565" y="2068033"/>
            <a:ext cx="6505575" cy="3185487"/>
          </a:xfrm>
          <a:prstGeom prst="rect">
            <a:avLst/>
          </a:prstGeom>
        </p:spPr>
        <p:txBody>
          <a:bodyPr lIns="0" tIns="0" rIns="0" bIns="0">
            <a:spAutoFit/>
          </a:bodyPr>
          <a:lstStyle/>
          <a:p>
            <a:pPr marL="9525" fontAlgn="auto">
              <a:spcBef>
                <a:spcPts val="0"/>
              </a:spcBef>
              <a:spcAft>
                <a:spcPts val="0"/>
              </a:spcAft>
              <a:defRPr/>
            </a:pPr>
            <a:r>
              <a:rPr dirty="0">
                <a:solidFill>
                  <a:srgbClr val="99CD00"/>
                </a:solidFill>
                <a:latin typeface="Wingdings 3"/>
                <a:cs typeface="Wingdings 3"/>
              </a:rPr>
              <a:t></a:t>
            </a:r>
            <a:r>
              <a:rPr spc="-30" dirty="0">
                <a:solidFill>
                  <a:srgbClr val="99CD00"/>
                </a:solidFill>
                <a:latin typeface="Times New Roman"/>
                <a:cs typeface="Times New Roman"/>
              </a:rPr>
              <a:t> </a:t>
            </a:r>
            <a:r>
              <a:rPr spc="-4" dirty="0">
                <a:solidFill>
                  <a:srgbClr val="252525"/>
                </a:solidFill>
                <a:latin typeface="Arial"/>
                <a:cs typeface="Arial"/>
              </a:rPr>
              <a:t>Th</a:t>
            </a:r>
            <a:r>
              <a:rPr dirty="0">
                <a:solidFill>
                  <a:srgbClr val="252525"/>
                </a:solidFill>
                <a:latin typeface="Arial"/>
                <a:cs typeface="Arial"/>
              </a:rPr>
              <a:t>e</a:t>
            </a:r>
            <a:r>
              <a:rPr spc="49" dirty="0">
                <a:solidFill>
                  <a:srgbClr val="252525"/>
                </a:solidFill>
                <a:latin typeface="Times New Roman"/>
                <a:cs typeface="Times New Roman"/>
              </a:rPr>
              <a:t> </a:t>
            </a:r>
            <a:r>
              <a:rPr spc="-4" dirty="0">
                <a:solidFill>
                  <a:srgbClr val="252525"/>
                </a:solidFill>
                <a:latin typeface="Arial"/>
                <a:cs typeface="Arial"/>
              </a:rPr>
              <a:t>nee</a:t>
            </a:r>
            <a:r>
              <a:rPr dirty="0">
                <a:solidFill>
                  <a:srgbClr val="252525"/>
                </a:solidFill>
                <a:latin typeface="Arial"/>
                <a:cs typeface="Arial"/>
              </a:rPr>
              <a:t>d</a:t>
            </a:r>
            <a:r>
              <a:rPr spc="60" dirty="0">
                <a:solidFill>
                  <a:srgbClr val="252525"/>
                </a:solidFill>
                <a:latin typeface="Times New Roman"/>
                <a:cs typeface="Times New Roman"/>
              </a:rPr>
              <a:t> </a:t>
            </a:r>
            <a:r>
              <a:rPr spc="-8" dirty="0">
                <a:solidFill>
                  <a:srgbClr val="252525"/>
                </a:solidFill>
                <a:latin typeface="Arial"/>
                <a:cs typeface="Arial"/>
              </a:rPr>
              <a:t>for</a:t>
            </a:r>
            <a:r>
              <a:rPr spc="49" dirty="0">
                <a:solidFill>
                  <a:srgbClr val="252525"/>
                </a:solidFill>
                <a:latin typeface="Times New Roman"/>
                <a:cs typeface="Times New Roman"/>
              </a:rPr>
              <a:t> </a:t>
            </a:r>
            <a:r>
              <a:rPr spc="-4" dirty="0">
                <a:solidFill>
                  <a:srgbClr val="252525"/>
                </a:solidFill>
                <a:latin typeface="Arial"/>
                <a:cs typeface="Arial"/>
              </a:rPr>
              <a:t>dat</a:t>
            </a:r>
            <a:r>
              <a:rPr dirty="0">
                <a:solidFill>
                  <a:srgbClr val="252525"/>
                </a:solidFill>
                <a:latin typeface="Arial"/>
                <a:cs typeface="Arial"/>
              </a:rPr>
              <a:t>a</a:t>
            </a:r>
            <a:r>
              <a:rPr spc="41" dirty="0">
                <a:solidFill>
                  <a:srgbClr val="252525"/>
                </a:solidFill>
                <a:latin typeface="Times New Roman"/>
                <a:cs typeface="Times New Roman"/>
              </a:rPr>
              <a:t> </a:t>
            </a:r>
            <a:r>
              <a:rPr dirty="0">
                <a:solidFill>
                  <a:srgbClr val="252525"/>
                </a:solidFill>
                <a:latin typeface="Arial"/>
                <a:cs typeface="Arial"/>
              </a:rPr>
              <a:t>mini</a:t>
            </a:r>
            <a:r>
              <a:rPr spc="-11" dirty="0">
                <a:solidFill>
                  <a:srgbClr val="252525"/>
                </a:solidFill>
                <a:latin typeface="Arial"/>
                <a:cs typeface="Arial"/>
              </a:rPr>
              <a:t>n</a:t>
            </a:r>
            <a:r>
              <a:rPr dirty="0">
                <a:solidFill>
                  <a:srgbClr val="252525"/>
                </a:solidFill>
                <a:latin typeface="Arial"/>
                <a:cs typeface="Arial"/>
              </a:rPr>
              <a:t>g</a:t>
            </a:r>
            <a:endParaRPr dirty="0">
              <a:latin typeface="Arial"/>
              <a:cs typeface="Arial"/>
            </a:endParaRPr>
          </a:p>
          <a:p>
            <a:pPr fontAlgn="auto">
              <a:spcBef>
                <a:spcPts val="0"/>
              </a:spcBef>
              <a:spcAft>
                <a:spcPts val="0"/>
              </a:spcAft>
              <a:defRPr/>
            </a:pPr>
            <a:endParaRPr dirty="0">
              <a:latin typeface="Times New Roman"/>
              <a:cs typeface="Times New Roman"/>
            </a:endParaRPr>
          </a:p>
          <a:p>
            <a:pPr fontAlgn="auto">
              <a:spcBef>
                <a:spcPts val="9"/>
              </a:spcBef>
              <a:spcAft>
                <a:spcPts val="0"/>
              </a:spcAft>
              <a:defRPr/>
            </a:pPr>
            <a:endParaRPr sz="1575" dirty="0">
              <a:latin typeface="Times New Roman"/>
              <a:cs typeface="Times New Roman"/>
            </a:endParaRPr>
          </a:p>
          <a:p>
            <a:pPr marL="9525" fontAlgn="auto">
              <a:spcBef>
                <a:spcPts val="0"/>
              </a:spcBef>
              <a:spcAft>
                <a:spcPts val="0"/>
              </a:spcAft>
              <a:defRPr/>
            </a:pPr>
            <a:r>
              <a:rPr dirty="0">
                <a:solidFill>
                  <a:srgbClr val="99CD00"/>
                </a:solidFill>
                <a:latin typeface="Wingdings 3"/>
                <a:cs typeface="Wingdings 3"/>
              </a:rPr>
              <a:t></a:t>
            </a:r>
            <a:r>
              <a:rPr spc="-30" dirty="0">
                <a:solidFill>
                  <a:srgbClr val="99CD00"/>
                </a:solidFill>
                <a:latin typeface="Times New Roman"/>
                <a:cs typeface="Times New Roman"/>
              </a:rPr>
              <a:t> </a:t>
            </a:r>
            <a:r>
              <a:rPr dirty="0">
                <a:solidFill>
                  <a:srgbClr val="252525"/>
                </a:solidFill>
                <a:latin typeface="Arial"/>
                <a:cs typeface="Arial"/>
              </a:rPr>
              <a:t>From</a:t>
            </a:r>
            <a:r>
              <a:rPr spc="45" dirty="0">
                <a:solidFill>
                  <a:srgbClr val="252525"/>
                </a:solidFill>
                <a:latin typeface="Times New Roman"/>
                <a:cs typeface="Times New Roman"/>
              </a:rPr>
              <a:t> </a:t>
            </a:r>
            <a:r>
              <a:rPr spc="-4" dirty="0">
                <a:solidFill>
                  <a:srgbClr val="252525"/>
                </a:solidFill>
                <a:latin typeface="Arial"/>
                <a:cs typeface="Arial"/>
              </a:rPr>
              <a:t>bus</a:t>
            </a:r>
            <a:r>
              <a:rPr spc="-8" dirty="0">
                <a:solidFill>
                  <a:srgbClr val="252525"/>
                </a:solidFill>
                <a:latin typeface="Arial"/>
                <a:cs typeface="Arial"/>
              </a:rPr>
              <a:t>i</a:t>
            </a:r>
            <a:r>
              <a:rPr spc="-4" dirty="0">
                <a:solidFill>
                  <a:srgbClr val="252525"/>
                </a:solidFill>
                <a:latin typeface="Arial"/>
                <a:cs typeface="Arial"/>
              </a:rPr>
              <a:t>nes</a:t>
            </a:r>
            <a:r>
              <a:rPr dirty="0">
                <a:solidFill>
                  <a:srgbClr val="252525"/>
                </a:solidFill>
                <a:latin typeface="Arial"/>
                <a:cs typeface="Arial"/>
              </a:rPr>
              <a:t>s</a:t>
            </a:r>
            <a:r>
              <a:rPr spc="68" dirty="0">
                <a:solidFill>
                  <a:srgbClr val="252525"/>
                </a:solidFill>
                <a:latin typeface="Times New Roman"/>
                <a:cs typeface="Times New Roman"/>
              </a:rPr>
              <a:t> </a:t>
            </a:r>
            <a:r>
              <a:rPr spc="-4" dirty="0">
                <a:solidFill>
                  <a:srgbClr val="252525"/>
                </a:solidFill>
                <a:latin typeface="Arial"/>
                <a:cs typeface="Arial"/>
              </a:rPr>
              <a:t>prob</a:t>
            </a:r>
            <a:r>
              <a:rPr spc="-8" dirty="0">
                <a:solidFill>
                  <a:srgbClr val="252525"/>
                </a:solidFill>
                <a:latin typeface="Arial"/>
                <a:cs typeface="Arial"/>
              </a:rPr>
              <a:t>l</a:t>
            </a:r>
            <a:r>
              <a:rPr spc="-4" dirty="0">
                <a:solidFill>
                  <a:srgbClr val="252525"/>
                </a:solidFill>
                <a:latin typeface="Arial"/>
                <a:cs typeface="Arial"/>
              </a:rPr>
              <a:t>em</a:t>
            </a:r>
            <a:r>
              <a:rPr dirty="0">
                <a:solidFill>
                  <a:srgbClr val="252525"/>
                </a:solidFill>
                <a:latin typeface="Arial"/>
                <a:cs typeface="Arial"/>
              </a:rPr>
              <a:t>s</a:t>
            </a:r>
            <a:r>
              <a:rPr spc="64" dirty="0">
                <a:solidFill>
                  <a:srgbClr val="252525"/>
                </a:solidFill>
                <a:latin typeface="Times New Roman"/>
                <a:cs typeface="Times New Roman"/>
              </a:rPr>
              <a:t> </a:t>
            </a:r>
            <a:r>
              <a:rPr spc="-4" dirty="0">
                <a:solidFill>
                  <a:srgbClr val="252525"/>
                </a:solidFill>
                <a:latin typeface="Arial"/>
                <a:cs typeface="Arial"/>
              </a:rPr>
              <a:t>t</a:t>
            </a:r>
            <a:r>
              <a:rPr spc="-11" dirty="0">
                <a:solidFill>
                  <a:srgbClr val="252525"/>
                </a:solidFill>
                <a:latin typeface="Arial"/>
                <a:cs typeface="Arial"/>
              </a:rPr>
              <a:t>o</a:t>
            </a:r>
            <a:r>
              <a:rPr spc="41" dirty="0">
                <a:solidFill>
                  <a:srgbClr val="252525"/>
                </a:solidFill>
                <a:latin typeface="Times New Roman"/>
                <a:cs typeface="Times New Roman"/>
              </a:rPr>
              <a:t> </a:t>
            </a:r>
            <a:r>
              <a:rPr spc="-4" dirty="0">
                <a:solidFill>
                  <a:srgbClr val="252525"/>
                </a:solidFill>
                <a:latin typeface="Arial"/>
                <a:cs typeface="Arial"/>
              </a:rPr>
              <a:t>dat</a:t>
            </a:r>
            <a:r>
              <a:rPr dirty="0">
                <a:solidFill>
                  <a:srgbClr val="252525"/>
                </a:solidFill>
                <a:latin typeface="Arial"/>
                <a:cs typeface="Arial"/>
              </a:rPr>
              <a:t>a</a:t>
            </a:r>
            <a:r>
              <a:rPr spc="53" dirty="0">
                <a:solidFill>
                  <a:srgbClr val="252525"/>
                </a:solidFill>
                <a:latin typeface="Times New Roman"/>
                <a:cs typeface="Times New Roman"/>
              </a:rPr>
              <a:t> </a:t>
            </a:r>
            <a:r>
              <a:rPr dirty="0">
                <a:solidFill>
                  <a:srgbClr val="252525"/>
                </a:solidFill>
                <a:latin typeface="Arial"/>
                <a:cs typeface="Arial"/>
              </a:rPr>
              <a:t>mini</a:t>
            </a:r>
            <a:r>
              <a:rPr spc="-11" dirty="0">
                <a:solidFill>
                  <a:srgbClr val="252525"/>
                </a:solidFill>
                <a:latin typeface="Arial"/>
                <a:cs typeface="Arial"/>
              </a:rPr>
              <a:t>n</a:t>
            </a:r>
            <a:r>
              <a:rPr dirty="0">
                <a:solidFill>
                  <a:srgbClr val="252525"/>
                </a:solidFill>
                <a:latin typeface="Arial"/>
                <a:cs typeface="Arial"/>
              </a:rPr>
              <a:t>g</a:t>
            </a:r>
            <a:r>
              <a:rPr spc="60" dirty="0">
                <a:solidFill>
                  <a:srgbClr val="252525"/>
                </a:solidFill>
                <a:latin typeface="Times New Roman"/>
                <a:cs typeface="Times New Roman"/>
              </a:rPr>
              <a:t> </a:t>
            </a:r>
            <a:r>
              <a:rPr spc="-11" dirty="0">
                <a:solidFill>
                  <a:srgbClr val="252525"/>
                </a:solidFill>
                <a:latin typeface="Arial"/>
                <a:cs typeface="Arial"/>
              </a:rPr>
              <a:t>tasks</a:t>
            </a:r>
            <a:endParaRPr dirty="0">
              <a:latin typeface="Arial"/>
              <a:cs typeface="Arial"/>
            </a:endParaRPr>
          </a:p>
          <a:p>
            <a:pPr fontAlgn="auto">
              <a:spcBef>
                <a:spcPts val="0"/>
              </a:spcBef>
              <a:spcAft>
                <a:spcPts val="0"/>
              </a:spcAft>
              <a:defRPr/>
            </a:pPr>
            <a:endParaRPr dirty="0">
              <a:latin typeface="Times New Roman"/>
              <a:cs typeface="Times New Roman"/>
            </a:endParaRPr>
          </a:p>
          <a:p>
            <a:pPr fontAlgn="auto">
              <a:spcBef>
                <a:spcPts val="8"/>
              </a:spcBef>
              <a:spcAft>
                <a:spcPts val="0"/>
              </a:spcAft>
              <a:defRPr/>
            </a:pPr>
            <a:endParaRPr sz="1575" dirty="0">
              <a:latin typeface="Times New Roman"/>
              <a:cs typeface="Times New Roman"/>
            </a:endParaRPr>
          </a:p>
          <a:p>
            <a:pPr marL="9525" fontAlgn="auto">
              <a:spcBef>
                <a:spcPts val="0"/>
              </a:spcBef>
              <a:spcAft>
                <a:spcPts val="0"/>
              </a:spcAft>
              <a:defRPr/>
            </a:pPr>
            <a:r>
              <a:rPr dirty="0">
                <a:solidFill>
                  <a:srgbClr val="99CD00"/>
                </a:solidFill>
                <a:latin typeface="Wingdings 3"/>
                <a:cs typeface="Wingdings 3"/>
              </a:rPr>
              <a:t></a:t>
            </a:r>
            <a:r>
              <a:rPr spc="-30" dirty="0">
                <a:solidFill>
                  <a:srgbClr val="99CD00"/>
                </a:solidFill>
                <a:latin typeface="Times New Roman"/>
                <a:cs typeface="Times New Roman"/>
              </a:rPr>
              <a:t> </a:t>
            </a:r>
            <a:r>
              <a:rPr b="1" spc="-15" dirty="0">
                <a:solidFill>
                  <a:srgbClr val="81AF00"/>
                </a:solidFill>
                <a:latin typeface="Arial"/>
                <a:cs typeface="Arial"/>
              </a:rPr>
              <a:t>Su</a:t>
            </a:r>
            <a:r>
              <a:rPr b="1" spc="-19" dirty="0">
                <a:solidFill>
                  <a:srgbClr val="81AF00"/>
                </a:solidFill>
                <a:latin typeface="Arial"/>
                <a:cs typeface="Arial"/>
              </a:rPr>
              <a:t>p</a:t>
            </a:r>
            <a:r>
              <a:rPr b="1" spc="-4" dirty="0">
                <a:solidFill>
                  <a:srgbClr val="81AF00"/>
                </a:solidFill>
                <a:latin typeface="Arial"/>
                <a:cs typeface="Arial"/>
              </a:rPr>
              <a:t>ervise</a:t>
            </a:r>
            <a:r>
              <a:rPr b="1" dirty="0">
                <a:solidFill>
                  <a:srgbClr val="81AF00"/>
                </a:solidFill>
                <a:latin typeface="Arial"/>
                <a:cs typeface="Arial"/>
              </a:rPr>
              <a:t>d</a:t>
            </a:r>
            <a:r>
              <a:rPr b="1" spc="53" dirty="0">
                <a:solidFill>
                  <a:srgbClr val="81AF00"/>
                </a:solidFill>
                <a:latin typeface="Times New Roman"/>
                <a:cs typeface="Times New Roman"/>
              </a:rPr>
              <a:t> </a:t>
            </a:r>
            <a:r>
              <a:rPr b="1" spc="-4" dirty="0">
                <a:solidFill>
                  <a:srgbClr val="81AF00"/>
                </a:solidFill>
                <a:latin typeface="Arial"/>
                <a:cs typeface="Arial"/>
              </a:rPr>
              <a:t>vs</a:t>
            </a:r>
            <a:r>
              <a:rPr b="1" dirty="0">
                <a:solidFill>
                  <a:srgbClr val="81AF00"/>
                </a:solidFill>
                <a:latin typeface="Arial"/>
                <a:cs typeface="Arial"/>
              </a:rPr>
              <a:t>.</a:t>
            </a:r>
            <a:r>
              <a:rPr b="1" spc="53" dirty="0">
                <a:solidFill>
                  <a:srgbClr val="81AF00"/>
                </a:solidFill>
                <a:latin typeface="Times New Roman"/>
                <a:cs typeface="Times New Roman"/>
              </a:rPr>
              <a:t> </a:t>
            </a:r>
            <a:r>
              <a:rPr b="1" spc="-11" dirty="0">
                <a:solidFill>
                  <a:srgbClr val="81AF00"/>
                </a:solidFill>
                <a:latin typeface="Arial"/>
                <a:cs typeface="Arial"/>
              </a:rPr>
              <a:t>uns</a:t>
            </a:r>
            <a:r>
              <a:rPr b="1" spc="-19" dirty="0">
                <a:solidFill>
                  <a:srgbClr val="81AF00"/>
                </a:solidFill>
                <a:latin typeface="Arial"/>
                <a:cs typeface="Arial"/>
              </a:rPr>
              <a:t>u</a:t>
            </a:r>
            <a:r>
              <a:rPr b="1" dirty="0">
                <a:solidFill>
                  <a:srgbClr val="81AF00"/>
                </a:solidFill>
                <a:latin typeface="Arial"/>
                <a:cs typeface="Arial"/>
              </a:rPr>
              <a:t>pervised</a:t>
            </a:r>
            <a:r>
              <a:rPr b="1" spc="45" dirty="0">
                <a:solidFill>
                  <a:srgbClr val="81AF00"/>
                </a:solidFill>
                <a:latin typeface="Times New Roman"/>
                <a:cs typeface="Times New Roman"/>
              </a:rPr>
              <a:t> </a:t>
            </a:r>
            <a:r>
              <a:rPr b="1" spc="-15" dirty="0">
                <a:solidFill>
                  <a:srgbClr val="81AF00"/>
                </a:solidFill>
                <a:latin typeface="Arial"/>
                <a:cs typeface="Arial"/>
              </a:rPr>
              <a:t>methods</a:t>
            </a:r>
            <a:endParaRPr dirty="0">
              <a:latin typeface="Arial"/>
              <a:cs typeface="Arial"/>
            </a:endParaRPr>
          </a:p>
          <a:p>
            <a:pPr fontAlgn="auto">
              <a:spcBef>
                <a:spcPts val="0"/>
              </a:spcBef>
              <a:spcAft>
                <a:spcPts val="0"/>
              </a:spcAft>
              <a:defRPr/>
            </a:pPr>
            <a:endParaRPr dirty="0">
              <a:latin typeface="Times New Roman"/>
              <a:cs typeface="Times New Roman"/>
            </a:endParaRPr>
          </a:p>
          <a:p>
            <a:pPr fontAlgn="auto">
              <a:spcBef>
                <a:spcPts val="7"/>
              </a:spcBef>
              <a:spcAft>
                <a:spcPts val="0"/>
              </a:spcAft>
              <a:defRPr/>
            </a:pPr>
            <a:endParaRPr sz="1575" dirty="0">
              <a:latin typeface="Times New Roman"/>
              <a:cs typeface="Times New Roman"/>
            </a:endParaRPr>
          </a:p>
          <a:p>
            <a:pPr marL="9525" fontAlgn="auto">
              <a:spcBef>
                <a:spcPts val="0"/>
              </a:spcBef>
              <a:spcAft>
                <a:spcPts val="0"/>
              </a:spcAft>
              <a:defRPr/>
            </a:pPr>
            <a:r>
              <a:rPr dirty="0">
                <a:solidFill>
                  <a:srgbClr val="99CD00"/>
                </a:solidFill>
                <a:latin typeface="Wingdings 3"/>
                <a:cs typeface="Wingdings 3"/>
              </a:rPr>
              <a:t></a:t>
            </a:r>
            <a:r>
              <a:rPr spc="-30" dirty="0">
                <a:solidFill>
                  <a:srgbClr val="99CD00"/>
                </a:solidFill>
                <a:latin typeface="Times New Roman"/>
                <a:cs typeface="Times New Roman"/>
              </a:rPr>
              <a:t> </a:t>
            </a:r>
            <a:r>
              <a:rPr spc="-4" dirty="0">
                <a:solidFill>
                  <a:srgbClr val="252525"/>
                </a:solidFill>
                <a:latin typeface="Arial"/>
                <a:cs typeface="Arial"/>
              </a:rPr>
              <a:t>Th</a:t>
            </a:r>
            <a:r>
              <a:rPr dirty="0">
                <a:solidFill>
                  <a:srgbClr val="252525"/>
                </a:solidFill>
                <a:latin typeface="Arial"/>
                <a:cs typeface="Arial"/>
              </a:rPr>
              <a:t>e</a:t>
            </a:r>
            <a:r>
              <a:rPr spc="49" dirty="0">
                <a:solidFill>
                  <a:srgbClr val="252525"/>
                </a:solidFill>
                <a:latin typeface="Times New Roman"/>
                <a:cs typeface="Times New Roman"/>
              </a:rPr>
              <a:t> </a:t>
            </a:r>
            <a:r>
              <a:rPr spc="-4" dirty="0">
                <a:solidFill>
                  <a:srgbClr val="252525"/>
                </a:solidFill>
                <a:latin typeface="Arial"/>
                <a:cs typeface="Arial"/>
              </a:rPr>
              <a:t>dat</a:t>
            </a:r>
            <a:r>
              <a:rPr dirty="0">
                <a:solidFill>
                  <a:srgbClr val="252525"/>
                </a:solidFill>
                <a:latin typeface="Arial"/>
                <a:cs typeface="Arial"/>
              </a:rPr>
              <a:t>a</a:t>
            </a:r>
            <a:r>
              <a:rPr spc="53" dirty="0">
                <a:solidFill>
                  <a:srgbClr val="252525"/>
                </a:solidFill>
                <a:latin typeface="Times New Roman"/>
                <a:cs typeface="Times New Roman"/>
              </a:rPr>
              <a:t> </a:t>
            </a:r>
            <a:r>
              <a:rPr dirty="0">
                <a:solidFill>
                  <a:srgbClr val="252525"/>
                </a:solidFill>
                <a:latin typeface="Arial"/>
                <a:cs typeface="Arial"/>
              </a:rPr>
              <a:t>mini</a:t>
            </a:r>
            <a:r>
              <a:rPr spc="-11" dirty="0">
                <a:solidFill>
                  <a:srgbClr val="252525"/>
                </a:solidFill>
                <a:latin typeface="Arial"/>
                <a:cs typeface="Arial"/>
              </a:rPr>
              <a:t>n</a:t>
            </a:r>
            <a:r>
              <a:rPr dirty="0">
                <a:solidFill>
                  <a:srgbClr val="252525"/>
                </a:solidFill>
                <a:latin typeface="Arial"/>
                <a:cs typeface="Arial"/>
              </a:rPr>
              <a:t>g</a:t>
            </a:r>
            <a:r>
              <a:rPr spc="68" dirty="0">
                <a:solidFill>
                  <a:srgbClr val="252525"/>
                </a:solidFill>
                <a:latin typeface="Times New Roman"/>
                <a:cs typeface="Times New Roman"/>
              </a:rPr>
              <a:t> </a:t>
            </a:r>
            <a:r>
              <a:rPr spc="-4" dirty="0">
                <a:solidFill>
                  <a:srgbClr val="252525"/>
                </a:solidFill>
                <a:latin typeface="Arial"/>
                <a:cs typeface="Arial"/>
              </a:rPr>
              <a:t>process</a:t>
            </a:r>
            <a:endParaRPr dirty="0">
              <a:latin typeface="Arial"/>
              <a:cs typeface="Arial"/>
            </a:endParaRPr>
          </a:p>
          <a:p>
            <a:pPr fontAlgn="auto">
              <a:spcBef>
                <a:spcPts val="0"/>
              </a:spcBef>
              <a:spcAft>
                <a:spcPts val="0"/>
              </a:spcAft>
              <a:defRPr/>
            </a:pPr>
            <a:endParaRPr dirty="0">
              <a:latin typeface="Times New Roman"/>
              <a:cs typeface="Times New Roman"/>
            </a:endParaRPr>
          </a:p>
          <a:p>
            <a:pPr fontAlgn="auto">
              <a:spcBef>
                <a:spcPts val="8"/>
              </a:spcBef>
              <a:spcAft>
                <a:spcPts val="0"/>
              </a:spcAft>
              <a:defRPr/>
            </a:pPr>
            <a:endParaRPr sz="1575" dirty="0">
              <a:latin typeface="Times New Roman"/>
              <a:cs typeface="Times New Roman"/>
            </a:endParaRPr>
          </a:p>
        </p:txBody>
      </p:sp>
      <p:sp>
        <p:nvSpPr>
          <p:cNvPr id="6" name="object 6"/>
          <p:cNvSpPr txBox="1">
            <a:spLocks noGrp="1"/>
          </p:cNvSpPr>
          <p:nvPr>
            <p:ph type="title"/>
          </p:nvPr>
        </p:nvSpPr>
        <p:spPr>
          <a:xfrm>
            <a:off x="2695709" y="944183"/>
            <a:ext cx="5241926" cy="994172"/>
          </a:xfrm>
        </p:spPr>
        <p:txBody>
          <a:bodyPr vert="horz" wrap="square" lIns="91440" tIns="160020" rIns="91440" bIns="45720" numCol="1" rtlCol="0" anchor="ctr" anchorCtr="0" compatLnSpc="1">
            <a:prstTxWarp prst="textNoShape">
              <a:avLst/>
            </a:prstTxWarp>
          </a:bodyPr>
          <a:lstStyle/>
          <a:p>
            <a:pPr marL="9525" fontAlgn="auto">
              <a:spcBef>
                <a:spcPts val="0"/>
              </a:spcBef>
              <a:spcAft>
                <a:spcPts val="0"/>
              </a:spcAft>
              <a:defRPr/>
            </a:pPr>
            <a:r>
              <a:rPr spc="-15" dirty="0"/>
              <a:t>Age</a:t>
            </a:r>
            <a:r>
              <a:rPr spc="-11" dirty="0"/>
              <a:t>n</a:t>
            </a:r>
            <a:r>
              <a:rPr spc="-19" dirty="0"/>
              <a:t>da</a:t>
            </a:r>
          </a:p>
        </p:txBody>
      </p:sp>
      <p:sp>
        <p:nvSpPr>
          <p:cNvPr id="26633" name="object 10"/>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9050"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D9FBDC81-D546-4697-9485-851B2B67251D}" type="slidenum">
              <a:rPr lang="en-US" altLang="en-US" smtClean="0">
                <a:solidFill>
                  <a:srgbClr val="252525"/>
                </a:solidFill>
                <a:latin typeface="Arial" charset="0"/>
              </a:rPr>
              <a:pPr eaLnBrk="1" fontAlgn="base" hangingPunct="1">
                <a:spcBef>
                  <a:spcPct val="0"/>
                </a:spcBef>
                <a:spcAft>
                  <a:spcPct val="0"/>
                </a:spcAft>
              </a:pPr>
              <a:t>24</a:t>
            </a:fld>
            <a:endParaRPr lang="en-US" altLang="en-US">
              <a:solidFill>
                <a:srgbClr val="252525"/>
              </a:solidFill>
              <a:latin typeface="Arial" charset="0"/>
            </a:endParaRPr>
          </a:p>
        </p:txBody>
      </p:sp>
    </p:spTree>
    <p:extLst>
      <p:ext uri="{BB962C8B-B14F-4D97-AF65-F5344CB8AC3E}">
        <p14:creationId xmlns:p14="http://schemas.microsoft.com/office/powerpoint/2010/main" val="10991382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651"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27652"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 name="object 6"/>
          <p:cNvSpPr txBox="1">
            <a:spLocks noGrp="1"/>
          </p:cNvSpPr>
          <p:nvPr>
            <p:ph type="title"/>
          </p:nvPr>
        </p:nvSpPr>
        <p:spPr>
          <a:xfrm>
            <a:off x="1618613" y="1086445"/>
            <a:ext cx="5978212" cy="994172"/>
          </a:xfrm>
        </p:spPr>
        <p:txBody>
          <a:bodyPr vert="horz" wrap="square" lIns="91440" tIns="160022" rIns="91440" bIns="45720" numCol="1" rtlCol="0" anchor="ctr" anchorCtr="0" compatLnSpc="1">
            <a:prstTxWarp prst="textNoShape">
              <a:avLst/>
            </a:prstTxWarp>
          </a:bodyPr>
          <a:lstStyle/>
          <a:p>
            <a:pPr marL="9525" fontAlgn="auto">
              <a:spcBef>
                <a:spcPts val="0"/>
              </a:spcBef>
              <a:spcAft>
                <a:spcPts val="0"/>
              </a:spcAft>
              <a:defRPr/>
            </a:pPr>
            <a:r>
              <a:rPr spc="-15" dirty="0"/>
              <a:t>Sup</a:t>
            </a:r>
            <a:r>
              <a:rPr spc="-11" dirty="0"/>
              <a:t>e</a:t>
            </a:r>
            <a:r>
              <a:rPr spc="-8" dirty="0"/>
              <a:t>rv</a:t>
            </a:r>
            <a:r>
              <a:rPr spc="-11" dirty="0"/>
              <a:t>i</a:t>
            </a:r>
            <a:r>
              <a:rPr spc="-8" dirty="0"/>
              <a:t>s</a:t>
            </a:r>
            <a:r>
              <a:rPr spc="-19" dirty="0"/>
              <a:t>e</a:t>
            </a:r>
            <a:r>
              <a:rPr spc="-15" dirty="0"/>
              <a:t>d</a:t>
            </a:r>
            <a:r>
              <a:rPr spc="75" dirty="0">
                <a:latin typeface="Times New Roman"/>
                <a:cs typeface="Times New Roman"/>
              </a:rPr>
              <a:t> </a:t>
            </a:r>
            <a:r>
              <a:rPr spc="-11" dirty="0"/>
              <a:t>v</a:t>
            </a:r>
            <a:r>
              <a:rPr spc="-8" dirty="0"/>
              <a:t>s.</a:t>
            </a:r>
            <a:r>
              <a:rPr spc="53" dirty="0">
                <a:latin typeface="Times New Roman"/>
                <a:cs typeface="Times New Roman"/>
              </a:rPr>
              <a:t> </a:t>
            </a:r>
            <a:r>
              <a:rPr spc="-8" dirty="0"/>
              <a:t>unsupervised</a:t>
            </a:r>
          </a:p>
        </p:txBody>
      </p:sp>
      <p:sp>
        <p:nvSpPr>
          <p:cNvPr id="27653" name="object 5"/>
          <p:cNvSpPr>
            <a:spLocks noGrp="1"/>
          </p:cNvSpPr>
          <p:nvPr>
            <p:ph idx="1"/>
          </p:nvPr>
        </p:nvSpPr>
        <p:spPr>
          <a:xfrm>
            <a:off x="644525" y="2033285"/>
            <a:ext cx="7886700" cy="3263504"/>
          </a:xfrm>
        </p:spPr>
        <p:txBody>
          <a:bodyPr vert="horz" wrap="square" lIns="91440" tIns="390849" rIns="91440" bIns="45720" numCol="1" anchor="t" anchorCtr="0" compatLnSpc="1">
            <a:prstTxWarp prst="textNoShape">
              <a:avLst/>
            </a:prstTxWarp>
          </a:bodyPr>
          <a:lstStyle/>
          <a:p>
            <a:pPr marL="9525">
              <a:lnSpc>
                <a:spcPts val="2156"/>
              </a:lnSpc>
              <a:spcBef>
                <a:spcPct val="0"/>
              </a:spcBef>
            </a:pPr>
            <a:r>
              <a:rPr lang="en-US" altLang="en-US" sz="1800" i="1" dirty="0">
                <a:latin typeface="Arial" charset="0"/>
                <a:cs typeface="Arial" charset="0"/>
              </a:rPr>
              <a:t>“Do our customers naturally fall into different</a:t>
            </a:r>
            <a:r>
              <a:rPr lang="en-US" altLang="en-US" sz="1800" dirty="0">
                <a:latin typeface="Arial" charset="0"/>
                <a:cs typeface="Arial" charset="0"/>
              </a:rPr>
              <a:t> </a:t>
            </a:r>
            <a:r>
              <a:rPr lang="en-US" altLang="en-US" sz="1800" i="1" dirty="0">
                <a:latin typeface="Arial" charset="0"/>
                <a:cs typeface="Arial" charset="0"/>
              </a:rPr>
              <a:t>groups?” </a:t>
            </a:r>
            <a:r>
              <a:rPr lang="en-US" altLang="en-US" sz="1800" dirty="0">
                <a:latin typeface="Wingdings" pitchFamily="2" charset="2"/>
                <a:ea typeface="Wingdings" pitchFamily="2" charset="2"/>
                <a:cs typeface="Wingdings" pitchFamily="2" charset="2"/>
              </a:rPr>
              <a:t></a:t>
            </a:r>
            <a:r>
              <a:rPr lang="en-US" altLang="en-US" sz="1800" dirty="0">
                <a:latin typeface="Times New Roman" pitchFamily="18" charset="0"/>
                <a:cs typeface="Times New Roman" pitchFamily="18" charset="0"/>
              </a:rPr>
              <a:t> </a:t>
            </a:r>
            <a:r>
              <a:rPr lang="en-US" altLang="en-US" sz="1800" dirty="0">
                <a:latin typeface="Arial" charset="0"/>
                <a:cs typeface="Arial" charset="0"/>
              </a:rPr>
              <a:t>no</a:t>
            </a:r>
            <a:r>
              <a:rPr lang="en-US" altLang="en-US" sz="1800" dirty="0">
                <a:latin typeface="Times New Roman" pitchFamily="18" charset="0"/>
                <a:cs typeface="Times New Roman" pitchFamily="18" charset="0"/>
              </a:rPr>
              <a:t> </a:t>
            </a:r>
            <a:r>
              <a:rPr lang="en-US" altLang="en-US" sz="1800" dirty="0">
                <a:latin typeface="Arial" charset="0"/>
                <a:cs typeface="Arial" charset="0"/>
              </a:rPr>
              <a:t>specific</a:t>
            </a:r>
            <a:r>
              <a:rPr lang="en-US" altLang="en-US" sz="1800" dirty="0">
                <a:latin typeface="Times New Roman" pitchFamily="18" charset="0"/>
                <a:cs typeface="Times New Roman" pitchFamily="18" charset="0"/>
              </a:rPr>
              <a:t> </a:t>
            </a:r>
            <a:r>
              <a:rPr lang="en-US" altLang="en-US" sz="1800" dirty="0">
                <a:latin typeface="Arial" charset="0"/>
                <a:cs typeface="Arial" charset="0"/>
              </a:rPr>
              <a:t>target</a:t>
            </a:r>
            <a:r>
              <a:rPr lang="en-US" altLang="en-US" sz="1800" dirty="0">
                <a:latin typeface="Times New Roman" pitchFamily="18" charset="0"/>
                <a:cs typeface="Times New Roman" pitchFamily="18" charset="0"/>
              </a:rPr>
              <a:t> </a:t>
            </a:r>
            <a:r>
              <a:rPr lang="en-US" altLang="en-US" sz="1800" dirty="0">
                <a:latin typeface="Wingdings" pitchFamily="2" charset="2"/>
                <a:ea typeface="Wingdings" pitchFamily="2" charset="2"/>
                <a:cs typeface="Wingdings" pitchFamily="2" charset="2"/>
              </a:rPr>
              <a:t></a:t>
            </a:r>
            <a:r>
              <a:rPr lang="en-US" altLang="en-US" sz="1800" dirty="0">
                <a:latin typeface="Times New Roman" pitchFamily="18" charset="0"/>
                <a:cs typeface="Times New Roman" pitchFamily="18" charset="0"/>
              </a:rPr>
              <a:t> </a:t>
            </a:r>
            <a:r>
              <a:rPr lang="en-US" altLang="en-US" sz="1800" b="1" dirty="0">
                <a:solidFill>
                  <a:srgbClr val="81AF00"/>
                </a:solidFill>
                <a:latin typeface="Arial" charset="0"/>
                <a:cs typeface="Arial" charset="0"/>
              </a:rPr>
              <a:t>unsupervised</a:t>
            </a:r>
            <a:endParaRPr lang="en-US" altLang="en-US" sz="1800" dirty="0">
              <a:latin typeface="Arial" charset="0"/>
              <a:cs typeface="Arial" charset="0"/>
            </a:endParaRPr>
          </a:p>
          <a:p>
            <a:pPr marL="9525">
              <a:spcBef>
                <a:spcPts val="872"/>
              </a:spcBef>
            </a:pPr>
            <a:r>
              <a:rPr lang="en-US" altLang="en-US" sz="1800" i="1" dirty="0">
                <a:latin typeface="Arial" charset="0"/>
                <a:cs typeface="Arial" charset="0"/>
              </a:rPr>
              <a:t>“Can we find groups of customers who have particularly</a:t>
            </a:r>
            <a:r>
              <a:rPr lang="en-US" altLang="en-US" sz="1800" i="1" dirty="0">
                <a:latin typeface="Times New Roman" pitchFamily="18" charset="0"/>
                <a:cs typeface="Times New Roman" pitchFamily="18" charset="0"/>
              </a:rPr>
              <a:t> </a:t>
            </a:r>
            <a:r>
              <a:rPr lang="en-US" altLang="en-US" sz="1800" i="1" dirty="0">
                <a:latin typeface="Arial" charset="0"/>
                <a:cs typeface="Arial" charset="0"/>
              </a:rPr>
              <a:t>high</a:t>
            </a:r>
            <a:r>
              <a:rPr lang="en-US" altLang="en-US" sz="1800" i="1" dirty="0">
                <a:latin typeface="Times New Roman" pitchFamily="18" charset="0"/>
                <a:cs typeface="Times New Roman" pitchFamily="18" charset="0"/>
              </a:rPr>
              <a:t> </a:t>
            </a:r>
            <a:r>
              <a:rPr lang="en-US" altLang="en-US" sz="1800" i="1" dirty="0">
                <a:latin typeface="Arial" charset="0"/>
                <a:cs typeface="Arial" charset="0"/>
              </a:rPr>
              <a:t>likelihoods</a:t>
            </a:r>
            <a:r>
              <a:rPr lang="en-US" altLang="en-US" sz="1800" i="1" dirty="0">
                <a:latin typeface="Times New Roman" pitchFamily="18" charset="0"/>
                <a:cs typeface="Times New Roman" pitchFamily="18" charset="0"/>
              </a:rPr>
              <a:t> </a:t>
            </a:r>
            <a:r>
              <a:rPr lang="en-US" altLang="en-US" sz="1800" i="1" dirty="0">
                <a:latin typeface="Arial" charset="0"/>
                <a:cs typeface="Arial" charset="0"/>
              </a:rPr>
              <a:t>of</a:t>
            </a:r>
            <a:r>
              <a:rPr lang="en-US" altLang="en-US" sz="1800" i="1" dirty="0">
                <a:latin typeface="Times New Roman" pitchFamily="18" charset="0"/>
                <a:cs typeface="Times New Roman" pitchFamily="18" charset="0"/>
              </a:rPr>
              <a:t> </a:t>
            </a:r>
            <a:r>
              <a:rPr lang="en-US" altLang="en-US" sz="1800" i="1" dirty="0">
                <a:latin typeface="Arial" charset="0"/>
                <a:cs typeface="Arial" charset="0"/>
              </a:rPr>
              <a:t>cancelling</a:t>
            </a:r>
            <a:r>
              <a:rPr lang="en-US" altLang="en-US" sz="1800" i="1" dirty="0">
                <a:latin typeface="Times New Roman" pitchFamily="18" charset="0"/>
                <a:cs typeface="Times New Roman" pitchFamily="18" charset="0"/>
              </a:rPr>
              <a:t> </a:t>
            </a:r>
            <a:r>
              <a:rPr lang="en-US" altLang="en-US" sz="1800" i="1" dirty="0">
                <a:latin typeface="Arial" charset="0"/>
                <a:cs typeface="Arial" charset="0"/>
              </a:rPr>
              <a:t>their</a:t>
            </a:r>
            <a:r>
              <a:rPr lang="en-US" altLang="en-US" sz="1800" i="1" dirty="0">
                <a:latin typeface="Times New Roman" pitchFamily="18" charset="0"/>
                <a:cs typeface="Times New Roman" pitchFamily="18" charset="0"/>
              </a:rPr>
              <a:t> </a:t>
            </a:r>
            <a:r>
              <a:rPr lang="en-US" altLang="en-US" sz="1800" i="1" dirty="0">
                <a:latin typeface="Arial" charset="0"/>
                <a:cs typeface="Arial" charset="0"/>
              </a:rPr>
              <a:t>service soon after their contracts expire?”</a:t>
            </a:r>
            <a:endParaRPr lang="en-US" altLang="en-US" sz="1800" dirty="0">
              <a:latin typeface="Arial" charset="0"/>
              <a:cs typeface="Arial" charset="0"/>
            </a:endParaRPr>
          </a:p>
          <a:p>
            <a:pPr marL="0" indent="0">
              <a:lnSpc>
                <a:spcPts val="2156"/>
              </a:lnSpc>
              <a:spcBef>
                <a:spcPct val="0"/>
              </a:spcBef>
              <a:buNone/>
            </a:pPr>
            <a:r>
              <a:rPr lang="en-US" altLang="en-US" sz="1800" dirty="0">
                <a:latin typeface="Wingdings" pitchFamily="2" charset="2"/>
                <a:ea typeface="Wingdings" pitchFamily="2" charset="2"/>
                <a:cs typeface="Wingdings" pitchFamily="2" charset="2"/>
              </a:rPr>
              <a:t></a:t>
            </a:r>
            <a:r>
              <a:rPr lang="en-US" altLang="en-US" sz="1800" dirty="0">
                <a:latin typeface="Times New Roman" pitchFamily="18" charset="0"/>
                <a:cs typeface="Times New Roman" pitchFamily="18" charset="0"/>
              </a:rPr>
              <a:t> </a:t>
            </a:r>
            <a:r>
              <a:rPr lang="en-US" altLang="en-US" sz="1800" dirty="0">
                <a:latin typeface="Arial" charset="0"/>
                <a:cs typeface="Arial" charset="0"/>
              </a:rPr>
              <a:t>specific</a:t>
            </a:r>
            <a:r>
              <a:rPr lang="en-US" altLang="en-US" sz="1800" dirty="0">
                <a:latin typeface="Times New Roman" pitchFamily="18" charset="0"/>
                <a:cs typeface="Times New Roman" pitchFamily="18" charset="0"/>
              </a:rPr>
              <a:t> </a:t>
            </a:r>
            <a:r>
              <a:rPr lang="en-US" altLang="en-US" sz="1800" dirty="0">
                <a:latin typeface="Arial" charset="0"/>
                <a:cs typeface="Arial" charset="0"/>
              </a:rPr>
              <a:t>target</a:t>
            </a:r>
            <a:r>
              <a:rPr lang="en-US" altLang="en-US" sz="1800" dirty="0">
                <a:latin typeface="Times New Roman" pitchFamily="18" charset="0"/>
                <a:cs typeface="Times New Roman" pitchFamily="18" charset="0"/>
              </a:rPr>
              <a:t> </a:t>
            </a:r>
            <a:r>
              <a:rPr lang="en-US" altLang="en-US" sz="1800" dirty="0">
                <a:latin typeface="Wingdings" pitchFamily="2" charset="2"/>
                <a:ea typeface="Wingdings" pitchFamily="2" charset="2"/>
                <a:cs typeface="Wingdings" pitchFamily="2" charset="2"/>
              </a:rPr>
              <a:t></a:t>
            </a:r>
            <a:r>
              <a:rPr lang="en-US" altLang="en-US" sz="1800" dirty="0">
                <a:latin typeface="Times New Roman" pitchFamily="18" charset="0"/>
                <a:cs typeface="Times New Roman" pitchFamily="18" charset="0"/>
              </a:rPr>
              <a:t> </a:t>
            </a:r>
            <a:r>
              <a:rPr lang="en-US" altLang="en-US" sz="1800" b="1" dirty="0">
                <a:solidFill>
                  <a:srgbClr val="81AF00"/>
                </a:solidFill>
                <a:latin typeface="Arial" charset="0"/>
                <a:cs typeface="Arial" charset="0"/>
              </a:rPr>
              <a:t>supervised</a:t>
            </a:r>
            <a:endParaRPr lang="en-US" altLang="en-US" sz="1800" dirty="0">
              <a:latin typeface="Arial" charset="0"/>
              <a:cs typeface="Arial" charset="0"/>
            </a:endParaRPr>
          </a:p>
          <a:p>
            <a:pPr marL="9525">
              <a:spcBef>
                <a:spcPts val="872"/>
              </a:spcBef>
            </a:pPr>
            <a:r>
              <a:rPr lang="en-US" altLang="en-US" sz="1800" dirty="0">
                <a:latin typeface="Arial" charset="0"/>
                <a:cs typeface="Arial" charset="0"/>
              </a:rPr>
              <a:t>Supervised</a:t>
            </a:r>
            <a:r>
              <a:rPr lang="en-US" altLang="en-US" sz="1800" dirty="0">
                <a:latin typeface="Times New Roman" pitchFamily="18" charset="0"/>
                <a:cs typeface="Times New Roman" pitchFamily="18" charset="0"/>
              </a:rPr>
              <a:t> </a:t>
            </a:r>
            <a:r>
              <a:rPr lang="en-US" altLang="en-US" sz="1800" dirty="0">
                <a:latin typeface="Arial" charset="0"/>
                <a:cs typeface="Arial" charset="0"/>
              </a:rPr>
              <a:t>and</a:t>
            </a:r>
            <a:r>
              <a:rPr lang="en-US" altLang="en-US" sz="1800" dirty="0">
                <a:latin typeface="Times New Roman" pitchFamily="18" charset="0"/>
                <a:cs typeface="Times New Roman" pitchFamily="18" charset="0"/>
              </a:rPr>
              <a:t> </a:t>
            </a:r>
            <a:r>
              <a:rPr lang="en-US" altLang="en-US" sz="1800" dirty="0">
                <a:latin typeface="Arial" charset="0"/>
                <a:cs typeface="Arial" charset="0"/>
              </a:rPr>
              <a:t>unsupervised</a:t>
            </a:r>
            <a:r>
              <a:rPr lang="en-US" altLang="en-US" sz="1800" dirty="0">
                <a:latin typeface="Times New Roman" pitchFamily="18" charset="0"/>
                <a:cs typeface="Times New Roman" pitchFamily="18" charset="0"/>
              </a:rPr>
              <a:t> </a:t>
            </a:r>
            <a:r>
              <a:rPr lang="en-US" altLang="en-US" sz="1800" dirty="0">
                <a:latin typeface="Arial" charset="0"/>
                <a:cs typeface="Arial" charset="0"/>
              </a:rPr>
              <a:t>tasks</a:t>
            </a:r>
            <a:r>
              <a:rPr lang="en-US" altLang="en-US" sz="1800" dirty="0">
                <a:latin typeface="Times New Roman" pitchFamily="18" charset="0"/>
                <a:cs typeface="Times New Roman" pitchFamily="18" charset="0"/>
              </a:rPr>
              <a:t> </a:t>
            </a:r>
            <a:r>
              <a:rPr lang="en-US" altLang="en-US" sz="1800" dirty="0">
                <a:latin typeface="Arial" charset="0"/>
                <a:cs typeface="Arial" charset="0"/>
              </a:rPr>
              <a:t>require</a:t>
            </a:r>
            <a:r>
              <a:rPr lang="en-US" altLang="en-US" sz="1800" dirty="0">
                <a:latin typeface="Times New Roman" pitchFamily="18" charset="0"/>
                <a:cs typeface="Times New Roman" pitchFamily="18" charset="0"/>
              </a:rPr>
              <a:t> </a:t>
            </a:r>
            <a:r>
              <a:rPr lang="en-US" altLang="en-US" sz="1800" dirty="0">
                <a:latin typeface="Arial" charset="0"/>
                <a:cs typeface="Arial" charset="0"/>
              </a:rPr>
              <a:t>different</a:t>
            </a:r>
            <a:r>
              <a:rPr lang="en-US" altLang="en-US" sz="1800" dirty="0">
                <a:latin typeface="Times New Roman" pitchFamily="18" charset="0"/>
                <a:cs typeface="Times New Roman" pitchFamily="18" charset="0"/>
              </a:rPr>
              <a:t> </a:t>
            </a:r>
            <a:r>
              <a:rPr lang="en-US" altLang="en-US" sz="1800" dirty="0">
                <a:latin typeface="Arial" charset="0"/>
                <a:cs typeface="Arial" charset="0"/>
              </a:rPr>
              <a:t>techniques</a:t>
            </a:r>
            <a:endParaRPr lang="en-US" altLang="en-US" sz="1800" dirty="0">
              <a:latin typeface="Times New Roman" pitchFamily="18" charset="0"/>
              <a:cs typeface="Times New Roman" pitchFamily="18" charset="0"/>
            </a:endParaRPr>
          </a:p>
          <a:p>
            <a:pPr marL="9525">
              <a:spcBef>
                <a:spcPts val="863"/>
              </a:spcBef>
            </a:pPr>
            <a:r>
              <a:rPr lang="en-US" altLang="en-US" sz="1800" dirty="0">
                <a:latin typeface="Arial" charset="0"/>
                <a:cs typeface="Arial" charset="0"/>
              </a:rPr>
              <a:t>There</a:t>
            </a:r>
            <a:r>
              <a:rPr lang="en-US" altLang="en-US" sz="1800" dirty="0">
                <a:latin typeface="Times New Roman" pitchFamily="18" charset="0"/>
                <a:cs typeface="Times New Roman" pitchFamily="18" charset="0"/>
              </a:rPr>
              <a:t> </a:t>
            </a:r>
            <a:r>
              <a:rPr lang="en-US" altLang="en-US" sz="1800" dirty="0">
                <a:latin typeface="Arial" charset="0"/>
                <a:cs typeface="Arial" charset="0"/>
              </a:rPr>
              <a:t>is</a:t>
            </a:r>
            <a:r>
              <a:rPr lang="en-US" altLang="en-US" sz="1800" dirty="0">
                <a:latin typeface="Times New Roman" pitchFamily="18" charset="0"/>
                <a:cs typeface="Times New Roman" pitchFamily="18" charset="0"/>
              </a:rPr>
              <a:t> </a:t>
            </a:r>
            <a:r>
              <a:rPr lang="en-US" altLang="en-US" sz="1800" dirty="0">
                <a:latin typeface="Arial" charset="0"/>
                <a:cs typeface="Arial" charset="0"/>
              </a:rPr>
              <a:t>no</a:t>
            </a:r>
            <a:r>
              <a:rPr lang="en-US" altLang="en-US" sz="1800" dirty="0">
                <a:latin typeface="Times New Roman" pitchFamily="18" charset="0"/>
                <a:cs typeface="Times New Roman" pitchFamily="18" charset="0"/>
              </a:rPr>
              <a:t> </a:t>
            </a:r>
            <a:r>
              <a:rPr lang="en-US" altLang="en-US" sz="1800" dirty="0">
                <a:latin typeface="Arial" charset="0"/>
                <a:cs typeface="Arial" charset="0"/>
              </a:rPr>
              <a:t>guarantee</a:t>
            </a:r>
            <a:r>
              <a:rPr lang="en-US" altLang="en-US" sz="1800" dirty="0">
                <a:latin typeface="Times New Roman" pitchFamily="18" charset="0"/>
                <a:cs typeface="Times New Roman" pitchFamily="18" charset="0"/>
              </a:rPr>
              <a:t> </a:t>
            </a:r>
            <a:r>
              <a:rPr lang="en-US" altLang="en-US" sz="1800" dirty="0">
                <a:latin typeface="Arial" charset="0"/>
                <a:cs typeface="Arial" charset="0"/>
              </a:rPr>
              <a:t>that</a:t>
            </a:r>
            <a:r>
              <a:rPr lang="en-US" altLang="en-US" sz="1800" dirty="0">
                <a:latin typeface="Times New Roman" pitchFamily="18" charset="0"/>
                <a:cs typeface="Times New Roman" pitchFamily="18" charset="0"/>
              </a:rPr>
              <a:t> </a:t>
            </a:r>
            <a:r>
              <a:rPr lang="en-US" altLang="en-US" sz="1800" dirty="0">
                <a:latin typeface="Arial" charset="0"/>
                <a:cs typeface="Arial" charset="0"/>
              </a:rPr>
              <a:t>unsupervised</a:t>
            </a:r>
            <a:r>
              <a:rPr lang="en-US" altLang="en-US" sz="1800" dirty="0">
                <a:latin typeface="Times New Roman" pitchFamily="18" charset="0"/>
                <a:cs typeface="Times New Roman" pitchFamily="18" charset="0"/>
              </a:rPr>
              <a:t> </a:t>
            </a:r>
            <a:r>
              <a:rPr lang="en-US" altLang="en-US" sz="1800" dirty="0">
                <a:latin typeface="Arial" charset="0"/>
                <a:cs typeface="Arial" charset="0"/>
              </a:rPr>
              <a:t>tasks</a:t>
            </a:r>
            <a:r>
              <a:rPr lang="en-US" altLang="en-US" sz="1800" dirty="0">
                <a:latin typeface="Times New Roman" pitchFamily="18" charset="0"/>
                <a:cs typeface="Times New Roman" pitchFamily="18" charset="0"/>
              </a:rPr>
              <a:t> </a:t>
            </a:r>
            <a:r>
              <a:rPr lang="en-US" altLang="en-US" sz="1800" dirty="0">
                <a:latin typeface="Arial" charset="0"/>
                <a:cs typeface="Arial" charset="0"/>
              </a:rPr>
              <a:t>provide</a:t>
            </a:r>
            <a:r>
              <a:rPr lang="en-US" altLang="en-US" sz="1800" dirty="0">
                <a:latin typeface="Times New Roman" pitchFamily="18" charset="0"/>
                <a:cs typeface="Times New Roman" pitchFamily="18" charset="0"/>
              </a:rPr>
              <a:t> </a:t>
            </a:r>
            <a:r>
              <a:rPr lang="en-US" altLang="en-US" sz="1800" dirty="0">
                <a:latin typeface="Arial" charset="0"/>
                <a:cs typeface="Arial" charset="0"/>
              </a:rPr>
              <a:t>meaningful</a:t>
            </a:r>
            <a:r>
              <a:rPr lang="en-US" altLang="en-US" sz="1800" dirty="0">
                <a:latin typeface="Times New Roman" pitchFamily="18" charset="0"/>
                <a:cs typeface="Times New Roman" pitchFamily="18" charset="0"/>
              </a:rPr>
              <a:t> </a:t>
            </a:r>
            <a:r>
              <a:rPr lang="en-US" altLang="en-US" sz="1800" dirty="0">
                <a:latin typeface="Arial" charset="0"/>
                <a:cs typeface="Arial" charset="0"/>
              </a:rPr>
              <a:t>results</a:t>
            </a:r>
            <a:endParaRPr lang="en-US" altLang="en-US" sz="1800" dirty="0">
              <a:latin typeface="Times New Roman" pitchFamily="18" charset="0"/>
              <a:cs typeface="Times New Roman" pitchFamily="18" charset="0"/>
            </a:endParaRPr>
          </a:p>
        </p:txBody>
      </p:sp>
      <p:sp>
        <p:nvSpPr>
          <p:cNvPr id="27664" name="object 1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9050"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880C1CAC-C81C-4892-B23F-98954EB3FC70}" type="slidenum">
              <a:rPr lang="en-US" altLang="en-US" smtClean="0">
                <a:solidFill>
                  <a:srgbClr val="252525"/>
                </a:solidFill>
                <a:latin typeface="Arial" charset="0"/>
              </a:rPr>
              <a:pPr eaLnBrk="1" fontAlgn="base" hangingPunct="1">
                <a:spcBef>
                  <a:spcPct val="0"/>
                </a:spcBef>
                <a:spcAft>
                  <a:spcPct val="0"/>
                </a:spcAft>
              </a:pPr>
              <a:t>25</a:t>
            </a:fld>
            <a:endParaRPr lang="en-US" altLang="en-US">
              <a:solidFill>
                <a:srgbClr val="252525"/>
              </a:solidFill>
              <a:latin typeface="Arial" charset="0"/>
            </a:endParaRPr>
          </a:p>
        </p:txBody>
      </p:sp>
      <p:sp>
        <p:nvSpPr>
          <p:cNvPr id="27655" name="object 7"/>
          <p:cNvSpPr>
            <a:spLocks/>
          </p:cNvSpPr>
          <p:nvPr/>
        </p:nvSpPr>
        <p:spPr bwMode="auto">
          <a:xfrm>
            <a:off x="8250239" y="941785"/>
            <a:ext cx="573087" cy="641747"/>
          </a:xfrm>
          <a:custGeom>
            <a:avLst/>
            <a:gdLst>
              <a:gd name="T0" fmla="*/ 286705 w 574040"/>
              <a:gd name="T1" fmla="*/ 182844 h 855344"/>
              <a:gd name="T2" fmla="*/ 314365 w 574040"/>
              <a:gd name="T3" fmla="*/ 215653 h 855344"/>
              <a:gd name="T4" fmla="*/ 238749 w 574040"/>
              <a:gd name="T5" fmla="*/ 273952 h 855344"/>
              <a:gd name="T6" fmla="*/ 157624 w 574040"/>
              <a:gd name="T7" fmla="*/ 371464 h 855344"/>
              <a:gd name="T8" fmla="*/ 169613 w 574040"/>
              <a:gd name="T9" fmla="*/ 454370 h 855344"/>
              <a:gd name="T10" fmla="*/ 200955 w 574040"/>
              <a:gd name="T11" fmla="*/ 482635 h 855344"/>
              <a:gd name="T12" fmla="*/ 167787 w 574040"/>
              <a:gd name="T13" fmla="*/ 518158 h 855344"/>
              <a:gd name="T14" fmla="*/ 138271 w 574040"/>
              <a:gd name="T15" fmla="*/ 615638 h 855344"/>
              <a:gd name="T16" fmla="*/ 151173 w 574040"/>
              <a:gd name="T17" fmla="*/ 659363 h 855344"/>
              <a:gd name="T18" fmla="*/ 200042 w 574040"/>
              <a:gd name="T19" fmla="*/ 855270 h 855344"/>
              <a:gd name="T20" fmla="*/ 224020 w 574040"/>
              <a:gd name="T21" fmla="*/ 818832 h 855344"/>
              <a:gd name="T22" fmla="*/ 129050 w 574040"/>
              <a:gd name="T23" fmla="*/ 783279 h 855344"/>
              <a:gd name="T24" fmla="*/ 381645 w 574040"/>
              <a:gd name="T25" fmla="*/ 657563 h 855344"/>
              <a:gd name="T26" fmla="*/ 394578 w 574040"/>
              <a:gd name="T27" fmla="*/ 615638 h 855344"/>
              <a:gd name="T28" fmla="*/ 379819 w 574040"/>
              <a:gd name="T29" fmla="*/ 540020 h 855344"/>
              <a:gd name="T30" fmla="*/ 330950 w 574040"/>
              <a:gd name="T31" fmla="*/ 475317 h 855344"/>
              <a:gd name="T32" fmla="*/ 356754 w 574040"/>
              <a:gd name="T33" fmla="*/ 443423 h 855344"/>
              <a:gd name="T34" fmla="*/ 369686 w 574040"/>
              <a:gd name="T35" fmla="*/ 423390 h 855344"/>
              <a:gd name="T36" fmla="*/ 391808 w 574040"/>
              <a:gd name="T37" fmla="*/ 407901 h 855344"/>
              <a:gd name="T38" fmla="*/ 420382 w 574040"/>
              <a:gd name="T39" fmla="*/ 392411 h 855344"/>
              <a:gd name="T40" fmla="*/ 513495 w 574040"/>
              <a:gd name="T41" fmla="*/ 330453 h 855344"/>
              <a:gd name="T42" fmla="*/ 559839 w 574040"/>
              <a:gd name="T43" fmla="*/ 181930 h 855344"/>
              <a:gd name="T44" fmla="*/ 398260 w 574040"/>
              <a:gd name="T45" fmla="*/ 854355 h 855344"/>
              <a:gd name="T46" fmla="*/ 425920 w 574040"/>
              <a:gd name="T47" fmla="*/ 784194 h 855344"/>
              <a:gd name="T48" fmla="*/ 514409 w 574040"/>
              <a:gd name="T49" fmla="*/ 741385 h 855344"/>
              <a:gd name="T50" fmla="*/ 425920 w 574040"/>
              <a:gd name="T51" fmla="*/ 784194 h 855344"/>
              <a:gd name="T52" fmla="*/ 540213 w 574040"/>
              <a:gd name="T53" fmla="*/ 773278 h 855344"/>
              <a:gd name="T54" fmla="*/ 519034 w 574040"/>
              <a:gd name="T55" fmla="*/ 741385 h 855344"/>
              <a:gd name="T56" fmla="*/ 202812 w 574040"/>
              <a:gd name="T57" fmla="*/ 712235 h 855344"/>
              <a:gd name="T58" fmla="*/ 277486 w 574040"/>
              <a:gd name="T59" fmla="*/ 728609 h 855344"/>
              <a:gd name="T60" fmla="*/ 336487 w 574040"/>
              <a:gd name="T61" fmla="*/ 708575 h 855344"/>
              <a:gd name="T62" fmla="*/ 396293 w 574040"/>
              <a:gd name="T63" fmla="*/ 699459 h 855344"/>
              <a:gd name="T64" fmla="*/ 183458 w 574040"/>
              <a:gd name="T65" fmla="*/ 4257 h 855344"/>
              <a:gd name="T66" fmla="*/ 54377 w 574040"/>
              <a:gd name="T67" fmla="*/ 71673 h 855344"/>
              <a:gd name="T68" fmla="*/ 0 w 574040"/>
              <a:gd name="T69" fmla="*/ 179216 h 855344"/>
              <a:gd name="T70" fmla="*/ 63597 w 574040"/>
              <a:gd name="T71" fmla="*/ 271239 h 855344"/>
              <a:gd name="T72" fmla="*/ 110610 w 574040"/>
              <a:gd name="T73" fmla="*/ 279410 h 855344"/>
              <a:gd name="T74" fmla="*/ 200955 w 574040"/>
              <a:gd name="T75" fmla="*/ 234771 h 855344"/>
              <a:gd name="T76" fmla="*/ 232298 w 574040"/>
              <a:gd name="T77" fmla="*/ 195620 h 855344"/>
              <a:gd name="T78" fmla="*/ 274716 w 574040"/>
              <a:gd name="T79" fmla="*/ 181930 h 855344"/>
              <a:gd name="T80" fmla="*/ 556827 w 574040"/>
              <a:gd name="T81" fmla="*/ 164641 h 855344"/>
              <a:gd name="T82" fmla="*/ 572955 w 574040"/>
              <a:gd name="T83" fmla="*/ 129389 h 855344"/>
              <a:gd name="T84" fmla="*/ 561421 w 574040"/>
              <a:gd name="T85" fmla="*/ 44352 h 855344"/>
              <a:gd name="T86" fmla="*/ 460944 w 574040"/>
              <a:gd name="T87" fmla="*/ 37980 h 855344"/>
              <a:gd name="T88" fmla="*/ 432371 w 574040"/>
              <a:gd name="T89" fmla="*/ 23405 h 855344"/>
              <a:gd name="T90" fmla="*/ 400116 w 574040"/>
              <a:gd name="T91" fmla="*/ 11544 h 855344"/>
              <a:gd name="T92" fmla="*/ 365061 w 574040"/>
              <a:gd name="T93" fmla="*/ 3372 h 855344"/>
              <a:gd name="T94" fmla="*/ 515352 w 574040"/>
              <a:gd name="T95" fmla="*/ 22490 h 855344"/>
              <a:gd name="T96" fmla="*/ 482153 w 574040"/>
              <a:gd name="T97" fmla="*/ 26119 h 855344"/>
              <a:gd name="T98" fmla="*/ 554782 w 574040"/>
              <a:gd name="T99" fmla="*/ 37980 h 85534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74040" h="855344">
                <a:moveTo>
                  <a:pt x="560770" y="181862"/>
                </a:moveTo>
                <a:lnTo>
                  <a:pt x="281635" y="181862"/>
                </a:lnTo>
                <a:lnTo>
                  <a:pt x="287182" y="182776"/>
                </a:lnTo>
                <a:lnTo>
                  <a:pt x="296417" y="184605"/>
                </a:lnTo>
                <a:lnTo>
                  <a:pt x="314888" y="208288"/>
                </a:lnTo>
                <a:lnTo>
                  <a:pt x="314888" y="215573"/>
                </a:lnTo>
                <a:lnTo>
                  <a:pt x="289956" y="245626"/>
                </a:lnTo>
                <a:lnTo>
                  <a:pt x="255788" y="264737"/>
                </a:lnTo>
                <a:lnTo>
                  <a:pt x="239146" y="273850"/>
                </a:lnTo>
                <a:lnTo>
                  <a:pt x="204977" y="296619"/>
                </a:lnTo>
                <a:lnTo>
                  <a:pt x="175442" y="328501"/>
                </a:lnTo>
                <a:lnTo>
                  <a:pt x="157886" y="371326"/>
                </a:lnTo>
                <a:lnTo>
                  <a:pt x="155143" y="396837"/>
                </a:lnTo>
                <a:lnTo>
                  <a:pt x="156971" y="417777"/>
                </a:lnTo>
                <a:lnTo>
                  <a:pt x="169895" y="454201"/>
                </a:lnTo>
                <a:lnTo>
                  <a:pt x="194828" y="477884"/>
                </a:lnTo>
                <a:lnTo>
                  <a:pt x="197601" y="480596"/>
                </a:lnTo>
                <a:lnTo>
                  <a:pt x="201289" y="482456"/>
                </a:lnTo>
                <a:lnTo>
                  <a:pt x="205922" y="484254"/>
                </a:lnTo>
                <a:lnTo>
                  <a:pt x="209610" y="486083"/>
                </a:lnTo>
                <a:lnTo>
                  <a:pt x="168066" y="517965"/>
                </a:lnTo>
                <a:lnTo>
                  <a:pt x="143134" y="564416"/>
                </a:lnTo>
                <a:lnTo>
                  <a:pt x="137586" y="599925"/>
                </a:lnTo>
                <a:lnTo>
                  <a:pt x="138501" y="615409"/>
                </a:lnTo>
                <a:lnTo>
                  <a:pt x="141274" y="630893"/>
                </a:lnTo>
                <a:lnTo>
                  <a:pt x="144962" y="645463"/>
                </a:lnTo>
                <a:lnTo>
                  <a:pt x="151424" y="659118"/>
                </a:lnTo>
                <a:lnTo>
                  <a:pt x="50779" y="811243"/>
                </a:lnTo>
                <a:lnTo>
                  <a:pt x="195742" y="854037"/>
                </a:lnTo>
                <a:lnTo>
                  <a:pt x="200375" y="854952"/>
                </a:lnTo>
                <a:lnTo>
                  <a:pt x="205922" y="854952"/>
                </a:lnTo>
                <a:lnTo>
                  <a:pt x="227136" y="826727"/>
                </a:lnTo>
                <a:lnTo>
                  <a:pt x="224393" y="818528"/>
                </a:lnTo>
                <a:lnTo>
                  <a:pt x="217931" y="811243"/>
                </a:lnTo>
                <a:lnTo>
                  <a:pt x="209610" y="806671"/>
                </a:lnTo>
                <a:lnTo>
                  <a:pt x="129265" y="782988"/>
                </a:lnTo>
                <a:lnTo>
                  <a:pt x="184678" y="699199"/>
                </a:lnTo>
                <a:lnTo>
                  <a:pt x="396952" y="699199"/>
                </a:lnTo>
                <a:lnTo>
                  <a:pt x="382280" y="657319"/>
                </a:lnTo>
                <a:lnTo>
                  <a:pt x="388772" y="643664"/>
                </a:lnTo>
                <a:lnTo>
                  <a:pt x="392460" y="629979"/>
                </a:lnTo>
                <a:lnTo>
                  <a:pt x="395234" y="615409"/>
                </a:lnTo>
                <a:lnTo>
                  <a:pt x="396148" y="599925"/>
                </a:lnTo>
                <a:lnTo>
                  <a:pt x="395234" y="587185"/>
                </a:lnTo>
                <a:lnTo>
                  <a:pt x="380451" y="539819"/>
                </a:lnTo>
                <a:lnTo>
                  <a:pt x="353659" y="505194"/>
                </a:lnTo>
                <a:lnTo>
                  <a:pt x="318576" y="482456"/>
                </a:lnTo>
                <a:lnTo>
                  <a:pt x="331500" y="475140"/>
                </a:lnTo>
                <a:lnTo>
                  <a:pt x="342595" y="464198"/>
                </a:lnTo>
                <a:lnTo>
                  <a:pt x="348142" y="457828"/>
                </a:lnTo>
                <a:lnTo>
                  <a:pt x="357347" y="443258"/>
                </a:lnTo>
                <a:lnTo>
                  <a:pt x="361980" y="434175"/>
                </a:lnTo>
                <a:lnTo>
                  <a:pt x="365668" y="428719"/>
                </a:lnTo>
                <a:lnTo>
                  <a:pt x="370301" y="423233"/>
                </a:lnTo>
                <a:lnTo>
                  <a:pt x="376763" y="418661"/>
                </a:lnTo>
                <a:lnTo>
                  <a:pt x="384139" y="413205"/>
                </a:lnTo>
                <a:lnTo>
                  <a:pt x="392460" y="407749"/>
                </a:lnTo>
                <a:lnTo>
                  <a:pt x="401695" y="403208"/>
                </a:lnTo>
                <a:lnTo>
                  <a:pt x="410900" y="397721"/>
                </a:lnTo>
                <a:lnTo>
                  <a:pt x="421081" y="392265"/>
                </a:lnTo>
                <a:lnTo>
                  <a:pt x="444154" y="380439"/>
                </a:lnTo>
                <a:lnTo>
                  <a:pt x="468172" y="366754"/>
                </a:lnTo>
                <a:lnTo>
                  <a:pt x="514349" y="330330"/>
                </a:lnTo>
                <a:lnTo>
                  <a:pt x="548518" y="279306"/>
                </a:lnTo>
                <a:lnTo>
                  <a:pt x="562355" y="205545"/>
                </a:lnTo>
                <a:lnTo>
                  <a:pt x="560770" y="181862"/>
                </a:lnTo>
                <a:close/>
              </a:path>
              <a:path w="574040" h="855344">
                <a:moveTo>
                  <a:pt x="397913" y="701942"/>
                </a:moveTo>
                <a:lnTo>
                  <a:pt x="345368" y="701942"/>
                </a:lnTo>
                <a:lnTo>
                  <a:pt x="398922" y="854037"/>
                </a:lnTo>
                <a:lnTo>
                  <a:pt x="528187" y="787560"/>
                </a:lnTo>
                <a:lnTo>
                  <a:pt x="532965" y="783903"/>
                </a:lnTo>
                <a:lnTo>
                  <a:pt x="426628" y="783903"/>
                </a:lnTo>
                <a:lnTo>
                  <a:pt x="397913" y="701942"/>
                </a:lnTo>
                <a:close/>
              </a:path>
              <a:path w="574040" h="855344">
                <a:moveTo>
                  <a:pt x="519897" y="741109"/>
                </a:moveTo>
                <a:lnTo>
                  <a:pt x="515264" y="741109"/>
                </a:lnTo>
                <a:lnTo>
                  <a:pt x="509717" y="742023"/>
                </a:lnTo>
                <a:lnTo>
                  <a:pt x="505114" y="743852"/>
                </a:lnTo>
                <a:lnTo>
                  <a:pt x="426628" y="783903"/>
                </a:lnTo>
                <a:lnTo>
                  <a:pt x="532965" y="783903"/>
                </a:lnTo>
                <a:lnTo>
                  <a:pt x="536508" y="781190"/>
                </a:lnTo>
                <a:lnTo>
                  <a:pt x="541111" y="772991"/>
                </a:lnTo>
                <a:lnTo>
                  <a:pt x="542056" y="763877"/>
                </a:lnTo>
                <a:lnTo>
                  <a:pt x="539282" y="753849"/>
                </a:lnTo>
                <a:lnTo>
                  <a:pt x="519897" y="741109"/>
                </a:lnTo>
                <a:close/>
              </a:path>
              <a:path w="574040" h="855344">
                <a:moveTo>
                  <a:pt x="396952" y="699199"/>
                </a:moveTo>
                <a:lnTo>
                  <a:pt x="184678" y="699199"/>
                </a:lnTo>
                <a:lnTo>
                  <a:pt x="203149" y="711970"/>
                </a:lnTo>
                <a:lnTo>
                  <a:pt x="244693" y="726539"/>
                </a:lnTo>
                <a:lnTo>
                  <a:pt x="266882" y="728338"/>
                </a:lnTo>
                <a:lnTo>
                  <a:pt x="277947" y="728338"/>
                </a:lnTo>
                <a:lnTo>
                  <a:pt x="288096" y="726539"/>
                </a:lnTo>
                <a:lnTo>
                  <a:pt x="299191" y="724711"/>
                </a:lnTo>
                <a:lnTo>
                  <a:pt x="337047" y="708312"/>
                </a:lnTo>
                <a:lnTo>
                  <a:pt x="345368" y="701942"/>
                </a:lnTo>
                <a:lnTo>
                  <a:pt x="397913" y="701942"/>
                </a:lnTo>
                <a:lnTo>
                  <a:pt x="396952" y="699199"/>
                </a:lnTo>
                <a:close/>
              </a:path>
              <a:path w="574040" h="855344">
                <a:moveTo>
                  <a:pt x="349667" y="0"/>
                </a:moveTo>
                <a:lnTo>
                  <a:pt x="206086" y="0"/>
                </a:lnTo>
                <a:lnTo>
                  <a:pt x="183763" y="4255"/>
                </a:lnTo>
                <a:lnTo>
                  <a:pt x="132039" y="21568"/>
                </a:lnTo>
                <a:lnTo>
                  <a:pt x="88635" y="44336"/>
                </a:lnTo>
                <a:lnTo>
                  <a:pt x="54467" y="71646"/>
                </a:lnTo>
                <a:lnTo>
                  <a:pt x="27706" y="101699"/>
                </a:lnTo>
                <a:lnTo>
                  <a:pt x="4602" y="149065"/>
                </a:lnTo>
                <a:lnTo>
                  <a:pt x="0" y="179149"/>
                </a:lnTo>
                <a:lnTo>
                  <a:pt x="1828" y="199174"/>
                </a:lnTo>
                <a:lnTo>
                  <a:pt x="26761" y="249284"/>
                </a:lnTo>
                <a:lnTo>
                  <a:pt x="63703" y="271138"/>
                </a:lnTo>
                <a:lnTo>
                  <a:pt x="73883" y="274765"/>
                </a:lnTo>
                <a:lnTo>
                  <a:pt x="85862" y="277508"/>
                </a:lnTo>
                <a:lnTo>
                  <a:pt x="110794" y="279306"/>
                </a:lnTo>
                <a:lnTo>
                  <a:pt x="127436" y="278422"/>
                </a:lnTo>
                <a:lnTo>
                  <a:pt x="167121" y="266566"/>
                </a:lnTo>
                <a:lnTo>
                  <a:pt x="201289" y="234684"/>
                </a:lnTo>
                <a:lnTo>
                  <a:pt x="212384" y="218285"/>
                </a:lnTo>
                <a:lnTo>
                  <a:pt x="225308" y="201918"/>
                </a:lnTo>
                <a:lnTo>
                  <a:pt x="232684" y="195547"/>
                </a:lnTo>
                <a:lnTo>
                  <a:pt x="240090" y="190975"/>
                </a:lnTo>
                <a:lnTo>
                  <a:pt x="256702" y="183691"/>
                </a:lnTo>
                <a:lnTo>
                  <a:pt x="275173" y="181862"/>
                </a:lnTo>
                <a:lnTo>
                  <a:pt x="560770" y="181862"/>
                </a:lnTo>
                <a:lnTo>
                  <a:pt x="560527" y="178235"/>
                </a:lnTo>
                <a:lnTo>
                  <a:pt x="557753" y="164580"/>
                </a:lnTo>
                <a:lnTo>
                  <a:pt x="554034" y="151809"/>
                </a:lnTo>
                <a:lnTo>
                  <a:pt x="555894" y="149980"/>
                </a:lnTo>
                <a:lnTo>
                  <a:pt x="573908" y="129341"/>
                </a:lnTo>
                <a:lnTo>
                  <a:pt x="573908" y="59499"/>
                </a:lnTo>
                <a:lnTo>
                  <a:pt x="571591" y="55248"/>
                </a:lnTo>
                <a:lnTo>
                  <a:pt x="562355" y="44336"/>
                </a:lnTo>
                <a:lnTo>
                  <a:pt x="556808" y="38880"/>
                </a:lnTo>
                <a:lnTo>
                  <a:pt x="555705" y="37966"/>
                </a:lnTo>
                <a:lnTo>
                  <a:pt x="461711" y="37966"/>
                </a:lnTo>
                <a:lnTo>
                  <a:pt x="452475" y="32479"/>
                </a:lnTo>
                <a:lnTo>
                  <a:pt x="442325" y="27938"/>
                </a:lnTo>
                <a:lnTo>
                  <a:pt x="433090" y="23396"/>
                </a:lnTo>
                <a:lnTo>
                  <a:pt x="421995" y="18824"/>
                </a:lnTo>
                <a:lnTo>
                  <a:pt x="411845" y="15197"/>
                </a:lnTo>
                <a:lnTo>
                  <a:pt x="400781" y="11540"/>
                </a:lnTo>
                <a:lnTo>
                  <a:pt x="389686" y="8796"/>
                </a:lnTo>
                <a:lnTo>
                  <a:pt x="377677" y="5169"/>
                </a:lnTo>
                <a:lnTo>
                  <a:pt x="365668" y="3371"/>
                </a:lnTo>
                <a:lnTo>
                  <a:pt x="353659" y="597"/>
                </a:lnTo>
                <a:lnTo>
                  <a:pt x="349667" y="0"/>
                </a:lnTo>
                <a:close/>
              </a:path>
              <a:path w="574040" h="855344">
                <a:moveTo>
                  <a:pt x="516209" y="22482"/>
                </a:moveTo>
                <a:lnTo>
                  <a:pt x="502340" y="22482"/>
                </a:lnTo>
                <a:lnTo>
                  <a:pt x="489417" y="24280"/>
                </a:lnTo>
                <a:lnTo>
                  <a:pt x="482955" y="26109"/>
                </a:lnTo>
                <a:lnTo>
                  <a:pt x="466313" y="34308"/>
                </a:lnTo>
                <a:lnTo>
                  <a:pt x="461711" y="37966"/>
                </a:lnTo>
                <a:lnTo>
                  <a:pt x="555705" y="37966"/>
                </a:lnTo>
                <a:lnTo>
                  <a:pt x="516209" y="224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27656" name="object 8"/>
          <p:cNvSpPr>
            <a:spLocks/>
          </p:cNvSpPr>
          <p:nvPr/>
        </p:nvSpPr>
        <p:spPr bwMode="auto">
          <a:xfrm>
            <a:off x="8713788" y="982266"/>
            <a:ext cx="88900" cy="61913"/>
          </a:xfrm>
          <a:custGeom>
            <a:avLst/>
            <a:gdLst>
              <a:gd name="T0" fmla="*/ 49272 w 88265"/>
              <a:gd name="T1" fmla="*/ 0 h 83185"/>
              <a:gd name="T2" fmla="*/ 40001 w 88265"/>
              <a:gd name="T3" fmla="*/ 0 h 83185"/>
              <a:gd name="T4" fmla="*/ 35334 w 88265"/>
              <a:gd name="T5" fmla="*/ 907 h 83185"/>
              <a:gd name="T6" fmla="*/ 31620 w 88265"/>
              <a:gd name="T7" fmla="*/ 1784 h 83185"/>
              <a:gd name="T8" fmla="*/ 26984 w 88265"/>
              <a:gd name="T9" fmla="*/ 3599 h 83185"/>
              <a:gd name="T10" fmla="*/ 23239 w 88265"/>
              <a:gd name="T11" fmla="*/ 5413 h 83185"/>
              <a:gd name="T12" fmla="*/ 18603 w 88265"/>
              <a:gd name="T13" fmla="*/ 7228 h 83185"/>
              <a:gd name="T14" fmla="*/ 15810 w 88265"/>
              <a:gd name="T15" fmla="*/ 9921 h 83185"/>
              <a:gd name="T16" fmla="*/ 12095 w 88265"/>
              <a:gd name="T17" fmla="*/ 12643 h 83185"/>
              <a:gd name="T18" fmla="*/ 7429 w 88265"/>
              <a:gd name="T19" fmla="*/ 18964 h 83185"/>
              <a:gd name="T20" fmla="*/ 3715 w 88265"/>
              <a:gd name="T21" fmla="*/ 25286 h 83185"/>
              <a:gd name="T22" fmla="*/ 921 w 88265"/>
              <a:gd name="T23" fmla="*/ 32546 h 83185"/>
              <a:gd name="T24" fmla="*/ 0 w 88265"/>
              <a:gd name="T25" fmla="*/ 40652 h 83185"/>
              <a:gd name="T26" fmla="*/ 921 w 88265"/>
              <a:gd name="T27" fmla="*/ 48789 h 83185"/>
              <a:gd name="T28" fmla="*/ 3715 w 88265"/>
              <a:gd name="T29" fmla="*/ 56048 h 83185"/>
              <a:gd name="T30" fmla="*/ 7429 w 88265"/>
              <a:gd name="T31" fmla="*/ 63277 h 83185"/>
              <a:gd name="T32" fmla="*/ 12095 w 88265"/>
              <a:gd name="T33" fmla="*/ 69599 h 83185"/>
              <a:gd name="T34" fmla="*/ 15810 w 88265"/>
              <a:gd name="T35" fmla="*/ 72291 h 83185"/>
              <a:gd name="T36" fmla="*/ 18603 w 88265"/>
              <a:gd name="T37" fmla="*/ 75013 h 83185"/>
              <a:gd name="T38" fmla="*/ 23239 w 88265"/>
              <a:gd name="T39" fmla="*/ 76828 h 83185"/>
              <a:gd name="T40" fmla="*/ 26984 w 88265"/>
              <a:gd name="T41" fmla="*/ 78642 h 83185"/>
              <a:gd name="T42" fmla="*/ 31620 w 88265"/>
              <a:gd name="T43" fmla="*/ 80427 h 83185"/>
              <a:gd name="T44" fmla="*/ 35334 w 88265"/>
              <a:gd name="T45" fmla="*/ 81334 h 83185"/>
              <a:gd name="T46" fmla="*/ 40001 w 88265"/>
              <a:gd name="T47" fmla="*/ 82242 h 83185"/>
              <a:gd name="T48" fmla="*/ 44636 w 88265"/>
              <a:gd name="T49" fmla="*/ 82242 h 83185"/>
              <a:gd name="T50" fmla="*/ 80892 w 88265"/>
              <a:gd name="T51" fmla="*/ 64155 h 83185"/>
              <a:gd name="T52" fmla="*/ 88352 w 88265"/>
              <a:gd name="T53" fmla="*/ 40652 h 83185"/>
              <a:gd name="T54" fmla="*/ 87432 w 88265"/>
              <a:gd name="T55" fmla="*/ 32546 h 83185"/>
              <a:gd name="T56" fmla="*/ 85558 w 88265"/>
              <a:gd name="T57" fmla="*/ 25286 h 83185"/>
              <a:gd name="T58" fmla="*/ 81844 w 88265"/>
              <a:gd name="T59" fmla="*/ 18964 h 83185"/>
              <a:gd name="T60" fmla="*/ 76257 w 88265"/>
              <a:gd name="T61" fmla="*/ 12643 h 83185"/>
              <a:gd name="T62" fmla="*/ 72542 w 88265"/>
              <a:gd name="T63" fmla="*/ 9921 h 83185"/>
              <a:gd name="T64" fmla="*/ 69748 w 88265"/>
              <a:gd name="T65" fmla="*/ 7228 h 83185"/>
              <a:gd name="T66" fmla="*/ 62288 w 88265"/>
              <a:gd name="T67" fmla="*/ 3599 h 83185"/>
              <a:gd name="T68" fmla="*/ 57653 w 88265"/>
              <a:gd name="T69" fmla="*/ 1784 h 83185"/>
              <a:gd name="T70" fmla="*/ 53938 w 88265"/>
              <a:gd name="T71" fmla="*/ 907 h 83185"/>
              <a:gd name="T72" fmla="*/ 49272 w 88265"/>
              <a:gd name="T73" fmla="*/ 0 h 8318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88265" h="83185">
                <a:moveTo>
                  <a:pt x="48920" y="0"/>
                </a:moveTo>
                <a:lnTo>
                  <a:pt x="39715" y="0"/>
                </a:lnTo>
                <a:lnTo>
                  <a:pt x="35082" y="914"/>
                </a:lnTo>
                <a:lnTo>
                  <a:pt x="31394" y="1798"/>
                </a:lnTo>
                <a:lnTo>
                  <a:pt x="26791" y="3627"/>
                </a:lnTo>
                <a:lnTo>
                  <a:pt x="23073" y="5455"/>
                </a:lnTo>
                <a:lnTo>
                  <a:pt x="18470" y="7284"/>
                </a:lnTo>
                <a:lnTo>
                  <a:pt x="15697" y="9997"/>
                </a:lnTo>
                <a:lnTo>
                  <a:pt x="12009" y="12740"/>
                </a:lnTo>
                <a:lnTo>
                  <a:pt x="7376" y="19110"/>
                </a:lnTo>
                <a:lnTo>
                  <a:pt x="3688" y="25481"/>
                </a:lnTo>
                <a:lnTo>
                  <a:pt x="914" y="32796"/>
                </a:lnTo>
                <a:lnTo>
                  <a:pt x="0" y="40965"/>
                </a:lnTo>
                <a:lnTo>
                  <a:pt x="914" y="49164"/>
                </a:lnTo>
                <a:lnTo>
                  <a:pt x="3688" y="56479"/>
                </a:lnTo>
                <a:lnTo>
                  <a:pt x="7376" y="63764"/>
                </a:lnTo>
                <a:lnTo>
                  <a:pt x="12009" y="70134"/>
                </a:lnTo>
                <a:lnTo>
                  <a:pt x="15697" y="72847"/>
                </a:lnTo>
                <a:lnTo>
                  <a:pt x="18470" y="75590"/>
                </a:lnTo>
                <a:lnTo>
                  <a:pt x="23073" y="77419"/>
                </a:lnTo>
                <a:lnTo>
                  <a:pt x="26791" y="79247"/>
                </a:lnTo>
                <a:lnTo>
                  <a:pt x="31394" y="81046"/>
                </a:lnTo>
                <a:lnTo>
                  <a:pt x="35082" y="81960"/>
                </a:lnTo>
                <a:lnTo>
                  <a:pt x="39715" y="82875"/>
                </a:lnTo>
                <a:lnTo>
                  <a:pt x="44317" y="82875"/>
                </a:lnTo>
                <a:lnTo>
                  <a:pt x="80314" y="64648"/>
                </a:lnTo>
                <a:lnTo>
                  <a:pt x="87721" y="40965"/>
                </a:lnTo>
                <a:lnTo>
                  <a:pt x="86807" y="32796"/>
                </a:lnTo>
                <a:lnTo>
                  <a:pt x="84947" y="25481"/>
                </a:lnTo>
                <a:lnTo>
                  <a:pt x="81259" y="19110"/>
                </a:lnTo>
                <a:lnTo>
                  <a:pt x="75712" y="12740"/>
                </a:lnTo>
                <a:lnTo>
                  <a:pt x="72024" y="9997"/>
                </a:lnTo>
                <a:lnTo>
                  <a:pt x="69250" y="7284"/>
                </a:lnTo>
                <a:lnTo>
                  <a:pt x="61843" y="3627"/>
                </a:lnTo>
                <a:lnTo>
                  <a:pt x="57241" y="1798"/>
                </a:lnTo>
                <a:lnTo>
                  <a:pt x="53553" y="914"/>
                </a:lnTo>
                <a:lnTo>
                  <a:pt x="4892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27657" name="object 9"/>
          <p:cNvSpPr>
            <a:spLocks/>
          </p:cNvSpPr>
          <p:nvPr/>
        </p:nvSpPr>
        <p:spPr bwMode="auto">
          <a:xfrm>
            <a:off x="8437564" y="1333501"/>
            <a:ext cx="158750" cy="117872"/>
          </a:xfrm>
          <a:custGeom>
            <a:avLst/>
            <a:gdLst>
              <a:gd name="T0" fmla="*/ 87372 w 159384"/>
              <a:gd name="T1" fmla="*/ 0 h 158115"/>
              <a:gd name="T2" fmla="*/ 70826 w 159384"/>
              <a:gd name="T3" fmla="*/ 0 h 158115"/>
              <a:gd name="T4" fmla="*/ 48755 w 159384"/>
              <a:gd name="T5" fmla="*/ 5453 h 158115"/>
              <a:gd name="T6" fmla="*/ 12872 w 159384"/>
              <a:gd name="T7" fmla="*/ 34417 h 158115"/>
              <a:gd name="T8" fmla="*/ 0 w 159384"/>
              <a:gd name="T9" fmla="*/ 77861 h 158115"/>
              <a:gd name="T10" fmla="*/ 1852 w 159384"/>
              <a:gd name="T11" fmla="*/ 93252 h 158115"/>
              <a:gd name="T12" fmla="*/ 22981 w 159384"/>
              <a:gd name="T13" fmla="*/ 134001 h 158115"/>
              <a:gd name="T14" fmla="*/ 56103 w 159384"/>
              <a:gd name="T15" fmla="*/ 152996 h 158115"/>
              <a:gd name="T16" fmla="*/ 70826 w 159384"/>
              <a:gd name="T17" fmla="*/ 156632 h 158115"/>
              <a:gd name="T18" fmla="*/ 79114 w 159384"/>
              <a:gd name="T19" fmla="*/ 156632 h 158115"/>
              <a:gd name="T20" fmla="*/ 116790 w 159384"/>
              <a:gd name="T21" fmla="*/ 147574 h 158115"/>
              <a:gd name="T22" fmla="*/ 145297 w 159384"/>
              <a:gd name="T23" fmla="*/ 120398 h 158115"/>
              <a:gd name="T24" fmla="*/ 147148 w 159384"/>
              <a:gd name="T25" fmla="*/ 119489 h 158115"/>
              <a:gd name="T26" fmla="*/ 148090 w 159384"/>
              <a:gd name="T27" fmla="*/ 117701 h 158115"/>
              <a:gd name="T28" fmla="*/ 149000 w 159384"/>
              <a:gd name="T29" fmla="*/ 116793 h 158115"/>
              <a:gd name="T30" fmla="*/ 152673 w 159384"/>
              <a:gd name="T31" fmla="*/ 107733 h 158115"/>
              <a:gd name="T32" fmla="*/ 155436 w 159384"/>
              <a:gd name="T33" fmla="*/ 98705 h 158115"/>
              <a:gd name="T34" fmla="*/ 157288 w 159384"/>
              <a:gd name="T35" fmla="*/ 88737 h 158115"/>
              <a:gd name="T36" fmla="*/ 158199 w 159384"/>
              <a:gd name="T37" fmla="*/ 77861 h 158115"/>
              <a:gd name="T38" fmla="*/ 156347 w 159384"/>
              <a:gd name="T39" fmla="*/ 62471 h 158115"/>
              <a:gd name="T40" fmla="*/ 135217 w 159384"/>
              <a:gd name="T41" fmla="*/ 22631 h 158115"/>
              <a:gd name="T42" fmla="*/ 109443 w 159384"/>
              <a:gd name="T43" fmla="*/ 5453 h 158115"/>
              <a:gd name="T44" fmla="*/ 87372 w 159384"/>
              <a:gd name="T45" fmla="*/ 0 h 15811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59384" h="158115">
                <a:moveTo>
                  <a:pt x="87721" y="0"/>
                </a:moveTo>
                <a:lnTo>
                  <a:pt x="71109" y="0"/>
                </a:lnTo>
                <a:lnTo>
                  <a:pt x="48950" y="5486"/>
                </a:lnTo>
                <a:lnTo>
                  <a:pt x="12923" y="34625"/>
                </a:lnTo>
                <a:lnTo>
                  <a:pt x="0" y="78333"/>
                </a:lnTo>
                <a:lnTo>
                  <a:pt x="1859" y="93817"/>
                </a:lnTo>
                <a:lnTo>
                  <a:pt x="23073" y="134813"/>
                </a:lnTo>
                <a:lnTo>
                  <a:pt x="56327" y="153923"/>
                </a:lnTo>
                <a:lnTo>
                  <a:pt x="71109" y="157581"/>
                </a:lnTo>
                <a:lnTo>
                  <a:pt x="79430" y="157581"/>
                </a:lnTo>
                <a:lnTo>
                  <a:pt x="117256" y="148468"/>
                </a:lnTo>
                <a:lnTo>
                  <a:pt x="145877" y="121127"/>
                </a:lnTo>
                <a:lnTo>
                  <a:pt x="147736" y="120213"/>
                </a:lnTo>
                <a:lnTo>
                  <a:pt x="148681" y="118414"/>
                </a:lnTo>
                <a:lnTo>
                  <a:pt x="149595" y="117500"/>
                </a:lnTo>
                <a:lnTo>
                  <a:pt x="153283" y="108386"/>
                </a:lnTo>
                <a:lnTo>
                  <a:pt x="156057" y="99303"/>
                </a:lnTo>
                <a:lnTo>
                  <a:pt x="157916" y="89275"/>
                </a:lnTo>
                <a:lnTo>
                  <a:pt x="158831" y="78333"/>
                </a:lnTo>
                <a:lnTo>
                  <a:pt x="156971" y="62849"/>
                </a:lnTo>
                <a:lnTo>
                  <a:pt x="135757" y="22768"/>
                </a:lnTo>
                <a:lnTo>
                  <a:pt x="109880" y="5486"/>
                </a:lnTo>
                <a:lnTo>
                  <a:pt x="8772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27658" name="object 10"/>
          <p:cNvSpPr>
            <a:spLocks/>
          </p:cNvSpPr>
          <p:nvPr/>
        </p:nvSpPr>
        <p:spPr bwMode="auto">
          <a:xfrm>
            <a:off x="8299450" y="973932"/>
            <a:ext cx="463550" cy="302419"/>
          </a:xfrm>
          <a:custGeom>
            <a:avLst/>
            <a:gdLst>
              <a:gd name="T0" fmla="*/ 236726 w 462915"/>
              <a:gd name="T1" fmla="*/ 89557 h 401955"/>
              <a:gd name="T2" fmla="*/ 273719 w 462915"/>
              <a:gd name="T3" fmla="*/ 98669 h 401955"/>
              <a:gd name="T4" fmla="*/ 314374 w 462915"/>
              <a:gd name="T5" fmla="*/ 165387 h 401955"/>
              <a:gd name="T6" fmla="*/ 294047 w 462915"/>
              <a:gd name="T7" fmla="*/ 222931 h 401955"/>
              <a:gd name="T8" fmla="*/ 228394 w 462915"/>
              <a:gd name="T9" fmla="*/ 265891 h 401955"/>
              <a:gd name="T10" fmla="*/ 164603 w 462915"/>
              <a:gd name="T11" fmla="*/ 317046 h 401955"/>
              <a:gd name="T12" fmla="*/ 155325 w 462915"/>
              <a:gd name="T13" fmla="*/ 363643 h 401955"/>
              <a:gd name="T14" fmla="*/ 177514 w 462915"/>
              <a:gd name="T15" fmla="*/ 398378 h 401955"/>
              <a:gd name="T16" fmla="*/ 187708 w 462915"/>
              <a:gd name="T17" fmla="*/ 401099 h 401955"/>
              <a:gd name="T18" fmla="*/ 197872 w 462915"/>
              <a:gd name="T19" fmla="*/ 402934 h 401955"/>
              <a:gd name="T20" fmla="*/ 258886 w 462915"/>
              <a:gd name="T21" fmla="*/ 386514 h 401955"/>
              <a:gd name="T22" fmla="*/ 290354 w 462915"/>
              <a:gd name="T23" fmla="*/ 342637 h 401955"/>
              <a:gd name="T24" fmla="*/ 322707 w 462915"/>
              <a:gd name="T25" fmla="*/ 319797 h 401955"/>
              <a:gd name="T26" fmla="*/ 380057 w 462915"/>
              <a:gd name="T27" fmla="*/ 290566 h 401955"/>
              <a:gd name="T28" fmla="*/ 453096 w 462915"/>
              <a:gd name="T29" fmla="*/ 217458 h 401955"/>
              <a:gd name="T30" fmla="*/ 394830 w 462915"/>
              <a:gd name="T31" fmla="*/ 214706 h 401955"/>
              <a:gd name="T32" fmla="*/ 348590 w 462915"/>
              <a:gd name="T33" fmla="*/ 204678 h 401955"/>
              <a:gd name="T34" fmla="*/ 340287 w 462915"/>
              <a:gd name="T35" fmla="*/ 200121 h 401955"/>
              <a:gd name="T36" fmla="*/ 330123 w 462915"/>
              <a:gd name="T37" fmla="*/ 187310 h 401955"/>
              <a:gd name="T38" fmla="*/ 330123 w 462915"/>
              <a:gd name="T39" fmla="*/ 168108 h 401955"/>
              <a:gd name="T40" fmla="*/ 344895 w 462915"/>
              <a:gd name="T41" fmla="*/ 152606 h 401955"/>
              <a:gd name="T42" fmla="*/ 463089 w 462915"/>
              <a:gd name="T43" fmla="*/ 150741 h 401955"/>
              <a:gd name="T44" fmla="*/ 460482 w 462915"/>
              <a:gd name="T45" fmla="*/ 133404 h 401955"/>
              <a:gd name="T46" fmla="*/ 450318 w 462915"/>
              <a:gd name="T47" fmla="*/ 123344 h 401955"/>
              <a:gd name="T48" fmla="*/ 429045 w 462915"/>
              <a:gd name="T49" fmla="*/ 117871 h 401955"/>
              <a:gd name="T50" fmla="*/ 405024 w 462915"/>
              <a:gd name="T51" fmla="*/ 101421 h 401955"/>
              <a:gd name="T52" fmla="*/ 395263 w 462915"/>
              <a:gd name="T53" fmla="*/ 89557 h 401955"/>
              <a:gd name="T54" fmla="*/ 226532 w 462915"/>
              <a:gd name="T55" fmla="*/ 0 h 401955"/>
              <a:gd name="T56" fmla="*/ 139636 w 462915"/>
              <a:gd name="T57" fmla="*/ 10059 h 401955"/>
              <a:gd name="T58" fmla="*/ 89703 w 462915"/>
              <a:gd name="T59" fmla="*/ 29230 h 401955"/>
              <a:gd name="T60" fmla="*/ 40685 w 462915"/>
              <a:gd name="T61" fmla="*/ 61213 h 401955"/>
              <a:gd name="T62" fmla="*/ 0 w 462915"/>
              <a:gd name="T63" fmla="*/ 129735 h 401955"/>
              <a:gd name="T64" fmla="*/ 15719 w 462915"/>
              <a:gd name="T65" fmla="*/ 174499 h 401955"/>
              <a:gd name="T66" fmla="*/ 69345 w 462915"/>
              <a:gd name="T67" fmla="*/ 186393 h 401955"/>
              <a:gd name="T68" fmla="*/ 121110 w 462915"/>
              <a:gd name="T69" fmla="*/ 148019 h 401955"/>
              <a:gd name="T70" fmla="*/ 174767 w 462915"/>
              <a:gd name="T71" fmla="*/ 100504 h 401955"/>
              <a:gd name="T72" fmla="*/ 225617 w 462915"/>
              <a:gd name="T73" fmla="*/ 89557 h 401955"/>
              <a:gd name="T74" fmla="*/ 389305 w 462915"/>
              <a:gd name="T75" fmla="*/ 78580 h 401955"/>
              <a:gd name="T76" fmla="*/ 383751 w 462915"/>
              <a:gd name="T77" fmla="*/ 51154 h 401955"/>
              <a:gd name="T78" fmla="*/ 384666 w 462915"/>
              <a:gd name="T79" fmla="*/ 43846 h 401955"/>
              <a:gd name="T80" fmla="*/ 343065 w 462915"/>
              <a:gd name="T81" fmla="*/ 17367 h 401955"/>
              <a:gd name="T82" fmla="*/ 271857 w 462915"/>
              <a:gd name="T83" fmla="*/ 2752 h 401955"/>
              <a:gd name="T84" fmla="*/ 249668 w 462915"/>
              <a:gd name="T85" fmla="*/ 917 h 401955"/>
              <a:gd name="T86" fmla="*/ 463089 w 462915"/>
              <a:gd name="T87" fmla="*/ 150741 h 401955"/>
              <a:gd name="T88" fmla="*/ 363392 w 462915"/>
              <a:gd name="T89" fmla="*/ 151689 h 401955"/>
              <a:gd name="T90" fmla="*/ 382804 w 462915"/>
              <a:gd name="T91" fmla="*/ 157162 h 401955"/>
              <a:gd name="T92" fmla="*/ 439209 w 462915"/>
              <a:gd name="T93" fmla="*/ 163552 h 401955"/>
              <a:gd name="T94" fmla="*/ 463260 w 462915"/>
              <a:gd name="T95" fmla="*/ 162635 h 401955"/>
              <a:gd name="T96" fmla="*/ 463089 w 462915"/>
              <a:gd name="T97" fmla="*/ 150741 h 40195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462915" h="401955">
                <a:moveTo>
                  <a:pt x="394722" y="89275"/>
                </a:moveTo>
                <a:lnTo>
                  <a:pt x="236402" y="89275"/>
                </a:lnTo>
                <a:lnTo>
                  <a:pt x="256702" y="92903"/>
                </a:lnTo>
                <a:lnTo>
                  <a:pt x="273344" y="98358"/>
                </a:lnTo>
                <a:lnTo>
                  <a:pt x="307482" y="132069"/>
                </a:lnTo>
                <a:lnTo>
                  <a:pt x="313943" y="164866"/>
                </a:lnTo>
                <a:lnTo>
                  <a:pt x="313029" y="182178"/>
                </a:lnTo>
                <a:lnTo>
                  <a:pt x="293644" y="222229"/>
                </a:lnTo>
                <a:lnTo>
                  <a:pt x="249326" y="254111"/>
                </a:lnTo>
                <a:lnTo>
                  <a:pt x="228081" y="265054"/>
                </a:lnTo>
                <a:lnTo>
                  <a:pt x="194828" y="284165"/>
                </a:lnTo>
                <a:lnTo>
                  <a:pt x="164378" y="316047"/>
                </a:lnTo>
                <a:lnTo>
                  <a:pt x="155112" y="353415"/>
                </a:lnTo>
                <a:lnTo>
                  <a:pt x="155112" y="362498"/>
                </a:lnTo>
                <a:lnTo>
                  <a:pt x="173583" y="394380"/>
                </a:lnTo>
                <a:lnTo>
                  <a:pt x="177271" y="397123"/>
                </a:lnTo>
                <a:lnTo>
                  <a:pt x="181904" y="398038"/>
                </a:lnTo>
                <a:lnTo>
                  <a:pt x="187451" y="399836"/>
                </a:lnTo>
                <a:lnTo>
                  <a:pt x="192084" y="400751"/>
                </a:lnTo>
                <a:lnTo>
                  <a:pt x="197601" y="401665"/>
                </a:lnTo>
                <a:lnTo>
                  <a:pt x="217931" y="401665"/>
                </a:lnTo>
                <a:lnTo>
                  <a:pt x="258531" y="385297"/>
                </a:lnTo>
                <a:lnTo>
                  <a:pt x="273344" y="359785"/>
                </a:lnTo>
                <a:lnTo>
                  <a:pt x="289956" y="341558"/>
                </a:lnTo>
                <a:lnTo>
                  <a:pt x="300106" y="333359"/>
                </a:lnTo>
                <a:lnTo>
                  <a:pt x="322265" y="318790"/>
                </a:lnTo>
                <a:lnTo>
                  <a:pt x="348112" y="306049"/>
                </a:lnTo>
                <a:lnTo>
                  <a:pt x="379536" y="289651"/>
                </a:lnTo>
                <a:lnTo>
                  <a:pt x="422909" y="259567"/>
                </a:lnTo>
                <a:lnTo>
                  <a:pt x="452475" y="216773"/>
                </a:lnTo>
                <a:lnTo>
                  <a:pt x="432175" y="216773"/>
                </a:lnTo>
                <a:lnTo>
                  <a:pt x="394289" y="214030"/>
                </a:lnTo>
                <a:lnTo>
                  <a:pt x="381365" y="212201"/>
                </a:lnTo>
                <a:lnTo>
                  <a:pt x="348112" y="204033"/>
                </a:lnTo>
                <a:lnTo>
                  <a:pt x="347197" y="203118"/>
                </a:lnTo>
                <a:lnTo>
                  <a:pt x="339821" y="199491"/>
                </a:lnTo>
                <a:lnTo>
                  <a:pt x="333359" y="194005"/>
                </a:lnTo>
                <a:lnTo>
                  <a:pt x="329671" y="186720"/>
                </a:lnTo>
                <a:lnTo>
                  <a:pt x="327812" y="177606"/>
                </a:lnTo>
                <a:lnTo>
                  <a:pt x="329671" y="167579"/>
                </a:lnTo>
                <a:lnTo>
                  <a:pt x="336102" y="158495"/>
                </a:lnTo>
                <a:lnTo>
                  <a:pt x="344423" y="152125"/>
                </a:lnTo>
                <a:lnTo>
                  <a:pt x="354604" y="150266"/>
                </a:lnTo>
                <a:lnTo>
                  <a:pt x="462455" y="150266"/>
                </a:lnTo>
                <a:lnTo>
                  <a:pt x="461711" y="142097"/>
                </a:lnTo>
                <a:lnTo>
                  <a:pt x="459851" y="132984"/>
                </a:lnTo>
                <a:lnTo>
                  <a:pt x="457108" y="122956"/>
                </a:lnTo>
                <a:lnTo>
                  <a:pt x="449701" y="122956"/>
                </a:lnTo>
                <a:lnTo>
                  <a:pt x="434919" y="119298"/>
                </a:lnTo>
                <a:lnTo>
                  <a:pt x="428457" y="117500"/>
                </a:lnTo>
                <a:lnTo>
                  <a:pt x="415533" y="110215"/>
                </a:lnTo>
                <a:lnTo>
                  <a:pt x="404469" y="101102"/>
                </a:lnTo>
                <a:lnTo>
                  <a:pt x="395203" y="90159"/>
                </a:lnTo>
                <a:lnTo>
                  <a:pt x="394722" y="89275"/>
                </a:lnTo>
                <a:close/>
              </a:path>
              <a:path w="462915" h="401955">
                <a:moveTo>
                  <a:pt x="238231" y="0"/>
                </a:moveTo>
                <a:lnTo>
                  <a:pt x="226222" y="0"/>
                </a:lnTo>
                <a:lnTo>
                  <a:pt x="188396" y="1828"/>
                </a:lnTo>
                <a:lnTo>
                  <a:pt x="139445" y="10027"/>
                </a:lnTo>
                <a:lnTo>
                  <a:pt x="100644" y="23682"/>
                </a:lnTo>
                <a:lnTo>
                  <a:pt x="89580" y="29138"/>
                </a:lnTo>
                <a:lnTo>
                  <a:pt x="78485" y="33710"/>
                </a:lnTo>
                <a:lnTo>
                  <a:pt x="40629" y="61020"/>
                </a:lnTo>
                <a:lnTo>
                  <a:pt x="12923" y="94731"/>
                </a:lnTo>
                <a:lnTo>
                  <a:pt x="0" y="129326"/>
                </a:lnTo>
                <a:lnTo>
                  <a:pt x="0" y="135727"/>
                </a:lnTo>
                <a:lnTo>
                  <a:pt x="15697" y="173949"/>
                </a:lnTo>
                <a:lnTo>
                  <a:pt x="53553" y="185806"/>
                </a:lnTo>
                <a:lnTo>
                  <a:pt x="69250" y="185806"/>
                </a:lnTo>
                <a:lnTo>
                  <a:pt x="104333" y="169407"/>
                </a:lnTo>
                <a:lnTo>
                  <a:pt x="120944" y="147553"/>
                </a:lnTo>
                <a:lnTo>
                  <a:pt x="133898" y="131155"/>
                </a:lnTo>
                <a:lnTo>
                  <a:pt x="174528" y="100187"/>
                </a:lnTo>
                <a:lnTo>
                  <a:pt x="213299" y="90159"/>
                </a:lnTo>
                <a:lnTo>
                  <a:pt x="225308" y="89275"/>
                </a:lnTo>
                <a:lnTo>
                  <a:pt x="394722" y="89275"/>
                </a:lnTo>
                <a:lnTo>
                  <a:pt x="388772" y="78333"/>
                </a:lnTo>
                <a:lnTo>
                  <a:pt x="384139" y="64678"/>
                </a:lnTo>
                <a:lnTo>
                  <a:pt x="383225" y="50993"/>
                </a:lnTo>
                <a:lnTo>
                  <a:pt x="383225" y="47365"/>
                </a:lnTo>
                <a:lnTo>
                  <a:pt x="384139" y="43708"/>
                </a:lnTo>
                <a:lnTo>
                  <a:pt x="384139" y="40081"/>
                </a:lnTo>
                <a:lnTo>
                  <a:pt x="342595" y="17312"/>
                </a:lnTo>
                <a:lnTo>
                  <a:pt x="293644" y="5455"/>
                </a:lnTo>
                <a:lnTo>
                  <a:pt x="271485" y="2743"/>
                </a:lnTo>
                <a:lnTo>
                  <a:pt x="260390" y="914"/>
                </a:lnTo>
                <a:lnTo>
                  <a:pt x="249326" y="914"/>
                </a:lnTo>
                <a:lnTo>
                  <a:pt x="238231" y="0"/>
                </a:lnTo>
                <a:close/>
              </a:path>
              <a:path w="462915" h="401955">
                <a:moveTo>
                  <a:pt x="462455" y="150266"/>
                </a:moveTo>
                <a:lnTo>
                  <a:pt x="361035" y="150266"/>
                </a:lnTo>
                <a:lnTo>
                  <a:pt x="362894" y="151211"/>
                </a:lnTo>
                <a:lnTo>
                  <a:pt x="372130" y="153923"/>
                </a:lnTo>
                <a:lnTo>
                  <a:pt x="382280" y="156667"/>
                </a:lnTo>
                <a:lnTo>
                  <a:pt x="404469" y="160294"/>
                </a:lnTo>
                <a:lnTo>
                  <a:pt x="438607" y="163037"/>
                </a:lnTo>
                <a:lnTo>
                  <a:pt x="459851" y="163037"/>
                </a:lnTo>
                <a:lnTo>
                  <a:pt x="462625" y="162123"/>
                </a:lnTo>
                <a:lnTo>
                  <a:pt x="462625" y="152125"/>
                </a:lnTo>
                <a:lnTo>
                  <a:pt x="462455" y="15026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27659" name="object 11"/>
          <p:cNvSpPr>
            <a:spLocks/>
          </p:cNvSpPr>
          <p:nvPr/>
        </p:nvSpPr>
        <p:spPr bwMode="auto">
          <a:xfrm>
            <a:off x="8605839" y="1000125"/>
            <a:ext cx="31750" cy="25004"/>
          </a:xfrm>
          <a:custGeom>
            <a:avLst/>
            <a:gdLst>
              <a:gd name="T0" fmla="*/ 15390 w 32384"/>
              <a:gd name="T1" fmla="*/ 0 h 33020"/>
              <a:gd name="T2" fmla="*/ 9054 w 32384"/>
              <a:gd name="T3" fmla="*/ 892 h 33020"/>
              <a:gd name="T4" fmla="*/ 4512 w 32384"/>
              <a:gd name="T5" fmla="*/ 4585 h 33020"/>
              <a:gd name="T6" fmla="*/ 896 w 32384"/>
              <a:gd name="T7" fmla="*/ 10093 h 33020"/>
              <a:gd name="T8" fmla="*/ 0 w 32384"/>
              <a:gd name="T9" fmla="*/ 16525 h 33020"/>
              <a:gd name="T10" fmla="*/ 896 w 32384"/>
              <a:gd name="T11" fmla="*/ 22987 h 33020"/>
              <a:gd name="T12" fmla="*/ 4512 w 32384"/>
              <a:gd name="T13" fmla="*/ 28496 h 33020"/>
              <a:gd name="T14" fmla="*/ 9054 w 32384"/>
              <a:gd name="T15" fmla="*/ 32189 h 33020"/>
              <a:gd name="T16" fmla="*/ 15390 w 32384"/>
              <a:gd name="T17" fmla="*/ 33081 h 33020"/>
              <a:gd name="T18" fmla="*/ 21724 w 32384"/>
              <a:gd name="T19" fmla="*/ 32189 h 33020"/>
              <a:gd name="T20" fmla="*/ 27164 w 32384"/>
              <a:gd name="T21" fmla="*/ 28496 h 33020"/>
              <a:gd name="T22" fmla="*/ 30779 w 32384"/>
              <a:gd name="T23" fmla="*/ 22987 h 33020"/>
              <a:gd name="T24" fmla="*/ 31675 w 32384"/>
              <a:gd name="T25" fmla="*/ 16525 h 33020"/>
              <a:gd name="T26" fmla="*/ 30779 w 32384"/>
              <a:gd name="T27" fmla="*/ 10093 h 33020"/>
              <a:gd name="T28" fmla="*/ 27164 w 32384"/>
              <a:gd name="T29" fmla="*/ 4585 h 33020"/>
              <a:gd name="T30" fmla="*/ 21724 w 32384"/>
              <a:gd name="T31" fmla="*/ 892 h 33020"/>
              <a:gd name="T32" fmla="*/ 15390 w 32384"/>
              <a:gd name="T33" fmla="*/ 0 h 3302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2384" h="33020">
                <a:moveTo>
                  <a:pt x="15697" y="0"/>
                </a:moveTo>
                <a:lnTo>
                  <a:pt x="9235" y="883"/>
                </a:lnTo>
                <a:lnTo>
                  <a:pt x="4602" y="4541"/>
                </a:lnTo>
                <a:lnTo>
                  <a:pt x="914" y="9997"/>
                </a:lnTo>
                <a:lnTo>
                  <a:pt x="0" y="16367"/>
                </a:lnTo>
                <a:lnTo>
                  <a:pt x="914" y="22768"/>
                </a:lnTo>
                <a:lnTo>
                  <a:pt x="4602" y="28224"/>
                </a:lnTo>
                <a:lnTo>
                  <a:pt x="9235" y="31882"/>
                </a:lnTo>
                <a:lnTo>
                  <a:pt x="15697" y="32765"/>
                </a:lnTo>
                <a:lnTo>
                  <a:pt x="22158" y="31882"/>
                </a:lnTo>
                <a:lnTo>
                  <a:pt x="27706" y="28224"/>
                </a:lnTo>
                <a:lnTo>
                  <a:pt x="31394" y="22768"/>
                </a:lnTo>
                <a:lnTo>
                  <a:pt x="32308" y="16367"/>
                </a:lnTo>
                <a:lnTo>
                  <a:pt x="31394" y="9997"/>
                </a:lnTo>
                <a:lnTo>
                  <a:pt x="27706" y="4541"/>
                </a:lnTo>
                <a:lnTo>
                  <a:pt x="22158" y="883"/>
                </a:lnTo>
                <a:lnTo>
                  <a:pt x="1569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27660" name="object 12"/>
          <p:cNvSpPr>
            <a:spLocks/>
          </p:cNvSpPr>
          <p:nvPr/>
        </p:nvSpPr>
        <p:spPr bwMode="auto">
          <a:xfrm>
            <a:off x="8742363" y="1000125"/>
            <a:ext cx="31750" cy="25004"/>
          </a:xfrm>
          <a:custGeom>
            <a:avLst/>
            <a:gdLst>
              <a:gd name="T0" fmla="*/ 16316 w 32384"/>
              <a:gd name="T1" fmla="*/ 0 h 33020"/>
              <a:gd name="T2" fmla="*/ 9981 w 32384"/>
              <a:gd name="T3" fmla="*/ 892 h 33020"/>
              <a:gd name="T4" fmla="*/ 4541 w 32384"/>
              <a:gd name="T5" fmla="*/ 4585 h 33020"/>
              <a:gd name="T6" fmla="*/ 926 w 32384"/>
              <a:gd name="T7" fmla="*/ 10093 h 33020"/>
              <a:gd name="T8" fmla="*/ 0 w 32384"/>
              <a:gd name="T9" fmla="*/ 16525 h 33020"/>
              <a:gd name="T10" fmla="*/ 926 w 32384"/>
              <a:gd name="T11" fmla="*/ 22987 h 33020"/>
              <a:gd name="T12" fmla="*/ 4541 w 32384"/>
              <a:gd name="T13" fmla="*/ 28496 h 33020"/>
              <a:gd name="T14" fmla="*/ 9981 w 32384"/>
              <a:gd name="T15" fmla="*/ 32189 h 33020"/>
              <a:gd name="T16" fmla="*/ 16316 w 32384"/>
              <a:gd name="T17" fmla="*/ 33081 h 33020"/>
              <a:gd name="T18" fmla="*/ 21755 w 32384"/>
              <a:gd name="T19" fmla="*/ 32189 h 33020"/>
              <a:gd name="T20" fmla="*/ 27193 w 32384"/>
              <a:gd name="T21" fmla="*/ 28496 h 33020"/>
              <a:gd name="T22" fmla="*/ 30809 w 32384"/>
              <a:gd name="T23" fmla="*/ 22987 h 33020"/>
              <a:gd name="T24" fmla="*/ 31706 w 32384"/>
              <a:gd name="T25" fmla="*/ 16525 h 33020"/>
              <a:gd name="T26" fmla="*/ 30809 w 32384"/>
              <a:gd name="T27" fmla="*/ 10093 h 33020"/>
              <a:gd name="T28" fmla="*/ 27193 w 32384"/>
              <a:gd name="T29" fmla="*/ 4585 h 33020"/>
              <a:gd name="T30" fmla="*/ 21755 w 32384"/>
              <a:gd name="T31" fmla="*/ 892 h 33020"/>
              <a:gd name="T32" fmla="*/ 16316 w 32384"/>
              <a:gd name="T33" fmla="*/ 0 h 3302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2384" h="33020">
                <a:moveTo>
                  <a:pt x="16642" y="0"/>
                </a:moveTo>
                <a:lnTo>
                  <a:pt x="10180" y="883"/>
                </a:lnTo>
                <a:lnTo>
                  <a:pt x="4632" y="4541"/>
                </a:lnTo>
                <a:lnTo>
                  <a:pt x="944" y="9997"/>
                </a:lnTo>
                <a:lnTo>
                  <a:pt x="0" y="16367"/>
                </a:lnTo>
                <a:lnTo>
                  <a:pt x="944" y="22768"/>
                </a:lnTo>
                <a:lnTo>
                  <a:pt x="4632" y="28224"/>
                </a:lnTo>
                <a:lnTo>
                  <a:pt x="10180" y="31882"/>
                </a:lnTo>
                <a:lnTo>
                  <a:pt x="16642" y="32765"/>
                </a:lnTo>
                <a:lnTo>
                  <a:pt x="22189" y="31882"/>
                </a:lnTo>
                <a:lnTo>
                  <a:pt x="27736" y="28224"/>
                </a:lnTo>
                <a:lnTo>
                  <a:pt x="31424" y="22768"/>
                </a:lnTo>
                <a:lnTo>
                  <a:pt x="32339" y="16367"/>
                </a:lnTo>
                <a:lnTo>
                  <a:pt x="31424" y="9997"/>
                </a:lnTo>
                <a:lnTo>
                  <a:pt x="27736" y="4541"/>
                </a:lnTo>
                <a:lnTo>
                  <a:pt x="22189" y="883"/>
                </a:lnTo>
                <a:lnTo>
                  <a:pt x="1664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Tree>
    <p:extLst>
      <p:ext uri="{BB962C8B-B14F-4D97-AF65-F5344CB8AC3E}">
        <p14:creationId xmlns:p14="http://schemas.microsoft.com/office/powerpoint/2010/main" val="35308853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8675"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28676"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5" name="object 5"/>
          <p:cNvSpPr txBox="1"/>
          <p:nvPr/>
        </p:nvSpPr>
        <p:spPr>
          <a:xfrm>
            <a:off x="798514" y="2586643"/>
            <a:ext cx="7373937" cy="2146742"/>
          </a:xfrm>
          <a:prstGeom prst="rect">
            <a:avLst/>
          </a:prstGeom>
        </p:spPr>
        <p:txBody>
          <a:bodyPr lIns="0" tIns="0" rIns="0" bIns="0">
            <a:spAutoFit/>
          </a:bodyPr>
          <a:lstStyle/>
          <a:p>
            <a:pPr marL="9525" fontAlgn="auto">
              <a:spcBef>
                <a:spcPts val="0"/>
              </a:spcBef>
              <a:spcAft>
                <a:spcPts val="0"/>
              </a:spcAft>
              <a:defRPr/>
            </a:pPr>
            <a:r>
              <a:rPr dirty="0">
                <a:solidFill>
                  <a:srgbClr val="99CD00"/>
                </a:solidFill>
                <a:latin typeface="Wingdings 3"/>
                <a:cs typeface="Wingdings 3"/>
              </a:rPr>
              <a:t></a:t>
            </a:r>
            <a:r>
              <a:rPr spc="-34" dirty="0">
                <a:solidFill>
                  <a:srgbClr val="99CD00"/>
                </a:solidFill>
                <a:latin typeface="Times New Roman"/>
                <a:cs typeface="Times New Roman"/>
              </a:rPr>
              <a:t> </a:t>
            </a:r>
            <a:r>
              <a:rPr spc="-4" dirty="0">
                <a:solidFill>
                  <a:srgbClr val="252525"/>
                </a:solidFill>
                <a:latin typeface="Arial"/>
                <a:cs typeface="Arial"/>
              </a:rPr>
              <a:t>C</a:t>
            </a:r>
            <a:r>
              <a:rPr spc="-11" dirty="0">
                <a:solidFill>
                  <a:srgbClr val="252525"/>
                </a:solidFill>
                <a:latin typeface="Arial"/>
                <a:cs typeface="Arial"/>
              </a:rPr>
              <a:t>l</a:t>
            </a:r>
            <a:r>
              <a:rPr spc="-4" dirty="0">
                <a:solidFill>
                  <a:srgbClr val="252525"/>
                </a:solidFill>
                <a:latin typeface="Arial"/>
                <a:cs typeface="Arial"/>
              </a:rPr>
              <a:t>ass</a:t>
            </a:r>
            <a:r>
              <a:rPr spc="-11" dirty="0">
                <a:solidFill>
                  <a:srgbClr val="252525"/>
                </a:solidFill>
                <a:latin typeface="Arial"/>
                <a:cs typeface="Arial"/>
              </a:rPr>
              <a:t>i</a:t>
            </a:r>
            <a:r>
              <a:rPr dirty="0">
                <a:solidFill>
                  <a:srgbClr val="252525"/>
                </a:solidFill>
                <a:latin typeface="Arial"/>
                <a:cs typeface="Arial"/>
              </a:rPr>
              <a:t>ficat</a:t>
            </a:r>
            <a:r>
              <a:rPr spc="-8" dirty="0">
                <a:solidFill>
                  <a:srgbClr val="252525"/>
                </a:solidFill>
                <a:latin typeface="Arial"/>
                <a:cs typeface="Arial"/>
              </a:rPr>
              <a:t>i</a:t>
            </a:r>
            <a:r>
              <a:rPr spc="-4" dirty="0">
                <a:solidFill>
                  <a:srgbClr val="252525"/>
                </a:solidFill>
                <a:latin typeface="Arial"/>
                <a:cs typeface="Arial"/>
              </a:rPr>
              <a:t>o</a:t>
            </a:r>
            <a:r>
              <a:rPr dirty="0">
                <a:solidFill>
                  <a:srgbClr val="252525"/>
                </a:solidFill>
                <a:latin typeface="Arial"/>
                <a:cs typeface="Arial"/>
              </a:rPr>
              <a:t>n</a:t>
            </a:r>
            <a:r>
              <a:rPr spc="71" dirty="0">
                <a:solidFill>
                  <a:srgbClr val="252525"/>
                </a:solidFill>
                <a:latin typeface="Times New Roman"/>
                <a:cs typeface="Times New Roman"/>
              </a:rPr>
              <a:t> </a:t>
            </a:r>
            <a:r>
              <a:rPr spc="-4" dirty="0">
                <a:solidFill>
                  <a:srgbClr val="252525"/>
                </a:solidFill>
                <a:latin typeface="Arial"/>
                <a:cs typeface="Arial"/>
              </a:rPr>
              <a:t>a</a:t>
            </a:r>
            <a:r>
              <a:rPr spc="-8" dirty="0">
                <a:solidFill>
                  <a:srgbClr val="252525"/>
                </a:solidFill>
                <a:latin typeface="Arial"/>
                <a:cs typeface="Arial"/>
              </a:rPr>
              <a:t>n</a:t>
            </a:r>
            <a:r>
              <a:rPr dirty="0">
                <a:solidFill>
                  <a:srgbClr val="252525"/>
                </a:solidFill>
                <a:latin typeface="Arial"/>
                <a:cs typeface="Arial"/>
              </a:rPr>
              <a:t>d</a:t>
            </a:r>
            <a:r>
              <a:rPr spc="56" dirty="0">
                <a:solidFill>
                  <a:srgbClr val="252525"/>
                </a:solidFill>
                <a:latin typeface="Times New Roman"/>
                <a:cs typeface="Times New Roman"/>
              </a:rPr>
              <a:t> </a:t>
            </a:r>
            <a:r>
              <a:rPr dirty="0">
                <a:solidFill>
                  <a:srgbClr val="252525"/>
                </a:solidFill>
                <a:latin typeface="Arial"/>
                <a:cs typeface="Arial"/>
              </a:rPr>
              <a:t>regress</a:t>
            </a:r>
            <a:r>
              <a:rPr spc="-11" dirty="0">
                <a:solidFill>
                  <a:srgbClr val="252525"/>
                </a:solidFill>
                <a:latin typeface="Arial"/>
                <a:cs typeface="Arial"/>
              </a:rPr>
              <a:t>i</a:t>
            </a:r>
            <a:r>
              <a:rPr spc="-4" dirty="0">
                <a:solidFill>
                  <a:srgbClr val="252525"/>
                </a:solidFill>
                <a:latin typeface="Arial"/>
                <a:cs typeface="Arial"/>
              </a:rPr>
              <a:t>o</a:t>
            </a:r>
            <a:r>
              <a:rPr dirty="0">
                <a:solidFill>
                  <a:srgbClr val="252525"/>
                </a:solidFill>
                <a:latin typeface="Arial"/>
                <a:cs typeface="Arial"/>
              </a:rPr>
              <a:t>n</a:t>
            </a:r>
            <a:r>
              <a:rPr spc="64" dirty="0">
                <a:solidFill>
                  <a:srgbClr val="252525"/>
                </a:solidFill>
                <a:latin typeface="Times New Roman"/>
                <a:cs typeface="Times New Roman"/>
              </a:rPr>
              <a:t> </a:t>
            </a:r>
            <a:r>
              <a:rPr spc="-4" dirty="0">
                <a:solidFill>
                  <a:srgbClr val="252525"/>
                </a:solidFill>
                <a:latin typeface="Arial"/>
                <a:cs typeface="Arial"/>
              </a:rPr>
              <a:t>ar</a:t>
            </a:r>
            <a:r>
              <a:rPr dirty="0">
                <a:solidFill>
                  <a:srgbClr val="252525"/>
                </a:solidFill>
                <a:latin typeface="Arial"/>
                <a:cs typeface="Arial"/>
              </a:rPr>
              <a:t>e</a:t>
            </a:r>
            <a:r>
              <a:rPr spc="41" dirty="0">
                <a:solidFill>
                  <a:srgbClr val="252525"/>
                </a:solidFill>
                <a:latin typeface="Times New Roman"/>
                <a:cs typeface="Times New Roman"/>
              </a:rPr>
              <a:t> </a:t>
            </a:r>
            <a:r>
              <a:rPr spc="-4" dirty="0">
                <a:solidFill>
                  <a:srgbClr val="252525"/>
                </a:solidFill>
                <a:latin typeface="Arial"/>
                <a:cs typeface="Arial"/>
              </a:rPr>
              <a:t>g</a:t>
            </a:r>
            <a:r>
              <a:rPr spc="-8" dirty="0">
                <a:solidFill>
                  <a:srgbClr val="252525"/>
                </a:solidFill>
                <a:latin typeface="Arial"/>
                <a:cs typeface="Arial"/>
              </a:rPr>
              <a:t>e</a:t>
            </a:r>
            <a:r>
              <a:rPr spc="-4" dirty="0">
                <a:solidFill>
                  <a:srgbClr val="252525"/>
                </a:solidFill>
                <a:latin typeface="Arial"/>
                <a:cs typeface="Arial"/>
              </a:rPr>
              <a:t>n</a:t>
            </a:r>
            <a:r>
              <a:rPr spc="-8" dirty="0">
                <a:solidFill>
                  <a:srgbClr val="252525"/>
                </a:solidFill>
                <a:latin typeface="Arial"/>
                <a:cs typeface="Arial"/>
              </a:rPr>
              <a:t>e</a:t>
            </a:r>
            <a:r>
              <a:rPr dirty="0">
                <a:solidFill>
                  <a:srgbClr val="252525"/>
                </a:solidFill>
                <a:latin typeface="Arial"/>
                <a:cs typeface="Arial"/>
              </a:rPr>
              <a:t>ral</a:t>
            </a:r>
            <a:r>
              <a:rPr spc="-11" dirty="0">
                <a:solidFill>
                  <a:srgbClr val="252525"/>
                </a:solidFill>
                <a:latin typeface="Arial"/>
                <a:cs typeface="Arial"/>
              </a:rPr>
              <a:t>l</a:t>
            </a:r>
            <a:r>
              <a:rPr dirty="0">
                <a:solidFill>
                  <a:srgbClr val="252525"/>
                </a:solidFill>
                <a:latin typeface="Arial"/>
                <a:cs typeface="Arial"/>
              </a:rPr>
              <a:t>y</a:t>
            </a:r>
            <a:r>
              <a:rPr spc="75" dirty="0">
                <a:solidFill>
                  <a:srgbClr val="252525"/>
                </a:solidFill>
                <a:latin typeface="Times New Roman"/>
                <a:cs typeface="Times New Roman"/>
              </a:rPr>
              <a:t> </a:t>
            </a:r>
            <a:r>
              <a:rPr dirty="0">
                <a:solidFill>
                  <a:srgbClr val="252525"/>
                </a:solidFill>
                <a:latin typeface="Arial"/>
                <a:cs typeface="Arial"/>
              </a:rPr>
              <a:t>so</a:t>
            </a:r>
            <a:r>
              <a:rPr spc="-11" dirty="0">
                <a:solidFill>
                  <a:srgbClr val="252525"/>
                </a:solidFill>
                <a:latin typeface="Arial"/>
                <a:cs typeface="Arial"/>
              </a:rPr>
              <a:t>l</a:t>
            </a:r>
            <a:r>
              <a:rPr dirty="0">
                <a:solidFill>
                  <a:srgbClr val="252525"/>
                </a:solidFill>
                <a:latin typeface="Arial"/>
                <a:cs typeface="Arial"/>
              </a:rPr>
              <a:t>ved</a:t>
            </a:r>
            <a:r>
              <a:rPr lang="en-US" dirty="0">
                <a:latin typeface="Arial"/>
                <a:cs typeface="Arial"/>
              </a:rPr>
              <a:t> </a:t>
            </a:r>
            <a:r>
              <a:rPr spc="-4" dirty="0">
                <a:solidFill>
                  <a:srgbClr val="252525"/>
                </a:solidFill>
                <a:latin typeface="Arial"/>
                <a:cs typeface="Arial"/>
              </a:rPr>
              <a:t>w</a:t>
            </a:r>
            <a:r>
              <a:rPr spc="-8" dirty="0">
                <a:solidFill>
                  <a:srgbClr val="252525"/>
                </a:solidFill>
                <a:latin typeface="Arial"/>
                <a:cs typeface="Arial"/>
              </a:rPr>
              <a:t>ith</a:t>
            </a:r>
            <a:r>
              <a:rPr spc="53" dirty="0">
                <a:solidFill>
                  <a:srgbClr val="252525"/>
                </a:solidFill>
                <a:latin typeface="Times New Roman"/>
                <a:cs typeface="Times New Roman"/>
              </a:rPr>
              <a:t> </a:t>
            </a:r>
            <a:r>
              <a:rPr b="1" spc="-15" dirty="0">
                <a:solidFill>
                  <a:srgbClr val="81AF00"/>
                </a:solidFill>
                <a:latin typeface="Arial"/>
                <a:cs typeface="Arial"/>
              </a:rPr>
              <a:t>su</a:t>
            </a:r>
            <a:r>
              <a:rPr b="1" spc="-19" dirty="0">
                <a:solidFill>
                  <a:srgbClr val="81AF00"/>
                </a:solidFill>
                <a:latin typeface="Arial"/>
                <a:cs typeface="Arial"/>
              </a:rPr>
              <a:t>p</a:t>
            </a:r>
            <a:r>
              <a:rPr b="1" spc="-4" dirty="0">
                <a:solidFill>
                  <a:srgbClr val="81AF00"/>
                </a:solidFill>
                <a:latin typeface="Arial"/>
                <a:cs typeface="Arial"/>
              </a:rPr>
              <a:t>ervise</a:t>
            </a:r>
            <a:r>
              <a:rPr b="1" dirty="0">
                <a:solidFill>
                  <a:srgbClr val="81AF00"/>
                </a:solidFill>
                <a:latin typeface="Arial"/>
                <a:cs typeface="Arial"/>
              </a:rPr>
              <a:t>d</a:t>
            </a:r>
            <a:r>
              <a:rPr b="1" spc="60" dirty="0">
                <a:solidFill>
                  <a:srgbClr val="81AF00"/>
                </a:solidFill>
                <a:latin typeface="Times New Roman"/>
                <a:cs typeface="Times New Roman"/>
              </a:rPr>
              <a:t> </a:t>
            </a:r>
            <a:r>
              <a:rPr dirty="0">
                <a:solidFill>
                  <a:srgbClr val="252525"/>
                </a:solidFill>
                <a:latin typeface="Arial"/>
                <a:cs typeface="Arial"/>
              </a:rPr>
              <a:t>techn</a:t>
            </a:r>
            <a:r>
              <a:rPr spc="-11" dirty="0">
                <a:solidFill>
                  <a:srgbClr val="252525"/>
                </a:solidFill>
                <a:latin typeface="Arial"/>
                <a:cs typeface="Arial"/>
              </a:rPr>
              <a:t>i</a:t>
            </a:r>
            <a:r>
              <a:rPr spc="-4" dirty="0">
                <a:solidFill>
                  <a:srgbClr val="252525"/>
                </a:solidFill>
                <a:latin typeface="Arial"/>
                <a:cs typeface="Arial"/>
              </a:rPr>
              <a:t>qu</a:t>
            </a:r>
            <a:r>
              <a:rPr spc="-8" dirty="0">
                <a:solidFill>
                  <a:srgbClr val="252525"/>
                </a:solidFill>
                <a:latin typeface="Arial"/>
                <a:cs typeface="Arial"/>
              </a:rPr>
              <a:t>e</a:t>
            </a:r>
            <a:r>
              <a:rPr dirty="0">
                <a:solidFill>
                  <a:srgbClr val="252525"/>
                </a:solidFill>
                <a:latin typeface="Arial"/>
                <a:cs typeface="Arial"/>
              </a:rPr>
              <a:t>s</a:t>
            </a:r>
            <a:endParaRPr dirty="0">
              <a:latin typeface="Arial"/>
              <a:cs typeface="Arial"/>
            </a:endParaRPr>
          </a:p>
          <a:p>
            <a:pPr fontAlgn="auto">
              <a:spcBef>
                <a:spcPts val="7"/>
              </a:spcBef>
              <a:spcAft>
                <a:spcPts val="0"/>
              </a:spcAft>
              <a:defRPr/>
            </a:pPr>
            <a:endParaRPr sz="1575" dirty="0">
              <a:latin typeface="Times New Roman"/>
              <a:cs typeface="Times New Roman"/>
            </a:endParaRPr>
          </a:p>
          <a:p>
            <a:pPr marL="9525" fontAlgn="auto">
              <a:spcBef>
                <a:spcPts val="0"/>
              </a:spcBef>
              <a:spcAft>
                <a:spcPts val="0"/>
              </a:spcAft>
              <a:defRPr/>
            </a:pPr>
            <a:r>
              <a:rPr dirty="0">
                <a:solidFill>
                  <a:srgbClr val="99CD00"/>
                </a:solidFill>
                <a:latin typeface="Wingdings 3"/>
                <a:cs typeface="Wingdings 3"/>
              </a:rPr>
              <a:t></a:t>
            </a:r>
            <a:r>
              <a:rPr spc="-34" dirty="0">
                <a:solidFill>
                  <a:srgbClr val="99CD00"/>
                </a:solidFill>
                <a:latin typeface="Times New Roman"/>
                <a:cs typeface="Times New Roman"/>
              </a:rPr>
              <a:t> </a:t>
            </a:r>
            <a:r>
              <a:rPr spc="-4" dirty="0">
                <a:solidFill>
                  <a:srgbClr val="252525"/>
                </a:solidFill>
                <a:latin typeface="Arial"/>
                <a:cs typeface="Arial"/>
              </a:rPr>
              <a:t>C</a:t>
            </a:r>
            <a:r>
              <a:rPr spc="-11" dirty="0">
                <a:solidFill>
                  <a:srgbClr val="252525"/>
                </a:solidFill>
                <a:latin typeface="Arial"/>
                <a:cs typeface="Arial"/>
              </a:rPr>
              <a:t>l</a:t>
            </a:r>
            <a:r>
              <a:rPr spc="-4" dirty="0">
                <a:solidFill>
                  <a:srgbClr val="252525"/>
                </a:solidFill>
                <a:latin typeface="Arial"/>
                <a:cs typeface="Arial"/>
              </a:rPr>
              <a:t>usteri</a:t>
            </a:r>
            <a:r>
              <a:rPr spc="-8" dirty="0">
                <a:solidFill>
                  <a:srgbClr val="252525"/>
                </a:solidFill>
                <a:latin typeface="Arial"/>
                <a:cs typeface="Arial"/>
              </a:rPr>
              <a:t>n</a:t>
            </a:r>
            <a:r>
              <a:rPr spc="-4" dirty="0">
                <a:solidFill>
                  <a:srgbClr val="252525"/>
                </a:solidFill>
                <a:latin typeface="Arial"/>
                <a:cs typeface="Arial"/>
              </a:rPr>
              <a:t>g</a:t>
            </a:r>
            <a:r>
              <a:rPr dirty="0">
                <a:solidFill>
                  <a:srgbClr val="252525"/>
                </a:solidFill>
                <a:latin typeface="Arial"/>
                <a:cs typeface="Arial"/>
              </a:rPr>
              <a:t>,</a:t>
            </a:r>
            <a:r>
              <a:rPr spc="64" dirty="0">
                <a:solidFill>
                  <a:srgbClr val="252525"/>
                </a:solidFill>
                <a:latin typeface="Times New Roman"/>
                <a:cs typeface="Times New Roman"/>
              </a:rPr>
              <a:t> </a:t>
            </a:r>
            <a:r>
              <a:rPr spc="-4" dirty="0">
                <a:solidFill>
                  <a:srgbClr val="252525"/>
                </a:solidFill>
                <a:latin typeface="Arial"/>
                <a:cs typeface="Arial"/>
              </a:rPr>
              <a:t>co</a:t>
            </a:r>
            <a:r>
              <a:rPr dirty="0">
                <a:solidFill>
                  <a:srgbClr val="252525"/>
                </a:solidFill>
                <a:latin typeface="Arial"/>
                <a:cs typeface="Arial"/>
              </a:rPr>
              <a:t>-</a:t>
            </a:r>
            <a:r>
              <a:rPr spc="-4" dirty="0">
                <a:solidFill>
                  <a:srgbClr val="252525"/>
                </a:solidFill>
                <a:latin typeface="Arial"/>
                <a:cs typeface="Arial"/>
              </a:rPr>
              <a:t>occ</a:t>
            </a:r>
            <a:r>
              <a:rPr spc="-8" dirty="0">
                <a:solidFill>
                  <a:srgbClr val="252525"/>
                </a:solidFill>
                <a:latin typeface="Arial"/>
                <a:cs typeface="Arial"/>
              </a:rPr>
              <a:t>u</a:t>
            </a:r>
            <a:r>
              <a:rPr dirty="0">
                <a:solidFill>
                  <a:srgbClr val="252525"/>
                </a:solidFill>
                <a:latin typeface="Arial"/>
                <a:cs typeface="Arial"/>
              </a:rPr>
              <a:t>rence</a:t>
            </a:r>
            <a:r>
              <a:rPr spc="64" dirty="0">
                <a:solidFill>
                  <a:srgbClr val="252525"/>
                </a:solidFill>
                <a:latin typeface="Times New Roman"/>
                <a:cs typeface="Times New Roman"/>
              </a:rPr>
              <a:t> </a:t>
            </a:r>
            <a:r>
              <a:rPr spc="-4" dirty="0">
                <a:solidFill>
                  <a:srgbClr val="252525"/>
                </a:solidFill>
                <a:latin typeface="Arial"/>
                <a:cs typeface="Arial"/>
              </a:rPr>
              <a:t>grou</a:t>
            </a:r>
            <a:r>
              <a:rPr spc="-11" dirty="0">
                <a:solidFill>
                  <a:srgbClr val="252525"/>
                </a:solidFill>
                <a:latin typeface="Arial"/>
                <a:cs typeface="Arial"/>
              </a:rPr>
              <a:t>p</a:t>
            </a:r>
            <a:r>
              <a:rPr spc="-4" dirty="0">
                <a:solidFill>
                  <a:srgbClr val="252525"/>
                </a:solidFill>
                <a:latin typeface="Arial"/>
                <a:cs typeface="Arial"/>
              </a:rPr>
              <a:t>i</a:t>
            </a:r>
            <a:r>
              <a:rPr spc="-8" dirty="0">
                <a:solidFill>
                  <a:srgbClr val="252525"/>
                </a:solidFill>
                <a:latin typeface="Arial"/>
                <a:cs typeface="Arial"/>
              </a:rPr>
              <a:t>n</a:t>
            </a:r>
            <a:r>
              <a:rPr spc="-4" dirty="0">
                <a:solidFill>
                  <a:srgbClr val="252525"/>
                </a:solidFill>
                <a:latin typeface="Arial"/>
                <a:cs typeface="Arial"/>
              </a:rPr>
              <a:t>g</a:t>
            </a:r>
            <a:r>
              <a:rPr dirty="0">
                <a:solidFill>
                  <a:srgbClr val="252525"/>
                </a:solidFill>
                <a:latin typeface="Arial"/>
                <a:cs typeface="Arial"/>
              </a:rPr>
              <a:t>,</a:t>
            </a:r>
            <a:r>
              <a:rPr spc="68" dirty="0">
                <a:solidFill>
                  <a:srgbClr val="252525"/>
                </a:solidFill>
                <a:latin typeface="Times New Roman"/>
                <a:cs typeface="Times New Roman"/>
              </a:rPr>
              <a:t> </a:t>
            </a:r>
            <a:r>
              <a:rPr spc="-4" dirty="0">
                <a:solidFill>
                  <a:srgbClr val="252525"/>
                </a:solidFill>
                <a:latin typeface="Arial"/>
                <a:cs typeface="Arial"/>
              </a:rPr>
              <a:t>an</a:t>
            </a:r>
            <a:r>
              <a:rPr dirty="0">
                <a:solidFill>
                  <a:srgbClr val="252525"/>
                </a:solidFill>
                <a:latin typeface="Arial"/>
                <a:cs typeface="Arial"/>
              </a:rPr>
              <a:t>d</a:t>
            </a:r>
            <a:r>
              <a:rPr spc="56" dirty="0">
                <a:solidFill>
                  <a:srgbClr val="252525"/>
                </a:solidFill>
                <a:latin typeface="Times New Roman"/>
                <a:cs typeface="Times New Roman"/>
              </a:rPr>
              <a:t> </a:t>
            </a:r>
            <a:r>
              <a:rPr spc="-4" dirty="0">
                <a:solidFill>
                  <a:srgbClr val="252525"/>
                </a:solidFill>
                <a:latin typeface="Arial"/>
                <a:cs typeface="Arial"/>
              </a:rPr>
              <a:t>profi</a:t>
            </a:r>
            <a:r>
              <a:rPr spc="-8" dirty="0">
                <a:solidFill>
                  <a:srgbClr val="252525"/>
                </a:solidFill>
                <a:latin typeface="Arial"/>
                <a:cs typeface="Arial"/>
              </a:rPr>
              <a:t>l</a:t>
            </a:r>
            <a:r>
              <a:rPr spc="-4" dirty="0">
                <a:solidFill>
                  <a:srgbClr val="252525"/>
                </a:solidFill>
                <a:latin typeface="Arial"/>
                <a:cs typeface="Arial"/>
              </a:rPr>
              <a:t>i</a:t>
            </a:r>
            <a:r>
              <a:rPr spc="-8" dirty="0">
                <a:solidFill>
                  <a:srgbClr val="252525"/>
                </a:solidFill>
                <a:latin typeface="Arial"/>
                <a:cs typeface="Arial"/>
              </a:rPr>
              <a:t>n</a:t>
            </a:r>
            <a:r>
              <a:rPr dirty="0">
                <a:solidFill>
                  <a:srgbClr val="252525"/>
                </a:solidFill>
                <a:latin typeface="Arial"/>
                <a:cs typeface="Arial"/>
              </a:rPr>
              <a:t>g</a:t>
            </a:r>
            <a:r>
              <a:rPr spc="71" dirty="0">
                <a:solidFill>
                  <a:srgbClr val="252525"/>
                </a:solidFill>
                <a:latin typeface="Times New Roman"/>
                <a:cs typeface="Times New Roman"/>
              </a:rPr>
              <a:t> </a:t>
            </a:r>
            <a:r>
              <a:rPr spc="-4" dirty="0">
                <a:solidFill>
                  <a:srgbClr val="252525"/>
                </a:solidFill>
                <a:latin typeface="Arial"/>
                <a:cs typeface="Arial"/>
              </a:rPr>
              <a:t>are</a:t>
            </a:r>
            <a:endParaRPr dirty="0">
              <a:latin typeface="Arial"/>
              <a:cs typeface="Arial"/>
            </a:endParaRPr>
          </a:p>
          <a:p>
            <a:pPr marL="266224" fontAlgn="auto">
              <a:spcBef>
                <a:spcPts val="0"/>
              </a:spcBef>
              <a:spcAft>
                <a:spcPts val="0"/>
              </a:spcAft>
              <a:defRPr/>
            </a:pPr>
            <a:r>
              <a:rPr spc="-4" dirty="0">
                <a:solidFill>
                  <a:srgbClr val="252525"/>
                </a:solidFill>
                <a:latin typeface="Arial"/>
                <a:cs typeface="Arial"/>
              </a:rPr>
              <a:t>ge</a:t>
            </a:r>
            <a:r>
              <a:rPr spc="-8" dirty="0">
                <a:solidFill>
                  <a:srgbClr val="252525"/>
                </a:solidFill>
                <a:latin typeface="Arial"/>
                <a:cs typeface="Arial"/>
              </a:rPr>
              <a:t>n</a:t>
            </a:r>
            <a:r>
              <a:rPr spc="-4" dirty="0">
                <a:solidFill>
                  <a:srgbClr val="252525"/>
                </a:solidFill>
                <a:latin typeface="Arial"/>
                <a:cs typeface="Arial"/>
              </a:rPr>
              <a:t>eral</a:t>
            </a:r>
            <a:r>
              <a:rPr spc="-8" dirty="0">
                <a:solidFill>
                  <a:srgbClr val="252525"/>
                </a:solidFill>
                <a:latin typeface="Arial"/>
                <a:cs typeface="Arial"/>
              </a:rPr>
              <a:t>l</a:t>
            </a:r>
            <a:r>
              <a:rPr dirty="0">
                <a:solidFill>
                  <a:srgbClr val="252525"/>
                </a:solidFill>
                <a:latin typeface="Arial"/>
                <a:cs typeface="Arial"/>
              </a:rPr>
              <a:t>y</a:t>
            </a:r>
            <a:r>
              <a:rPr spc="83" dirty="0">
                <a:solidFill>
                  <a:srgbClr val="252525"/>
                </a:solidFill>
                <a:latin typeface="Times New Roman"/>
                <a:cs typeface="Times New Roman"/>
              </a:rPr>
              <a:t> </a:t>
            </a:r>
            <a:r>
              <a:rPr b="1" spc="-11" dirty="0">
                <a:solidFill>
                  <a:srgbClr val="81AF00"/>
                </a:solidFill>
                <a:latin typeface="Arial"/>
                <a:cs typeface="Arial"/>
              </a:rPr>
              <a:t>uns</a:t>
            </a:r>
            <a:r>
              <a:rPr b="1" spc="-19" dirty="0">
                <a:solidFill>
                  <a:srgbClr val="81AF00"/>
                </a:solidFill>
                <a:latin typeface="Arial"/>
                <a:cs typeface="Arial"/>
              </a:rPr>
              <a:t>u</a:t>
            </a:r>
            <a:r>
              <a:rPr b="1" dirty="0">
                <a:solidFill>
                  <a:srgbClr val="81AF00"/>
                </a:solidFill>
                <a:latin typeface="Arial"/>
                <a:cs typeface="Arial"/>
              </a:rPr>
              <a:t>pervised</a:t>
            </a:r>
            <a:endParaRPr dirty="0">
              <a:latin typeface="Arial"/>
              <a:cs typeface="Arial"/>
            </a:endParaRPr>
          </a:p>
          <a:p>
            <a:pPr fontAlgn="auto">
              <a:spcBef>
                <a:spcPts val="7"/>
              </a:spcBef>
              <a:spcAft>
                <a:spcPts val="0"/>
              </a:spcAft>
              <a:defRPr/>
            </a:pPr>
            <a:endParaRPr sz="1575" dirty="0">
              <a:latin typeface="Times New Roman"/>
              <a:cs typeface="Times New Roman"/>
            </a:endParaRPr>
          </a:p>
          <a:p>
            <a:pPr marL="9525" fontAlgn="auto">
              <a:spcBef>
                <a:spcPts val="0"/>
              </a:spcBef>
              <a:spcAft>
                <a:spcPts val="0"/>
              </a:spcAft>
              <a:defRPr/>
            </a:pPr>
            <a:r>
              <a:rPr dirty="0">
                <a:solidFill>
                  <a:srgbClr val="99CD00"/>
                </a:solidFill>
                <a:latin typeface="Wingdings 3"/>
                <a:cs typeface="Wingdings 3"/>
              </a:rPr>
              <a:t></a:t>
            </a:r>
            <a:r>
              <a:rPr spc="-34" dirty="0">
                <a:solidFill>
                  <a:srgbClr val="99CD00"/>
                </a:solidFill>
                <a:latin typeface="Times New Roman"/>
                <a:cs typeface="Times New Roman"/>
              </a:rPr>
              <a:t> </a:t>
            </a:r>
            <a:r>
              <a:rPr dirty="0">
                <a:solidFill>
                  <a:srgbClr val="252525"/>
                </a:solidFill>
                <a:latin typeface="Arial"/>
                <a:cs typeface="Arial"/>
              </a:rPr>
              <a:t>S</a:t>
            </a:r>
            <a:r>
              <a:rPr spc="-11" dirty="0">
                <a:solidFill>
                  <a:srgbClr val="252525"/>
                </a:solidFill>
                <a:latin typeface="Arial"/>
                <a:cs typeface="Arial"/>
              </a:rPr>
              <a:t>i</a:t>
            </a:r>
            <a:r>
              <a:rPr dirty="0">
                <a:solidFill>
                  <a:srgbClr val="252525"/>
                </a:solidFill>
                <a:latin typeface="Arial"/>
                <a:cs typeface="Arial"/>
              </a:rPr>
              <a:t>mi</a:t>
            </a:r>
            <a:r>
              <a:rPr spc="-8" dirty="0">
                <a:solidFill>
                  <a:srgbClr val="252525"/>
                </a:solidFill>
                <a:latin typeface="Arial"/>
                <a:cs typeface="Arial"/>
              </a:rPr>
              <a:t>l</a:t>
            </a:r>
            <a:r>
              <a:rPr spc="-4" dirty="0">
                <a:solidFill>
                  <a:srgbClr val="252525"/>
                </a:solidFill>
                <a:latin typeface="Arial"/>
                <a:cs typeface="Arial"/>
              </a:rPr>
              <a:t>arit</a:t>
            </a:r>
            <a:r>
              <a:rPr dirty="0">
                <a:solidFill>
                  <a:srgbClr val="252525"/>
                </a:solidFill>
                <a:latin typeface="Arial"/>
                <a:cs typeface="Arial"/>
              </a:rPr>
              <a:t>y</a:t>
            </a:r>
            <a:r>
              <a:rPr spc="71" dirty="0">
                <a:solidFill>
                  <a:srgbClr val="252525"/>
                </a:solidFill>
                <a:latin typeface="Times New Roman"/>
                <a:cs typeface="Times New Roman"/>
              </a:rPr>
              <a:t> </a:t>
            </a:r>
            <a:r>
              <a:rPr dirty="0">
                <a:solidFill>
                  <a:srgbClr val="252525"/>
                </a:solidFill>
                <a:latin typeface="Arial"/>
                <a:cs typeface="Arial"/>
              </a:rPr>
              <a:t>matchi</a:t>
            </a:r>
            <a:r>
              <a:rPr spc="-11" dirty="0">
                <a:solidFill>
                  <a:srgbClr val="252525"/>
                </a:solidFill>
                <a:latin typeface="Arial"/>
                <a:cs typeface="Arial"/>
              </a:rPr>
              <a:t>n</a:t>
            </a:r>
            <a:r>
              <a:rPr dirty="0">
                <a:solidFill>
                  <a:srgbClr val="252525"/>
                </a:solidFill>
                <a:latin typeface="Arial"/>
                <a:cs typeface="Arial"/>
              </a:rPr>
              <a:t>g</a:t>
            </a:r>
            <a:r>
              <a:rPr spc="49" dirty="0">
                <a:solidFill>
                  <a:srgbClr val="252525"/>
                </a:solidFill>
                <a:latin typeface="Times New Roman"/>
                <a:cs typeface="Times New Roman"/>
              </a:rPr>
              <a:t> </a:t>
            </a:r>
            <a:r>
              <a:rPr spc="-4" dirty="0">
                <a:solidFill>
                  <a:srgbClr val="252525"/>
                </a:solidFill>
                <a:latin typeface="Arial"/>
                <a:cs typeface="Arial"/>
              </a:rPr>
              <a:t>an</a:t>
            </a:r>
            <a:r>
              <a:rPr dirty="0">
                <a:solidFill>
                  <a:srgbClr val="252525"/>
                </a:solidFill>
                <a:latin typeface="Arial"/>
                <a:cs typeface="Arial"/>
              </a:rPr>
              <a:t>d</a:t>
            </a:r>
            <a:r>
              <a:rPr spc="60" dirty="0">
                <a:solidFill>
                  <a:srgbClr val="252525"/>
                </a:solidFill>
                <a:latin typeface="Times New Roman"/>
                <a:cs typeface="Times New Roman"/>
              </a:rPr>
              <a:t> </a:t>
            </a:r>
            <a:r>
              <a:rPr spc="-4" dirty="0">
                <a:solidFill>
                  <a:srgbClr val="252525"/>
                </a:solidFill>
                <a:latin typeface="Arial"/>
                <a:cs typeface="Arial"/>
              </a:rPr>
              <a:t>l</a:t>
            </a:r>
            <a:r>
              <a:rPr spc="-8" dirty="0">
                <a:solidFill>
                  <a:srgbClr val="252525"/>
                </a:solidFill>
                <a:latin typeface="Arial"/>
                <a:cs typeface="Arial"/>
              </a:rPr>
              <a:t>i</a:t>
            </a:r>
            <a:r>
              <a:rPr spc="-4" dirty="0">
                <a:solidFill>
                  <a:srgbClr val="252525"/>
                </a:solidFill>
                <a:latin typeface="Arial"/>
                <a:cs typeface="Arial"/>
              </a:rPr>
              <a:t>n</a:t>
            </a:r>
            <a:r>
              <a:rPr dirty="0">
                <a:solidFill>
                  <a:srgbClr val="252525"/>
                </a:solidFill>
                <a:latin typeface="Arial"/>
                <a:cs typeface="Arial"/>
              </a:rPr>
              <a:t>k</a:t>
            </a:r>
            <a:r>
              <a:rPr spc="56" dirty="0">
                <a:solidFill>
                  <a:srgbClr val="252525"/>
                </a:solidFill>
                <a:latin typeface="Times New Roman"/>
                <a:cs typeface="Times New Roman"/>
              </a:rPr>
              <a:t> </a:t>
            </a:r>
            <a:r>
              <a:rPr spc="-4" dirty="0">
                <a:solidFill>
                  <a:srgbClr val="252525"/>
                </a:solidFill>
                <a:latin typeface="Arial"/>
                <a:cs typeface="Arial"/>
              </a:rPr>
              <a:t>pred</a:t>
            </a:r>
            <a:r>
              <a:rPr spc="-11" dirty="0">
                <a:solidFill>
                  <a:srgbClr val="252525"/>
                </a:solidFill>
                <a:latin typeface="Arial"/>
                <a:cs typeface="Arial"/>
              </a:rPr>
              <a:t>i</a:t>
            </a:r>
            <a:r>
              <a:rPr dirty="0">
                <a:solidFill>
                  <a:srgbClr val="252525"/>
                </a:solidFill>
                <a:latin typeface="Arial"/>
                <a:cs typeface="Arial"/>
              </a:rPr>
              <a:t>ction</a:t>
            </a:r>
            <a:r>
              <a:rPr spc="64" dirty="0">
                <a:solidFill>
                  <a:srgbClr val="252525"/>
                </a:solidFill>
                <a:latin typeface="Times New Roman"/>
                <a:cs typeface="Times New Roman"/>
              </a:rPr>
              <a:t> </a:t>
            </a:r>
            <a:r>
              <a:rPr dirty="0">
                <a:solidFill>
                  <a:srgbClr val="252525"/>
                </a:solidFill>
                <a:latin typeface="Arial"/>
                <a:cs typeface="Arial"/>
              </a:rPr>
              <a:t>co</a:t>
            </a:r>
            <a:r>
              <a:rPr spc="-11" dirty="0">
                <a:solidFill>
                  <a:srgbClr val="252525"/>
                </a:solidFill>
                <a:latin typeface="Arial"/>
                <a:cs typeface="Arial"/>
              </a:rPr>
              <a:t>u</a:t>
            </a:r>
            <a:r>
              <a:rPr spc="-4" dirty="0">
                <a:solidFill>
                  <a:srgbClr val="252525"/>
                </a:solidFill>
                <a:latin typeface="Arial"/>
                <a:cs typeface="Arial"/>
              </a:rPr>
              <a:t>l</a:t>
            </a:r>
            <a:r>
              <a:rPr dirty="0">
                <a:solidFill>
                  <a:srgbClr val="252525"/>
                </a:solidFill>
                <a:latin typeface="Arial"/>
                <a:cs typeface="Arial"/>
              </a:rPr>
              <a:t>d</a:t>
            </a:r>
            <a:r>
              <a:rPr spc="64" dirty="0">
                <a:solidFill>
                  <a:srgbClr val="252525"/>
                </a:solidFill>
                <a:latin typeface="Times New Roman"/>
                <a:cs typeface="Times New Roman"/>
              </a:rPr>
              <a:t> </a:t>
            </a:r>
            <a:r>
              <a:rPr spc="-4" dirty="0">
                <a:solidFill>
                  <a:srgbClr val="252525"/>
                </a:solidFill>
                <a:latin typeface="Arial"/>
                <a:cs typeface="Arial"/>
              </a:rPr>
              <a:t>be</a:t>
            </a:r>
            <a:endParaRPr dirty="0">
              <a:latin typeface="Arial"/>
              <a:cs typeface="Arial"/>
            </a:endParaRPr>
          </a:p>
          <a:p>
            <a:pPr marL="266224" fontAlgn="auto">
              <a:spcBef>
                <a:spcPts val="0"/>
              </a:spcBef>
              <a:spcAft>
                <a:spcPts val="0"/>
              </a:spcAft>
              <a:defRPr/>
            </a:pPr>
            <a:r>
              <a:rPr spc="-4" dirty="0">
                <a:solidFill>
                  <a:srgbClr val="252525"/>
                </a:solidFill>
                <a:latin typeface="Arial"/>
                <a:cs typeface="Arial"/>
              </a:rPr>
              <a:t>e</a:t>
            </a:r>
            <a:r>
              <a:rPr spc="-8" dirty="0">
                <a:solidFill>
                  <a:srgbClr val="252525"/>
                </a:solidFill>
                <a:latin typeface="Arial"/>
                <a:cs typeface="Arial"/>
              </a:rPr>
              <a:t>i</a:t>
            </a:r>
            <a:r>
              <a:rPr dirty="0">
                <a:solidFill>
                  <a:srgbClr val="252525"/>
                </a:solidFill>
                <a:latin typeface="Arial"/>
                <a:cs typeface="Arial"/>
              </a:rPr>
              <a:t>ther</a:t>
            </a:r>
            <a:endParaRPr dirty="0">
              <a:latin typeface="Arial"/>
              <a:cs typeface="Arial"/>
            </a:endParaRPr>
          </a:p>
        </p:txBody>
      </p:sp>
      <p:sp>
        <p:nvSpPr>
          <p:cNvPr id="6" name="object 6"/>
          <p:cNvSpPr txBox="1">
            <a:spLocks noGrp="1"/>
          </p:cNvSpPr>
          <p:nvPr>
            <p:ph type="title"/>
          </p:nvPr>
        </p:nvSpPr>
        <p:spPr>
          <a:xfrm>
            <a:off x="3218891" y="787213"/>
            <a:ext cx="5782235" cy="994172"/>
          </a:xfrm>
        </p:spPr>
        <p:txBody>
          <a:bodyPr vert="horz" wrap="square" lIns="91440" tIns="160022" rIns="91440" bIns="45720" numCol="1" rtlCol="0" anchor="ctr" anchorCtr="0" compatLnSpc="1">
            <a:prstTxWarp prst="textNoShape">
              <a:avLst/>
            </a:prstTxWarp>
          </a:bodyPr>
          <a:lstStyle/>
          <a:p>
            <a:pPr marL="9525" fontAlgn="auto">
              <a:spcBef>
                <a:spcPts val="0"/>
              </a:spcBef>
              <a:spcAft>
                <a:spcPts val="0"/>
              </a:spcAft>
              <a:defRPr/>
            </a:pPr>
            <a:r>
              <a:rPr spc="-15" dirty="0"/>
              <a:t>Sup</a:t>
            </a:r>
            <a:r>
              <a:rPr spc="-11" dirty="0"/>
              <a:t>e</a:t>
            </a:r>
            <a:r>
              <a:rPr spc="-8" dirty="0"/>
              <a:t>rv</a:t>
            </a:r>
            <a:r>
              <a:rPr spc="-11" dirty="0"/>
              <a:t>i</a:t>
            </a:r>
            <a:r>
              <a:rPr spc="-8" dirty="0"/>
              <a:t>s</a:t>
            </a:r>
            <a:r>
              <a:rPr spc="-19" dirty="0"/>
              <a:t>e</a:t>
            </a:r>
            <a:r>
              <a:rPr spc="-15" dirty="0"/>
              <a:t>d</a:t>
            </a:r>
            <a:r>
              <a:rPr spc="75" dirty="0">
                <a:latin typeface="Times New Roman"/>
                <a:cs typeface="Times New Roman"/>
              </a:rPr>
              <a:t> </a:t>
            </a:r>
            <a:r>
              <a:rPr spc="-11" dirty="0"/>
              <a:t>an</a:t>
            </a:r>
            <a:r>
              <a:rPr spc="-15" dirty="0"/>
              <a:t>d</a:t>
            </a:r>
            <a:r>
              <a:rPr spc="71" dirty="0">
                <a:latin typeface="Times New Roman"/>
                <a:cs typeface="Times New Roman"/>
              </a:rPr>
              <a:t> </a:t>
            </a:r>
            <a:r>
              <a:rPr spc="-8" dirty="0"/>
              <a:t>unsupervise</a:t>
            </a:r>
            <a:r>
              <a:rPr spc="-15" dirty="0"/>
              <a:t>d</a:t>
            </a:r>
            <a:r>
              <a:rPr spc="64" dirty="0">
                <a:latin typeface="Times New Roman"/>
                <a:cs typeface="Times New Roman"/>
              </a:rPr>
              <a:t> </a:t>
            </a:r>
            <a:r>
              <a:rPr spc="-11" dirty="0"/>
              <a:t>te</a:t>
            </a:r>
            <a:r>
              <a:rPr spc="-4" dirty="0"/>
              <a:t>c</a:t>
            </a:r>
            <a:r>
              <a:rPr spc="-19" dirty="0"/>
              <a:t>h</a:t>
            </a:r>
            <a:r>
              <a:rPr spc="-11" dirty="0"/>
              <a:t>niq</a:t>
            </a:r>
            <a:r>
              <a:rPr spc="-19" dirty="0"/>
              <a:t>u</a:t>
            </a:r>
            <a:r>
              <a:rPr spc="-11" dirty="0"/>
              <a:t>es</a:t>
            </a:r>
          </a:p>
        </p:txBody>
      </p:sp>
      <p:sp>
        <p:nvSpPr>
          <p:cNvPr id="28681" name="object 10"/>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9050"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E91D681F-5A0A-4EF8-B393-A5A96DD013D1}" type="slidenum">
              <a:rPr lang="en-US" altLang="en-US" smtClean="0">
                <a:solidFill>
                  <a:srgbClr val="252525"/>
                </a:solidFill>
                <a:latin typeface="Arial" charset="0"/>
              </a:rPr>
              <a:pPr eaLnBrk="1" fontAlgn="base" hangingPunct="1">
                <a:spcBef>
                  <a:spcPct val="0"/>
                </a:spcBef>
                <a:spcAft>
                  <a:spcPct val="0"/>
                </a:spcAft>
              </a:pPr>
              <a:t>26</a:t>
            </a:fld>
            <a:endParaRPr lang="en-US" altLang="en-US">
              <a:solidFill>
                <a:srgbClr val="252525"/>
              </a:solidFill>
              <a:latin typeface="Arial" charset="0"/>
            </a:endParaRPr>
          </a:p>
        </p:txBody>
      </p:sp>
    </p:spTree>
    <p:extLst>
      <p:ext uri="{BB962C8B-B14F-4D97-AF65-F5344CB8AC3E}">
        <p14:creationId xmlns:p14="http://schemas.microsoft.com/office/powerpoint/2010/main" val="40661601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699"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29700"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5" name="object 5"/>
          <p:cNvSpPr txBox="1"/>
          <p:nvPr/>
        </p:nvSpPr>
        <p:spPr>
          <a:xfrm>
            <a:off x="808039" y="2509368"/>
            <a:ext cx="6675437" cy="2454518"/>
          </a:xfrm>
          <a:prstGeom prst="rect">
            <a:avLst/>
          </a:prstGeom>
        </p:spPr>
        <p:txBody>
          <a:bodyPr lIns="0" tIns="0" rIns="0" bIns="0">
            <a:spAutoFit/>
          </a:bodyPr>
          <a:lstStyle/>
          <a:p>
            <a:pPr marL="9525" fontAlgn="auto">
              <a:lnSpc>
                <a:spcPts val="2156"/>
              </a:lnSpc>
              <a:spcBef>
                <a:spcPts val="0"/>
              </a:spcBef>
              <a:spcAft>
                <a:spcPts val="0"/>
              </a:spcAft>
              <a:defRPr/>
            </a:pPr>
            <a:r>
              <a:rPr dirty="0">
                <a:solidFill>
                  <a:srgbClr val="99CD00"/>
                </a:solidFill>
                <a:latin typeface="Wingdings 3"/>
                <a:cs typeface="Wingdings 3"/>
              </a:rPr>
              <a:t></a:t>
            </a:r>
            <a:r>
              <a:rPr spc="-34" dirty="0">
                <a:solidFill>
                  <a:srgbClr val="99CD00"/>
                </a:solidFill>
                <a:latin typeface="Times New Roman"/>
                <a:cs typeface="Times New Roman"/>
              </a:rPr>
              <a:t> </a:t>
            </a:r>
            <a:r>
              <a:rPr dirty="0">
                <a:solidFill>
                  <a:srgbClr val="252525"/>
                </a:solidFill>
                <a:latin typeface="Arial"/>
                <a:cs typeface="Arial"/>
              </a:rPr>
              <a:t>Wi</a:t>
            </a:r>
            <a:r>
              <a:rPr spc="-11" dirty="0">
                <a:solidFill>
                  <a:srgbClr val="252525"/>
                </a:solidFill>
                <a:latin typeface="Arial"/>
                <a:cs typeface="Arial"/>
              </a:rPr>
              <a:t>l</a:t>
            </a:r>
            <a:r>
              <a:rPr dirty="0">
                <a:solidFill>
                  <a:srgbClr val="252525"/>
                </a:solidFill>
                <a:latin typeface="Arial"/>
                <a:cs typeface="Arial"/>
              </a:rPr>
              <a:t>l</a:t>
            </a:r>
            <a:r>
              <a:rPr spc="56" dirty="0">
                <a:solidFill>
                  <a:srgbClr val="252525"/>
                </a:solidFill>
                <a:latin typeface="Times New Roman"/>
                <a:cs typeface="Times New Roman"/>
              </a:rPr>
              <a:t> </a:t>
            </a:r>
            <a:r>
              <a:rPr dirty="0">
                <a:solidFill>
                  <a:srgbClr val="252525"/>
                </a:solidFill>
                <a:latin typeface="Arial"/>
                <a:cs typeface="Arial"/>
              </a:rPr>
              <a:t>this</a:t>
            </a:r>
            <a:r>
              <a:rPr spc="49" dirty="0">
                <a:solidFill>
                  <a:srgbClr val="252525"/>
                </a:solidFill>
                <a:latin typeface="Times New Roman"/>
                <a:cs typeface="Times New Roman"/>
              </a:rPr>
              <a:t> </a:t>
            </a:r>
            <a:r>
              <a:rPr dirty="0">
                <a:solidFill>
                  <a:srgbClr val="252525"/>
                </a:solidFill>
                <a:latin typeface="Arial"/>
                <a:cs typeface="Arial"/>
              </a:rPr>
              <a:t>customer</a:t>
            </a:r>
            <a:r>
              <a:rPr spc="41" dirty="0">
                <a:solidFill>
                  <a:srgbClr val="252525"/>
                </a:solidFill>
                <a:latin typeface="Times New Roman"/>
                <a:cs typeface="Times New Roman"/>
              </a:rPr>
              <a:t> </a:t>
            </a:r>
            <a:r>
              <a:rPr spc="-4" dirty="0">
                <a:solidFill>
                  <a:srgbClr val="252525"/>
                </a:solidFill>
                <a:latin typeface="Arial"/>
                <a:cs typeface="Arial"/>
              </a:rPr>
              <a:t>p</a:t>
            </a:r>
            <a:r>
              <a:rPr spc="-8" dirty="0">
                <a:solidFill>
                  <a:srgbClr val="252525"/>
                </a:solidFill>
                <a:latin typeface="Arial"/>
                <a:cs typeface="Arial"/>
              </a:rPr>
              <a:t>u</a:t>
            </a:r>
            <a:r>
              <a:rPr dirty="0">
                <a:solidFill>
                  <a:srgbClr val="252525"/>
                </a:solidFill>
                <a:latin typeface="Arial"/>
                <a:cs typeface="Arial"/>
              </a:rPr>
              <a:t>rchase</a:t>
            </a:r>
            <a:r>
              <a:rPr spc="56" dirty="0">
                <a:solidFill>
                  <a:srgbClr val="252525"/>
                </a:solidFill>
                <a:latin typeface="Times New Roman"/>
                <a:cs typeface="Times New Roman"/>
              </a:rPr>
              <a:t> </a:t>
            </a:r>
            <a:r>
              <a:rPr dirty="0">
                <a:solidFill>
                  <a:srgbClr val="252525"/>
                </a:solidFill>
                <a:latin typeface="Arial"/>
                <a:cs typeface="Arial"/>
              </a:rPr>
              <a:t>serv</a:t>
            </a:r>
            <a:r>
              <a:rPr spc="-8" dirty="0">
                <a:solidFill>
                  <a:srgbClr val="252525"/>
                </a:solidFill>
                <a:latin typeface="Arial"/>
                <a:cs typeface="Arial"/>
              </a:rPr>
              <a:t>i</a:t>
            </a:r>
            <a:r>
              <a:rPr dirty="0">
                <a:solidFill>
                  <a:srgbClr val="252525"/>
                </a:solidFill>
                <a:latin typeface="Arial"/>
                <a:cs typeface="Arial"/>
              </a:rPr>
              <a:t>ce</a:t>
            </a:r>
            <a:r>
              <a:rPr spc="60" dirty="0">
                <a:solidFill>
                  <a:srgbClr val="252525"/>
                </a:solidFill>
                <a:latin typeface="Times New Roman"/>
                <a:cs typeface="Times New Roman"/>
              </a:rPr>
              <a:t> </a:t>
            </a:r>
            <a:r>
              <a:rPr i="1" spc="-8" dirty="0">
                <a:solidFill>
                  <a:srgbClr val="252525"/>
                </a:solidFill>
                <a:latin typeface="Arial"/>
                <a:cs typeface="Arial"/>
              </a:rPr>
              <a:t>S</a:t>
            </a:r>
            <a:r>
              <a:rPr i="1" dirty="0">
                <a:solidFill>
                  <a:srgbClr val="252525"/>
                </a:solidFill>
                <a:latin typeface="Arial"/>
                <a:cs typeface="Arial"/>
              </a:rPr>
              <a:t>1</a:t>
            </a:r>
            <a:r>
              <a:rPr i="1" spc="49" dirty="0">
                <a:solidFill>
                  <a:srgbClr val="252525"/>
                </a:solidFill>
                <a:latin typeface="Times New Roman"/>
                <a:cs typeface="Times New Roman"/>
              </a:rPr>
              <a:t> </a:t>
            </a:r>
            <a:r>
              <a:rPr spc="-8" dirty="0">
                <a:solidFill>
                  <a:srgbClr val="252525"/>
                </a:solidFill>
                <a:latin typeface="Arial"/>
                <a:cs typeface="Arial"/>
              </a:rPr>
              <a:t>i</a:t>
            </a:r>
            <a:r>
              <a:rPr dirty="0">
                <a:solidFill>
                  <a:srgbClr val="252525"/>
                </a:solidFill>
                <a:latin typeface="Arial"/>
                <a:cs typeface="Arial"/>
              </a:rPr>
              <a:t>f</a:t>
            </a:r>
            <a:r>
              <a:rPr spc="45" dirty="0">
                <a:solidFill>
                  <a:srgbClr val="252525"/>
                </a:solidFill>
                <a:latin typeface="Times New Roman"/>
                <a:cs typeface="Times New Roman"/>
              </a:rPr>
              <a:t> </a:t>
            </a:r>
            <a:r>
              <a:rPr spc="-4" dirty="0">
                <a:solidFill>
                  <a:srgbClr val="252525"/>
                </a:solidFill>
                <a:latin typeface="Arial"/>
                <a:cs typeface="Arial"/>
              </a:rPr>
              <a:t>g</a:t>
            </a:r>
            <a:r>
              <a:rPr spc="-8" dirty="0">
                <a:solidFill>
                  <a:srgbClr val="252525"/>
                </a:solidFill>
                <a:latin typeface="Arial"/>
                <a:cs typeface="Arial"/>
              </a:rPr>
              <a:t>i</a:t>
            </a:r>
            <a:r>
              <a:rPr dirty="0">
                <a:solidFill>
                  <a:srgbClr val="252525"/>
                </a:solidFill>
                <a:latin typeface="Arial"/>
                <a:cs typeface="Arial"/>
              </a:rPr>
              <a:t>ven</a:t>
            </a:r>
            <a:endParaRPr dirty="0">
              <a:latin typeface="Arial"/>
              <a:cs typeface="Arial"/>
            </a:endParaRPr>
          </a:p>
          <a:p>
            <a:pPr marL="266700" fontAlgn="auto">
              <a:lnSpc>
                <a:spcPts val="2156"/>
              </a:lnSpc>
              <a:spcBef>
                <a:spcPts val="0"/>
              </a:spcBef>
              <a:spcAft>
                <a:spcPts val="0"/>
              </a:spcAft>
              <a:defRPr/>
            </a:pPr>
            <a:r>
              <a:rPr spc="-4" dirty="0">
                <a:solidFill>
                  <a:srgbClr val="252525"/>
                </a:solidFill>
                <a:latin typeface="Arial"/>
                <a:cs typeface="Arial"/>
              </a:rPr>
              <a:t>i</a:t>
            </a:r>
            <a:r>
              <a:rPr spc="-8" dirty="0">
                <a:solidFill>
                  <a:srgbClr val="252525"/>
                </a:solidFill>
                <a:latin typeface="Arial"/>
                <a:cs typeface="Arial"/>
              </a:rPr>
              <a:t>n</a:t>
            </a:r>
            <a:r>
              <a:rPr dirty="0">
                <a:solidFill>
                  <a:srgbClr val="252525"/>
                </a:solidFill>
                <a:latin typeface="Arial"/>
                <a:cs typeface="Arial"/>
              </a:rPr>
              <a:t>centive</a:t>
            </a:r>
            <a:r>
              <a:rPr spc="68" dirty="0">
                <a:solidFill>
                  <a:srgbClr val="252525"/>
                </a:solidFill>
                <a:latin typeface="Times New Roman"/>
                <a:cs typeface="Times New Roman"/>
              </a:rPr>
              <a:t> </a:t>
            </a:r>
            <a:r>
              <a:rPr i="1" spc="-4" dirty="0">
                <a:solidFill>
                  <a:srgbClr val="252525"/>
                </a:solidFill>
                <a:latin typeface="Arial"/>
                <a:cs typeface="Arial"/>
              </a:rPr>
              <a:t>I</a:t>
            </a:r>
            <a:r>
              <a:rPr dirty="0">
                <a:solidFill>
                  <a:srgbClr val="252525"/>
                </a:solidFill>
                <a:latin typeface="Arial"/>
                <a:cs typeface="Arial"/>
              </a:rPr>
              <a:t>?</a:t>
            </a:r>
            <a:r>
              <a:rPr spc="41" dirty="0">
                <a:solidFill>
                  <a:srgbClr val="252525"/>
                </a:solidFill>
                <a:latin typeface="Times New Roman"/>
                <a:cs typeface="Times New Roman"/>
              </a:rPr>
              <a:t> </a:t>
            </a:r>
            <a:r>
              <a:rPr dirty="0">
                <a:solidFill>
                  <a:srgbClr val="252525"/>
                </a:solidFill>
                <a:latin typeface="Wingdings"/>
                <a:cs typeface="Wingdings"/>
              </a:rPr>
              <a:t></a:t>
            </a:r>
            <a:r>
              <a:rPr spc="45" dirty="0">
                <a:solidFill>
                  <a:srgbClr val="252525"/>
                </a:solidFill>
                <a:latin typeface="Times New Roman"/>
                <a:cs typeface="Times New Roman"/>
              </a:rPr>
              <a:t> </a:t>
            </a:r>
            <a:r>
              <a:rPr dirty="0">
                <a:solidFill>
                  <a:srgbClr val="252525"/>
                </a:solidFill>
                <a:latin typeface="Arial"/>
                <a:cs typeface="Arial"/>
              </a:rPr>
              <a:t>cl</a:t>
            </a:r>
            <a:r>
              <a:rPr spc="-8" dirty="0">
                <a:solidFill>
                  <a:srgbClr val="252525"/>
                </a:solidFill>
                <a:latin typeface="Arial"/>
                <a:cs typeface="Arial"/>
              </a:rPr>
              <a:t>a</a:t>
            </a:r>
            <a:r>
              <a:rPr dirty="0">
                <a:solidFill>
                  <a:srgbClr val="252525"/>
                </a:solidFill>
                <a:latin typeface="Arial"/>
                <a:cs typeface="Arial"/>
              </a:rPr>
              <a:t>ssific</a:t>
            </a:r>
            <a:r>
              <a:rPr spc="-8" dirty="0">
                <a:solidFill>
                  <a:srgbClr val="252525"/>
                </a:solidFill>
                <a:latin typeface="Arial"/>
                <a:cs typeface="Arial"/>
              </a:rPr>
              <a:t>a</a:t>
            </a:r>
            <a:r>
              <a:rPr dirty="0">
                <a:solidFill>
                  <a:srgbClr val="252525"/>
                </a:solidFill>
                <a:latin typeface="Arial"/>
                <a:cs typeface="Arial"/>
              </a:rPr>
              <a:t>tion</a:t>
            </a:r>
            <a:r>
              <a:rPr spc="68" dirty="0">
                <a:solidFill>
                  <a:srgbClr val="252525"/>
                </a:solidFill>
                <a:latin typeface="Times New Roman"/>
                <a:cs typeface="Times New Roman"/>
              </a:rPr>
              <a:t> </a:t>
            </a:r>
            <a:r>
              <a:rPr spc="-4" dirty="0">
                <a:solidFill>
                  <a:srgbClr val="252525"/>
                </a:solidFill>
                <a:latin typeface="Arial"/>
                <a:cs typeface="Arial"/>
              </a:rPr>
              <a:t>prob</a:t>
            </a:r>
            <a:r>
              <a:rPr spc="-8" dirty="0">
                <a:solidFill>
                  <a:srgbClr val="252525"/>
                </a:solidFill>
                <a:latin typeface="Arial"/>
                <a:cs typeface="Arial"/>
              </a:rPr>
              <a:t>l</a:t>
            </a:r>
            <a:r>
              <a:rPr spc="-4" dirty="0">
                <a:solidFill>
                  <a:srgbClr val="252525"/>
                </a:solidFill>
                <a:latin typeface="Arial"/>
                <a:cs typeface="Arial"/>
              </a:rPr>
              <a:t>em</a:t>
            </a:r>
            <a:endParaRPr dirty="0">
              <a:latin typeface="Times New Roman"/>
              <a:cs typeface="Times New Roman"/>
            </a:endParaRPr>
          </a:p>
          <a:p>
            <a:pPr fontAlgn="auto">
              <a:spcBef>
                <a:spcPts val="16"/>
              </a:spcBef>
              <a:spcAft>
                <a:spcPts val="0"/>
              </a:spcAft>
              <a:defRPr/>
            </a:pPr>
            <a:endParaRPr sz="1575" dirty="0">
              <a:latin typeface="Times New Roman"/>
              <a:cs typeface="Times New Roman"/>
            </a:endParaRPr>
          </a:p>
          <a:p>
            <a:pPr marL="9525" fontAlgn="auto">
              <a:spcBef>
                <a:spcPts val="0"/>
              </a:spcBef>
              <a:spcAft>
                <a:spcPts val="0"/>
              </a:spcAft>
              <a:defRPr/>
            </a:pPr>
            <a:r>
              <a:rPr dirty="0">
                <a:solidFill>
                  <a:srgbClr val="99CD00"/>
                </a:solidFill>
                <a:latin typeface="Wingdings 3"/>
                <a:cs typeface="Wingdings 3"/>
              </a:rPr>
              <a:t></a:t>
            </a:r>
            <a:r>
              <a:rPr spc="-34" dirty="0">
                <a:solidFill>
                  <a:srgbClr val="99CD00"/>
                </a:solidFill>
                <a:latin typeface="Times New Roman"/>
                <a:cs typeface="Times New Roman"/>
              </a:rPr>
              <a:t> </a:t>
            </a:r>
            <a:r>
              <a:rPr dirty="0">
                <a:solidFill>
                  <a:srgbClr val="252525"/>
                </a:solidFill>
                <a:latin typeface="Arial"/>
                <a:cs typeface="Arial"/>
              </a:rPr>
              <a:t>Wh</a:t>
            </a:r>
            <a:r>
              <a:rPr spc="-11" dirty="0">
                <a:solidFill>
                  <a:srgbClr val="252525"/>
                </a:solidFill>
                <a:latin typeface="Arial"/>
                <a:cs typeface="Arial"/>
              </a:rPr>
              <a:t>i</a:t>
            </a:r>
            <a:r>
              <a:rPr dirty="0">
                <a:solidFill>
                  <a:srgbClr val="252525"/>
                </a:solidFill>
                <a:latin typeface="Arial"/>
                <a:cs typeface="Arial"/>
              </a:rPr>
              <a:t>ch</a:t>
            </a:r>
            <a:r>
              <a:rPr spc="49" dirty="0">
                <a:solidFill>
                  <a:srgbClr val="252525"/>
                </a:solidFill>
                <a:latin typeface="Times New Roman"/>
                <a:cs typeface="Times New Roman"/>
              </a:rPr>
              <a:t> </a:t>
            </a:r>
            <a:r>
              <a:rPr dirty="0">
                <a:solidFill>
                  <a:srgbClr val="252525"/>
                </a:solidFill>
                <a:latin typeface="Arial"/>
                <a:cs typeface="Arial"/>
              </a:rPr>
              <a:t>serv</a:t>
            </a:r>
            <a:r>
              <a:rPr spc="-8" dirty="0">
                <a:solidFill>
                  <a:srgbClr val="252525"/>
                </a:solidFill>
                <a:latin typeface="Arial"/>
                <a:cs typeface="Arial"/>
              </a:rPr>
              <a:t>i</a:t>
            </a:r>
            <a:r>
              <a:rPr dirty="0">
                <a:solidFill>
                  <a:srgbClr val="252525"/>
                </a:solidFill>
                <a:latin typeface="Arial"/>
                <a:cs typeface="Arial"/>
              </a:rPr>
              <a:t>ce</a:t>
            </a:r>
            <a:r>
              <a:rPr spc="60" dirty="0">
                <a:solidFill>
                  <a:srgbClr val="252525"/>
                </a:solidFill>
                <a:latin typeface="Times New Roman"/>
                <a:cs typeface="Times New Roman"/>
              </a:rPr>
              <a:t> </a:t>
            </a:r>
            <a:r>
              <a:rPr spc="-4" dirty="0">
                <a:solidFill>
                  <a:srgbClr val="252525"/>
                </a:solidFill>
                <a:latin typeface="Arial"/>
                <a:cs typeface="Arial"/>
              </a:rPr>
              <a:t>p</a:t>
            </a:r>
            <a:r>
              <a:rPr spc="-8" dirty="0">
                <a:solidFill>
                  <a:srgbClr val="252525"/>
                </a:solidFill>
                <a:latin typeface="Arial"/>
                <a:cs typeface="Arial"/>
              </a:rPr>
              <a:t>a</a:t>
            </a:r>
            <a:r>
              <a:rPr dirty="0">
                <a:solidFill>
                  <a:srgbClr val="252525"/>
                </a:solidFill>
                <a:latin typeface="Arial"/>
                <a:cs typeface="Arial"/>
              </a:rPr>
              <a:t>cka</a:t>
            </a:r>
            <a:r>
              <a:rPr spc="-11" dirty="0">
                <a:solidFill>
                  <a:srgbClr val="252525"/>
                </a:solidFill>
                <a:latin typeface="Arial"/>
                <a:cs typeface="Arial"/>
              </a:rPr>
              <a:t>g</a:t>
            </a:r>
            <a:r>
              <a:rPr dirty="0">
                <a:solidFill>
                  <a:srgbClr val="252525"/>
                </a:solidFill>
                <a:latin typeface="Arial"/>
                <a:cs typeface="Arial"/>
              </a:rPr>
              <a:t>e</a:t>
            </a:r>
            <a:r>
              <a:rPr spc="68" dirty="0">
                <a:solidFill>
                  <a:srgbClr val="252525"/>
                </a:solidFill>
                <a:latin typeface="Times New Roman"/>
                <a:cs typeface="Times New Roman"/>
              </a:rPr>
              <a:t> </a:t>
            </a:r>
            <a:r>
              <a:rPr dirty="0">
                <a:solidFill>
                  <a:srgbClr val="252525"/>
                </a:solidFill>
                <a:latin typeface="Arial"/>
                <a:cs typeface="Arial"/>
              </a:rPr>
              <a:t>(</a:t>
            </a:r>
            <a:r>
              <a:rPr i="1" dirty="0">
                <a:solidFill>
                  <a:srgbClr val="252525"/>
                </a:solidFill>
                <a:latin typeface="Arial"/>
                <a:cs typeface="Arial"/>
              </a:rPr>
              <a:t>S</a:t>
            </a:r>
            <a:r>
              <a:rPr i="1" spc="-8" dirty="0">
                <a:solidFill>
                  <a:srgbClr val="252525"/>
                </a:solidFill>
                <a:latin typeface="Arial"/>
                <a:cs typeface="Arial"/>
              </a:rPr>
              <a:t>1</a:t>
            </a:r>
            <a:r>
              <a:rPr i="1" dirty="0">
                <a:solidFill>
                  <a:srgbClr val="252525"/>
                </a:solidFill>
                <a:latin typeface="Arial"/>
                <a:cs typeface="Arial"/>
              </a:rPr>
              <a:t>,</a:t>
            </a:r>
            <a:r>
              <a:rPr i="1" spc="38" dirty="0">
                <a:solidFill>
                  <a:srgbClr val="252525"/>
                </a:solidFill>
                <a:latin typeface="Times New Roman"/>
                <a:cs typeface="Times New Roman"/>
              </a:rPr>
              <a:t> </a:t>
            </a:r>
            <a:r>
              <a:rPr i="1" dirty="0">
                <a:solidFill>
                  <a:srgbClr val="252525"/>
                </a:solidFill>
                <a:latin typeface="Arial"/>
                <a:cs typeface="Arial"/>
              </a:rPr>
              <a:t>S</a:t>
            </a:r>
            <a:r>
              <a:rPr i="1" spc="-8" dirty="0">
                <a:solidFill>
                  <a:srgbClr val="252525"/>
                </a:solidFill>
                <a:latin typeface="Arial"/>
                <a:cs typeface="Arial"/>
              </a:rPr>
              <a:t>2</a:t>
            </a:r>
            <a:r>
              <a:rPr dirty="0">
                <a:solidFill>
                  <a:srgbClr val="252525"/>
                </a:solidFill>
                <a:latin typeface="Arial"/>
                <a:cs typeface="Arial"/>
              </a:rPr>
              <a:t>,</a:t>
            </a:r>
            <a:r>
              <a:rPr spc="56" dirty="0">
                <a:solidFill>
                  <a:srgbClr val="252525"/>
                </a:solidFill>
                <a:latin typeface="Times New Roman"/>
                <a:cs typeface="Times New Roman"/>
              </a:rPr>
              <a:t> </a:t>
            </a:r>
            <a:r>
              <a:rPr spc="-4" dirty="0">
                <a:solidFill>
                  <a:srgbClr val="252525"/>
                </a:solidFill>
                <a:latin typeface="Arial"/>
                <a:cs typeface="Arial"/>
              </a:rPr>
              <a:t>o</a:t>
            </a:r>
            <a:r>
              <a:rPr dirty="0">
                <a:solidFill>
                  <a:srgbClr val="252525"/>
                </a:solidFill>
                <a:latin typeface="Arial"/>
                <a:cs typeface="Arial"/>
              </a:rPr>
              <a:t>r</a:t>
            </a:r>
            <a:r>
              <a:rPr spc="49" dirty="0">
                <a:solidFill>
                  <a:srgbClr val="252525"/>
                </a:solidFill>
                <a:latin typeface="Times New Roman"/>
                <a:cs typeface="Times New Roman"/>
              </a:rPr>
              <a:t> </a:t>
            </a:r>
            <a:r>
              <a:rPr spc="-4" dirty="0">
                <a:solidFill>
                  <a:srgbClr val="252525"/>
                </a:solidFill>
                <a:latin typeface="Arial"/>
                <a:cs typeface="Arial"/>
              </a:rPr>
              <a:t>none</a:t>
            </a:r>
            <a:r>
              <a:rPr dirty="0">
                <a:solidFill>
                  <a:srgbClr val="252525"/>
                </a:solidFill>
                <a:latin typeface="Arial"/>
                <a:cs typeface="Arial"/>
              </a:rPr>
              <a:t>)</a:t>
            </a:r>
            <a:r>
              <a:rPr spc="60" dirty="0">
                <a:solidFill>
                  <a:srgbClr val="252525"/>
                </a:solidFill>
                <a:latin typeface="Times New Roman"/>
                <a:cs typeface="Times New Roman"/>
              </a:rPr>
              <a:t> </a:t>
            </a:r>
            <a:r>
              <a:rPr spc="-4" dirty="0">
                <a:solidFill>
                  <a:srgbClr val="252525"/>
                </a:solidFill>
                <a:latin typeface="Arial"/>
                <a:cs typeface="Arial"/>
              </a:rPr>
              <a:t>w</a:t>
            </a:r>
            <a:r>
              <a:rPr spc="-11" dirty="0">
                <a:solidFill>
                  <a:srgbClr val="252525"/>
                </a:solidFill>
                <a:latin typeface="Arial"/>
                <a:cs typeface="Arial"/>
              </a:rPr>
              <a:t>i</a:t>
            </a:r>
            <a:r>
              <a:rPr spc="-4" dirty="0">
                <a:solidFill>
                  <a:srgbClr val="252525"/>
                </a:solidFill>
                <a:latin typeface="Arial"/>
                <a:cs typeface="Arial"/>
              </a:rPr>
              <a:t>l</a:t>
            </a:r>
            <a:r>
              <a:rPr dirty="0">
                <a:solidFill>
                  <a:srgbClr val="252525"/>
                </a:solidFill>
                <a:latin typeface="Arial"/>
                <a:cs typeface="Arial"/>
              </a:rPr>
              <a:t>l</a:t>
            </a:r>
            <a:r>
              <a:rPr spc="60" dirty="0">
                <a:solidFill>
                  <a:srgbClr val="252525"/>
                </a:solidFill>
                <a:latin typeface="Times New Roman"/>
                <a:cs typeface="Times New Roman"/>
              </a:rPr>
              <a:t> </a:t>
            </a:r>
            <a:r>
              <a:rPr dirty="0">
                <a:solidFill>
                  <a:srgbClr val="252525"/>
                </a:solidFill>
                <a:latin typeface="Arial"/>
                <a:cs typeface="Arial"/>
              </a:rPr>
              <a:t>a</a:t>
            </a:r>
            <a:endParaRPr dirty="0">
              <a:latin typeface="Arial"/>
              <a:cs typeface="Arial"/>
            </a:endParaRPr>
          </a:p>
          <a:p>
            <a:pPr marL="266224" fontAlgn="auto">
              <a:lnSpc>
                <a:spcPts val="2156"/>
              </a:lnSpc>
              <a:spcBef>
                <a:spcPts val="0"/>
              </a:spcBef>
              <a:spcAft>
                <a:spcPts val="0"/>
              </a:spcAft>
              <a:defRPr/>
            </a:pPr>
            <a:r>
              <a:rPr dirty="0">
                <a:solidFill>
                  <a:srgbClr val="252525"/>
                </a:solidFill>
                <a:latin typeface="Arial"/>
                <a:cs typeface="Arial"/>
              </a:rPr>
              <a:t>customer</a:t>
            </a:r>
            <a:r>
              <a:rPr spc="49" dirty="0">
                <a:solidFill>
                  <a:srgbClr val="252525"/>
                </a:solidFill>
                <a:latin typeface="Times New Roman"/>
                <a:cs typeface="Times New Roman"/>
              </a:rPr>
              <a:t> </a:t>
            </a:r>
            <a:r>
              <a:rPr spc="-4" dirty="0">
                <a:solidFill>
                  <a:srgbClr val="252525"/>
                </a:solidFill>
                <a:latin typeface="Arial"/>
                <a:cs typeface="Arial"/>
              </a:rPr>
              <a:t>purchas</a:t>
            </a:r>
            <a:r>
              <a:rPr dirty="0">
                <a:solidFill>
                  <a:srgbClr val="252525"/>
                </a:solidFill>
                <a:latin typeface="Arial"/>
                <a:cs typeface="Arial"/>
              </a:rPr>
              <a:t>e</a:t>
            </a:r>
            <a:r>
              <a:rPr spc="56" dirty="0">
                <a:solidFill>
                  <a:srgbClr val="252525"/>
                </a:solidFill>
                <a:latin typeface="Times New Roman"/>
                <a:cs typeface="Times New Roman"/>
              </a:rPr>
              <a:t> </a:t>
            </a:r>
            <a:r>
              <a:rPr spc="-8" dirty="0">
                <a:solidFill>
                  <a:srgbClr val="252525"/>
                </a:solidFill>
                <a:latin typeface="Arial"/>
                <a:cs typeface="Arial"/>
              </a:rPr>
              <a:t>i</a:t>
            </a:r>
            <a:r>
              <a:rPr dirty="0">
                <a:solidFill>
                  <a:srgbClr val="252525"/>
                </a:solidFill>
                <a:latin typeface="Arial"/>
                <a:cs typeface="Arial"/>
              </a:rPr>
              <a:t>f</a:t>
            </a:r>
            <a:r>
              <a:rPr spc="56" dirty="0">
                <a:solidFill>
                  <a:srgbClr val="252525"/>
                </a:solidFill>
                <a:latin typeface="Times New Roman"/>
                <a:cs typeface="Times New Roman"/>
              </a:rPr>
              <a:t> </a:t>
            </a:r>
            <a:r>
              <a:rPr spc="-4" dirty="0">
                <a:solidFill>
                  <a:srgbClr val="252525"/>
                </a:solidFill>
                <a:latin typeface="Arial"/>
                <a:cs typeface="Arial"/>
              </a:rPr>
              <a:t>g</a:t>
            </a:r>
            <a:r>
              <a:rPr spc="-8" dirty="0">
                <a:solidFill>
                  <a:srgbClr val="252525"/>
                </a:solidFill>
                <a:latin typeface="Arial"/>
                <a:cs typeface="Arial"/>
              </a:rPr>
              <a:t>i</a:t>
            </a:r>
            <a:r>
              <a:rPr dirty="0">
                <a:solidFill>
                  <a:srgbClr val="252525"/>
                </a:solidFill>
                <a:latin typeface="Arial"/>
                <a:cs typeface="Arial"/>
              </a:rPr>
              <a:t>ven</a:t>
            </a:r>
            <a:r>
              <a:rPr spc="56" dirty="0">
                <a:solidFill>
                  <a:srgbClr val="252525"/>
                </a:solidFill>
                <a:latin typeface="Times New Roman"/>
                <a:cs typeface="Times New Roman"/>
              </a:rPr>
              <a:t> </a:t>
            </a:r>
            <a:r>
              <a:rPr spc="-4" dirty="0">
                <a:solidFill>
                  <a:srgbClr val="252525"/>
                </a:solidFill>
                <a:latin typeface="Arial"/>
                <a:cs typeface="Arial"/>
              </a:rPr>
              <a:t>i</a:t>
            </a:r>
            <a:r>
              <a:rPr spc="-8" dirty="0">
                <a:solidFill>
                  <a:srgbClr val="252525"/>
                </a:solidFill>
                <a:latin typeface="Arial"/>
                <a:cs typeface="Arial"/>
              </a:rPr>
              <a:t>n</a:t>
            </a:r>
            <a:r>
              <a:rPr dirty="0">
                <a:solidFill>
                  <a:srgbClr val="252525"/>
                </a:solidFill>
                <a:latin typeface="Arial"/>
                <a:cs typeface="Arial"/>
              </a:rPr>
              <a:t>centive</a:t>
            </a:r>
            <a:r>
              <a:rPr spc="64" dirty="0">
                <a:solidFill>
                  <a:srgbClr val="252525"/>
                </a:solidFill>
                <a:latin typeface="Times New Roman"/>
                <a:cs typeface="Times New Roman"/>
              </a:rPr>
              <a:t> </a:t>
            </a:r>
            <a:r>
              <a:rPr i="1" spc="-4" dirty="0">
                <a:solidFill>
                  <a:srgbClr val="252525"/>
                </a:solidFill>
                <a:latin typeface="Arial"/>
                <a:cs typeface="Arial"/>
              </a:rPr>
              <a:t>I</a:t>
            </a:r>
            <a:r>
              <a:rPr dirty="0">
                <a:solidFill>
                  <a:srgbClr val="252525"/>
                </a:solidFill>
                <a:latin typeface="Arial"/>
                <a:cs typeface="Arial"/>
              </a:rPr>
              <a:t>?</a:t>
            </a:r>
            <a:endParaRPr dirty="0">
              <a:latin typeface="Arial"/>
              <a:cs typeface="Arial"/>
            </a:endParaRPr>
          </a:p>
          <a:p>
            <a:pPr marL="266224" fontAlgn="auto">
              <a:lnSpc>
                <a:spcPts val="2156"/>
              </a:lnSpc>
              <a:spcBef>
                <a:spcPts val="0"/>
              </a:spcBef>
              <a:spcAft>
                <a:spcPts val="0"/>
              </a:spcAft>
              <a:defRPr/>
            </a:pPr>
            <a:r>
              <a:rPr dirty="0">
                <a:solidFill>
                  <a:srgbClr val="252525"/>
                </a:solidFill>
                <a:latin typeface="Wingdings"/>
                <a:cs typeface="Wingdings"/>
              </a:rPr>
              <a:t></a:t>
            </a:r>
            <a:r>
              <a:rPr spc="45" dirty="0">
                <a:solidFill>
                  <a:srgbClr val="252525"/>
                </a:solidFill>
                <a:latin typeface="Times New Roman"/>
                <a:cs typeface="Times New Roman"/>
              </a:rPr>
              <a:t> </a:t>
            </a:r>
            <a:r>
              <a:rPr dirty="0">
                <a:solidFill>
                  <a:srgbClr val="252525"/>
                </a:solidFill>
                <a:latin typeface="Arial"/>
                <a:cs typeface="Arial"/>
              </a:rPr>
              <a:t>cl</a:t>
            </a:r>
            <a:r>
              <a:rPr spc="-8" dirty="0">
                <a:solidFill>
                  <a:srgbClr val="252525"/>
                </a:solidFill>
                <a:latin typeface="Arial"/>
                <a:cs typeface="Arial"/>
              </a:rPr>
              <a:t>a</a:t>
            </a:r>
            <a:r>
              <a:rPr dirty="0">
                <a:solidFill>
                  <a:srgbClr val="252525"/>
                </a:solidFill>
                <a:latin typeface="Arial"/>
                <a:cs typeface="Arial"/>
              </a:rPr>
              <a:t>ssific</a:t>
            </a:r>
            <a:r>
              <a:rPr spc="-8" dirty="0">
                <a:solidFill>
                  <a:srgbClr val="252525"/>
                </a:solidFill>
                <a:latin typeface="Arial"/>
                <a:cs typeface="Arial"/>
              </a:rPr>
              <a:t>a</a:t>
            </a:r>
            <a:r>
              <a:rPr dirty="0">
                <a:solidFill>
                  <a:srgbClr val="252525"/>
                </a:solidFill>
                <a:latin typeface="Arial"/>
                <a:cs typeface="Arial"/>
              </a:rPr>
              <a:t>tion</a:t>
            </a:r>
            <a:endParaRPr dirty="0">
              <a:latin typeface="Arial"/>
              <a:cs typeface="Arial"/>
            </a:endParaRPr>
          </a:p>
          <a:p>
            <a:pPr fontAlgn="auto">
              <a:spcBef>
                <a:spcPts val="17"/>
              </a:spcBef>
              <a:spcAft>
                <a:spcPts val="0"/>
              </a:spcAft>
              <a:defRPr/>
            </a:pPr>
            <a:endParaRPr sz="1575" dirty="0">
              <a:latin typeface="Times New Roman"/>
              <a:cs typeface="Times New Roman"/>
            </a:endParaRPr>
          </a:p>
          <a:p>
            <a:pPr marL="9525" fontAlgn="auto">
              <a:lnSpc>
                <a:spcPts val="2156"/>
              </a:lnSpc>
              <a:spcBef>
                <a:spcPts val="0"/>
              </a:spcBef>
              <a:spcAft>
                <a:spcPts val="0"/>
              </a:spcAft>
              <a:defRPr/>
            </a:pPr>
            <a:r>
              <a:rPr dirty="0">
                <a:solidFill>
                  <a:srgbClr val="99CD00"/>
                </a:solidFill>
                <a:latin typeface="Wingdings 3"/>
                <a:cs typeface="Wingdings 3"/>
              </a:rPr>
              <a:t></a:t>
            </a:r>
            <a:r>
              <a:rPr spc="-30" dirty="0">
                <a:solidFill>
                  <a:srgbClr val="99CD00"/>
                </a:solidFill>
                <a:latin typeface="Times New Roman"/>
                <a:cs typeface="Times New Roman"/>
              </a:rPr>
              <a:t> </a:t>
            </a:r>
            <a:r>
              <a:rPr spc="-4" dirty="0">
                <a:solidFill>
                  <a:srgbClr val="252525"/>
                </a:solidFill>
                <a:latin typeface="Arial"/>
                <a:cs typeface="Arial"/>
              </a:rPr>
              <a:t>H</a:t>
            </a:r>
            <a:r>
              <a:rPr spc="-8" dirty="0">
                <a:solidFill>
                  <a:srgbClr val="252525"/>
                </a:solidFill>
                <a:latin typeface="Arial"/>
                <a:cs typeface="Arial"/>
              </a:rPr>
              <a:t>o</a:t>
            </a:r>
            <a:r>
              <a:rPr dirty="0">
                <a:solidFill>
                  <a:srgbClr val="252525"/>
                </a:solidFill>
                <a:latin typeface="Arial"/>
                <a:cs typeface="Arial"/>
              </a:rPr>
              <a:t>w</a:t>
            </a:r>
            <a:r>
              <a:rPr spc="56" dirty="0">
                <a:solidFill>
                  <a:srgbClr val="252525"/>
                </a:solidFill>
                <a:latin typeface="Times New Roman"/>
                <a:cs typeface="Times New Roman"/>
              </a:rPr>
              <a:t> </a:t>
            </a:r>
            <a:r>
              <a:rPr dirty="0">
                <a:solidFill>
                  <a:srgbClr val="252525"/>
                </a:solidFill>
                <a:latin typeface="Arial"/>
                <a:cs typeface="Arial"/>
              </a:rPr>
              <a:t>much</a:t>
            </a:r>
            <a:r>
              <a:rPr spc="53" dirty="0">
                <a:solidFill>
                  <a:srgbClr val="252525"/>
                </a:solidFill>
                <a:latin typeface="Times New Roman"/>
                <a:cs typeface="Times New Roman"/>
              </a:rPr>
              <a:t> </a:t>
            </a:r>
            <a:r>
              <a:rPr spc="-8" dirty="0">
                <a:solidFill>
                  <a:srgbClr val="252525"/>
                </a:solidFill>
                <a:latin typeface="Arial"/>
                <a:cs typeface="Arial"/>
              </a:rPr>
              <a:t>wil</a:t>
            </a:r>
            <a:r>
              <a:rPr dirty="0">
                <a:solidFill>
                  <a:srgbClr val="252525"/>
                </a:solidFill>
                <a:latin typeface="Arial"/>
                <a:cs typeface="Arial"/>
              </a:rPr>
              <a:t>l</a:t>
            </a:r>
            <a:r>
              <a:rPr spc="68" dirty="0">
                <a:solidFill>
                  <a:srgbClr val="252525"/>
                </a:solidFill>
                <a:latin typeface="Times New Roman"/>
                <a:cs typeface="Times New Roman"/>
              </a:rPr>
              <a:t> </a:t>
            </a:r>
            <a:r>
              <a:rPr dirty="0">
                <a:solidFill>
                  <a:srgbClr val="252525"/>
                </a:solidFill>
                <a:latin typeface="Arial"/>
                <a:cs typeface="Arial"/>
              </a:rPr>
              <a:t>this</a:t>
            </a:r>
            <a:r>
              <a:rPr spc="49" dirty="0">
                <a:solidFill>
                  <a:srgbClr val="252525"/>
                </a:solidFill>
                <a:latin typeface="Times New Roman"/>
                <a:cs typeface="Times New Roman"/>
              </a:rPr>
              <a:t> </a:t>
            </a:r>
            <a:r>
              <a:rPr dirty="0">
                <a:solidFill>
                  <a:srgbClr val="252525"/>
                </a:solidFill>
                <a:latin typeface="Arial"/>
                <a:cs typeface="Arial"/>
              </a:rPr>
              <a:t>customer</a:t>
            </a:r>
            <a:r>
              <a:rPr spc="49" dirty="0">
                <a:solidFill>
                  <a:srgbClr val="252525"/>
                </a:solidFill>
                <a:latin typeface="Times New Roman"/>
                <a:cs typeface="Times New Roman"/>
              </a:rPr>
              <a:t> </a:t>
            </a:r>
            <a:r>
              <a:rPr spc="-4" dirty="0">
                <a:solidFill>
                  <a:srgbClr val="252525"/>
                </a:solidFill>
                <a:latin typeface="Arial"/>
                <a:cs typeface="Arial"/>
              </a:rPr>
              <a:t>us</a:t>
            </a:r>
            <a:r>
              <a:rPr dirty="0">
                <a:solidFill>
                  <a:srgbClr val="252525"/>
                </a:solidFill>
                <a:latin typeface="Arial"/>
                <a:cs typeface="Arial"/>
              </a:rPr>
              <a:t>e</a:t>
            </a:r>
            <a:r>
              <a:rPr spc="49" dirty="0">
                <a:solidFill>
                  <a:srgbClr val="252525"/>
                </a:solidFill>
                <a:latin typeface="Times New Roman"/>
                <a:cs typeface="Times New Roman"/>
              </a:rPr>
              <a:t> </a:t>
            </a:r>
            <a:r>
              <a:rPr dirty="0">
                <a:solidFill>
                  <a:srgbClr val="252525"/>
                </a:solidFill>
                <a:latin typeface="Arial"/>
                <a:cs typeface="Arial"/>
              </a:rPr>
              <a:t>the</a:t>
            </a:r>
            <a:r>
              <a:rPr spc="53" dirty="0">
                <a:solidFill>
                  <a:srgbClr val="252525"/>
                </a:solidFill>
                <a:latin typeface="Times New Roman"/>
                <a:cs typeface="Times New Roman"/>
              </a:rPr>
              <a:t> </a:t>
            </a:r>
            <a:r>
              <a:rPr dirty="0">
                <a:solidFill>
                  <a:srgbClr val="252525"/>
                </a:solidFill>
                <a:latin typeface="Arial"/>
                <a:cs typeface="Arial"/>
              </a:rPr>
              <a:t>servic</a:t>
            </a:r>
            <a:r>
              <a:rPr spc="-8" dirty="0">
                <a:solidFill>
                  <a:srgbClr val="252525"/>
                </a:solidFill>
                <a:latin typeface="Arial"/>
                <a:cs typeface="Arial"/>
              </a:rPr>
              <a:t>e</a:t>
            </a:r>
            <a:r>
              <a:rPr dirty="0">
                <a:solidFill>
                  <a:srgbClr val="252525"/>
                </a:solidFill>
                <a:latin typeface="Arial"/>
                <a:cs typeface="Arial"/>
              </a:rPr>
              <a:t>?</a:t>
            </a:r>
            <a:endParaRPr dirty="0">
              <a:latin typeface="Arial"/>
              <a:cs typeface="Arial"/>
            </a:endParaRPr>
          </a:p>
          <a:p>
            <a:pPr marL="266224" fontAlgn="auto">
              <a:lnSpc>
                <a:spcPts val="2156"/>
              </a:lnSpc>
              <a:spcBef>
                <a:spcPts val="0"/>
              </a:spcBef>
              <a:spcAft>
                <a:spcPts val="0"/>
              </a:spcAft>
              <a:defRPr/>
            </a:pPr>
            <a:r>
              <a:rPr dirty="0">
                <a:solidFill>
                  <a:srgbClr val="252525"/>
                </a:solidFill>
                <a:latin typeface="Wingdings"/>
                <a:cs typeface="Wingdings"/>
              </a:rPr>
              <a:t></a:t>
            </a:r>
            <a:r>
              <a:rPr spc="45" dirty="0">
                <a:solidFill>
                  <a:srgbClr val="252525"/>
                </a:solidFill>
                <a:latin typeface="Times New Roman"/>
                <a:cs typeface="Times New Roman"/>
              </a:rPr>
              <a:t> </a:t>
            </a:r>
            <a:r>
              <a:rPr dirty="0">
                <a:solidFill>
                  <a:srgbClr val="252525"/>
                </a:solidFill>
                <a:latin typeface="Arial"/>
                <a:cs typeface="Arial"/>
              </a:rPr>
              <a:t>regression</a:t>
            </a:r>
            <a:endParaRPr dirty="0">
              <a:latin typeface="Arial"/>
              <a:cs typeface="Arial"/>
            </a:endParaRPr>
          </a:p>
        </p:txBody>
      </p:sp>
      <p:sp>
        <p:nvSpPr>
          <p:cNvPr id="6" name="object 6"/>
          <p:cNvSpPr txBox="1">
            <a:spLocks noGrp="1"/>
          </p:cNvSpPr>
          <p:nvPr>
            <p:ph type="title"/>
          </p:nvPr>
        </p:nvSpPr>
        <p:spPr>
          <a:xfrm>
            <a:off x="2533215" y="1125142"/>
            <a:ext cx="4326497" cy="994172"/>
          </a:xfrm>
        </p:spPr>
        <p:txBody>
          <a:bodyPr vert="horz" wrap="square" lIns="91440" tIns="160025" rIns="91440" bIns="45720" numCol="1" rtlCol="0" anchor="ctr" anchorCtr="0" compatLnSpc="1">
            <a:prstTxWarp prst="textNoShape">
              <a:avLst/>
            </a:prstTxWarp>
          </a:bodyPr>
          <a:lstStyle/>
          <a:p>
            <a:pPr marL="9525" fontAlgn="auto">
              <a:spcBef>
                <a:spcPts val="0"/>
              </a:spcBef>
              <a:spcAft>
                <a:spcPts val="0"/>
              </a:spcAft>
              <a:defRPr/>
            </a:pPr>
            <a:r>
              <a:rPr spc="-15" dirty="0"/>
              <a:t>Exam</a:t>
            </a:r>
            <a:r>
              <a:rPr spc="-11" dirty="0"/>
              <a:t>ples</a:t>
            </a:r>
          </a:p>
        </p:txBody>
      </p:sp>
      <p:sp>
        <p:nvSpPr>
          <p:cNvPr id="29712" name="object 1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9050"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BF6E2E85-A6DD-4349-9426-16F46B0306DF}" type="slidenum">
              <a:rPr lang="en-US" altLang="en-US" smtClean="0">
                <a:solidFill>
                  <a:srgbClr val="252525"/>
                </a:solidFill>
                <a:latin typeface="Arial" charset="0"/>
              </a:rPr>
              <a:pPr eaLnBrk="1" fontAlgn="base" hangingPunct="1">
                <a:spcBef>
                  <a:spcPct val="0"/>
                </a:spcBef>
                <a:spcAft>
                  <a:spcPct val="0"/>
                </a:spcAft>
              </a:pPr>
              <a:t>27</a:t>
            </a:fld>
            <a:endParaRPr lang="en-US" altLang="en-US">
              <a:solidFill>
                <a:srgbClr val="252525"/>
              </a:solidFill>
              <a:latin typeface="Arial" charset="0"/>
            </a:endParaRPr>
          </a:p>
        </p:txBody>
      </p:sp>
      <p:sp>
        <p:nvSpPr>
          <p:cNvPr id="29703" name="object 7"/>
          <p:cNvSpPr>
            <a:spLocks/>
          </p:cNvSpPr>
          <p:nvPr/>
        </p:nvSpPr>
        <p:spPr bwMode="auto">
          <a:xfrm>
            <a:off x="8250239" y="941785"/>
            <a:ext cx="573087" cy="641747"/>
          </a:xfrm>
          <a:custGeom>
            <a:avLst/>
            <a:gdLst>
              <a:gd name="T0" fmla="*/ 286705 w 574040"/>
              <a:gd name="T1" fmla="*/ 182844 h 855344"/>
              <a:gd name="T2" fmla="*/ 314365 w 574040"/>
              <a:gd name="T3" fmla="*/ 215653 h 855344"/>
              <a:gd name="T4" fmla="*/ 238749 w 574040"/>
              <a:gd name="T5" fmla="*/ 273952 h 855344"/>
              <a:gd name="T6" fmla="*/ 157624 w 574040"/>
              <a:gd name="T7" fmla="*/ 371464 h 855344"/>
              <a:gd name="T8" fmla="*/ 169613 w 574040"/>
              <a:gd name="T9" fmla="*/ 454370 h 855344"/>
              <a:gd name="T10" fmla="*/ 200955 w 574040"/>
              <a:gd name="T11" fmla="*/ 482635 h 855344"/>
              <a:gd name="T12" fmla="*/ 167787 w 574040"/>
              <a:gd name="T13" fmla="*/ 518158 h 855344"/>
              <a:gd name="T14" fmla="*/ 138271 w 574040"/>
              <a:gd name="T15" fmla="*/ 615638 h 855344"/>
              <a:gd name="T16" fmla="*/ 151173 w 574040"/>
              <a:gd name="T17" fmla="*/ 659363 h 855344"/>
              <a:gd name="T18" fmla="*/ 200042 w 574040"/>
              <a:gd name="T19" fmla="*/ 855270 h 855344"/>
              <a:gd name="T20" fmla="*/ 224020 w 574040"/>
              <a:gd name="T21" fmla="*/ 818832 h 855344"/>
              <a:gd name="T22" fmla="*/ 129050 w 574040"/>
              <a:gd name="T23" fmla="*/ 783279 h 855344"/>
              <a:gd name="T24" fmla="*/ 381645 w 574040"/>
              <a:gd name="T25" fmla="*/ 657563 h 855344"/>
              <a:gd name="T26" fmla="*/ 394578 w 574040"/>
              <a:gd name="T27" fmla="*/ 615638 h 855344"/>
              <a:gd name="T28" fmla="*/ 379819 w 574040"/>
              <a:gd name="T29" fmla="*/ 540020 h 855344"/>
              <a:gd name="T30" fmla="*/ 330950 w 574040"/>
              <a:gd name="T31" fmla="*/ 475317 h 855344"/>
              <a:gd name="T32" fmla="*/ 356754 w 574040"/>
              <a:gd name="T33" fmla="*/ 443423 h 855344"/>
              <a:gd name="T34" fmla="*/ 369686 w 574040"/>
              <a:gd name="T35" fmla="*/ 423390 h 855344"/>
              <a:gd name="T36" fmla="*/ 391808 w 574040"/>
              <a:gd name="T37" fmla="*/ 407901 h 855344"/>
              <a:gd name="T38" fmla="*/ 420382 w 574040"/>
              <a:gd name="T39" fmla="*/ 392411 h 855344"/>
              <a:gd name="T40" fmla="*/ 513495 w 574040"/>
              <a:gd name="T41" fmla="*/ 330453 h 855344"/>
              <a:gd name="T42" fmla="*/ 559839 w 574040"/>
              <a:gd name="T43" fmla="*/ 181930 h 855344"/>
              <a:gd name="T44" fmla="*/ 398260 w 574040"/>
              <a:gd name="T45" fmla="*/ 854355 h 855344"/>
              <a:gd name="T46" fmla="*/ 425920 w 574040"/>
              <a:gd name="T47" fmla="*/ 784194 h 855344"/>
              <a:gd name="T48" fmla="*/ 514409 w 574040"/>
              <a:gd name="T49" fmla="*/ 741385 h 855344"/>
              <a:gd name="T50" fmla="*/ 425920 w 574040"/>
              <a:gd name="T51" fmla="*/ 784194 h 855344"/>
              <a:gd name="T52" fmla="*/ 540213 w 574040"/>
              <a:gd name="T53" fmla="*/ 773278 h 855344"/>
              <a:gd name="T54" fmla="*/ 519034 w 574040"/>
              <a:gd name="T55" fmla="*/ 741385 h 855344"/>
              <a:gd name="T56" fmla="*/ 202812 w 574040"/>
              <a:gd name="T57" fmla="*/ 712235 h 855344"/>
              <a:gd name="T58" fmla="*/ 277486 w 574040"/>
              <a:gd name="T59" fmla="*/ 728609 h 855344"/>
              <a:gd name="T60" fmla="*/ 336487 w 574040"/>
              <a:gd name="T61" fmla="*/ 708575 h 855344"/>
              <a:gd name="T62" fmla="*/ 396293 w 574040"/>
              <a:gd name="T63" fmla="*/ 699459 h 855344"/>
              <a:gd name="T64" fmla="*/ 183458 w 574040"/>
              <a:gd name="T65" fmla="*/ 4257 h 855344"/>
              <a:gd name="T66" fmla="*/ 54377 w 574040"/>
              <a:gd name="T67" fmla="*/ 71673 h 855344"/>
              <a:gd name="T68" fmla="*/ 0 w 574040"/>
              <a:gd name="T69" fmla="*/ 179216 h 855344"/>
              <a:gd name="T70" fmla="*/ 63597 w 574040"/>
              <a:gd name="T71" fmla="*/ 271239 h 855344"/>
              <a:gd name="T72" fmla="*/ 110610 w 574040"/>
              <a:gd name="T73" fmla="*/ 279410 h 855344"/>
              <a:gd name="T74" fmla="*/ 200955 w 574040"/>
              <a:gd name="T75" fmla="*/ 234771 h 855344"/>
              <a:gd name="T76" fmla="*/ 232298 w 574040"/>
              <a:gd name="T77" fmla="*/ 195620 h 855344"/>
              <a:gd name="T78" fmla="*/ 274716 w 574040"/>
              <a:gd name="T79" fmla="*/ 181930 h 855344"/>
              <a:gd name="T80" fmla="*/ 556827 w 574040"/>
              <a:gd name="T81" fmla="*/ 164641 h 855344"/>
              <a:gd name="T82" fmla="*/ 572955 w 574040"/>
              <a:gd name="T83" fmla="*/ 129389 h 855344"/>
              <a:gd name="T84" fmla="*/ 561421 w 574040"/>
              <a:gd name="T85" fmla="*/ 44352 h 855344"/>
              <a:gd name="T86" fmla="*/ 460944 w 574040"/>
              <a:gd name="T87" fmla="*/ 37980 h 855344"/>
              <a:gd name="T88" fmla="*/ 432371 w 574040"/>
              <a:gd name="T89" fmla="*/ 23405 h 855344"/>
              <a:gd name="T90" fmla="*/ 400116 w 574040"/>
              <a:gd name="T91" fmla="*/ 11544 h 855344"/>
              <a:gd name="T92" fmla="*/ 365061 w 574040"/>
              <a:gd name="T93" fmla="*/ 3372 h 855344"/>
              <a:gd name="T94" fmla="*/ 515352 w 574040"/>
              <a:gd name="T95" fmla="*/ 22490 h 855344"/>
              <a:gd name="T96" fmla="*/ 482153 w 574040"/>
              <a:gd name="T97" fmla="*/ 26119 h 855344"/>
              <a:gd name="T98" fmla="*/ 554782 w 574040"/>
              <a:gd name="T99" fmla="*/ 37980 h 85534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74040" h="855344">
                <a:moveTo>
                  <a:pt x="560770" y="181862"/>
                </a:moveTo>
                <a:lnTo>
                  <a:pt x="281635" y="181862"/>
                </a:lnTo>
                <a:lnTo>
                  <a:pt x="287182" y="182776"/>
                </a:lnTo>
                <a:lnTo>
                  <a:pt x="296417" y="184605"/>
                </a:lnTo>
                <a:lnTo>
                  <a:pt x="314888" y="208288"/>
                </a:lnTo>
                <a:lnTo>
                  <a:pt x="314888" y="215573"/>
                </a:lnTo>
                <a:lnTo>
                  <a:pt x="289956" y="245626"/>
                </a:lnTo>
                <a:lnTo>
                  <a:pt x="255788" y="264737"/>
                </a:lnTo>
                <a:lnTo>
                  <a:pt x="239146" y="273850"/>
                </a:lnTo>
                <a:lnTo>
                  <a:pt x="204977" y="296619"/>
                </a:lnTo>
                <a:lnTo>
                  <a:pt x="175442" y="328501"/>
                </a:lnTo>
                <a:lnTo>
                  <a:pt x="157886" y="371326"/>
                </a:lnTo>
                <a:lnTo>
                  <a:pt x="155143" y="396837"/>
                </a:lnTo>
                <a:lnTo>
                  <a:pt x="156971" y="417777"/>
                </a:lnTo>
                <a:lnTo>
                  <a:pt x="169895" y="454201"/>
                </a:lnTo>
                <a:lnTo>
                  <a:pt x="194828" y="477884"/>
                </a:lnTo>
                <a:lnTo>
                  <a:pt x="197601" y="480596"/>
                </a:lnTo>
                <a:lnTo>
                  <a:pt x="201289" y="482456"/>
                </a:lnTo>
                <a:lnTo>
                  <a:pt x="205922" y="484254"/>
                </a:lnTo>
                <a:lnTo>
                  <a:pt x="209610" y="486083"/>
                </a:lnTo>
                <a:lnTo>
                  <a:pt x="168066" y="517965"/>
                </a:lnTo>
                <a:lnTo>
                  <a:pt x="143134" y="564416"/>
                </a:lnTo>
                <a:lnTo>
                  <a:pt x="137586" y="599925"/>
                </a:lnTo>
                <a:lnTo>
                  <a:pt x="138501" y="615409"/>
                </a:lnTo>
                <a:lnTo>
                  <a:pt x="141274" y="630893"/>
                </a:lnTo>
                <a:lnTo>
                  <a:pt x="144962" y="645463"/>
                </a:lnTo>
                <a:lnTo>
                  <a:pt x="151424" y="659118"/>
                </a:lnTo>
                <a:lnTo>
                  <a:pt x="50779" y="811243"/>
                </a:lnTo>
                <a:lnTo>
                  <a:pt x="195742" y="854037"/>
                </a:lnTo>
                <a:lnTo>
                  <a:pt x="200375" y="854952"/>
                </a:lnTo>
                <a:lnTo>
                  <a:pt x="205922" y="854952"/>
                </a:lnTo>
                <a:lnTo>
                  <a:pt x="227136" y="826727"/>
                </a:lnTo>
                <a:lnTo>
                  <a:pt x="224393" y="818528"/>
                </a:lnTo>
                <a:lnTo>
                  <a:pt x="217931" y="811243"/>
                </a:lnTo>
                <a:lnTo>
                  <a:pt x="209610" y="806671"/>
                </a:lnTo>
                <a:lnTo>
                  <a:pt x="129265" y="782988"/>
                </a:lnTo>
                <a:lnTo>
                  <a:pt x="184678" y="699199"/>
                </a:lnTo>
                <a:lnTo>
                  <a:pt x="396952" y="699199"/>
                </a:lnTo>
                <a:lnTo>
                  <a:pt x="382280" y="657319"/>
                </a:lnTo>
                <a:lnTo>
                  <a:pt x="388772" y="643664"/>
                </a:lnTo>
                <a:lnTo>
                  <a:pt x="392460" y="629979"/>
                </a:lnTo>
                <a:lnTo>
                  <a:pt x="395234" y="615409"/>
                </a:lnTo>
                <a:lnTo>
                  <a:pt x="396148" y="599925"/>
                </a:lnTo>
                <a:lnTo>
                  <a:pt x="395234" y="587185"/>
                </a:lnTo>
                <a:lnTo>
                  <a:pt x="380451" y="539819"/>
                </a:lnTo>
                <a:lnTo>
                  <a:pt x="353659" y="505194"/>
                </a:lnTo>
                <a:lnTo>
                  <a:pt x="318576" y="482456"/>
                </a:lnTo>
                <a:lnTo>
                  <a:pt x="331500" y="475140"/>
                </a:lnTo>
                <a:lnTo>
                  <a:pt x="342595" y="464198"/>
                </a:lnTo>
                <a:lnTo>
                  <a:pt x="348142" y="457828"/>
                </a:lnTo>
                <a:lnTo>
                  <a:pt x="357347" y="443258"/>
                </a:lnTo>
                <a:lnTo>
                  <a:pt x="361980" y="434175"/>
                </a:lnTo>
                <a:lnTo>
                  <a:pt x="365668" y="428719"/>
                </a:lnTo>
                <a:lnTo>
                  <a:pt x="370301" y="423233"/>
                </a:lnTo>
                <a:lnTo>
                  <a:pt x="376763" y="418661"/>
                </a:lnTo>
                <a:lnTo>
                  <a:pt x="384139" y="413205"/>
                </a:lnTo>
                <a:lnTo>
                  <a:pt x="392460" y="407749"/>
                </a:lnTo>
                <a:lnTo>
                  <a:pt x="401695" y="403208"/>
                </a:lnTo>
                <a:lnTo>
                  <a:pt x="410900" y="397721"/>
                </a:lnTo>
                <a:lnTo>
                  <a:pt x="421081" y="392265"/>
                </a:lnTo>
                <a:lnTo>
                  <a:pt x="444154" y="380439"/>
                </a:lnTo>
                <a:lnTo>
                  <a:pt x="468172" y="366754"/>
                </a:lnTo>
                <a:lnTo>
                  <a:pt x="514349" y="330330"/>
                </a:lnTo>
                <a:lnTo>
                  <a:pt x="548518" y="279306"/>
                </a:lnTo>
                <a:lnTo>
                  <a:pt x="562355" y="205545"/>
                </a:lnTo>
                <a:lnTo>
                  <a:pt x="560770" y="181862"/>
                </a:lnTo>
                <a:close/>
              </a:path>
              <a:path w="574040" h="855344">
                <a:moveTo>
                  <a:pt x="397913" y="701942"/>
                </a:moveTo>
                <a:lnTo>
                  <a:pt x="345368" y="701942"/>
                </a:lnTo>
                <a:lnTo>
                  <a:pt x="398922" y="854037"/>
                </a:lnTo>
                <a:lnTo>
                  <a:pt x="528187" y="787560"/>
                </a:lnTo>
                <a:lnTo>
                  <a:pt x="532965" y="783903"/>
                </a:lnTo>
                <a:lnTo>
                  <a:pt x="426628" y="783903"/>
                </a:lnTo>
                <a:lnTo>
                  <a:pt x="397913" y="701942"/>
                </a:lnTo>
                <a:close/>
              </a:path>
              <a:path w="574040" h="855344">
                <a:moveTo>
                  <a:pt x="519897" y="741109"/>
                </a:moveTo>
                <a:lnTo>
                  <a:pt x="515264" y="741109"/>
                </a:lnTo>
                <a:lnTo>
                  <a:pt x="509717" y="742023"/>
                </a:lnTo>
                <a:lnTo>
                  <a:pt x="505114" y="743852"/>
                </a:lnTo>
                <a:lnTo>
                  <a:pt x="426628" y="783903"/>
                </a:lnTo>
                <a:lnTo>
                  <a:pt x="532965" y="783903"/>
                </a:lnTo>
                <a:lnTo>
                  <a:pt x="536508" y="781190"/>
                </a:lnTo>
                <a:lnTo>
                  <a:pt x="541111" y="772991"/>
                </a:lnTo>
                <a:lnTo>
                  <a:pt x="542056" y="763877"/>
                </a:lnTo>
                <a:lnTo>
                  <a:pt x="539282" y="753849"/>
                </a:lnTo>
                <a:lnTo>
                  <a:pt x="519897" y="741109"/>
                </a:lnTo>
                <a:close/>
              </a:path>
              <a:path w="574040" h="855344">
                <a:moveTo>
                  <a:pt x="396952" y="699199"/>
                </a:moveTo>
                <a:lnTo>
                  <a:pt x="184678" y="699199"/>
                </a:lnTo>
                <a:lnTo>
                  <a:pt x="203149" y="711970"/>
                </a:lnTo>
                <a:lnTo>
                  <a:pt x="244693" y="726539"/>
                </a:lnTo>
                <a:lnTo>
                  <a:pt x="266882" y="728338"/>
                </a:lnTo>
                <a:lnTo>
                  <a:pt x="277947" y="728338"/>
                </a:lnTo>
                <a:lnTo>
                  <a:pt x="288096" y="726539"/>
                </a:lnTo>
                <a:lnTo>
                  <a:pt x="299191" y="724711"/>
                </a:lnTo>
                <a:lnTo>
                  <a:pt x="337047" y="708312"/>
                </a:lnTo>
                <a:lnTo>
                  <a:pt x="345368" y="701942"/>
                </a:lnTo>
                <a:lnTo>
                  <a:pt x="397913" y="701942"/>
                </a:lnTo>
                <a:lnTo>
                  <a:pt x="396952" y="699199"/>
                </a:lnTo>
                <a:close/>
              </a:path>
              <a:path w="574040" h="855344">
                <a:moveTo>
                  <a:pt x="349667" y="0"/>
                </a:moveTo>
                <a:lnTo>
                  <a:pt x="206086" y="0"/>
                </a:lnTo>
                <a:lnTo>
                  <a:pt x="183763" y="4255"/>
                </a:lnTo>
                <a:lnTo>
                  <a:pt x="132039" y="21568"/>
                </a:lnTo>
                <a:lnTo>
                  <a:pt x="88635" y="44336"/>
                </a:lnTo>
                <a:lnTo>
                  <a:pt x="54467" y="71646"/>
                </a:lnTo>
                <a:lnTo>
                  <a:pt x="27706" y="101699"/>
                </a:lnTo>
                <a:lnTo>
                  <a:pt x="4602" y="149065"/>
                </a:lnTo>
                <a:lnTo>
                  <a:pt x="0" y="179149"/>
                </a:lnTo>
                <a:lnTo>
                  <a:pt x="1828" y="199174"/>
                </a:lnTo>
                <a:lnTo>
                  <a:pt x="26761" y="249284"/>
                </a:lnTo>
                <a:lnTo>
                  <a:pt x="63703" y="271138"/>
                </a:lnTo>
                <a:lnTo>
                  <a:pt x="73883" y="274765"/>
                </a:lnTo>
                <a:lnTo>
                  <a:pt x="85862" y="277508"/>
                </a:lnTo>
                <a:lnTo>
                  <a:pt x="110794" y="279306"/>
                </a:lnTo>
                <a:lnTo>
                  <a:pt x="127436" y="278422"/>
                </a:lnTo>
                <a:lnTo>
                  <a:pt x="167121" y="266566"/>
                </a:lnTo>
                <a:lnTo>
                  <a:pt x="201289" y="234684"/>
                </a:lnTo>
                <a:lnTo>
                  <a:pt x="212384" y="218285"/>
                </a:lnTo>
                <a:lnTo>
                  <a:pt x="225308" y="201918"/>
                </a:lnTo>
                <a:lnTo>
                  <a:pt x="232684" y="195547"/>
                </a:lnTo>
                <a:lnTo>
                  <a:pt x="240090" y="190975"/>
                </a:lnTo>
                <a:lnTo>
                  <a:pt x="256702" y="183691"/>
                </a:lnTo>
                <a:lnTo>
                  <a:pt x="275173" y="181862"/>
                </a:lnTo>
                <a:lnTo>
                  <a:pt x="560770" y="181862"/>
                </a:lnTo>
                <a:lnTo>
                  <a:pt x="560527" y="178235"/>
                </a:lnTo>
                <a:lnTo>
                  <a:pt x="557753" y="164580"/>
                </a:lnTo>
                <a:lnTo>
                  <a:pt x="554034" y="151809"/>
                </a:lnTo>
                <a:lnTo>
                  <a:pt x="555894" y="149980"/>
                </a:lnTo>
                <a:lnTo>
                  <a:pt x="573908" y="129341"/>
                </a:lnTo>
                <a:lnTo>
                  <a:pt x="573908" y="59499"/>
                </a:lnTo>
                <a:lnTo>
                  <a:pt x="571591" y="55248"/>
                </a:lnTo>
                <a:lnTo>
                  <a:pt x="562355" y="44336"/>
                </a:lnTo>
                <a:lnTo>
                  <a:pt x="556808" y="38880"/>
                </a:lnTo>
                <a:lnTo>
                  <a:pt x="555705" y="37966"/>
                </a:lnTo>
                <a:lnTo>
                  <a:pt x="461711" y="37966"/>
                </a:lnTo>
                <a:lnTo>
                  <a:pt x="452475" y="32479"/>
                </a:lnTo>
                <a:lnTo>
                  <a:pt x="442325" y="27938"/>
                </a:lnTo>
                <a:lnTo>
                  <a:pt x="433090" y="23396"/>
                </a:lnTo>
                <a:lnTo>
                  <a:pt x="421995" y="18824"/>
                </a:lnTo>
                <a:lnTo>
                  <a:pt x="411845" y="15197"/>
                </a:lnTo>
                <a:lnTo>
                  <a:pt x="400781" y="11540"/>
                </a:lnTo>
                <a:lnTo>
                  <a:pt x="389686" y="8796"/>
                </a:lnTo>
                <a:lnTo>
                  <a:pt x="377677" y="5169"/>
                </a:lnTo>
                <a:lnTo>
                  <a:pt x="365668" y="3371"/>
                </a:lnTo>
                <a:lnTo>
                  <a:pt x="353659" y="597"/>
                </a:lnTo>
                <a:lnTo>
                  <a:pt x="349667" y="0"/>
                </a:lnTo>
                <a:close/>
              </a:path>
              <a:path w="574040" h="855344">
                <a:moveTo>
                  <a:pt x="516209" y="22482"/>
                </a:moveTo>
                <a:lnTo>
                  <a:pt x="502340" y="22482"/>
                </a:lnTo>
                <a:lnTo>
                  <a:pt x="489417" y="24280"/>
                </a:lnTo>
                <a:lnTo>
                  <a:pt x="482955" y="26109"/>
                </a:lnTo>
                <a:lnTo>
                  <a:pt x="466313" y="34308"/>
                </a:lnTo>
                <a:lnTo>
                  <a:pt x="461711" y="37966"/>
                </a:lnTo>
                <a:lnTo>
                  <a:pt x="555705" y="37966"/>
                </a:lnTo>
                <a:lnTo>
                  <a:pt x="516209" y="224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29704" name="object 8"/>
          <p:cNvSpPr>
            <a:spLocks/>
          </p:cNvSpPr>
          <p:nvPr/>
        </p:nvSpPr>
        <p:spPr bwMode="auto">
          <a:xfrm>
            <a:off x="8713788" y="982266"/>
            <a:ext cx="88900" cy="61913"/>
          </a:xfrm>
          <a:custGeom>
            <a:avLst/>
            <a:gdLst>
              <a:gd name="T0" fmla="*/ 49272 w 88265"/>
              <a:gd name="T1" fmla="*/ 0 h 83185"/>
              <a:gd name="T2" fmla="*/ 40001 w 88265"/>
              <a:gd name="T3" fmla="*/ 0 h 83185"/>
              <a:gd name="T4" fmla="*/ 35334 w 88265"/>
              <a:gd name="T5" fmla="*/ 907 h 83185"/>
              <a:gd name="T6" fmla="*/ 31620 w 88265"/>
              <a:gd name="T7" fmla="*/ 1784 h 83185"/>
              <a:gd name="T8" fmla="*/ 26984 w 88265"/>
              <a:gd name="T9" fmla="*/ 3599 h 83185"/>
              <a:gd name="T10" fmla="*/ 23239 w 88265"/>
              <a:gd name="T11" fmla="*/ 5413 h 83185"/>
              <a:gd name="T12" fmla="*/ 18603 w 88265"/>
              <a:gd name="T13" fmla="*/ 7228 h 83185"/>
              <a:gd name="T14" fmla="*/ 15810 w 88265"/>
              <a:gd name="T15" fmla="*/ 9921 h 83185"/>
              <a:gd name="T16" fmla="*/ 12095 w 88265"/>
              <a:gd name="T17" fmla="*/ 12643 h 83185"/>
              <a:gd name="T18" fmla="*/ 7429 w 88265"/>
              <a:gd name="T19" fmla="*/ 18964 h 83185"/>
              <a:gd name="T20" fmla="*/ 3715 w 88265"/>
              <a:gd name="T21" fmla="*/ 25286 h 83185"/>
              <a:gd name="T22" fmla="*/ 921 w 88265"/>
              <a:gd name="T23" fmla="*/ 32546 h 83185"/>
              <a:gd name="T24" fmla="*/ 0 w 88265"/>
              <a:gd name="T25" fmla="*/ 40652 h 83185"/>
              <a:gd name="T26" fmla="*/ 921 w 88265"/>
              <a:gd name="T27" fmla="*/ 48789 h 83185"/>
              <a:gd name="T28" fmla="*/ 3715 w 88265"/>
              <a:gd name="T29" fmla="*/ 56048 h 83185"/>
              <a:gd name="T30" fmla="*/ 7429 w 88265"/>
              <a:gd name="T31" fmla="*/ 63277 h 83185"/>
              <a:gd name="T32" fmla="*/ 12095 w 88265"/>
              <a:gd name="T33" fmla="*/ 69599 h 83185"/>
              <a:gd name="T34" fmla="*/ 15810 w 88265"/>
              <a:gd name="T35" fmla="*/ 72291 h 83185"/>
              <a:gd name="T36" fmla="*/ 18603 w 88265"/>
              <a:gd name="T37" fmla="*/ 75013 h 83185"/>
              <a:gd name="T38" fmla="*/ 23239 w 88265"/>
              <a:gd name="T39" fmla="*/ 76828 h 83185"/>
              <a:gd name="T40" fmla="*/ 26984 w 88265"/>
              <a:gd name="T41" fmla="*/ 78642 h 83185"/>
              <a:gd name="T42" fmla="*/ 31620 w 88265"/>
              <a:gd name="T43" fmla="*/ 80427 h 83185"/>
              <a:gd name="T44" fmla="*/ 35334 w 88265"/>
              <a:gd name="T45" fmla="*/ 81334 h 83185"/>
              <a:gd name="T46" fmla="*/ 40001 w 88265"/>
              <a:gd name="T47" fmla="*/ 82242 h 83185"/>
              <a:gd name="T48" fmla="*/ 44636 w 88265"/>
              <a:gd name="T49" fmla="*/ 82242 h 83185"/>
              <a:gd name="T50" fmla="*/ 80892 w 88265"/>
              <a:gd name="T51" fmla="*/ 64155 h 83185"/>
              <a:gd name="T52" fmla="*/ 88352 w 88265"/>
              <a:gd name="T53" fmla="*/ 40652 h 83185"/>
              <a:gd name="T54" fmla="*/ 87432 w 88265"/>
              <a:gd name="T55" fmla="*/ 32546 h 83185"/>
              <a:gd name="T56" fmla="*/ 85558 w 88265"/>
              <a:gd name="T57" fmla="*/ 25286 h 83185"/>
              <a:gd name="T58" fmla="*/ 81844 w 88265"/>
              <a:gd name="T59" fmla="*/ 18964 h 83185"/>
              <a:gd name="T60" fmla="*/ 76257 w 88265"/>
              <a:gd name="T61" fmla="*/ 12643 h 83185"/>
              <a:gd name="T62" fmla="*/ 72542 w 88265"/>
              <a:gd name="T63" fmla="*/ 9921 h 83185"/>
              <a:gd name="T64" fmla="*/ 69748 w 88265"/>
              <a:gd name="T65" fmla="*/ 7228 h 83185"/>
              <a:gd name="T66" fmla="*/ 62288 w 88265"/>
              <a:gd name="T67" fmla="*/ 3599 h 83185"/>
              <a:gd name="T68" fmla="*/ 57653 w 88265"/>
              <a:gd name="T69" fmla="*/ 1784 h 83185"/>
              <a:gd name="T70" fmla="*/ 53938 w 88265"/>
              <a:gd name="T71" fmla="*/ 907 h 83185"/>
              <a:gd name="T72" fmla="*/ 49272 w 88265"/>
              <a:gd name="T73" fmla="*/ 0 h 8318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88265" h="83185">
                <a:moveTo>
                  <a:pt x="48920" y="0"/>
                </a:moveTo>
                <a:lnTo>
                  <a:pt x="39715" y="0"/>
                </a:lnTo>
                <a:lnTo>
                  <a:pt x="35082" y="914"/>
                </a:lnTo>
                <a:lnTo>
                  <a:pt x="31394" y="1798"/>
                </a:lnTo>
                <a:lnTo>
                  <a:pt x="26791" y="3627"/>
                </a:lnTo>
                <a:lnTo>
                  <a:pt x="23073" y="5455"/>
                </a:lnTo>
                <a:lnTo>
                  <a:pt x="18470" y="7284"/>
                </a:lnTo>
                <a:lnTo>
                  <a:pt x="15697" y="9997"/>
                </a:lnTo>
                <a:lnTo>
                  <a:pt x="12009" y="12740"/>
                </a:lnTo>
                <a:lnTo>
                  <a:pt x="7376" y="19110"/>
                </a:lnTo>
                <a:lnTo>
                  <a:pt x="3688" y="25481"/>
                </a:lnTo>
                <a:lnTo>
                  <a:pt x="914" y="32796"/>
                </a:lnTo>
                <a:lnTo>
                  <a:pt x="0" y="40965"/>
                </a:lnTo>
                <a:lnTo>
                  <a:pt x="914" y="49164"/>
                </a:lnTo>
                <a:lnTo>
                  <a:pt x="3688" y="56479"/>
                </a:lnTo>
                <a:lnTo>
                  <a:pt x="7376" y="63764"/>
                </a:lnTo>
                <a:lnTo>
                  <a:pt x="12009" y="70134"/>
                </a:lnTo>
                <a:lnTo>
                  <a:pt x="15697" y="72847"/>
                </a:lnTo>
                <a:lnTo>
                  <a:pt x="18470" y="75590"/>
                </a:lnTo>
                <a:lnTo>
                  <a:pt x="23073" y="77419"/>
                </a:lnTo>
                <a:lnTo>
                  <a:pt x="26791" y="79247"/>
                </a:lnTo>
                <a:lnTo>
                  <a:pt x="31394" y="81046"/>
                </a:lnTo>
                <a:lnTo>
                  <a:pt x="35082" y="81960"/>
                </a:lnTo>
                <a:lnTo>
                  <a:pt x="39715" y="82875"/>
                </a:lnTo>
                <a:lnTo>
                  <a:pt x="44317" y="82875"/>
                </a:lnTo>
                <a:lnTo>
                  <a:pt x="80314" y="64648"/>
                </a:lnTo>
                <a:lnTo>
                  <a:pt x="87721" y="40965"/>
                </a:lnTo>
                <a:lnTo>
                  <a:pt x="86807" y="32796"/>
                </a:lnTo>
                <a:lnTo>
                  <a:pt x="84947" y="25481"/>
                </a:lnTo>
                <a:lnTo>
                  <a:pt x="81259" y="19110"/>
                </a:lnTo>
                <a:lnTo>
                  <a:pt x="75712" y="12740"/>
                </a:lnTo>
                <a:lnTo>
                  <a:pt x="72024" y="9997"/>
                </a:lnTo>
                <a:lnTo>
                  <a:pt x="69250" y="7284"/>
                </a:lnTo>
                <a:lnTo>
                  <a:pt x="61843" y="3627"/>
                </a:lnTo>
                <a:lnTo>
                  <a:pt x="57241" y="1798"/>
                </a:lnTo>
                <a:lnTo>
                  <a:pt x="53553" y="914"/>
                </a:lnTo>
                <a:lnTo>
                  <a:pt x="4892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29705" name="object 9"/>
          <p:cNvSpPr>
            <a:spLocks/>
          </p:cNvSpPr>
          <p:nvPr/>
        </p:nvSpPr>
        <p:spPr bwMode="auto">
          <a:xfrm>
            <a:off x="8437564" y="1333501"/>
            <a:ext cx="158750" cy="117872"/>
          </a:xfrm>
          <a:custGeom>
            <a:avLst/>
            <a:gdLst>
              <a:gd name="T0" fmla="*/ 87372 w 159384"/>
              <a:gd name="T1" fmla="*/ 0 h 158115"/>
              <a:gd name="T2" fmla="*/ 70826 w 159384"/>
              <a:gd name="T3" fmla="*/ 0 h 158115"/>
              <a:gd name="T4" fmla="*/ 48755 w 159384"/>
              <a:gd name="T5" fmla="*/ 5453 h 158115"/>
              <a:gd name="T6" fmla="*/ 12872 w 159384"/>
              <a:gd name="T7" fmla="*/ 34417 h 158115"/>
              <a:gd name="T8" fmla="*/ 0 w 159384"/>
              <a:gd name="T9" fmla="*/ 77861 h 158115"/>
              <a:gd name="T10" fmla="*/ 1852 w 159384"/>
              <a:gd name="T11" fmla="*/ 93252 h 158115"/>
              <a:gd name="T12" fmla="*/ 22981 w 159384"/>
              <a:gd name="T13" fmla="*/ 134001 h 158115"/>
              <a:gd name="T14" fmla="*/ 56103 w 159384"/>
              <a:gd name="T15" fmla="*/ 152996 h 158115"/>
              <a:gd name="T16" fmla="*/ 70826 w 159384"/>
              <a:gd name="T17" fmla="*/ 156632 h 158115"/>
              <a:gd name="T18" fmla="*/ 79114 w 159384"/>
              <a:gd name="T19" fmla="*/ 156632 h 158115"/>
              <a:gd name="T20" fmla="*/ 116790 w 159384"/>
              <a:gd name="T21" fmla="*/ 147574 h 158115"/>
              <a:gd name="T22" fmla="*/ 145297 w 159384"/>
              <a:gd name="T23" fmla="*/ 120398 h 158115"/>
              <a:gd name="T24" fmla="*/ 147148 w 159384"/>
              <a:gd name="T25" fmla="*/ 119489 h 158115"/>
              <a:gd name="T26" fmla="*/ 148090 w 159384"/>
              <a:gd name="T27" fmla="*/ 117701 h 158115"/>
              <a:gd name="T28" fmla="*/ 149000 w 159384"/>
              <a:gd name="T29" fmla="*/ 116793 h 158115"/>
              <a:gd name="T30" fmla="*/ 152673 w 159384"/>
              <a:gd name="T31" fmla="*/ 107733 h 158115"/>
              <a:gd name="T32" fmla="*/ 155436 w 159384"/>
              <a:gd name="T33" fmla="*/ 98705 h 158115"/>
              <a:gd name="T34" fmla="*/ 157288 w 159384"/>
              <a:gd name="T35" fmla="*/ 88737 h 158115"/>
              <a:gd name="T36" fmla="*/ 158199 w 159384"/>
              <a:gd name="T37" fmla="*/ 77861 h 158115"/>
              <a:gd name="T38" fmla="*/ 156347 w 159384"/>
              <a:gd name="T39" fmla="*/ 62471 h 158115"/>
              <a:gd name="T40" fmla="*/ 135217 w 159384"/>
              <a:gd name="T41" fmla="*/ 22631 h 158115"/>
              <a:gd name="T42" fmla="*/ 109443 w 159384"/>
              <a:gd name="T43" fmla="*/ 5453 h 158115"/>
              <a:gd name="T44" fmla="*/ 87372 w 159384"/>
              <a:gd name="T45" fmla="*/ 0 h 15811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59384" h="158115">
                <a:moveTo>
                  <a:pt x="87721" y="0"/>
                </a:moveTo>
                <a:lnTo>
                  <a:pt x="71109" y="0"/>
                </a:lnTo>
                <a:lnTo>
                  <a:pt x="48950" y="5486"/>
                </a:lnTo>
                <a:lnTo>
                  <a:pt x="12923" y="34625"/>
                </a:lnTo>
                <a:lnTo>
                  <a:pt x="0" y="78333"/>
                </a:lnTo>
                <a:lnTo>
                  <a:pt x="1859" y="93817"/>
                </a:lnTo>
                <a:lnTo>
                  <a:pt x="23073" y="134813"/>
                </a:lnTo>
                <a:lnTo>
                  <a:pt x="56327" y="153923"/>
                </a:lnTo>
                <a:lnTo>
                  <a:pt x="71109" y="157581"/>
                </a:lnTo>
                <a:lnTo>
                  <a:pt x="79430" y="157581"/>
                </a:lnTo>
                <a:lnTo>
                  <a:pt x="117256" y="148468"/>
                </a:lnTo>
                <a:lnTo>
                  <a:pt x="145877" y="121127"/>
                </a:lnTo>
                <a:lnTo>
                  <a:pt x="147736" y="120213"/>
                </a:lnTo>
                <a:lnTo>
                  <a:pt x="148681" y="118414"/>
                </a:lnTo>
                <a:lnTo>
                  <a:pt x="149595" y="117500"/>
                </a:lnTo>
                <a:lnTo>
                  <a:pt x="153283" y="108386"/>
                </a:lnTo>
                <a:lnTo>
                  <a:pt x="156057" y="99303"/>
                </a:lnTo>
                <a:lnTo>
                  <a:pt x="157916" y="89275"/>
                </a:lnTo>
                <a:lnTo>
                  <a:pt x="158831" y="78333"/>
                </a:lnTo>
                <a:lnTo>
                  <a:pt x="156971" y="62849"/>
                </a:lnTo>
                <a:lnTo>
                  <a:pt x="135757" y="22768"/>
                </a:lnTo>
                <a:lnTo>
                  <a:pt x="109880" y="5486"/>
                </a:lnTo>
                <a:lnTo>
                  <a:pt x="8772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29706" name="object 10"/>
          <p:cNvSpPr>
            <a:spLocks/>
          </p:cNvSpPr>
          <p:nvPr/>
        </p:nvSpPr>
        <p:spPr bwMode="auto">
          <a:xfrm>
            <a:off x="8299450" y="973932"/>
            <a:ext cx="463550" cy="302419"/>
          </a:xfrm>
          <a:custGeom>
            <a:avLst/>
            <a:gdLst>
              <a:gd name="T0" fmla="*/ 236726 w 462915"/>
              <a:gd name="T1" fmla="*/ 89557 h 401955"/>
              <a:gd name="T2" fmla="*/ 273719 w 462915"/>
              <a:gd name="T3" fmla="*/ 98669 h 401955"/>
              <a:gd name="T4" fmla="*/ 314374 w 462915"/>
              <a:gd name="T5" fmla="*/ 165387 h 401955"/>
              <a:gd name="T6" fmla="*/ 294047 w 462915"/>
              <a:gd name="T7" fmla="*/ 222931 h 401955"/>
              <a:gd name="T8" fmla="*/ 228394 w 462915"/>
              <a:gd name="T9" fmla="*/ 265891 h 401955"/>
              <a:gd name="T10" fmla="*/ 164603 w 462915"/>
              <a:gd name="T11" fmla="*/ 317046 h 401955"/>
              <a:gd name="T12" fmla="*/ 155325 w 462915"/>
              <a:gd name="T13" fmla="*/ 363643 h 401955"/>
              <a:gd name="T14" fmla="*/ 177514 w 462915"/>
              <a:gd name="T15" fmla="*/ 398378 h 401955"/>
              <a:gd name="T16" fmla="*/ 187708 w 462915"/>
              <a:gd name="T17" fmla="*/ 401099 h 401955"/>
              <a:gd name="T18" fmla="*/ 197872 w 462915"/>
              <a:gd name="T19" fmla="*/ 402934 h 401955"/>
              <a:gd name="T20" fmla="*/ 258886 w 462915"/>
              <a:gd name="T21" fmla="*/ 386514 h 401955"/>
              <a:gd name="T22" fmla="*/ 290354 w 462915"/>
              <a:gd name="T23" fmla="*/ 342637 h 401955"/>
              <a:gd name="T24" fmla="*/ 322707 w 462915"/>
              <a:gd name="T25" fmla="*/ 319797 h 401955"/>
              <a:gd name="T26" fmla="*/ 380057 w 462915"/>
              <a:gd name="T27" fmla="*/ 290566 h 401955"/>
              <a:gd name="T28" fmla="*/ 453096 w 462915"/>
              <a:gd name="T29" fmla="*/ 217458 h 401955"/>
              <a:gd name="T30" fmla="*/ 394830 w 462915"/>
              <a:gd name="T31" fmla="*/ 214706 h 401955"/>
              <a:gd name="T32" fmla="*/ 348590 w 462915"/>
              <a:gd name="T33" fmla="*/ 204678 h 401955"/>
              <a:gd name="T34" fmla="*/ 340287 w 462915"/>
              <a:gd name="T35" fmla="*/ 200121 h 401955"/>
              <a:gd name="T36" fmla="*/ 330123 w 462915"/>
              <a:gd name="T37" fmla="*/ 187310 h 401955"/>
              <a:gd name="T38" fmla="*/ 330123 w 462915"/>
              <a:gd name="T39" fmla="*/ 168108 h 401955"/>
              <a:gd name="T40" fmla="*/ 344895 w 462915"/>
              <a:gd name="T41" fmla="*/ 152606 h 401955"/>
              <a:gd name="T42" fmla="*/ 463089 w 462915"/>
              <a:gd name="T43" fmla="*/ 150741 h 401955"/>
              <a:gd name="T44" fmla="*/ 460482 w 462915"/>
              <a:gd name="T45" fmla="*/ 133404 h 401955"/>
              <a:gd name="T46" fmla="*/ 450318 w 462915"/>
              <a:gd name="T47" fmla="*/ 123344 h 401955"/>
              <a:gd name="T48" fmla="*/ 429045 w 462915"/>
              <a:gd name="T49" fmla="*/ 117871 h 401955"/>
              <a:gd name="T50" fmla="*/ 405024 w 462915"/>
              <a:gd name="T51" fmla="*/ 101421 h 401955"/>
              <a:gd name="T52" fmla="*/ 395263 w 462915"/>
              <a:gd name="T53" fmla="*/ 89557 h 401955"/>
              <a:gd name="T54" fmla="*/ 226532 w 462915"/>
              <a:gd name="T55" fmla="*/ 0 h 401955"/>
              <a:gd name="T56" fmla="*/ 139636 w 462915"/>
              <a:gd name="T57" fmla="*/ 10059 h 401955"/>
              <a:gd name="T58" fmla="*/ 89703 w 462915"/>
              <a:gd name="T59" fmla="*/ 29230 h 401955"/>
              <a:gd name="T60" fmla="*/ 40685 w 462915"/>
              <a:gd name="T61" fmla="*/ 61213 h 401955"/>
              <a:gd name="T62" fmla="*/ 0 w 462915"/>
              <a:gd name="T63" fmla="*/ 129735 h 401955"/>
              <a:gd name="T64" fmla="*/ 15719 w 462915"/>
              <a:gd name="T65" fmla="*/ 174499 h 401955"/>
              <a:gd name="T66" fmla="*/ 69345 w 462915"/>
              <a:gd name="T67" fmla="*/ 186393 h 401955"/>
              <a:gd name="T68" fmla="*/ 121110 w 462915"/>
              <a:gd name="T69" fmla="*/ 148019 h 401955"/>
              <a:gd name="T70" fmla="*/ 174767 w 462915"/>
              <a:gd name="T71" fmla="*/ 100504 h 401955"/>
              <a:gd name="T72" fmla="*/ 225617 w 462915"/>
              <a:gd name="T73" fmla="*/ 89557 h 401955"/>
              <a:gd name="T74" fmla="*/ 389305 w 462915"/>
              <a:gd name="T75" fmla="*/ 78580 h 401955"/>
              <a:gd name="T76" fmla="*/ 383751 w 462915"/>
              <a:gd name="T77" fmla="*/ 51154 h 401955"/>
              <a:gd name="T78" fmla="*/ 384666 w 462915"/>
              <a:gd name="T79" fmla="*/ 43846 h 401955"/>
              <a:gd name="T80" fmla="*/ 343065 w 462915"/>
              <a:gd name="T81" fmla="*/ 17367 h 401955"/>
              <a:gd name="T82" fmla="*/ 271857 w 462915"/>
              <a:gd name="T83" fmla="*/ 2752 h 401955"/>
              <a:gd name="T84" fmla="*/ 249668 w 462915"/>
              <a:gd name="T85" fmla="*/ 917 h 401955"/>
              <a:gd name="T86" fmla="*/ 463089 w 462915"/>
              <a:gd name="T87" fmla="*/ 150741 h 401955"/>
              <a:gd name="T88" fmla="*/ 363392 w 462915"/>
              <a:gd name="T89" fmla="*/ 151689 h 401955"/>
              <a:gd name="T90" fmla="*/ 382804 w 462915"/>
              <a:gd name="T91" fmla="*/ 157162 h 401955"/>
              <a:gd name="T92" fmla="*/ 439209 w 462915"/>
              <a:gd name="T93" fmla="*/ 163552 h 401955"/>
              <a:gd name="T94" fmla="*/ 463260 w 462915"/>
              <a:gd name="T95" fmla="*/ 162635 h 401955"/>
              <a:gd name="T96" fmla="*/ 463089 w 462915"/>
              <a:gd name="T97" fmla="*/ 150741 h 40195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462915" h="401955">
                <a:moveTo>
                  <a:pt x="394722" y="89275"/>
                </a:moveTo>
                <a:lnTo>
                  <a:pt x="236402" y="89275"/>
                </a:lnTo>
                <a:lnTo>
                  <a:pt x="256702" y="92903"/>
                </a:lnTo>
                <a:lnTo>
                  <a:pt x="273344" y="98358"/>
                </a:lnTo>
                <a:lnTo>
                  <a:pt x="307482" y="132069"/>
                </a:lnTo>
                <a:lnTo>
                  <a:pt x="313943" y="164866"/>
                </a:lnTo>
                <a:lnTo>
                  <a:pt x="313029" y="182178"/>
                </a:lnTo>
                <a:lnTo>
                  <a:pt x="293644" y="222229"/>
                </a:lnTo>
                <a:lnTo>
                  <a:pt x="249326" y="254111"/>
                </a:lnTo>
                <a:lnTo>
                  <a:pt x="228081" y="265054"/>
                </a:lnTo>
                <a:lnTo>
                  <a:pt x="194828" y="284165"/>
                </a:lnTo>
                <a:lnTo>
                  <a:pt x="164378" y="316047"/>
                </a:lnTo>
                <a:lnTo>
                  <a:pt x="155112" y="353415"/>
                </a:lnTo>
                <a:lnTo>
                  <a:pt x="155112" y="362498"/>
                </a:lnTo>
                <a:lnTo>
                  <a:pt x="173583" y="394380"/>
                </a:lnTo>
                <a:lnTo>
                  <a:pt x="177271" y="397123"/>
                </a:lnTo>
                <a:lnTo>
                  <a:pt x="181904" y="398038"/>
                </a:lnTo>
                <a:lnTo>
                  <a:pt x="187451" y="399836"/>
                </a:lnTo>
                <a:lnTo>
                  <a:pt x="192084" y="400751"/>
                </a:lnTo>
                <a:lnTo>
                  <a:pt x="197601" y="401665"/>
                </a:lnTo>
                <a:lnTo>
                  <a:pt x="217931" y="401665"/>
                </a:lnTo>
                <a:lnTo>
                  <a:pt x="258531" y="385297"/>
                </a:lnTo>
                <a:lnTo>
                  <a:pt x="273344" y="359785"/>
                </a:lnTo>
                <a:lnTo>
                  <a:pt x="289956" y="341558"/>
                </a:lnTo>
                <a:lnTo>
                  <a:pt x="300106" y="333359"/>
                </a:lnTo>
                <a:lnTo>
                  <a:pt x="322265" y="318790"/>
                </a:lnTo>
                <a:lnTo>
                  <a:pt x="348112" y="306049"/>
                </a:lnTo>
                <a:lnTo>
                  <a:pt x="379536" y="289651"/>
                </a:lnTo>
                <a:lnTo>
                  <a:pt x="422909" y="259567"/>
                </a:lnTo>
                <a:lnTo>
                  <a:pt x="452475" y="216773"/>
                </a:lnTo>
                <a:lnTo>
                  <a:pt x="432175" y="216773"/>
                </a:lnTo>
                <a:lnTo>
                  <a:pt x="394289" y="214030"/>
                </a:lnTo>
                <a:lnTo>
                  <a:pt x="381365" y="212201"/>
                </a:lnTo>
                <a:lnTo>
                  <a:pt x="348112" y="204033"/>
                </a:lnTo>
                <a:lnTo>
                  <a:pt x="347197" y="203118"/>
                </a:lnTo>
                <a:lnTo>
                  <a:pt x="339821" y="199491"/>
                </a:lnTo>
                <a:lnTo>
                  <a:pt x="333359" y="194005"/>
                </a:lnTo>
                <a:lnTo>
                  <a:pt x="329671" y="186720"/>
                </a:lnTo>
                <a:lnTo>
                  <a:pt x="327812" y="177606"/>
                </a:lnTo>
                <a:lnTo>
                  <a:pt x="329671" y="167579"/>
                </a:lnTo>
                <a:lnTo>
                  <a:pt x="336102" y="158495"/>
                </a:lnTo>
                <a:lnTo>
                  <a:pt x="344423" y="152125"/>
                </a:lnTo>
                <a:lnTo>
                  <a:pt x="354604" y="150266"/>
                </a:lnTo>
                <a:lnTo>
                  <a:pt x="462455" y="150266"/>
                </a:lnTo>
                <a:lnTo>
                  <a:pt x="461711" y="142097"/>
                </a:lnTo>
                <a:lnTo>
                  <a:pt x="459851" y="132984"/>
                </a:lnTo>
                <a:lnTo>
                  <a:pt x="457108" y="122956"/>
                </a:lnTo>
                <a:lnTo>
                  <a:pt x="449701" y="122956"/>
                </a:lnTo>
                <a:lnTo>
                  <a:pt x="434919" y="119298"/>
                </a:lnTo>
                <a:lnTo>
                  <a:pt x="428457" y="117500"/>
                </a:lnTo>
                <a:lnTo>
                  <a:pt x="415533" y="110215"/>
                </a:lnTo>
                <a:lnTo>
                  <a:pt x="404469" y="101102"/>
                </a:lnTo>
                <a:lnTo>
                  <a:pt x="395203" y="90159"/>
                </a:lnTo>
                <a:lnTo>
                  <a:pt x="394722" y="89275"/>
                </a:lnTo>
                <a:close/>
              </a:path>
              <a:path w="462915" h="401955">
                <a:moveTo>
                  <a:pt x="238231" y="0"/>
                </a:moveTo>
                <a:lnTo>
                  <a:pt x="226222" y="0"/>
                </a:lnTo>
                <a:lnTo>
                  <a:pt x="188396" y="1828"/>
                </a:lnTo>
                <a:lnTo>
                  <a:pt x="139445" y="10027"/>
                </a:lnTo>
                <a:lnTo>
                  <a:pt x="100644" y="23682"/>
                </a:lnTo>
                <a:lnTo>
                  <a:pt x="89580" y="29138"/>
                </a:lnTo>
                <a:lnTo>
                  <a:pt x="78485" y="33710"/>
                </a:lnTo>
                <a:lnTo>
                  <a:pt x="40629" y="61020"/>
                </a:lnTo>
                <a:lnTo>
                  <a:pt x="12923" y="94731"/>
                </a:lnTo>
                <a:lnTo>
                  <a:pt x="0" y="129326"/>
                </a:lnTo>
                <a:lnTo>
                  <a:pt x="0" y="135727"/>
                </a:lnTo>
                <a:lnTo>
                  <a:pt x="15697" y="173949"/>
                </a:lnTo>
                <a:lnTo>
                  <a:pt x="53553" y="185806"/>
                </a:lnTo>
                <a:lnTo>
                  <a:pt x="69250" y="185806"/>
                </a:lnTo>
                <a:lnTo>
                  <a:pt x="104333" y="169407"/>
                </a:lnTo>
                <a:lnTo>
                  <a:pt x="120944" y="147553"/>
                </a:lnTo>
                <a:lnTo>
                  <a:pt x="133898" y="131155"/>
                </a:lnTo>
                <a:lnTo>
                  <a:pt x="174528" y="100187"/>
                </a:lnTo>
                <a:lnTo>
                  <a:pt x="213299" y="90159"/>
                </a:lnTo>
                <a:lnTo>
                  <a:pt x="225308" y="89275"/>
                </a:lnTo>
                <a:lnTo>
                  <a:pt x="394722" y="89275"/>
                </a:lnTo>
                <a:lnTo>
                  <a:pt x="388772" y="78333"/>
                </a:lnTo>
                <a:lnTo>
                  <a:pt x="384139" y="64678"/>
                </a:lnTo>
                <a:lnTo>
                  <a:pt x="383225" y="50993"/>
                </a:lnTo>
                <a:lnTo>
                  <a:pt x="383225" y="47365"/>
                </a:lnTo>
                <a:lnTo>
                  <a:pt x="384139" y="43708"/>
                </a:lnTo>
                <a:lnTo>
                  <a:pt x="384139" y="40081"/>
                </a:lnTo>
                <a:lnTo>
                  <a:pt x="342595" y="17312"/>
                </a:lnTo>
                <a:lnTo>
                  <a:pt x="293644" y="5455"/>
                </a:lnTo>
                <a:lnTo>
                  <a:pt x="271485" y="2743"/>
                </a:lnTo>
                <a:lnTo>
                  <a:pt x="260390" y="914"/>
                </a:lnTo>
                <a:lnTo>
                  <a:pt x="249326" y="914"/>
                </a:lnTo>
                <a:lnTo>
                  <a:pt x="238231" y="0"/>
                </a:lnTo>
                <a:close/>
              </a:path>
              <a:path w="462915" h="401955">
                <a:moveTo>
                  <a:pt x="462455" y="150266"/>
                </a:moveTo>
                <a:lnTo>
                  <a:pt x="361035" y="150266"/>
                </a:lnTo>
                <a:lnTo>
                  <a:pt x="362894" y="151211"/>
                </a:lnTo>
                <a:lnTo>
                  <a:pt x="372130" y="153923"/>
                </a:lnTo>
                <a:lnTo>
                  <a:pt x="382280" y="156667"/>
                </a:lnTo>
                <a:lnTo>
                  <a:pt x="404469" y="160294"/>
                </a:lnTo>
                <a:lnTo>
                  <a:pt x="438607" y="163037"/>
                </a:lnTo>
                <a:lnTo>
                  <a:pt x="459851" y="163037"/>
                </a:lnTo>
                <a:lnTo>
                  <a:pt x="462625" y="162123"/>
                </a:lnTo>
                <a:lnTo>
                  <a:pt x="462625" y="152125"/>
                </a:lnTo>
                <a:lnTo>
                  <a:pt x="462455" y="15026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29707" name="object 11"/>
          <p:cNvSpPr>
            <a:spLocks/>
          </p:cNvSpPr>
          <p:nvPr/>
        </p:nvSpPr>
        <p:spPr bwMode="auto">
          <a:xfrm>
            <a:off x="8605839" y="1000125"/>
            <a:ext cx="31750" cy="25004"/>
          </a:xfrm>
          <a:custGeom>
            <a:avLst/>
            <a:gdLst>
              <a:gd name="T0" fmla="*/ 15390 w 32384"/>
              <a:gd name="T1" fmla="*/ 0 h 33020"/>
              <a:gd name="T2" fmla="*/ 9054 w 32384"/>
              <a:gd name="T3" fmla="*/ 892 h 33020"/>
              <a:gd name="T4" fmla="*/ 4512 w 32384"/>
              <a:gd name="T5" fmla="*/ 4585 h 33020"/>
              <a:gd name="T6" fmla="*/ 896 w 32384"/>
              <a:gd name="T7" fmla="*/ 10093 h 33020"/>
              <a:gd name="T8" fmla="*/ 0 w 32384"/>
              <a:gd name="T9" fmla="*/ 16525 h 33020"/>
              <a:gd name="T10" fmla="*/ 896 w 32384"/>
              <a:gd name="T11" fmla="*/ 22987 h 33020"/>
              <a:gd name="T12" fmla="*/ 4512 w 32384"/>
              <a:gd name="T13" fmla="*/ 28496 h 33020"/>
              <a:gd name="T14" fmla="*/ 9054 w 32384"/>
              <a:gd name="T15" fmla="*/ 32189 h 33020"/>
              <a:gd name="T16" fmla="*/ 15390 w 32384"/>
              <a:gd name="T17" fmla="*/ 33081 h 33020"/>
              <a:gd name="T18" fmla="*/ 21724 w 32384"/>
              <a:gd name="T19" fmla="*/ 32189 h 33020"/>
              <a:gd name="T20" fmla="*/ 27164 w 32384"/>
              <a:gd name="T21" fmla="*/ 28496 h 33020"/>
              <a:gd name="T22" fmla="*/ 30779 w 32384"/>
              <a:gd name="T23" fmla="*/ 22987 h 33020"/>
              <a:gd name="T24" fmla="*/ 31675 w 32384"/>
              <a:gd name="T25" fmla="*/ 16525 h 33020"/>
              <a:gd name="T26" fmla="*/ 30779 w 32384"/>
              <a:gd name="T27" fmla="*/ 10093 h 33020"/>
              <a:gd name="T28" fmla="*/ 27164 w 32384"/>
              <a:gd name="T29" fmla="*/ 4585 h 33020"/>
              <a:gd name="T30" fmla="*/ 21724 w 32384"/>
              <a:gd name="T31" fmla="*/ 892 h 33020"/>
              <a:gd name="T32" fmla="*/ 15390 w 32384"/>
              <a:gd name="T33" fmla="*/ 0 h 3302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2384" h="33020">
                <a:moveTo>
                  <a:pt x="15697" y="0"/>
                </a:moveTo>
                <a:lnTo>
                  <a:pt x="9235" y="883"/>
                </a:lnTo>
                <a:lnTo>
                  <a:pt x="4602" y="4541"/>
                </a:lnTo>
                <a:lnTo>
                  <a:pt x="914" y="9997"/>
                </a:lnTo>
                <a:lnTo>
                  <a:pt x="0" y="16367"/>
                </a:lnTo>
                <a:lnTo>
                  <a:pt x="914" y="22768"/>
                </a:lnTo>
                <a:lnTo>
                  <a:pt x="4602" y="28224"/>
                </a:lnTo>
                <a:lnTo>
                  <a:pt x="9235" y="31882"/>
                </a:lnTo>
                <a:lnTo>
                  <a:pt x="15697" y="32765"/>
                </a:lnTo>
                <a:lnTo>
                  <a:pt x="22158" y="31882"/>
                </a:lnTo>
                <a:lnTo>
                  <a:pt x="27706" y="28224"/>
                </a:lnTo>
                <a:lnTo>
                  <a:pt x="31394" y="22768"/>
                </a:lnTo>
                <a:lnTo>
                  <a:pt x="32308" y="16367"/>
                </a:lnTo>
                <a:lnTo>
                  <a:pt x="31394" y="9997"/>
                </a:lnTo>
                <a:lnTo>
                  <a:pt x="27706" y="4541"/>
                </a:lnTo>
                <a:lnTo>
                  <a:pt x="22158" y="883"/>
                </a:lnTo>
                <a:lnTo>
                  <a:pt x="1569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29708" name="object 12"/>
          <p:cNvSpPr>
            <a:spLocks/>
          </p:cNvSpPr>
          <p:nvPr/>
        </p:nvSpPr>
        <p:spPr bwMode="auto">
          <a:xfrm>
            <a:off x="8742363" y="1000125"/>
            <a:ext cx="31750" cy="25004"/>
          </a:xfrm>
          <a:custGeom>
            <a:avLst/>
            <a:gdLst>
              <a:gd name="T0" fmla="*/ 16316 w 32384"/>
              <a:gd name="T1" fmla="*/ 0 h 33020"/>
              <a:gd name="T2" fmla="*/ 9981 w 32384"/>
              <a:gd name="T3" fmla="*/ 892 h 33020"/>
              <a:gd name="T4" fmla="*/ 4541 w 32384"/>
              <a:gd name="T5" fmla="*/ 4585 h 33020"/>
              <a:gd name="T6" fmla="*/ 926 w 32384"/>
              <a:gd name="T7" fmla="*/ 10093 h 33020"/>
              <a:gd name="T8" fmla="*/ 0 w 32384"/>
              <a:gd name="T9" fmla="*/ 16525 h 33020"/>
              <a:gd name="T10" fmla="*/ 926 w 32384"/>
              <a:gd name="T11" fmla="*/ 22987 h 33020"/>
              <a:gd name="T12" fmla="*/ 4541 w 32384"/>
              <a:gd name="T13" fmla="*/ 28496 h 33020"/>
              <a:gd name="T14" fmla="*/ 9981 w 32384"/>
              <a:gd name="T15" fmla="*/ 32189 h 33020"/>
              <a:gd name="T16" fmla="*/ 16316 w 32384"/>
              <a:gd name="T17" fmla="*/ 33081 h 33020"/>
              <a:gd name="T18" fmla="*/ 21755 w 32384"/>
              <a:gd name="T19" fmla="*/ 32189 h 33020"/>
              <a:gd name="T20" fmla="*/ 27193 w 32384"/>
              <a:gd name="T21" fmla="*/ 28496 h 33020"/>
              <a:gd name="T22" fmla="*/ 30809 w 32384"/>
              <a:gd name="T23" fmla="*/ 22987 h 33020"/>
              <a:gd name="T24" fmla="*/ 31706 w 32384"/>
              <a:gd name="T25" fmla="*/ 16525 h 33020"/>
              <a:gd name="T26" fmla="*/ 30809 w 32384"/>
              <a:gd name="T27" fmla="*/ 10093 h 33020"/>
              <a:gd name="T28" fmla="*/ 27193 w 32384"/>
              <a:gd name="T29" fmla="*/ 4585 h 33020"/>
              <a:gd name="T30" fmla="*/ 21755 w 32384"/>
              <a:gd name="T31" fmla="*/ 892 h 33020"/>
              <a:gd name="T32" fmla="*/ 16316 w 32384"/>
              <a:gd name="T33" fmla="*/ 0 h 3302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2384" h="33020">
                <a:moveTo>
                  <a:pt x="16642" y="0"/>
                </a:moveTo>
                <a:lnTo>
                  <a:pt x="10180" y="883"/>
                </a:lnTo>
                <a:lnTo>
                  <a:pt x="4632" y="4541"/>
                </a:lnTo>
                <a:lnTo>
                  <a:pt x="944" y="9997"/>
                </a:lnTo>
                <a:lnTo>
                  <a:pt x="0" y="16367"/>
                </a:lnTo>
                <a:lnTo>
                  <a:pt x="944" y="22768"/>
                </a:lnTo>
                <a:lnTo>
                  <a:pt x="4632" y="28224"/>
                </a:lnTo>
                <a:lnTo>
                  <a:pt x="10180" y="31882"/>
                </a:lnTo>
                <a:lnTo>
                  <a:pt x="16642" y="32765"/>
                </a:lnTo>
                <a:lnTo>
                  <a:pt x="22189" y="31882"/>
                </a:lnTo>
                <a:lnTo>
                  <a:pt x="27736" y="28224"/>
                </a:lnTo>
                <a:lnTo>
                  <a:pt x="31424" y="22768"/>
                </a:lnTo>
                <a:lnTo>
                  <a:pt x="32339" y="16367"/>
                </a:lnTo>
                <a:lnTo>
                  <a:pt x="31424" y="9997"/>
                </a:lnTo>
                <a:lnTo>
                  <a:pt x="27736" y="4541"/>
                </a:lnTo>
                <a:lnTo>
                  <a:pt x="22189" y="883"/>
                </a:lnTo>
                <a:lnTo>
                  <a:pt x="1664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Tree>
    <p:extLst>
      <p:ext uri="{BB962C8B-B14F-4D97-AF65-F5344CB8AC3E}">
        <p14:creationId xmlns:p14="http://schemas.microsoft.com/office/powerpoint/2010/main" val="32016173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0723"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30724"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5" name="object 5"/>
          <p:cNvSpPr txBox="1">
            <a:spLocks noGrp="1"/>
          </p:cNvSpPr>
          <p:nvPr>
            <p:ph type="title"/>
          </p:nvPr>
        </p:nvSpPr>
        <p:spPr>
          <a:xfrm>
            <a:off x="2638425" y="649770"/>
            <a:ext cx="6048375" cy="810648"/>
          </a:xfrm>
        </p:spPr>
        <p:txBody>
          <a:bodyPr vert="horz" wrap="square" lIns="91440" tIns="160018" rIns="91440" bIns="45720" numCol="1" rtlCol="0" anchor="ctr" anchorCtr="0" compatLnSpc="1">
            <a:prstTxWarp prst="textNoShape">
              <a:avLst/>
            </a:prstTxWarp>
          </a:bodyPr>
          <a:lstStyle/>
          <a:p>
            <a:pPr marL="9525" fontAlgn="auto">
              <a:spcBef>
                <a:spcPts val="0"/>
              </a:spcBef>
              <a:spcAft>
                <a:spcPts val="0"/>
              </a:spcAft>
              <a:defRPr/>
            </a:pPr>
            <a:r>
              <a:rPr spc="-15" dirty="0"/>
              <a:t>Data</a:t>
            </a:r>
            <a:r>
              <a:rPr spc="68" dirty="0">
                <a:latin typeface="Times New Roman"/>
                <a:cs typeface="Times New Roman"/>
              </a:rPr>
              <a:t> </a:t>
            </a:r>
            <a:r>
              <a:rPr spc="-11" dirty="0"/>
              <a:t>min</a:t>
            </a:r>
            <a:r>
              <a:rPr spc="-4" dirty="0"/>
              <a:t>i</a:t>
            </a:r>
            <a:r>
              <a:rPr spc="-19" dirty="0"/>
              <a:t>n</a:t>
            </a:r>
            <a:r>
              <a:rPr spc="-15" dirty="0"/>
              <a:t>g</a:t>
            </a:r>
            <a:r>
              <a:rPr spc="90" dirty="0">
                <a:latin typeface="Times New Roman"/>
                <a:cs typeface="Times New Roman"/>
              </a:rPr>
              <a:t> </a:t>
            </a:r>
            <a:r>
              <a:rPr spc="-11" dirty="0"/>
              <a:t>an</a:t>
            </a:r>
            <a:r>
              <a:rPr spc="-15" dirty="0"/>
              <a:t>d</a:t>
            </a:r>
            <a:r>
              <a:rPr spc="64" dirty="0">
                <a:latin typeface="Times New Roman"/>
                <a:cs typeface="Times New Roman"/>
              </a:rPr>
              <a:t> </a:t>
            </a:r>
            <a:r>
              <a:rPr spc="-8" dirty="0"/>
              <a:t>its</a:t>
            </a:r>
            <a:r>
              <a:rPr spc="53" dirty="0">
                <a:latin typeface="Times New Roman"/>
                <a:cs typeface="Times New Roman"/>
              </a:rPr>
              <a:t> </a:t>
            </a:r>
            <a:r>
              <a:rPr spc="-8" dirty="0"/>
              <a:t>use</a:t>
            </a:r>
          </a:p>
        </p:txBody>
      </p:sp>
      <p:sp>
        <p:nvSpPr>
          <p:cNvPr id="30730" name="object 10"/>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9050"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6DED460A-5CA2-4D72-BFDD-981B7C3D27DE}" type="slidenum">
              <a:rPr lang="en-US" altLang="en-US" smtClean="0">
                <a:solidFill>
                  <a:srgbClr val="252525"/>
                </a:solidFill>
                <a:latin typeface="Arial" charset="0"/>
              </a:rPr>
              <a:pPr eaLnBrk="1" fontAlgn="base" hangingPunct="1">
                <a:spcBef>
                  <a:spcPct val="0"/>
                </a:spcBef>
                <a:spcAft>
                  <a:spcPct val="0"/>
                </a:spcAft>
              </a:pPr>
              <a:t>28</a:t>
            </a:fld>
            <a:endParaRPr lang="en-US" altLang="en-US">
              <a:solidFill>
                <a:srgbClr val="252525"/>
              </a:solidFill>
              <a:latin typeface="Arial" charset="0"/>
            </a:endParaRPr>
          </a:p>
        </p:txBody>
      </p:sp>
      <p:sp>
        <p:nvSpPr>
          <p:cNvPr id="30726" name="object 6"/>
          <p:cNvSpPr>
            <a:spLocks noChangeArrowheads="1"/>
          </p:cNvSpPr>
          <p:nvPr/>
        </p:nvSpPr>
        <p:spPr bwMode="auto">
          <a:xfrm>
            <a:off x="1121569" y="1942328"/>
            <a:ext cx="6972300" cy="3644504"/>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altLang="en-US"/>
          </a:p>
        </p:txBody>
      </p:sp>
    </p:spTree>
    <p:extLst>
      <p:ext uri="{BB962C8B-B14F-4D97-AF65-F5344CB8AC3E}">
        <p14:creationId xmlns:p14="http://schemas.microsoft.com/office/powerpoint/2010/main" val="10411925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747"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31748"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5" name="object 5"/>
          <p:cNvSpPr txBox="1"/>
          <p:nvPr/>
        </p:nvSpPr>
        <p:spPr>
          <a:xfrm>
            <a:off x="1455337" y="2277518"/>
            <a:ext cx="6505575" cy="2943113"/>
          </a:xfrm>
          <a:prstGeom prst="rect">
            <a:avLst/>
          </a:prstGeom>
        </p:spPr>
        <p:txBody>
          <a:bodyPr lIns="0" tIns="0" rIns="0" bIns="0">
            <a:spAutoFit/>
          </a:bodyPr>
          <a:lstStyle/>
          <a:p>
            <a:pPr marL="9525" fontAlgn="auto">
              <a:spcBef>
                <a:spcPts val="0"/>
              </a:spcBef>
              <a:spcAft>
                <a:spcPts val="0"/>
              </a:spcAft>
              <a:defRPr/>
            </a:pPr>
            <a:r>
              <a:rPr dirty="0">
                <a:solidFill>
                  <a:srgbClr val="99CD00"/>
                </a:solidFill>
                <a:latin typeface="Wingdings 3"/>
                <a:cs typeface="Wingdings 3"/>
              </a:rPr>
              <a:t></a:t>
            </a:r>
            <a:r>
              <a:rPr spc="-30" dirty="0">
                <a:solidFill>
                  <a:srgbClr val="99CD00"/>
                </a:solidFill>
                <a:latin typeface="Times New Roman"/>
                <a:cs typeface="Times New Roman"/>
              </a:rPr>
              <a:t> </a:t>
            </a:r>
            <a:r>
              <a:rPr spc="-4" dirty="0">
                <a:solidFill>
                  <a:srgbClr val="252525"/>
                </a:solidFill>
                <a:latin typeface="Arial"/>
                <a:cs typeface="Arial"/>
              </a:rPr>
              <a:t>Th</a:t>
            </a:r>
            <a:r>
              <a:rPr dirty="0">
                <a:solidFill>
                  <a:srgbClr val="252525"/>
                </a:solidFill>
                <a:latin typeface="Arial"/>
                <a:cs typeface="Arial"/>
              </a:rPr>
              <a:t>e</a:t>
            </a:r>
            <a:r>
              <a:rPr spc="49" dirty="0">
                <a:solidFill>
                  <a:srgbClr val="252525"/>
                </a:solidFill>
                <a:latin typeface="Times New Roman"/>
                <a:cs typeface="Times New Roman"/>
              </a:rPr>
              <a:t> </a:t>
            </a:r>
            <a:r>
              <a:rPr spc="-4" dirty="0">
                <a:solidFill>
                  <a:srgbClr val="252525"/>
                </a:solidFill>
                <a:latin typeface="Arial"/>
                <a:cs typeface="Arial"/>
              </a:rPr>
              <a:t>nee</a:t>
            </a:r>
            <a:r>
              <a:rPr dirty="0">
                <a:solidFill>
                  <a:srgbClr val="252525"/>
                </a:solidFill>
                <a:latin typeface="Arial"/>
                <a:cs typeface="Arial"/>
              </a:rPr>
              <a:t>d</a:t>
            </a:r>
            <a:r>
              <a:rPr spc="60" dirty="0">
                <a:solidFill>
                  <a:srgbClr val="252525"/>
                </a:solidFill>
                <a:latin typeface="Times New Roman"/>
                <a:cs typeface="Times New Roman"/>
              </a:rPr>
              <a:t> </a:t>
            </a:r>
            <a:r>
              <a:rPr spc="-8" dirty="0">
                <a:solidFill>
                  <a:srgbClr val="252525"/>
                </a:solidFill>
                <a:latin typeface="Arial"/>
                <a:cs typeface="Arial"/>
              </a:rPr>
              <a:t>for</a:t>
            </a:r>
            <a:r>
              <a:rPr spc="49" dirty="0">
                <a:solidFill>
                  <a:srgbClr val="252525"/>
                </a:solidFill>
                <a:latin typeface="Times New Roman"/>
                <a:cs typeface="Times New Roman"/>
              </a:rPr>
              <a:t> </a:t>
            </a:r>
            <a:r>
              <a:rPr spc="-4" dirty="0">
                <a:solidFill>
                  <a:srgbClr val="252525"/>
                </a:solidFill>
                <a:latin typeface="Arial"/>
                <a:cs typeface="Arial"/>
              </a:rPr>
              <a:t>dat</a:t>
            </a:r>
            <a:r>
              <a:rPr dirty="0">
                <a:solidFill>
                  <a:srgbClr val="252525"/>
                </a:solidFill>
                <a:latin typeface="Arial"/>
                <a:cs typeface="Arial"/>
              </a:rPr>
              <a:t>a</a:t>
            </a:r>
            <a:r>
              <a:rPr spc="41" dirty="0">
                <a:solidFill>
                  <a:srgbClr val="252525"/>
                </a:solidFill>
                <a:latin typeface="Times New Roman"/>
                <a:cs typeface="Times New Roman"/>
              </a:rPr>
              <a:t> </a:t>
            </a:r>
            <a:r>
              <a:rPr dirty="0">
                <a:solidFill>
                  <a:srgbClr val="252525"/>
                </a:solidFill>
                <a:latin typeface="Arial"/>
                <a:cs typeface="Arial"/>
              </a:rPr>
              <a:t>mini</a:t>
            </a:r>
            <a:r>
              <a:rPr spc="-11" dirty="0">
                <a:solidFill>
                  <a:srgbClr val="252525"/>
                </a:solidFill>
                <a:latin typeface="Arial"/>
                <a:cs typeface="Arial"/>
              </a:rPr>
              <a:t>n</a:t>
            </a:r>
            <a:r>
              <a:rPr dirty="0">
                <a:solidFill>
                  <a:srgbClr val="252525"/>
                </a:solidFill>
                <a:latin typeface="Arial"/>
                <a:cs typeface="Arial"/>
              </a:rPr>
              <a:t>g</a:t>
            </a:r>
            <a:endParaRPr dirty="0">
              <a:latin typeface="Arial"/>
              <a:cs typeface="Arial"/>
            </a:endParaRPr>
          </a:p>
          <a:p>
            <a:pPr fontAlgn="auto">
              <a:spcBef>
                <a:spcPts val="0"/>
              </a:spcBef>
              <a:spcAft>
                <a:spcPts val="0"/>
              </a:spcAft>
              <a:defRPr/>
            </a:pPr>
            <a:endParaRPr dirty="0">
              <a:latin typeface="Times New Roman"/>
              <a:cs typeface="Times New Roman"/>
            </a:endParaRPr>
          </a:p>
          <a:p>
            <a:pPr fontAlgn="auto">
              <a:spcBef>
                <a:spcPts val="9"/>
              </a:spcBef>
              <a:spcAft>
                <a:spcPts val="0"/>
              </a:spcAft>
              <a:defRPr/>
            </a:pPr>
            <a:endParaRPr sz="1575" dirty="0">
              <a:latin typeface="Times New Roman"/>
              <a:cs typeface="Times New Roman"/>
            </a:endParaRPr>
          </a:p>
          <a:p>
            <a:pPr marL="9525" fontAlgn="auto">
              <a:spcBef>
                <a:spcPts val="0"/>
              </a:spcBef>
              <a:spcAft>
                <a:spcPts val="0"/>
              </a:spcAft>
              <a:defRPr/>
            </a:pPr>
            <a:r>
              <a:rPr dirty="0">
                <a:solidFill>
                  <a:srgbClr val="99CD00"/>
                </a:solidFill>
                <a:latin typeface="Wingdings 3"/>
                <a:cs typeface="Wingdings 3"/>
              </a:rPr>
              <a:t></a:t>
            </a:r>
            <a:r>
              <a:rPr spc="-30" dirty="0">
                <a:solidFill>
                  <a:srgbClr val="99CD00"/>
                </a:solidFill>
                <a:latin typeface="Times New Roman"/>
                <a:cs typeface="Times New Roman"/>
              </a:rPr>
              <a:t> </a:t>
            </a:r>
            <a:r>
              <a:rPr dirty="0">
                <a:solidFill>
                  <a:srgbClr val="252525"/>
                </a:solidFill>
                <a:latin typeface="Arial"/>
                <a:cs typeface="Arial"/>
              </a:rPr>
              <a:t>From</a:t>
            </a:r>
            <a:r>
              <a:rPr spc="45" dirty="0">
                <a:solidFill>
                  <a:srgbClr val="252525"/>
                </a:solidFill>
                <a:latin typeface="Times New Roman"/>
                <a:cs typeface="Times New Roman"/>
              </a:rPr>
              <a:t> </a:t>
            </a:r>
            <a:r>
              <a:rPr spc="-4" dirty="0">
                <a:solidFill>
                  <a:srgbClr val="252525"/>
                </a:solidFill>
                <a:latin typeface="Arial"/>
                <a:cs typeface="Arial"/>
              </a:rPr>
              <a:t>bus</a:t>
            </a:r>
            <a:r>
              <a:rPr spc="-8" dirty="0">
                <a:solidFill>
                  <a:srgbClr val="252525"/>
                </a:solidFill>
                <a:latin typeface="Arial"/>
                <a:cs typeface="Arial"/>
              </a:rPr>
              <a:t>i</a:t>
            </a:r>
            <a:r>
              <a:rPr spc="-4" dirty="0">
                <a:solidFill>
                  <a:srgbClr val="252525"/>
                </a:solidFill>
                <a:latin typeface="Arial"/>
                <a:cs typeface="Arial"/>
              </a:rPr>
              <a:t>nes</a:t>
            </a:r>
            <a:r>
              <a:rPr dirty="0">
                <a:solidFill>
                  <a:srgbClr val="252525"/>
                </a:solidFill>
                <a:latin typeface="Arial"/>
                <a:cs typeface="Arial"/>
              </a:rPr>
              <a:t>s</a:t>
            </a:r>
            <a:r>
              <a:rPr spc="68" dirty="0">
                <a:solidFill>
                  <a:srgbClr val="252525"/>
                </a:solidFill>
                <a:latin typeface="Times New Roman"/>
                <a:cs typeface="Times New Roman"/>
              </a:rPr>
              <a:t> </a:t>
            </a:r>
            <a:r>
              <a:rPr spc="-4" dirty="0">
                <a:solidFill>
                  <a:srgbClr val="252525"/>
                </a:solidFill>
                <a:latin typeface="Arial"/>
                <a:cs typeface="Arial"/>
              </a:rPr>
              <a:t>prob</a:t>
            </a:r>
            <a:r>
              <a:rPr spc="-8" dirty="0">
                <a:solidFill>
                  <a:srgbClr val="252525"/>
                </a:solidFill>
                <a:latin typeface="Arial"/>
                <a:cs typeface="Arial"/>
              </a:rPr>
              <a:t>l</a:t>
            </a:r>
            <a:r>
              <a:rPr spc="-4" dirty="0">
                <a:solidFill>
                  <a:srgbClr val="252525"/>
                </a:solidFill>
                <a:latin typeface="Arial"/>
                <a:cs typeface="Arial"/>
              </a:rPr>
              <a:t>em</a:t>
            </a:r>
            <a:r>
              <a:rPr dirty="0">
                <a:solidFill>
                  <a:srgbClr val="252525"/>
                </a:solidFill>
                <a:latin typeface="Arial"/>
                <a:cs typeface="Arial"/>
              </a:rPr>
              <a:t>s</a:t>
            </a:r>
            <a:r>
              <a:rPr spc="64" dirty="0">
                <a:solidFill>
                  <a:srgbClr val="252525"/>
                </a:solidFill>
                <a:latin typeface="Times New Roman"/>
                <a:cs typeface="Times New Roman"/>
              </a:rPr>
              <a:t> </a:t>
            </a:r>
            <a:r>
              <a:rPr spc="-4" dirty="0">
                <a:solidFill>
                  <a:srgbClr val="252525"/>
                </a:solidFill>
                <a:latin typeface="Arial"/>
                <a:cs typeface="Arial"/>
              </a:rPr>
              <a:t>t</a:t>
            </a:r>
            <a:r>
              <a:rPr spc="-11" dirty="0">
                <a:solidFill>
                  <a:srgbClr val="252525"/>
                </a:solidFill>
                <a:latin typeface="Arial"/>
                <a:cs typeface="Arial"/>
              </a:rPr>
              <a:t>o</a:t>
            </a:r>
            <a:r>
              <a:rPr spc="41" dirty="0">
                <a:solidFill>
                  <a:srgbClr val="252525"/>
                </a:solidFill>
                <a:latin typeface="Times New Roman"/>
                <a:cs typeface="Times New Roman"/>
              </a:rPr>
              <a:t> </a:t>
            </a:r>
            <a:r>
              <a:rPr spc="-4" dirty="0">
                <a:solidFill>
                  <a:srgbClr val="252525"/>
                </a:solidFill>
                <a:latin typeface="Arial"/>
                <a:cs typeface="Arial"/>
              </a:rPr>
              <a:t>dat</a:t>
            </a:r>
            <a:r>
              <a:rPr dirty="0">
                <a:solidFill>
                  <a:srgbClr val="252525"/>
                </a:solidFill>
                <a:latin typeface="Arial"/>
                <a:cs typeface="Arial"/>
              </a:rPr>
              <a:t>a</a:t>
            </a:r>
            <a:r>
              <a:rPr spc="53" dirty="0">
                <a:solidFill>
                  <a:srgbClr val="252525"/>
                </a:solidFill>
                <a:latin typeface="Times New Roman"/>
                <a:cs typeface="Times New Roman"/>
              </a:rPr>
              <a:t> </a:t>
            </a:r>
            <a:r>
              <a:rPr dirty="0">
                <a:solidFill>
                  <a:srgbClr val="252525"/>
                </a:solidFill>
                <a:latin typeface="Arial"/>
                <a:cs typeface="Arial"/>
              </a:rPr>
              <a:t>mini</a:t>
            </a:r>
            <a:r>
              <a:rPr spc="-11" dirty="0">
                <a:solidFill>
                  <a:srgbClr val="252525"/>
                </a:solidFill>
                <a:latin typeface="Arial"/>
                <a:cs typeface="Arial"/>
              </a:rPr>
              <a:t>n</a:t>
            </a:r>
            <a:r>
              <a:rPr dirty="0">
                <a:solidFill>
                  <a:srgbClr val="252525"/>
                </a:solidFill>
                <a:latin typeface="Arial"/>
                <a:cs typeface="Arial"/>
              </a:rPr>
              <a:t>g</a:t>
            </a:r>
            <a:r>
              <a:rPr spc="60" dirty="0">
                <a:solidFill>
                  <a:srgbClr val="252525"/>
                </a:solidFill>
                <a:latin typeface="Times New Roman"/>
                <a:cs typeface="Times New Roman"/>
              </a:rPr>
              <a:t> </a:t>
            </a:r>
            <a:r>
              <a:rPr spc="-11" dirty="0">
                <a:solidFill>
                  <a:srgbClr val="252525"/>
                </a:solidFill>
                <a:latin typeface="Arial"/>
                <a:cs typeface="Arial"/>
              </a:rPr>
              <a:t>tasks</a:t>
            </a:r>
            <a:endParaRPr dirty="0">
              <a:latin typeface="Arial"/>
              <a:cs typeface="Arial"/>
            </a:endParaRPr>
          </a:p>
          <a:p>
            <a:pPr fontAlgn="auto">
              <a:spcBef>
                <a:spcPts val="0"/>
              </a:spcBef>
              <a:spcAft>
                <a:spcPts val="0"/>
              </a:spcAft>
              <a:defRPr/>
            </a:pPr>
            <a:endParaRPr dirty="0">
              <a:latin typeface="Times New Roman"/>
              <a:cs typeface="Times New Roman"/>
            </a:endParaRPr>
          </a:p>
          <a:p>
            <a:pPr fontAlgn="auto">
              <a:spcBef>
                <a:spcPts val="8"/>
              </a:spcBef>
              <a:spcAft>
                <a:spcPts val="0"/>
              </a:spcAft>
              <a:defRPr/>
            </a:pPr>
            <a:endParaRPr sz="1575" dirty="0">
              <a:latin typeface="Times New Roman"/>
              <a:cs typeface="Times New Roman"/>
            </a:endParaRPr>
          </a:p>
          <a:p>
            <a:pPr marL="9525" fontAlgn="auto">
              <a:spcBef>
                <a:spcPts val="0"/>
              </a:spcBef>
              <a:spcAft>
                <a:spcPts val="0"/>
              </a:spcAft>
              <a:defRPr/>
            </a:pPr>
            <a:r>
              <a:rPr dirty="0">
                <a:solidFill>
                  <a:srgbClr val="99CD00"/>
                </a:solidFill>
                <a:latin typeface="Wingdings 3"/>
                <a:cs typeface="Wingdings 3"/>
              </a:rPr>
              <a:t></a:t>
            </a:r>
            <a:r>
              <a:rPr spc="-30" dirty="0">
                <a:solidFill>
                  <a:srgbClr val="99CD00"/>
                </a:solidFill>
                <a:latin typeface="Times New Roman"/>
                <a:cs typeface="Times New Roman"/>
              </a:rPr>
              <a:t> </a:t>
            </a:r>
            <a:r>
              <a:rPr dirty="0">
                <a:solidFill>
                  <a:srgbClr val="252525"/>
                </a:solidFill>
                <a:latin typeface="Arial"/>
                <a:cs typeface="Arial"/>
              </a:rPr>
              <a:t>S</a:t>
            </a:r>
            <a:r>
              <a:rPr spc="-8" dirty="0">
                <a:solidFill>
                  <a:srgbClr val="252525"/>
                </a:solidFill>
                <a:latin typeface="Arial"/>
                <a:cs typeface="Arial"/>
              </a:rPr>
              <a:t>u</a:t>
            </a:r>
            <a:r>
              <a:rPr spc="-4" dirty="0">
                <a:solidFill>
                  <a:srgbClr val="252525"/>
                </a:solidFill>
                <a:latin typeface="Arial"/>
                <a:cs typeface="Arial"/>
              </a:rPr>
              <a:t>pervise</a:t>
            </a:r>
            <a:r>
              <a:rPr dirty="0">
                <a:solidFill>
                  <a:srgbClr val="252525"/>
                </a:solidFill>
                <a:latin typeface="Arial"/>
                <a:cs typeface="Arial"/>
              </a:rPr>
              <a:t>d</a:t>
            </a:r>
            <a:r>
              <a:rPr spc="64" dirty="0">
                <a:solidFill>
                  <a:srgbClr val="252525"/>
                </a:solidFill>
                <a:latin typeface="Times New Roman"/>
                <a:cs typeface="Times New Roman"/>
              </a:rPr>
              <a:t> </a:t>
            </a:r>
            <a:r>
              <a:rPr spc="-11" dirty="0">
                <a:solidFill>
                  <a:srgbClr val="252525"/>
                </a:solidFill>
                <a:latin typeface="Arial"/>
                <a:cs typeface="Arial"/>
              </a:rPr>
              <a:t>vs.</a:t>
            </a:r>
            <a:r>
              <a:rPr spc="49" dirty="0">
                <a:solidFill>
                  <a:srgbClr val="252525"/>
                </a:solidFill>
                <a:latin typeface="Times New Roman"/>
                <a:cs typeface="Times New Roman"/>
              </a:rPr>
              <a:t> </a:t>
            </a:r>
            <a:r>
              <a:rPr spc="-4" dirty="0">
                <a:solidFill>
                  <a:srgbClr val="252525"/>
                </a:solidFill>
                <a:latin typeface="Arial"/>
                <a:cs typeface="Arial"/>
              </a:rPr>
              <a:t>uns</a:t>
            </a:r>
            <a:r>
              <a:rPr spc="-8" dirty="0">
                <a:solidFill>
                  <a:srgbClr val="252525"/>
                </a:solidFill>
                <a:latin typeface="Arial"/>
                <a:cs typeface="Arial"/>
              </a:rPr>
              <a:t>u</a:t>
            </a:r>
            <a:r>
              <a:rPr spc="-4" dirty="0">
                <a:solidFill>
                  <a:srgbClr val="252525"/>
                </a:solidFill>
                <a:latin typeface="Arial"/>
                <a:cs typeface="Arial"/>
              </a:rPr>
              <a:t>pervise</a:t>
            </a:r>
            <a:r>
              <a:rPr dirty="0">
                <a:solidFill>
                  <a:srgbClr val="252525"/>
                </a:solidFill>
                <a:latin typeface="Arial"/>
                <a:cs typeface="Arial"/>
              </a:rPr>
              <a:t>d</a:t>
            </a:r>
            <a:r>
              <a:rPr spc="75" dirty="0">
                <a:solidFill>
                  <a:srgbClr val="252525"/>
                </a:solidFill>
                <a:latin typeface="Times New Roman"/>
                <a:cs typeface="Times New Roman"/>
              </a:rPr>
              <a:t> </a:t>
            </a:r>
            <a:r>
              <a:rPr spc="-11" dirty="0">
                <a:solidFill>
                  <a:srgbClr val="252525"/>
                </a:solidFill>
                <a:latin typeface="Arial"/>
                <a:cs typeface="Arial"/>
              </a:rPr>
              <a:t>met</a:t>
            </a:r>
            <a:r>
              <a:rPr spc="-4" dirty="0">
                <a:solidFill>
                  <a:srgbClr val="252525"/>
                </a:solidFill>
                <a:latin typeface="Arial"/>
                <a:cs typeface="Arial"/>
              </a:rPr>
              <a:t>ho</a:t>
            </a:r>
            <a:r>
              <a:rPr spc="-8" dirty="0">
                <a:solidFill>
                  <a:srgbClr val="252525"/>
                </a:solidFill>
                <a:latin typeface="Arial"/>
                <a:cs typeface="Arial"/>
              </a:rPr>
              <a:t>d</a:t>
            </a:r>
            <a:r>
              <a:rPr dirty="0">
                <a:solidFill>
                  <a:srgbClr val="252525"/>
                </a:solidFill>
                <a:latin typeface="Arial"/>
                <a:cs typeface="Arial"/>
              </a:rPr>
              <a:t>s</a:t>
            </a:r>
            <a:endParaRPr dirty="0">
              <a:latin typeface="Arial"/>
              <a:cs typeface="Arial"/>
            </a:endParaRPr>
          </a:p>
          <a:p>
            <a:pPr fontAlgn="auto">
              <a:spcBef>
                <a:spcPts val="0"/>
              </a:spcBef>
              <a:spcAft>
                <a:spcPts val="0"/>
              </a:spcAft>
              <a:defRPr/>
            </a:pPr>
            <a:endParaRPr dirty="0">
              <a:latin typeface="Times New Roman"/>
              <a:cs typeface="Times New Roman"/>
            </a:endParaRPr>
          </a:p>
          <a:p>
            <a:pPr fontAlgn="auto">
              <a:spcBef>
                <a:spcPts val="7"/>
              </a:spcBef>
              <a:spcAft>
                <a:spcPts val="0"/>
              </a:spcAft>
              <a:defRPr/>
            </a:pPr>
            <a:endParaRPr sz="1575" dirty="0">
              <a:latin typeface="Times New Roman"/>
              <a:cs typeface="Times New Roman"/>
            </a:endParaRPr>
          </a:p>
          <a:p>
            <a:pPr marL="9525" fontAlgn="auto">
              <a:spcBef>
                <a:spcPts val="0"/>
              </a:spcBef>
              <a:spcAft>
                <a:spcPts val="0"/>
              </a:spcAft>
              <a:defRPr/>
            </a:pPr>
            <a:r>
              <a:rPr dirty="0">
                <a:solidFill>
                  <a:srgbClr val="99CD00"/>
                </a:solidFill>
                <a:latin typeface="Wingdings 3"/>
                <a:cs typeface="Wingdings 3"/>
              </a:rPr>
              <a:t></a:t>
            </a:r>
            <a:r>
              <a:rPr spc="-30" dirty="0">
                <a:solidFill>
                  <a:srgbClr val="99CD00"/>
                </a:solidFill>
                <a:latin typeface="Times New Roman"/>
                <a:cs typeface="Times New Roman"/>
              </a:rPr>
              <a:t> </a:t>
            </a:r>
            <a:r>
              <a:rPr b="1" spc="-15" dirty="0">
                <a:solidFill>
                  <a:srgbClr val="81AF00"/>
                </a:solidFill>
                <a:latin typeface="Arial"/>
                <a:cs typeface="Arial"/>
              </a:rPr>
              <a:t>Th</a:t>
            </a:r>
            <a:r>
              <a:rPr b="1" spc="-11" dirty="0">
                <a:solidFill>
                  <a:srgbClr val="81AF00"/>
                </a:solidFill>
                <a:latin typeface="Arial"/>
                <a:cs typeface="Arial"/>
              </a:rPr>
              <a:t>e</a:t>
            </a:r>
            <a:r>
              <a:rPr b="1" spc="41" dirty="0">
                <a:solidFill>
                  <a:srgbClr val="81AF00"/>
                </a:solidFill>
                <a:latin typeface="Times New Roman"/>
                <a:cs typeface="Times New Roman"/>
              </a:rPr>
              <a:t> </a:t>
            </a:r>
            <a:r>
              <a:rPr b="1" dirty="0">
                <a:solidFill>
                  <a:srgbClr val="81AF00"/>
                </a:solidFill>
                <a:latin typeface="Arial"/>
                <a:cs typeface="Arial"/>
              </a:rPr>
              <a:t>data</a:t>
            </a:r>
            <a:r>
              <a:rPr b="1" spc="53" dirty="0">
                <a:solidFill>
                  <a:srgbClr val="81AF00"/>
                </a:solidFill>
                <a:latin typeface="Times New Roman"/>
                <a:cs typeface="Times New Roman"/>
              </a:rPr>
              <a:t> </a:t>
            </a:r>
            <a:r>
              <a:rPr b="1" spc="-15" dirty="0">
                <a:solidFill>
                  <a:srgbClr val="81AF00"/>
                </a:solidFill>
                <a:latin typeface="Arial"/>
                <a:cs typeface="Arial"/>
              </a:rPr>
              <a:t>min</a:t>
            </a:r>
            <a:r>
              <a:rPr b="1" spc="-4" dirty="0">
                <a:solidFill>
                  <a:srgbClr val="81AF00"/>
                </a:solidFill>
                <a:latin typeface="Arial"/>
                <a:cs typeface="Arial"/>
              </a:rPr>
              <a:t>i</a:t>
            </a:r>
            <a:r>
              <a:rPr b="1" spc="-11" dirty="0">
                <a:solidFill>
                  <a:srgbClr val="81AF00"/>
                </a:solidFill>
                <a:latin typeface="Arial"/>
                <a:cs typeface="Arial"/>
              </a:rPr>
              <a:t>ng</a:t>
            </a:r>
            <a:r>
              <a:rPr b="1" spc="23" dirty="0">
                <a:solidFill>
                  <a:srgbClr val="81AF00"/>
                </a:solidFill>
                <a:latin typeface="Times New Roman"/>
                <a:cs typeface="Times New Roman"/>
              </a:rPr>
              <a:t> </a:t>
            </a:r>
            <a:r>
              <a:rPr b="1" dirty="0">
                <a:solidFill>
                  <a:srgbClr val="81AF00"/>
                </a:solidFill>
                <a:latin typeface="Arial"/>
                <a:cs typeface="Arial"/>
              </a:rPr>
              <a:t>proc</a:t>
            </a:r>
            <a:r>
              <a:rPr b="1" spc="-8" dirty="0">
                <a:solidFill>
                  <a:srgbClr val="81AF00"/>
                </a:solidFill>
                <a:latin typeface="Arial"/>
                <a:cs typeface="Arial"/>
              </a:rPr>
              <a:t>e</a:t>
            </a:r>
            <a:r>
              <a:rPr b="1" spc="-4" dirty="0">
                <a:solidFill>
                  <a:srgbClr val="81AF00"/>
                </a:solidFill>
                <a:latin typeface="Arial"/>
                <a:cs typeface="Arial"/>
              </a:rPr>
              <a:t>ss</a:t>
            </a:r>
            <a:endParaRPr dirty="0">
              <a:latin typeface="Arial"/>
              <a:cs typeface="Arial"/>
            </a:endParaRPr>
          </a:p>
          <a:p>
            <a:pPr fontAlgn="auto">
              <a:spcBef>
                <a:spcPts val="0"/>
              </a:spcBef>
              <a:spcAft>
                <a:spcPts val="0"/>
              </a:spcAft>
              <a:defRPr/>
            </a:pPr>
            <a:endParaRPr dirty="0">
              <a:latin typeface="Times New Roman"/>
              <a:cs typeface="Times New Roman"/>
            </a:endParaRPr>
          </a:p>
        </p:txBody>
      </p:sp>
      <p:sp>
        <p:nvSpPr>
          <p:cNvPr id="10" name="object 10"/>
          <p:cNvSpPr txBox="1"/>
          <p:nvPr/>
        </p:nvSpPr>
        <p:spPr>
          <a:xfrm>
            <a:off x="8636000" y="5803106"/>
            <a:ext cx="238125" cy="173124"/>
          </a:xfrm>
          <a:prstGeom prst="rect">
            <a:avLst/>
          </a:prstGeom>
        </p:spPr>
        <p:txBody>
          <a:bodyPr lIns="0" tIns="0" rIns="0" bIns="0">
            <a:spAutoFit/>
          </a:bodyPr>
          <a:lstStyle/>
          <a:p>
            <a:pPr marL="9525" fontAlgn="auto">
              <a:spcBef>
                <a:spcPts val="0"/>
              </a:spcBef>
              <a:spcAft>
                <a:spcPts val="0"/>
              </a:spcAft>
              <a:defRPr/>
            </a:pPr>
            <a:r>
              <a:rPr sz="1125" spc="4" dirty="0">
                <a:solidFill>
                  <a:srgbClr val="252525"/>
                </a:solidFill>
                <a:latin typeface="Arial"/>
                <a:cs typeface="Arial"/>
              </a:rPr>
              <a:t>30</a:t>
            </a:r>
            <a:endParaRPr sz="1125">
              <a:latin typeface="Arial"/>
              <a:cs typeface="Arial"/>
            </a:endParaRPr>
          </a:p>
        </p:txBody>
      </p:sp>
      <p:sp>
        <p:nvSpPr>
          <p:cNvPr id="6" name="object 6"/>
          <p:cNvSpPr txBox="1">
            <a:spLocks noGrp="1"/>
          </p:cNvSpPr>
          <p:nvPr>
            <p:ph type="title"/>
          </p:nvPr>
        </p:nvSpPr>
        <p:spPr>
          <a:xfrm>
            <a:off x="3487761" y="1122157"/>
            <a:ext cx="3457172" cy="994172"/>
          </a:xfrm>
        </p:spPr>
        <p:txBody>
          <a:bodyPr vert="horz" wrap="square" lIns="91440" tIns="160020" rIns="91440" bIns="45720" numCol="1" rtlCol="0" anchor="ctr" anchorCtr="0" compatLnSpc="1">
            <a:prstTxWarp prst="textNoShape">
              <a:avLst/>
            </a:prstTxWarp>
          </a:bodyPr>
          <a:lstStyle/>
          <a:p>
            <a:pPr marL="9525" fontAlgn="auto">
              <a:spcBef>
                <a:spcPts val="0"/>
              </a:spcBef>
              <a:spcAft>
                <a:spcPts val="0"/>
              </a:spcAft>
              <a:defRPr/>
            </a:pPr>
            <a:r>
              <a:rPr spc="-15" dirty="0"/>
              <a:t>Age</a:t>
            </a:r>
            <a:r>
              <a:rPr spc="-11" dirty="0"/>
              <a:t>n</a:t>
            </a:r>
            <a:r>
              <a:rPr spc="-19" dirty="0"/>
              <a:t>da</a:t>
            </a:r>
          </a:p>
        </p:txBody>
      </p:sp>
    </p:spTree>
    <p:extLst>
      <p:ext uri="{BB962C8B-B14F-4D97-AF65-F5344CB8AC3E}">
        <p14:creationId xmlns:p14="http://schemas.microsoft.com/office/powerpoint/2010/main" val="3410842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123"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5124"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5125" name="object 5"/>
          <p:cNvSpPr txBox="1">
            <a:spLocks noChangeArrowheads="1"/>
          </p:cNvSpPr>
          <p:nvPr/>
        </p:nvSpPr>
        <p:spPr bwMode="auto">
          <a:xfrm>
            <a:off x="1078628" y="2097010"/>
            <a:ext cx="6754812" cy="3306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55600"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“80% of the knowledge of interest in a business context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can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be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extracted</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from</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data</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using</a:t>
            </a:r>
            <a:r>
              <a:rPr lang="en-US" altLang="en-US" dirty="0">
                <a:solidFill>
                  <a:srgbClr val="252525"/>
                </a:solidFill>
                <a:latin typeface="Times New Roman" pitchFamily="18" charset="0"/>
                <a:cs typeface="Times New Roman" pitchFamily="18" charset="0"/>
              </a:rPr>
              <a:t> </a:t>
            </a:r>
            <a:r>
              <a:rPr lang="en-US" altLang="en-US" b="1" dirty="0">
                <a:solidFill>
                  <a:srgbClr val="81AF00"/>
                </a:solidFill>
                <a:latin typeface="Arial" charset="0"/>
              </a:rPr>
              <a:t>conventional</a:t>
            </a:r>
            <a:r>
              <a:rPr lang="en-US" altLang="en-US" b="1" dirty="0">
                <a:solidFill>
                  <a:srgbClr val="81AF00"/>
                </a:solidFill>
                <a:latin typeface="Times New Roman" pitchFamily="18" charset="0"/>
                <a:cs typeface="Times New Roman" pitchFamily="18" charset="0"/>
              </a:rPr>
              <a:t> </a:t>
            </a:r>
            <a:r>
              <a:rPr lang="en-US" altLang="en-US" b="1" dirty="0">
                <a:solidFill>
                  <a:srgbClr val="81AF00"/>
                </a:solidFill>
                <a:latin typeface="Arial" charset="0"/>
              </a:rPr>
              <a:t>tools</a:t>
            </a:r>
            <a:r>
              <a:rPr lang="en-US" altLang="en-US" dirty="0">
                <a:solidFill>
                  <a:srgbClr val="252525"/>
                </a:solidFill>
                <a:latin typeface="Arial" charset="0"/>
              </a:rPr>
              <a:t>.”</a:t>
            </a:r>
            <a:endParaRPr lang="en-US" altLang="en-US" dirty="0">
              <a:latin typeface="Arial" charset="0"/>
            </a:endParaRPr>
          </a:p>
          <a:p>
            <a:pPr lvl="1" eaLnBrk="1" hangingPunct="1">
              <a:spcBef>
                <a:spcPts val="544"/>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dirty="0">
                <a:solidFill>
                  <a:srgbClr val="252525"/>
                </a:solidFill>
                <a:latin typeface="Arial" charset="0"/>
              </a:rPr>
              <a:t>reporting</a:t>
            </a:r>
            <a:endParaRPr lang="en-US" altLang="en-US" sz="1500" dirty="0">
              <a:latin typeface="Arial" charset="0"/>
            </a:endParaRPr>
          </a:p>
          <a:p>
            <a:pPr lvl="1" eaLnBrk="1" hangingPunct="1">
              <a:spcBef>
                <a:spcPts val="544"/>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dirty="0">
                <a:solidFill>
                  <a:srgbClr val="252525"/>
                </a:solidFill>
                <a:latin typeface="Arial" charset="0"/>
              </a:rPr>
              <a:t>query-languages (SQL, QBE, …)</a:t>
            </a:r>
            <a:endParaRPr lang="en-US" altLang="en-US" sz="1500" dirty="0">
              <a:latin typeface="Arial" charset="0"/>
            </a:endParaRPr>
          </a:p>
          <a:p>
            <a:pPr lvl="1" eaLnBrk="1" hangingPunct="1">
              <a:spcBef>
                <a:spcPts val="544"/>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dirty="0">
                <a:solidFill>
                  <a:srgbClr val="252525"/>
                </a:solidFill>
                <a:latin typeface="Arial" charset="0"/>
              </a:rPr>
              <a:t>OLAP</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and</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spreadsheets</a:t>
            </a:r>
            <a:endParaRPr lang="en-US" altLang="en-US" sz="1500" dirty="0">
              <a:latin typeface="Arial" charset="0"/>
            </a:endParaRPr>
          </a:p>
          <a:p>
            <a:pPr eaLnBrk="1" hangingPunct="1">
              <a:spcBef>
                <a:spcPts val="863"/>
              </a:spcBef>
            </a:pPr>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Disadvantages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of</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the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conventional</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tools:</a:t>
            </a:r>
            <a:endParaRPr lang="en-US" altLang="en-US" dirty="0">
              <a:latin typeface="Arial" charset="0"/>
            </a:endParaRPr>
          </a:p>
          <a:p>
            <a:pPr lvl="1" eaLnBrk="1" hangingPunct="1">
              <a:spcBef>
                <a:spcPts val="544"/>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dirty="0">
                <a:solidFill>
                  <a:srgbClr val="252525"/>
                </a:solidFill>
                <a:latin typeface="Arial" charset="0"/>
              </a:rPr>
              <a:t>Often</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quite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simple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questions</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can</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be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answered</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only</a:t>
            </a:r>
            <a:endParaRPr lang="en-US" altLang="en-US" sz="1500" dirty="0">
              <a:latin typeface="Arial" charset="0"/>
            </a:endParaRPr>
          </a:p>
          <a:p>
            <a:pPr lvl="1" eaLnBrk="1" hangingPunct="1">
              <a:spcBef>
                <a:spcPts val="544"/>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dirty="0">
                <a:solidFill>
                  <a:srgbClr val="252525"/>
                </a:solidFill>
                <a:latin typeface="Arial" charset="0"/>
              </a:rPr>
              <a:t>Automation</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difficult</a:t>
            </a:r>
            <a:endParaRPr lang="en-US" altLang="en-US" sz="1500" dirty="0">
              <a:latin typeface="Arial" charset="0"/>
            </a:endParaRPr>
          </a:p>
          <a:p>
            <a:pPr lvl="1" eaLnBrk="1" hangingPunct="1">
              <a:spcBef>
                <a:spcPts val="544"/>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dirty="0">
                <a:solidFill>
                  <a:srgbClr val="252525"/>
                </a:solidFill>
                <a:latin typeface="Arial" charset="0"/>
              </a:rPr>
              <a:t>Only</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small</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amounts</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of</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data</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may</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be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handled</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(esp.</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spreadsheets)</a:t>
            </a:r>
            <a:endParaRPr lang="en-US" altLang="en-US" sz="1500" dirty="0">
              <a:latin typeface="Arial" charset="0"/>
            </a:endParaRPr>
          </a:p>
          <a:p>
            <a:pPr lvl="1" eaLnBrk="1" hangingPunct="1">
              <a:spcBef>
                <a:spcPts val="544"/>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dirty="0">
                <a:solidFill>
                  <a:srgbClr val="252525"/>
                </a:solidFill>
                <a:latin typeface="Arial" charset="0"/>
              </a:rPr>
              <a:t>Only</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primitive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statistical</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methods</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involved</a:t>
            </a:r>
            <a:endParaRPr lang="en-US" altLang="en-US" sz="1500" dirty="0">
              <a:latin typeface="Arial" charset="0"/>
            </a:endParaRPr>
          </a:p>
          <a:p>
            <a:pPr lvl="1" eaLnBrk="1" hangingPunct="1">
              <a:spcBef>
                <a:spcPts val="544"/>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dirty="0">
                <a:solidFill>
                  <a:srgbClr val="252525"/>
                </a:solidFill>
                <a:latin typeface="Arial" charset="0"/>
              </a:rPr>
              <a:t>OLAP:</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query-focused</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and</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low</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complexity</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of</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analysis</a:t>
            </a:r>
            <a:endParaRPr lang="en-US" altLang="en-US" sz="1500" dirty="0">
              <a:latin typeface="Arial" charset="0"/>
            </a:endParaRPr>
          </a:p>
        </p:txBody>
      </p:sp>
      <p:sp>
        <p:nvSpPr>
          <p:cNvPr id="6" name="object 6"/>
          <p:cNvSpPr txBox="1">
            <a:spLocks noGrp="1"/>
          </p:cNvSpPr>
          <p:nvPr>
            <p:ph type="title"/>
          </p:nvPr>
        </p:nvSpPr>
        <p:spPr>
          <a:xfrm>
            <a:off x="2128585" y="928255"/>
            <a:ext cx="5446958" cy="994172"/>
          </a:xfrm>
        </p:spPr>
        <p:txBody>
          <a:bodyPr vert="horz" wrap="square" lIns="91440" tIns="160020" rIns="91440" bIns="45720" numCol="1" rtlCol="0" anchor="ctr" anchorCtr="0" compatLnSpc="1">
            <a:prstTxWarp prst="textNoShape">
              <a:avLst/>
            </a:prstTxWarp>
          </a:bodyPr>
          <a:lstStyle/>
          <a:p>
            <a:pPr marL="9525" fontAlgn="auto">
              <a:spcBef>
                <a:spcPts val="0"/>
              </a:spcBef>
              <a:spcAft>
                <a:spcPts val="0"/>
              </a:spcAft>
              <a:defRPr/>
            </a:pPr>
            <a:r>
              <a:rPr spc="-15" dirty="0"/>
              <a:t>The</a:t>
            </a:r>
            <a:r>
              <a:rPr spc="68" dirty="0">
                <a:latin typeface="Times New Roman"/>
                <a:cs typeface="Times New Roman"/>
              </a:rPr>
              <a:t> </a:t>
            </a:r>
            <a:r>
              <a:rPr spc="-19" dirty="0"/>
              <a:t>n</a:t>
            </a:r>
            <a:r>
              <a:rPr spc="-11" dirty="0"/>
              <a:t>e</a:t>
            </a:r>
            <a:r>
              <a:rPr spc="-19" dirty="0"/>
              <a:t>e</a:t>
            </a:r>
            <a:r>
              <a:rPr spc="-15" dirty="0"/>
              <a:t>d</a:t>
            </a:r>
            <a:r>
              <a:rPr spc="64" dirty="0">
                <a:latin typeface="Times New Roman"/>
                <a:cs typeface="Times New Roman"/>
              </a:rPr>
              <a:t> </a:t>
            </a:r>
            <a:r>
              <a:rPr spc="-8" dirty="0"/>
              <a:t>f</a:t>
            </a:r>
            <a:r>
              <a:rPr spc="-11" dirty="0"/>
              <a:t>o</a:t>
            </a:r>
            <a:r>
              <a:rPr spc="-8" dirty="0"/>
              <a:t>r</a:t>
            </a:r>
            <a:r>
              <a:rPr spc="56" dirty="0">
                <a:latin typeface="Times New Roman"/>
                <a:cs typeface="Times New Roman"/>
              </a:rPr>
              <a:t> </a:t>
            </a:r>
            <a:r>
              <a:rPr spc="-8" dirty="0"/>
              <a:t>d</a:t>
            </a:r>
            <a:r>
              <a:rPr spc="-15" dirty="0"/>
              <a:t>ata</a:t>
            </a:r>
            <a:r>
              <a:rPr spc="60" dirty="0">
                <a:latin typeface="Times New Roman"/>
                <a:cs typeface="Times New Roman"/>
              </a:rPr>
              <a:t> </a:t>
            </a:r>
            <a:r>
              <a:rPr spc="-11" dirty="0"/>
              <a:t>min</a:t>
            </a:r>
            <a:r>
              <a:rPr spc="-4" dirty="0"/>
              <a:t>i</a:t>
            </a:r>
            <a:r>
              <a:rPr spc="-19" dirty="0"/>
              <a:t>ng</a:t>
            </a:r>
          </a:p>
        </p:txBody>
      </p:sp>
      <p:sp>
        <p:nvSpPr>
          <p:cNvPr id="5129" name="object 10"/>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98822"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B408B292-0513-4330-B2D1-C8A4D51956F7}" type="slidenum">
              <a:rPr lang="en-US" altLang="en-US" smtClean="0">
                <a:solidFill>
                  <a:srgbClr val="252525"/>
                </a:solidFill>
                <a:latin typeface="Arial" charset="0"/>
              </a:rPr>
              <a:pPr eaLnBrk="1" fontAlgn="base" hangingPunct="1">
                <a:spcBef>
                  <a:spcPct val="0"/>
                </a:spcBef>
                <a:spcAft>
                  <a:spcPct val="0"/>
                </a:spcAft>
              </a:pPr>
              <a:t>3</a:t>
            </a:fld>
            <a:endParaRPr lang="en-US" altLang="en-US">
              <a:solidFill>
                <a:srgbClr val="252525"/>
              </a:solidFill>
              <a:latin typeface="Arial" charset="0"/>
            </a:endParaRPr>
          </a:p>
        </p:txBody>
      </p:sp>
    </p:spTree>
    <p:extLst>
      <p:ext uri="{BB962C8B-B14F-4D97-AF65-F5344CB8AC3E}">
        <p14:creationId xmlns:p14="http://schemas.microsoft.com/office/powerpoint/2010/main" val="5040087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3544" y="1150416"/>
            <a:ext cx="5311730" cy="994172"/>
          </a:xfrm>
        </p:spPr>
        <p:txBody>
          <a:bodyPr/>
          <a:lstStyle/>
          <a:p>
            <a:r>
              <a:rPr lang="en-US" dirty="0"/>
              <a:t>CRISP - DM</a:t>
            </a:r>
          </a:p>
        </p:txBody>
      </p:sp>
      <p:sp>
        <p:nvSpPr>
          <p:cNvPr id="3" name="Content Placeholder 2"/>
          <p:cNvSpPr>
            <a:spLocks noGrp="1"/>
          </p:cNvSpPr>
          <p:nvPr>
            <p:ph idx="1"/>
          </p:nvPr>
        </p:nvSpPr>
        <p:spPr/>
        <p:txBody>
          <a:bodyPr/>
          <a:lstStyle/>
          <a:p>
            <a:r>
              <a:rPr lang="en-US" dirty="0"/>
              <a:t>Iteration is the rule rather than the exception</a:t>
            </a:r>
          </a:p>
        </p:txBody>
      </p:sp>
      <p:sp>
        <p:nvSpPr>
          <p:cNvPr id="4" name="Slide Number Placeholder 3"/>
          <p:cNvSpPr>
            <a:spLocks noGrp="1"/>
          </p:cNvSpPr>
          <p:nvPr>
            <p:ph type="sldNum" sz="quarter" idx="12"/>
          </p:nvPr>
        </p:nvSpPr>
        <p:spPr/>
        <p:txBody>
          <a:bodyPr/>
          <a:lstStyle/>
          <a:p>
            <a:fld id="{7760F7F0-C605-A048-B318-547C4C7684A2}" type="slidenum">
              <a:rPr lang="en-US" smtClean="0"/>
              <a:pPr/>
              <a:t>30</a:t>
            </a:fld>
            <a:endParaRPr lang="en-US" dirty="0"/>
          </a:p>
        </p:txBody>
      </p:sp>
      <p:pic>
        <p:nvPicPr>
          <p:cNvPr id="6" name="Picture 5" descr="https://upload.wikimedia.org/wikipedia/commons/b/b9/CRISP-DM_Process_Diagra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85245" y="2740785"/>
            <a:ext cx="4179105" cy="31230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20398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2771"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32772"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5" name="object 5"/>
          <p:cNvSpPr txBox="1">
            <a:spLocks noGrp="1"/>
          </p:cNvSpPr>
          <p:nvPr>
            <p:ph type="title"/>
          </p:nvPr>
        </p:nvSpPr>
        <p:spPr>
          <a:xfrm>
            <a:off x="1565588" y="1047753"/>
            <a:ext cx="3621378" cy="685797"/>
          </a:xfrm>
        </p:spPr>
        <p:txBody>
          <a:bodyPr vert="horz" wrap="square" lIns="91440" tIns="136015" rIns="91440" bIns="45720" numCol="1" rtlCol="0" anchor="ctr" anchorCtr="0" compatLnSpc="1">
            <a:prstTxWarp prst="textNoShape">
              <a:avLst/>
            </a:prstTxWarp>
          </a:bodyPr>
          <a:lstStyle/>
          <a:p>
            <a:pPr marL="11906" fontAlgn="auto">
              <a:spcBef>
                <a:spcPts val="0"/>
              </a:spcBef>
              <a:spcAft>
                <a:spcPts val="0"/>
              </a:spcAft>
              <a:defRPr/>
            </a:pPr>
            <a:r>
              <a:rPr spc="-19" dirty="0"/>
              <a:t>CRIS</a:t>
            </a:r>
            <a:r>
              <a:rPr spc="-23" dirty="0"/>
              <a:t>P</a:t>
            </a:r>
            <a:r>
              <a:rPr spc="-4" dirty="0"/>
              <a:t>-</a:t>
            </a:r>
            <a:r>
              <a:rPr spc="-23" dirty="0"/>
              <a:t>DM</a:t>
            </a:r>
          </a:p>
        </p:txBody>
      </p:sp>
      <p:sp>
        <p:nvSpPr>
          <p:cNvPr id="32779" name="object 1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9050"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0EBF7EEC-43E6-4C74-8BB9-1D6D71DF5969}" type="slidenum">
              <a:rPr lang="en-US" altLang="en-US" smtClean="0">
                <a:solidFill>
                  <a:srgbClr val="252525"/>
                </a:solidFill>
                <a:latin typeface="Arial" charset="0"/>
              </a:rPr>
              <a:pPr eaLnBrk="1" fontAlgn="base" hangingPunct="1">
                <a:spcBef>
                  <a:spcPct val="0"/>
                </a:spcBef>
                <a:spcAft>
                  <a:spcPct val="0"/>
                </a:spcAft>
              </a:pPr>
              <a:t>31</a:t>
            </a:fld>
            <a:endParaRPr lang="en-US" altLang="en-US">
              <a:solidFill>
                <a:srgbClr val="252525"/>
              </a:solidFill>
              <a:latin typeface="Arial" charset="0"/>
            </a:endParaRPr>
          </a:p>
        </p:txBody>
      </p:sp>
      <p:sp>
        <p:nvSpPr>
          <p:cNvPr id="32774" name="object 6"/>
          <p:cNvSpPr txBox="1">
            <a:spLocks noChangeArrowheads="1"/>
          </p:cNvSpPr>
          <p:nvPr/>
        </p:nvSpPr>
        <p:spPr bwMode="auto">
          <a:xfrm>
            <a:off x="6630989" y="1816894"/>
            <a:ext cx="1993900" cy="325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a:solidFill>
                  <a:srgbClr val="99CD00"/>
                </a:solidFill>
                <a:latin typeface="Wingdings 3" pitchFamily="18" charset="2"/>
              </a:rPr>
              <a:t></a:t>
            </a:r>
            <a:r>
              <a:rPr lang="en-US" altLang="en-US">
                <a:solidFill>
                  <a:srgbClr val="99CD00"/>
                </a:solidFill>
                <a:latin typeface="Times New Roman" pitchFamily="18" charset="0"/>
                <a:cs typeface="Times New Roman" pitchFamily="18" charset="0"/>
              </a:rPr>
              <a:t> </a:t>
            </a:r>
            <a:r>
              <a:rPr lang="en-US" altLang="en-US" b="1">
                <a:solidFill>
                  <a:srgbClr val="252525"/>
                </a:solidFill>
                <a:latin typeface="Arial" charset="0"/>
              </a:rPr>
              <a:t>C</a:t>
            </a:r>
            <a:r>
              <a:rPr lang="en-US" altLang="en-US">
                <a:solidFill>
                  <a:srgbClr val="252525"/>
                </a:solidFill>
                <a:latin typeface="Arial" charset="0"/>
              </a:rPr>
              <a:t>ross</a:t>
            </a:r>
            <a:endParaRPr lang="en-US" altLang="en-US">
              <a:latin typeface="Arial" charset="0"/>
            </a:endParaRPr>
          </a:p>
          <a:p>
            <a:pPr eaLnBrk="1" hangingPunct="1"/>
            <a:r>
              <a:rPr lang="en-US" altLang="en-US" b="1">
                <a:solidFill>
                  <a:srgbClr val="252525"/>
                </a:solidFill>
                <a:latin typeface="Arial" charset="0"/>
              </a:rPr>
              <a:t>I</a:t>
            </a:r>
            <a:r>
              <a:rPr lang="en-US" altLang="en-US">
                <a:solidFill>
                  <a:srgbClr val="252525"/>
                </a:solidFill>
                <a:latin typeface="Arial" charset="0"/>
              </a:rPr>
              <a:t>ndustry</a:t>
            </a:r>
            <a:r>
              <a:rPr lang="en-US" altLang="en-US">
                <a:solidFill>
                  <a:srgbClr val="252525"/>
                </a:solidFill>
                <a:latin typeface="Times New Roman" pitchFamily="18" charset="0"/>
                <a:cs typeface="Times New Roman" pitchFamily="18" charset="0"/>
              </a:rPr>
              <a:t> </a:t>
            </a:r>
            <a:r>
              <a:rPr lang="en-US" altLang="en-US" b="1">
                <a:solidFill>
                  <a:srgbClr val="252525"/>
                </a:solidFill>
                <a:latin typeface="Arial" charset="0"/>
              </a:rPr>
              <a:t>S</a:t>
            </a:r>
            <a:r>
              <a:rPr lang="en-US" altLang="en-US">
                <a:solidFill>
                  <a:srgbClr val="252525"/>
                </a:solidFill>
                <a:latin typeface="Arial" charset="0"/>
              </a:rPr>
              <a:t>tandard</a:t>
            </a:r>
            <a:r>
              <a:rPr lang="en-US" altLang="en-US">
                <a:solidFill>
                  <a:srgbClr val="252525"/>
                </a:solidFill>
                <a:latin typeface="Times New Roman" pitchFamily="18" charset="0"/>
                <a:cs typeface="Times New Roman" pitchFamily="18" charset="0"/>
              </a:rPr>
              <a:t> </a:t>
            </a:r>
            <a:r>
              <a:rPr lang="en-US" altLang="en-US" b="1">
                <a:solidFill>
                  <a:srgbClr val="252525"/>
                </a:solidFill>
                <a:latin typeface="Arial" charset="0"/>
              </a:rPr>
              <a:t>P</a:t>
            </a:r>
            <a:r>
              <a:rPr lang="en-US" altLang="en-US">
                <a:solidFill>
                  <a:srgbClr val="252525"/>
                </a:solidFill>
                <a:latin typeface="Arial" charset="0"/>
              </a:rPr>
              <a:t>rocess</a:t>
            </a:r>
            <a:r>
              <a:rPr lang="en-US" altLang="en-US">
                <a:solidFill>
                  <a:srgbClr val="252525"/>
                </a:solidFill>
                <a:latin typeface="Times New Roman" pitchFamily="18" charset="0"/>
                <a:cs typeface="Times New Roman" pitchFamily="18" charset="0"/>
              </a:rPr>
              <a:t> </a:t>
            </a:r>
            <a:r>
              <a:rPr lang="en-US" altLang="en-US">
                <a:solidFill>
                  <a:srgbClr val="252525"/>
                </a:solidFill>
                <a:latin typeface="Arial" charset="0"/>
              </a:rPr>
              <a:t>for</a:t>
            </a:r>
            <a:r>
              <a:rPr lang="en-US" altLang="en-US">
                <a:solidFill>
                  <a:srgbClr val="252525"/>
                </a:solidFill>
                <a:latin typeface="Times New Roman" pitchFamily="18" charset="0"/>
                <a:cs typeface="Times New Roman" pitchFamily="18" charset="0"/>
              </a:rPr>
              <a:t> </a:t>
            </a:r>
            <a:r>
              <a:rPr lang="en-US" altLang="en-US" b="1">
                <a:solidFill>
                  <a:srgbClr val="252525"/>
                </a:solidFill>
                <a:latin typeface="Arial" charset="0"/>
              </a:rPr>
              <a:t>D</a:t>
            </a:r>
            <a:r>
              <a:rPr lang="en-US" altLang="en-US">
                <a:solidFill>
                  <a:srgbClr val="252525"/>
                </a:solidFill>
                <a:latin typeface="Arial" charset="0"/>
              </a:rPr>
              <a:t>ata</a:t>
            </a:r>
            <a:r>
              <a:rPr lang="en-US" altLang="en-US">
                <a:solidFill>
                  <a:srgbClr val="252525"/>
                </a:solidFill>
                <a:latin typeface="Times New Roman" pitchFamily="18" charset="0"/>
                <a:cs typeface="Times New Roman" pitchFamily="18" charset="0"/>
              </a:rPr>
              <a:t> </a:t>
            </a:r>
            <a:r>
              <a:rPr lang="en-US" altLang="en-US" b="1">
                <a:solidFill>
                  <a:srgbClr val="252525"/>
                </a:solidFill>
                <a:latin typeface="Arial" charset="0"/>
              </a:rPr>
              <a:t>M</a:t>
            </a:r>
            <a:r>
              <a:rPr lang="en-US" altLang="en-US">
                <a:solidFill>
                  <a:srgbClr val="252525"/>
                </a:solidFill>
                <a:latin typeface="Arial" charset="0"/>
              </a:rPr>
              <a:t>ining</a:t>
            </a:r>
            <a:endParaRPr lang="en-US" altLang="en-US">
              <a:latin typeface="Arial" charset="0"/>
            </a:endParaRPr>
          </a:p>
          <a:p>
            <a:pPr eaLnBrk="1" hangingPunct="1"/>
            <a:endParaRPr lang="en-US" altLang="en-US">
              <a:latin typeface="Times New Roman" pitchFamily="18" charset="0"/>
              <a:cs typeface="Times New Roman" pitchFamily="18" charset="0"/>
            </a:endParaRPr>
          </a:p>
          <a:p>
            <a:pPr eaLnBrk="1" hangingPunct="1">
              <a:spcBef>
                <a:spcPts val="10"/>
              </a:spcBef>
            </a:pPr>
            <a:endParaRPr lang="en-US" altLang="en-US" sz="1575">
              <a:latin typeface="Times New Roman" pitchFamily="18" charset="0"/>
              <a:cs typeface="Times New Roman" pitchFamily="18" charset="0"/>
            </a:endParaRPr>
          </a:p>
          <a:p>
            <a:pPr eaLnBrk="1" hangingPunct="1"/>
            <a:r>
              <a:rPr lang="en-US" altLang="en-US">
                <a:solidFill>
                  <a:srgbClr val="99CD00"/>
                </a:solidFill>
                <a:latin typeface="Wingdings 3" pitchFamily="18" charset="2"/>
              </a:rPr>
              <a:t></a:t>
            </a:r>
            <a:r>
              <a:rPr lang="en-US" altLang="en-US">
                <a:solidFill>
                  <a:srgbClr val="99CD00"/>
                </a:solidFill>
                <a:latin typeface="Times New Roman" pitchFamily="18" charset="0"/>
                <a:cs typeface="Times New Roman" pitchFamily="18" charset="0"/>
              </a:rPr>
              <a:t> </a:t>
            </a:r>
            <a:r>
              <a:rPr lang="en-US" altLang="en-US">
                <a:solidFill>
                  <a:srgbClr val="252525"/>
                </a:solidFill>
                <a:latin typeface="Arial" charset="0"/>
              </a:rPr>
              <a:t>Iteration</a:t>
            </a:r>
            <a:r>
              <a:rPr lang="en-US" altLang="en-US">
                <a:solidFill>
                  <a:srgbClr val="252525"/>
                </a:solidFill>
                <a:latin typeface="Times New Roman" pitchFamily="18" charset="0"/>
                <a:cs typeface="Times New Roman" pitchFamily="18" charset="0"/>
              </a:rPr>
              <a:t> </a:t>
            </a:r>
            <a:r>
              <a:rPr lang="en-US" altLang="en-US">
                <a:solidFill>
                  <a:srgbClr val="252525"/>
                </a:solidFill>
                <a:latin typeface="Arial" charset="0"/>
              </a:rPr>
              <a:t>as</a:t>
            </a:r>
            <a:r>
              <a:rPr lang="en-US" altLang="en-US">
                <a:solidFill>
                  <a:srgbClr val="252525"/>
                </a:solidFill>
                <a:latin typeface="Times New Roman" pitchFamily="18" charset="0"/>
                <a:cs typeface="Times New Roman" pitchFamily="18" charset="0"/>
              </a:rPr>
              <a:t> </a:t>
            </a:r>
            <a:r>
              <a:rPr lang="en-US" altLang="en-US">
                <a:solidFill>
                  <a:srgbClr val="252525"/>
                </a:solidFill>
                <a:latin typeface="Arial" charset="0"/>
              </a:rPr>
              <a:t>a</a:t>
            </a:r>
            <a:r>
              <a:rPr lang="en-US" altLang="en-US">
                <a:solidFill>
                  <a:srgbClr val="252525"/>
                </a:solidFill>
                <a:latin typeface="Times New Roman" pitchFamily="18" charset="0"/>
                <a:cs typeface="Times New Roman" pitchFamily="18" charset="0"/>
              </a:rPr>
              <a:t> </a:t>
            </a:r>
            <a:r>
              <a:rPr lang="en-US" altLang="en-US">
                <a:solidFill>
                  <a:srgbClr val="252525"/>
                </a:solidFill>
                <a:latin typeface="Arial" charset="0"/>
              </a:rPr>
              <a:t>rule</a:t>
            </a:r>
            <a:endParaRPr lang="en-US" altLang="en-US">
              <a:latin typeface="Arial" charset="0"/>
            </a:endParaRPr>
          </a:p>
          <a:p>
            <a:pPr eaLnBrk="1" hangingPunct="1"/>
            <a:endParaRPr lang="en-US" altLang="en-US">
              <a:latin typeface="Times New Roman" pitchFamily="18" charset="0"/>
              <a:cs typeface="Times New Roman" pitchFamily="18" charset="0"/>
            </a:endParaRPr>
          </a:p>
          <a:p>
            <a:pPr eaLnBrk="1" hangingPunct="1">
              <a:spcBef>
                <a:spcPts val="10"/>
              </a:spcBef>
            </a:pPr>
            <a:endParaRPr lang="en-US" altLang="en-US" sz="1575">
              <a:latin typeface="Times New Roman" pitchFamily="18" charset="0"/>
              <a:cs typeface="Times New Roman" pitchFamily="18" charset="0"/>
            </a:endParaRPr>
          </a:p>
          <a:p>
            <a:pPr eaLnBrk="1" hangingPunct="1"/>
            <a:r>
              <a:rPr lang="en-US" altLang="en-US">
                <a:solidFill>
                  <a:srgbClr val="99CD00"/>
                </a:solidFill>
                <a:latin typeface="Wingdings 3" pitchFamily="18" charset="2"/>
              </a:rPr>
              <a:t></a:t>
            </a:r>
            <a:r>
              <a:rPr lang="en-US" altLang="en-US">
                <a:solidFill>
                  <a:srgbClr val="99CD00"/>
                </a:solidFill>
                <a:latin typeface="Times New Roman" pitchFamily="18" charset="0"/>
                <a:cs typeface="Times New Roman" pitchFamily="18" charset="0"/>
              </a:rPr>
              <a:t> </a:t>
            </a:r>
            <a:r>
              <a:rPr lang="en-US" altLang="en-US">
                <a:solidFill>
                  <a:srgbClr val="252525"/>
                </a:solidFill>
                <a:latin typeface="Arial" charset="0"/>
              </a:rPr>
              <a:t>Process</a:t>
            </a:r>
            <a:r>
              <a:rPr lang="en-US" altLang="en-US">
                <a:solidFill>
                  <a:srgbClr val="252525"/>
                </a:solidFill>
                <a:latin typeface="Times New Roman" pitchFamily="18" charset="0"/>
                <a:cs typeface="Times New Roman" pitchFamily="18" charset="0"/>
              </a:rPr>
              <a:t> </a:t>
            </a:r>
            <a:r>
              <a:rPr lang="en-US" altLang="en-US">
                <a:solidFill>
                  <a:srgbClr val="252525"/>
                </a:solidFill>
                <a:latin typeface="Arial" charset="0"/>
              </a:rPr>
              <a:t>of</a:t>
            </a:r>
            <a:r>
              <a:rPr lang="en-US" altLang="en-US">
                <a:solidFill>
                  <a:srgbClr val="252525"/>
                </a:solidFill>
                <a:latin typeface="Times New Roman" pitchFamily="18" charset="0"/>
                <a:cs typeface="Times New Roman" pitchFamily="18" charset="0"/>
              </a:rPr>
              <a:t> </a:t>
            </a:r>
            <a:r>
              <a:rPr lang="en-US" altLang="en-US">
                <a:solidFill>
                  <a:srgbClr val="252525"/>
                </a:solidFill>
                <a:latin typeface="Arial" charset="0"/>
              </a:rPr>
              <a:t>data</a:t>
            </a:r>
            <a:r>
              <a:rPr lang="en-US" altLang="en-US">
                <a:solidFill>
                  <a:srgbClr val="252525"/>
                </a:solidFill>
                <a:latin typeface="Times New Roman" pitchFamily="18" charset="0"/>
                <a:cs typeface="Times New Roman" pitchFamily="18" charset="0"/>
              </a:rPr>
              <a:t> </a:t>
            </a:r>
            <a:r>
              <a:rPr lang="en-US" altLang="en-US">
                <a:solidFill>
                  <a:srgbClr val="252525"/>
                </a:solidFill>
                <a:latin typeface="Arial" charset="0"/>
              </a:rPr>
              <a:t>exploration</a:t>
            </a:r>
            <a:endParaRPr lang="en-US" altLang="en-US">
              <a:latin typeface="Arial" charset="0"/>
            </a:endParaRPr>
          </a:p>
        </p:txBody>
      </p:sp>
      <p:sp>
        <p:nvSpPr>
          <p:cNvPr id="32775" name="object 7"/>
          <p:cNvSpPr>
            <a:spLocks noChangeArrowheads="1"/>
          </p:cNvSpPr>
          <p:nvPr/>
        </p:nvSpPr>
        <p:spPr bwMode="auto">
          <a:xfrm>
            <a:off x="822326" y="1733550"/>
            <a:ext cx="5522913" cy="3924300"/>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altLang="en-US"/>
          </a:p>
        </p:txBody>
      </p:sp>
    </p:spTree>
    <p:extLst>
      <p:ext uri="{BB962C8B-B14F-4D97-AF65-F5344CB8AC3E}">
        <p14:creationId xmlns:p14="http://schemas.microsoft.com/office/powerpoint/2010/main" val="33166973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3795"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33796"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33797" name="object 5"/>
          <p:cNvSpPr txBox="1">
            <a:spLocks noChangeArrowheads="1"/>
          </p:cNvSpPr>
          <p:nvPr/>
        </p:nvSpPr>
        <p:spPr bwMode="auto">
          <a:xfrm>
            <a:off x="1291131" y="2377124"/>
            <a:ext cx="6948487" cy="2112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b="1" dirty="0">
                <a:solidFill>
                  <a:srgbClr val="81AF00"/>
                </a:solidFill>
                <a:latin typeface="Arial" charset="0"/>
              </a:rPr>
              <a:t>Understand</a:t>
            </a:r>
            <a:r>
              <a:rPr lang="en-US" altLang="en-US" b="1" dirty="0">
                <a:solidFill>
                  <a:srgbClr val="81AF00"/>
                </a:solidFill>
                <a:latin typeface="Times New Roman" pitchFamily="18" charset="0"/>
                <a:cs typeface="Times New Roman" pitchFamily="18" charset="0"/>
              </a:rPr>
              <a:t> </a:t>
            </a:r>
            <a:r>
              <a:rPr lang="en-US" altLang="en-US" b="1" dirty="0">
                <a:solidFill>
                  <a:srgbClr val="81AF00"/>
                </a:solidFill>
                <a:latin typeface="Arial" charset="0"/>
              </a:rPr>
              <a:t>the</a:t>
            </a:r>
            <a:r>
              <a:rPr lang="en-US" altLang="en-US" b="1" dirty="0">
                <a:solidFill>
                  <a:srgbClr val="81AF00"/>
                </a:solidFill>
                <a:latin typeface="Times New Roman" pitchFamily="18" charset="0"/>
                <a:cs typeface="Times New Roman" pitchFamily="18" charset="0"/>
              </a:rPr>
              <a:t> </a:t>
            </a:r>
            <a:r>
              <a:rPr lang="en-US" altLang="en-US" b="1" dirty="0">
                <a:solidFill>
                  <a:srgbClr val="81AF00"/>
                </a:solidFill>
                <a:latin typeface="Arial" charset="0"/>
              </a:rPr>
              <a:t>problem</a:t>
            </a:r>
            <a:r>
              <a:rPr lang="en-US" altLang="en-US" b="1" dirty="0">
                <a:solidFill>
                  <a:srgbClr val="81AF00"/>
                </a:solidFill>
                <a:latin typeface="Times New Roman" pitchFamily="18" charset="0"/>
                <a:cs typeface="Times New Roman" pitchFamily="18" charset="0"/>
              </a:rPr>
              <a:t> </a:t>
            </a:r>
            <a:r>
              <a:rPr lang="en-US" altLang="en-US" dirty="0">
                <a:solidFill>
                  <a:srgbClr val="252525"/>
                </a:solidFill>
                <a:latin typeface="Arial" charset="0"/>
              </a:rPr>
              <a:t>to</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be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solved!</a:t>
            </a:r>
            <a:endParaRPr lang="en-US" altLang="en-US" dirty="0">
              <a:latin typeface="Arial" charset="0"/>
            </a:endParaRPr>
          </a:p>
          <a:p>
            <a:pPr eaLnBrk="1" hangingPunct="1">
              <a:spcBef>
                <a:spcPts val="10"/>
              </a:spcBef>
            </a:pPr>
            <a:endParaRPr lang="en-US" altLang="en-US" sz="1575" dirty="0">
              <a:latin typeface="Times New Roman" pitchFamily="18" charset="0"/>
              <a:cs typeface="Times New Roman" pitchFamily="18" charset="0"/>
            </a:endParaRPr>
          </a:p>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Designing</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the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solution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is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an</a:t>
            </a:r>
            <a:r>
              <a:rPr lang="en-US" altLang="en-US" dirty="0">
                <a:solidFill>
                  <a:srgbClr val="252525"/>
                </a:solidFill>
                <a:latin typeface="Times New Roman" pitchFamily="18" charset="0"/>
                <a:cs typeface="Times New Roman" pitchFamily="18" charset="0"/>
              </a:rPr>
              <a:t> </a:t>
            </a:r>
            <a:r>
              <a:rPr lang="en-US" altLang="en-US" b="1" dirty="0">
                <a:solidFill>
                  <a:srgbClr val="81AF00"/>
                </a:solidFill>
                <a:latin typeface="Arial" charset="0"/>
              </a:rPr>
              <a:t>iterative</a:t>
            </a:r>
            <a:r>
              <a:rPr lang="en-US" altLang="en-US" b="1" dirty="0">
                <a:solidFill>
                  <a:srgbClr val="81AF00"/>
                </a:solidFill>
                <a:latin typeface="Times New Roman" pitchFamily="18" charset="0"/>
                <a:cs typeface="Times New Roman" pitchFamily="18" charset="0"/>
              </a:rPr>
              <a:t> </a:t>
            </a:r>
            <a:r>
              <a:rPr lang="en-US" altLang="en-US" b="1" dirty="0">
                <a:solidFill>
                  <a:srgbClr val="81AF00"/>
                </a:solidFill>
                <a:latin typeface="Arial" charset="0"/>
              </a:rPr>
              <a:t>process</a:t>
            </a:r>
            <a:r>
              <a:rPr lang="en-US" altLang="en-US" b="1" dirty="0">
                <a:solidFill>
                  <a:srgbClr val="81AF00"/>
                </a:solidFill>
                <a:latin typeface="Times New Roman" pitchFamily="18" charset="0"/>
                <a:cs typeface="Times New Roman" pitchFamily="18" charset="0"/>
              </a:rPr>
              <a:t> </a:t>
            </a:r>
            <a:r>
              <a:rPr lang="en-US" altLang="en-US" dirty="0">
                <a:solidFill>
                  <a:srgbClr val="252525"/>
                </a:solidFill>
                <a:latin typeface="Arial" charset="0"/>
              </a:rPr>
              <a:t>of</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discovery</a:t>
            </a:r>
            <a:endParaRPr lang="en-US" altLang="en-US" dirty="0">
              <a:latin typeface="Arial" charset="0"/>
            </a:endParaRPr>
          </a:p>
          <a:p>
            <a:pPr eaLnBrk="1" hangingPunct="1">
              <a:spcBef>
                <a:spcPts val="10"/>
              </a:spcBef>
            </a:pPr>
            <a:endParaRPr lang="en-US" altLang="en-US" sz="1575" dirty="0">
              <a:latin typeface="Times New Roman" pitchFamily="18" charset="0"/>
              <a:cs typeface="Times New Roman" pitchFamily="18" charset="0"/>
            </a:endParaRPr>
          </a:p>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Analyst’s </a:t>
            </a:r>
            <a:r>
              <a:rPr lang="en-US" altLang="en-US" b="1" dirty="0">
                <a:solidFill>
                  <a:srgbClr val="81AF00"/>
                </a:solidFill>
                <a:latin typeface="Arial" charset="0"/>
              </a:rPr>
              <a:t>creativity</a:t>
            </a:r>
            <a:r>
              <a:rPr lang="en-US" altLang="en-US" b="1" dirty="0">
                <a:solidFill>
                  <a:srgbClr val="81AF00"/>
                </a:solidFill>
                <a:latin typeface="Times New Roman" pitchFamily="18" charset="0"/>
                <a:cs typeface="Times New Roman" pitchFamily="18" charset="0"/>
              </a:rPr>
              <a:t> </a:t>
            </a:r>
            <a:r>
              <a:rPr lang="en-US" altLang="en-US" dirty="0">
                <a:solidFill>
                  <a:srgbClr val="252525"/>
                </a:solidFill>
                <a:latin typeface="Arial" charset="0"/>
              </a:rPr>
              <a:t>plays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important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role</a:t>
            </a:r>
            <a:endParaRPr lang="en-US" altLang="en-US" dirty="0">
              <a:latin typeface="Arial" charset="0"/>
            </a:endParaRPr>
          </a:p>
          <a:p>
            <a:pPr eaLnBrk="1" hangingPunct="1">
              <a:spcBef>
                <a:spcPts val="10"/>
              </a:spcBef>
            </a:pPr>
            <a:endParaRPr lang="en-US" altLang="en-US" sz="1575" dirty="0">
              <a:latin typeface="Times New Roman" pitchFamily="18" charset="0"/>
              <a:cs typeface="Times New Roman" pitchFamily="18" charset="0"/>
            </a:endParaRPr>
          </a:p>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b="1" dirty="0">
                <a:solidFill>
                  <a:srgbClr val="81AF00"/>
                </a:solidFill>
                <a:latin typeface="Arial" charset="0"/>
              </a:rPr>
              <a:t>Structure</a:t>
            </a:r>
            <a:r>
              <a:rPr lang="en-US" altLang="en-US" b="1" dirty="0">
                <a:solidFill>
                  <a:srgbClr val="81AF00"/>
                </a:solidFill>
                <a:latin typeface="Times New Roman" pitchFamily="18" charset="0"/>
                <a:cs typeface="Times New Roman" pitchFamily="18" charset="0"/>
              </a:rPr>
              <a:t> </a:t>
            </a:r>
            <a:r>
              <a:rPr lang="en-US" altLang="en-US" b="1" dirty="0">
                <a:solidFill>
                  <a:srgbClr val="81AF00"/>
                </a:solidFill>
                <a:latin typeface="Arial" charset="0"/>
              </a:rPr>
              <a:t>the</a:t>
            </a:r>
            <a:r>
              <a:rPr lang="en-US" altLang="en-US" b="1" dirty="0">
                <a:solidFill>
                  <a:srgbClr val="81AF00"/>
                </a:solidFill>
                <a:latin typeface="Times New Roman" pitchFamily="18" charset="0"/>
                <a:cs typeface="Times New Roman" pitchFamily="18" charset="0"/>
              </a:rPr>
              <a:t> </a:t>
            </a:r>
            <a:r>
              <a:rPr lang="en-US" altLang="en-US" b="1" dirty="0">
                <a:solidFill>
                  <a:srgbClr val="81AF00"/>
                </a:solidFill>
                <a:latin typeface="Arial" charset="0"/>
              </a:rPr>
              <a:t>problem</a:t>
            </a:r>
            <a:r>
              <a:rPr lang="en-US" altLang="en-US" b="1" dirty="0">
                <a:solidFill>
                  <a:srgbClr val="81AF00"/>
                </a:solidFill>
                <a:latin typeface="Times New Roman" pitchFamily="18" charset="0"/>
                <a:cs typeface="Times New Roman" pitchFamily="18" charset="0"/>
              </a:rPr>
              <a:t> </a:t>
            </a:r>
            <a:r>
              <a:rPr lang="en-US" altLang="en-US" dirty="0">
                <a:solidFill>
                  <a:srgbClr val="252525"/>
                </a:solidFill>
                <a:latin typeface="Arial" charset="0"/>
              </a:rPr>
              <a:t>such</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that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one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or</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more</a:t>
            </a:r>
            <a:r>
              <a:rPr lang="en-US" altLang="en-US" dirty="0">
                <a:solidFill>
                  <a:srgbClr val="252525"/>
                </a:solidFill>
                <a:latin typeface="Times New Roman" pitchFamily="18" charset="0"/>
                <a:cs typeface="Times New Roman" pitchFamily="18" charset="0"/>
              </a:rPr>
              <a:t> </a:t>
            </a:r>
            <a:r>
              <a:rPr lang="en-US" altLang="en-US" dirty="0" err="1">
                <a:solidFill>
                  <a:srgbClr val="252525"/>
                </a:solidFill>
                <a:latin typeface="Arial" charset="0"/>
              </a:rPr>
              <a:t>subproblems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involve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building</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models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for</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classification, regression, …</a:t>
            </a:r>
            <a:endParaRPr lang="en-US" altLang="en-US" dirty="0">
              <a:latin typeface="Arial" charset="0"/>
            </a:endParaRPr>
          </a:p>
        </p:txBody>
      </p:sp>
      <p:sp>
        <p:nvSpPr>
          <p:cNvPr id="6" name="object 6"/>
          <p:cNvSpPr txBox="1">
            <a:spLocks noGrp="1"/>
          </p:cNvSpPr>
          <p:nvPr>
            <p:ph type="title"/>
          </p:nvPr>
        </p:nvSpPr>
        <p:spPr>
          <a:xfrm>
            <a:off x="2763323" y="976551"/>
            <a:ext cx="5241926" cy="994172"/>
          </a:xfrm>
        </p:spPr>
        <p:txBody>
          <a:bodyPr vert="horz" wrap="square" lIns="91440" tIns="160020" rIns="91440" bIns="45720" numCol="1" rtlCol="0" anchor="ctr" anchorCtr="0" compatLnSpc="1">
            <a:prstTxWarp prst="textNoShape">
              <a:avLst/>
            </a:prstTxWarp>
          </a:bodyPr>
          <a:lstStyle/>
          <a:p>
            <a:pPr marL="9525" fontAlgn="auto">
              <a:spcBef>
                <a:spcPts val="0"/>
              </a:spcBef>
              <a:spcAft>
                <a:spcPts val="0"/>
              </a:spcAft>
              <a:defRPr/>
            </a:pPr>
            <a:r>
              <a:rPr spc="-19" dirty="0"/>
              <a:t>CRIS</a:t>
            </a:r>
            <a:r>
              <a:rPr spc="-23" dirty="0"/>
              <a:t>P</a:t>
            </a:r>
            <a:r>
              <a:rPr spc="-8" dirty="0"/>
              <a:t>:</a:t>
            </a:r>
            <a:r>
              <a:rPr spc="68" dirty="0">
                <a:latin typeface="Times New Roman"/>
                <a:cs typeface="Times New Roman"/>
              </a:rPr>
              <a:t> </a:t>
            </a:r>
            <a:r>
              <a:rPr spc="-11" dirty="0"/>
              <a:t>Proj</a:t>
            </a:r>
            <a:r>
              <a:rPr spc="-19" dirty="0"/>
              <a:t>e</a:t>
            </a:r>
            <a:r>
              <a:rPr spc="-8" dirty="0"/>
              <a:t>ct</a:t>
            </a:r>
            <a:r>
              <a:rPr spc="56" dirty="0">
                <a:latin typeface="Times New Roman"/>
                <a:cs typeface="Times New Roman"/>
              </a:rPr>
              <a:t> </a:t>
            </a:r>
            <a:r>
              <a:rPr spc="-19" dirty="0"/>
              <a:t>un</a:t>
            </a:r>
            <a:r>
              <a:rPr spc="-11" dirty="0"/>
              <a:t>d</a:t>
            </a:r>
            <a:r>
              <a:rPr spc="-19" dirty="0"/>
              <a:t>e</a:t>
            </a:r>
            <a:r>
              <a:rPr spc="-4" dirty="0"/>
              <a:t>r</a:t>
            </a:r>
            <a:r>
              <a:rPr spc="-11" dirty="0"/>
              <a:t>s</a:t>
            </a:r>
            <a:r>
              <a:rPr spc="-4" dirty="0"/>
              <a:t>t</a:t>
            </a:r>
            <a:r>
              <a:rPr spc="-19" dirty="0"/>
              <a:t>a</a:t>
            </a:r>
            <a:r>
              <a:rPr spc="-11" dirty="0"/>
              <a:t>n</a:t>
            </a:r>
            <a:r>
              <a:rPr spc="-19" dirty="0"/>
              <a:t>d</a:t>
            </a:r>
            <a:r>
              <a:rPr spc="-4" dirty="0"/>
              <a:t>i</a:t>
            </a:r>
            <a:r>
              <a:rPr spc="-19" dirty="0"/>
              <a:t>ng</a:t>
            </a:r>
          </a:p>
        </p:txBody>
      </p:sp>
      <p:sp>
        <p:nvSpPr>
          <p:cNvPr id="33801" name="object 10"/>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9050"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DF236702-3D89-4BCE-B950-34D67A1595C0}" type="slidenum">
              <a:rPr lang="en-US" altLang="en-US" smtClean="0">
                <a:solidFill>
                  <a:srgbClr val="252525"/>
                </a:solidFill>
                <a:latin typeface="Arial" charset="0"/>
              </a:rPr>
              <a:pPr eaLnBrk="1" fontAlgn="base" hangingPunct="1">
                <a:spcBef>
                  <a:spcPct val="0"/>
                </a:spcBef>
                <a:spcAft>
                  <a:spcPct val="0"/>
                </a:spcAft>
              </a:pPr>
              <a:t>32</a:t>
            </a:fld>
            <a:endParaRPr lang="en-US" altLang="en-US">
              <a:solidFill>
                <a:srgbClr val="252525"/>
              </a:solidFill>
              <a:latin typeface="Arial" charset="0"/>
            </a:endParaRPr>
          </a:p>
        </p:txBody>
      </p:sp>
    </p:spTree>
    <p:extLst>
      <p:ext uri="{BB962C8B-B14F-4D97-AF65-F5344CB8AC3E}">
        <p14:creationId xmlns:p14="http://schemas.microsoft.com/office/powerpoint/2010/main" val="20705085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4819"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34820"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34821" name="object 5"/>
          <p:cNvSpPr txBox="1">
            <a:spLocks noChangeArrowheads="1"/>
          </p:cNvSpPr>
          <p:nvPr/>
        </p:nvSpPr>
        <p:spPr bwMode="auto">
          <a:xfrm>
            <a:off x="904765" y="2208141"/>
            <a:ext cx="7075487" cy="2730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Data</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are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the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available</a:t>
            </a:r>
            <a:r>
              <a:rPr lang="en-US" altLang="en-US" dirty="0">
                <a:solidFill>
                  <a:srgbClr val="252525"/>
                </a:solidFill>
                <a:latin typeface="Times New Roman" pitchFamily="18" charset="0"/>
                <a:cs typeface="Times New Roman" pitchFamily="18" charset="0"/>
              </a:rPr>
              <a:t> </a:t>
            </a:r>
            <a:r>
              <a:rPr lang="en-US" altLang="en-US" b="1" dirty="0">
                <a:solidFill>
                  <a:srgbClr val="81AF00"/>
                </a:solidFill>
                <a:latin typeface="Arial" charset="0"/>
              </a:rPr>
              <a:t>raw</a:t>
            </a:r>
            <a:r>
              <a:rPr lang="en-US" altLang="en-US" b="1" dirty="0">
                <a:solidFill>
                  <a:srgbClr val="81AF00"/>
                </a:solidFill>
                <a:latin typeface="Times New Roman" pitchFamily="18" charset="0"/>
                <a:cs typeface="Times New Roman" pitchFamily="18" charset="0"/>
              </a:rPr>
              <a:t> </a:t>
            </a:r>
            <a:r>
              <a:rPr lang="en-US" altLang="en-US" b="1" dirty="0">
                <a:solidFill>
                  <a:srgbClr val="81AF00"/>
                </a:solidFill>
                <a:latin typeface="Arial" charset="0"/>
              </a:rPr>
              <a:t>materials</a:t>
            </a:r>
            <a:r>
              <a:rPr lang="en-US" altLang="en-US" b="1" dirty="0">
                <a:solidFill>
                  <a:srgbClr val="81AF00"/>
                </a:solidFill>
                <a:latin typeface="Times New Roman" pitchFamily="18" charset="0"/>
                <a:cs typeface="Times New Roman" pitchFamily="18" charset="0"/>
              </a:rPr>
              <a:t> </a:t>
            </a:r>
            <a:r>
              <a:rPr lang="en-US" altLang="en-US" dirty="0">
                <a:solidFill>
                  <a:srgbClr val="252525"/>
                </a:solidFill>
                <a:latin typeface="Arial" charset="0"/>
              </a:rPr>
              <a:t>from</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which</a:t>
            </a:r>
            <a:r>
              <a:rPr lang="en-US" altLang="en-US" dirty="0">
                <a:latin typeface="Arial" charset="0"/>
              </a:rPr>
              <a:t> </a:t>
            </a:r>
            <a:r>
              <a:rPr lang="en-US" altLang="en-US" dirty="0">
                <a:solidFill>
                  <a:srgbClr val="252525"/>
                </a:solidFill>
                <a:latin typeface="Arial" charset="0"/>
              </a:rPr>
              <a:t>the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solution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will</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be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built</a:t>
            </a:r>
            <a:endParaRPr lang="en-US" altLang="en-US" dirty="0">
              <a:latin typeface="Arial" charset="0"/>
            </a:endParaRPr>
          </a:p>
          <a:p>
            <a:pPr eaLnBrk="1" hangingPunct="1">
              <a:spcBef>
                <a:spcPts val="10"/>
              </a:spcBef>
            </a:pPr>
            <a:endParaRPr lang="en-US" altLang="en-US" sz="1575" dirty="0">
              <a:latin typeface="Times New Roman" pitchFamily="18" charset="0"/>
              <a:cs typeface="Times New Roman" pitchFamily="18" charset="0"/>
            </a:endParaRPr>
          </a:p>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Historical</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data</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are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often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collected</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for</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purposes</a:t>
            </a:r>
            <a:r>
              <a:rPr lang="en-US" altLang="en-US" dirty="0">
                <a:latin typeface="Arial" charset="0"/>
              </a:rPr>
              <a:t> </a:t>
            </a:r>
            <a:r>
              <a:rPr lang="en-US" altLang="en-US" dirty="0">
                <a:solidFill>
                  <a:srgbClr val="252525"/>
                </a:solidFill>
                <a:latin typeface="Arial" charset="0"/>
              </a:rPr>
              <a:t>unrelated</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to</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the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current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business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problem</a:t>
            </a:r>
            <a:endParaRPr lang="en-US" altLang="en-US" dirty="0">
              <a:latin typeface="Arial" charset="0"/>
            </a:endParaRPr>
          </a:p>
          <a:p>
            <a:pPr eaLnBrk="1" hangingPunct="1">
              <a:spcBef>
                <a:spcPts val="10"/>
              </a:spcBef>
            </a:pPr>
            <a:endParaRPr lang="en-US" altLang="en-US" sz="1575" dirty="0">
              <a:latin typeface="Times New Roman" pitchFamily="18" charset="0"/>
              <a:cs typeface="Times New Roman" pitchFamily="18" charset="0"/>
            </a:endParaRPr>
          </a:p>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Estimate</a:t>
            </a:r>
            <a:r>
              <a:rPr lang="en-US" altLang="en-US" dirty="0">
                <a:solidFill>
                  <a:srgbClr val="252525"/>
                </a:solidFill>
                <a:latin typeface="Times New Roman" pitchFamily="18" charset="0"/>
                <a:cs typeface="Times New Roman" pitchFamily="18" charset="0"/>
              </a:rPr>
              <a:t> </a:t>
            </a:r>
            <a:r>
              <a:rPr lang="en-US" altLang="en-US" b="1" dirty="0">
                <a:solidFill>
                  <a:srgbClr val="81AF00"/>
                </a:solidFill>
                <a:latin typeface="Arial" charset="0"/>
              </a:rPr>
              <a:t>costs</a:t>
            </a:r>
            <a:r>
              <a:rPr lang="en-US" altLang="en-US" b="1" dirty="0">
                <a:solidFill>
                  <a:srgbClr val="81AF00"/>
                </a:solidFill>
                <a:latin typeface="Times New Roman" pitchFamily="18" charset="0"/>
                <a:cs typeface="Times New Roman" pitchFamily="18" charset="0"/>
              </a:rPr>
              <a:t> </a:t>
            </a:r>
            <a:r>
              <a:rPr lang="en-US" altLang="en-US" b="1" dirty="0">
                <a:solidFill>
                  <a:srgbClr val="81AF00"/>
                </a:solidFill>
                <a:latin typeface="Arial" charset="0"/>
              </a:rPr>
              <a:t>and</a:t>
            </a:r>
            <a:r>
              <a:rPr lang="en-US" altLang="en-US" b="1" dirty="0">
                <a:solidFill>
                  <a:srgbClr val="81AF00"/>
                </a:solidFill>
                <a:latin typeface="Times New Roman" pitchFamily="18" charset="0"/>
                <a:cs typeface="Times New Roman" pitchFamily="18" charset="0"/>
              </a:rPr>
              <a:t> </a:t>
            </a:r>
            <a:r>
              <a:rPr lang="en-US" altLang="en-US" b="1" dirty="0">
                <a:solidFill>
                  <a:srgbClr val="81AF00"/>
                </a:solidFill>
                <a:latin typeface="Arial" charset="0"/>
              </a:rPr>
              <a:t>benefits</a:t>
            </a:r>
            <a:r>
              <a:rPr lang="en-US" altLang="en-US" b="1" dirty="0">
                <a:solidFill>
                  <a:srgbClr val="81AF00"/>
                </a:solidFill>
                <a:latin typeface="Times New Roman" pitchFamily="18" charset="0"/>
                <a:cs typeface="Times New Roman" pitchFamily="18" charset="0"/>
              </a:rPr>
              <a:t> </a:t>
            </a:r>
            <a:r>
              <a:rPr lang="en-US" altLang="en-US" dirty="0">
                <a:solidFill>
                  <a:srgbClr val="252525"/>
                </a:solidFill>
                <a:latin typeface="Arial" charset="0"/>
              </a:rPr>
              <a:t>of</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each</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data</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source</a:t>
            </a:r>
            <a:endParaRPr lang="en-US" altLang="en-US" dirty="0">
              <a:latin typeface="Arial" charset="0"/>
            </a:endParaRPr>
          </a:p>
          <a:p>
            <a:pPr lvl="1" eaLnBrk="1" hangingPunct="1">
              <a:spcBef>
                <a:spcPts val="544"/>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dirty="0">
                <a:solidFill>
                  <a:srgbClr val="252525"/>
                </a:solidFill>
                <a:latin typeface="Arial" charset="0"/>
              </a:rPr>
              <a:t>Is</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further</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investment</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merited?</a:t>
            </a:r>
            <a:endParaRPr lang="en-US" altLang="en-US" sz="1500" dirty="0">
              <a:latin typeface="Arial" charset="0"/>
            </a:endParaRPr>
          </a:p>
          <a:p>
            <a:pPr eaLnBrk="1" hangingPunct="1">
              <a:spcBef>
                <a:spcPts val="10"/>
              </a:spcBef>
            </a:pPr>
            <a:endParaRPr lang="en-US" altLang="en-US" sz="1875" dirty="0">
              <a:latin typeface="Times New Roman" pitchFamily="18" charset="0"/>
              <a:cs typeface="Times New Roman" pitchFamily="18" charset="0"/>
            </a:endParaRPr>
          </a:p>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Match</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business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problem</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to</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one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or</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several</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data</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mining</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tasks</a:t>
            </a:r>
            <a:endParaRPr lang="en-US" altLang="en-US" dirty="0">
              <a:latin typeface="Arial" charset="0"/>
            </a:endParaRPr>
          </a:p>
        </p:txBody>
      </p:sp>
      <p:sp>
        <p:nvSpPr>
          <p:cNvPr id="6" name="object 6"/>
          <p:cNvSpPr txBox="1">
            <a:spLocks noGrp="1"/>
          </p:cNvSpPr>
          <p:nvPr>
            <p:ph type="title"/>
          </p:nvPr>
        </p:nvSpPr>
        <p:spPr>
          <a:xfrm>
            <a:off x="2616805" y="785742"/>
            <a:ext cx="5842984" cy="994172"/>
          </a:xfrm>
        </p:spPr>
        <p:txBody>
          <a:bodyPr vert="horz" wrap="square" lIns="91440" tIns="160020" rIns="91440" bIns="45720" numCol="1" rtlCol="0" anchor="ctr" anchorCtr="0" compatLnSpc="1">
            <a:prstTxWarp prst="textNoShape">
              <a:avLst/>
            </a:prstTxWarp>
          </a:bodyPr>
          <a:lstStyle/>
          <a:p>
            <a:pPr marL="9525" fontAlgn="auto">
              <a:spcBef>
                <a:spcPts val="0"/>
              </a:spcBef>
              <a:spcAft>
                <a:spcPts val="0"/>
              </a:spcAft>
              <a:defRPr/>
            </a:pPr>
            <a:r>
              <a:rPr spc="-19" dirty="0"/>
              <a:t>CRIS</a:t>
            </a:r>
            <a:r>
              <a:rPr spc="-23" dirty="0"/>
              <a:t>P</a:t>
            </a:r>
            <a:r>
              <a:rPr spc="-8" dirty="0"/>
              <a:t>:</a:t>
            </a:r>
            <a:r>
              <a:rPr spc="68" dirty="0">
                <a:latin typeface="Times New Roman"/>
                <a:cs typeface="Times New Roman"/>
              </a:rPr>
              <a:t> </a:t>
            </a:r>
            <a:r>
              <a:rPr spc="-15" dirty="0"/>
              <a:t>Data</a:t>
            </a:r>
            <a:r>
              <a:rPr spc="64" dirty="0">
                <a:latin typeface="Times New Roman"/>
                <a:cs typeface="Times New Roman"/>
              </a:rPr>
              <a:t> </a:t>
            </a:r>
            <a:r>
              <a:rPr spc="-19" dirty="0"/>
              <a:t>Un</a:t>
            </a:r>
            <a:r>
              <a:rPr spc="-11" dirty="0"/>
              <a:t>d</a:t>
            </a:r>
            <a:r>
              <a:rPr spc="-19" dirty="0"/>
              <a:t>e</a:t>
            </a:r>
            <a:r>
              <a:rPr spc="-4" dirty="0"/>
              <a:t>r</a:t>
            </a:r>
            <a:r>
              <a:rPr spc="-11" dirty="0"/>
              <a:t>s</a:t>
            </a:r>
            <a:r>
              <a:rPr spc="-4" dirty="0"/>
              <a:t>t</a:t>
            </a:r>
            <a:r>
              <a:rPr spc="-19" dirty="0"/>
              <a:t>a</a:t>
            </a:r>
            <a:r>
              <a:rPr spc="-11" dirty="0"/>
              <a:t>n</a:t>
            </a:r>
            <a:r>
              <a:rPr spc="-19" dirty="0"/>
              <a:t>d</a:t>
            </a:r>
            <a:r>
              <a:rPr spc="-4" dirty="0"/>
              <a:t>i</a:t>
            </a:r>
            <a:r>
              <a:rPr spc="-19" dirty="0"/>
              <a:t>ng</a:t>
            </a:r>
          </a:p>
        </p:txBody>
      </p:sp>
      <p:sp>
        <p:nvSpPr>
          <p:cNvPr id="34825" name="object 10"/>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9050"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EC40392B-1D46-4F36-B8D4-14CF1AC43FEE}" type="slidenum">
              <a:rPr lang="en-US" altLang="en-US" smtClean="0">
                <a:solidFill>
                  <a:srgbClr val="252525"/>
                </a:solidFill>
                <a:latin typeface="Arial" charset="0"/>
              </a:rPr>
              <a:pPr eaLnBrk="1" fontAlgn="base" hangingPunct="1">
                <a:spcBef>
                  <a:spcPct val="0"/>
                </a:spcBef>
                <a:spcAft>
                  <a:spcPct val="0"/>
                </a:spcAft>
              </a:pPr>
              <a:t>33</a:t>
            </a:fld>
            <a:endParaRPr lang="en-US" altLang="en-US">
              <a:solidFill>
                <a:srgbClr val="252525"/>
              </a:solidFill>
              <a:latin typeface="Arial" charset="0"/>
            </a:endParaRPr>
          </a:p>
        </p:txBody>
      </p:sp>
    </p:spTree>
    <p:extLst>
      <p:ext uri="{BB962C8B-B14F-4D97-AF65-F5344CB8AC3E}">
        <p14:creationId xmlns:p14="http://schemas.microsoft.com/office/powerpoint/2010/main" val="30017254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5843"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35844"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5" name="object 5"/>
          <p:cNvSpPr txBox="1"/>
          <p:nvPr/>
        </p:nvSpPr>
        <p:spPr>
          <a:xfrm>
            <a:off x="1348035" y="2182530"/>
            <a:ext cx="7064375" cy="3043141"/>
          </a:xfrm>
          <a:prstGeom prst="rect">
            <a:avLst/>
          </a:prstGeom>
        </p:spPr>
        <p:txBody>
          <a:bodyPr lIns="0" tIns="0" rIns="0" bIns="0">
            <a:spAutoFit/>
          </a:bodyPr>
          <a:lstStyle/>
          <a:p>
            <a:pPr marL="9525" fontAlgn="auto">
              <a:spcBef>
                <a:spcPts val="0"/>
              </a:spcBef>
              <a:spcAft>
                <a:spcPts val="0"/>
              </a:spcAft>
              <a:defRPr/>
            </a:pPr>
            <a:r>
              <a:rPr dirty="0">
                <a:solidFill>
                  <a:srgbClr val="99CD00"/>
                </a:solidFill>
                <a:latin typeface="Wingdings 3"/>
                <a:cs typeface="Wingdings 3"/>
              </a:rPr>
              <a:t></a:t>
            </a:r>
            <a:r>
              <a:rPr spc="-30" dirty="0">
                <a:solidFill>
                  <a:srgbClr val="99CD00"/>
                </a:solidFill>
                <a:latin typeface="Times New Roman"/>
                <a:cs typeface="Times New Roman"/>
              </a:rPr>
              <a:t> </a:t>
            </a:r>
            <a:r>
              <a:rPr spc="-4" dirty="0">
                <a:solidFill>
                  <a:srgbClr val="252525"/>
                </a:solidFill>
                <a:latin typeface="Arial"/>
                <a:cs typeface="Arial"/>
              </a:rPr>
              <a:t>D</a:t>
            </a:r>
            <a:r>
              <a:rPr spc="-8" dirty="0">
                <a:solidFill>
                  <a:srgbClr val="252525"/>
                </a:solidFill>
                <a:latin typeface="Arial"/>
                <a:cs typeface="Arial"/>
              </a:rPr>
              <a:t>ata</a:t>
            </a:r>
            <a:r>
              <a:rPr spc="53" dirty="0">
                <a:solidFill>
                  <a:srgbClr val="252525"/>
                </a:solidFill>
                <a:latin typeface="Times New Roman"/>
                <a:cs typeface="Times New Roman"/>
              </a:rPr>
              <a:t> </a:t>
            </a:r>
            <a:r>
              <a:rPr spc="-11" dirty="0">
                <a:solidFill>
                  <a:srgbClr val="252525"/>
                </a:solidFill>
                <a:latin typeface="Arial"/>
                <a:cs typeface="Arial"/>
              </a:rPr>
              <a:t>of</a:t>
            </a:r>
            <a:r>
              <a:rPr spc="-4" dirty="0">
                <a:solidFill>
                  <a:srgbClr val="252525"/>
                </a:solidFill>
                <a:latin typeface="Arial"/>
                <a:cs typeface="Arial"/>
              </a:rPr>
              <a:t>te</a:t>
            </a:r>
            <a:r>
              <a:rPr dirty="0">
                <a:solidFill>
                  <a:srgbClr val="252525"/>
                </a:solidFill>
                <a:latin typeface="Arial"/>
                <a:cs typeface="Arial"/>
              </a:rPr>
              <a:t>n</a:t>
            </a:r>
            <a:r>
              <a:rPr spc="41" dirty="0">
                <a:solidFill>
                  <a:srgbClr val="252525"/>
                </a:solidFill>
                <a:latin typeface="Times New Roman"/>
                <a:cs typeface="Times New Roman"/>
              </a:rPr>
              <a:t> </a:t>
            </a:r>
            <a:r>
              <a:rPr spc="-4" dirty="0">
                <a:solidFill>
                  <a:srgbClr val="252525"/>
                </a:solidFill>
                <a:latin typeface="Arial"/>
                <a:cs typeface="Arial"/>
              </a:rPr>
              <a:t>ne</a:t>
            </a:r>
            <a:r>
              <a:rPr spc="-8" dirty="0">
                <a:solidFill>
                  <a:srgbClr val="252525"/>
                </a:solidFill>
                <a:latin typeface="Arial"/>
                <a:cs typeface="Arial"/>
              </a:rPr>
              <a:t>e</a:t>
            </a:r>
            <a:r>
              <a:rPr dirty="0">
                <a:solidFill>
                  <a:srgbClr val="252525"/>
                </a:solidFill>
                <a:latin typeface="Arial"/>
                <a:cs typeface="Arial"/>
              </a:rPr>
              <a:t>d</a:t>
            </a:r>
            <a:r>
              <a:rPr spc="56" dirty="0">
                <a:solidFill>
                  <a:srgbClr val="252525"/>
                </a:solidFill>
                <a:latin typeface="Times New Roman"/>
                <a:cs typeface="Times New Roman"/>
              </a:rPr>
              <a:t> </a:t>
            </a:r>
            <a:r>
              <a:rPr spc="-8" dirty="0">
                <a:solidFill>
                  <a:srgbClr val="252525"/>
                </a:solidFill>
                <a:latin typeface="Arial"/>
                <a:cs typeface="Arial"/>
              </a:rPr>
              <a:t>to</a:t>
            </a:r>
            <a:r>
              <a:rPr spc="49" dirty="0">
                <a:solidFill>
                  <a:srgbClr val="252525"/>
                </a:solidFill>
                <a:latin typeface="Times New Roman"/>
                <a:cs typeface="Times New Roman"/>
              </a:rPr>
              <a:t> </a:t>
            </a:r>
            <a:r>
              <a:rPr spc="-8" dirty="0">
                <a:solidFill>
                  <a:srgbClr val="252525"/>
                </a:solidFill>
                <a:latin typeface="Arial"/>
                <a:cs typeface="Arial"/>
              </a:rPr>
              <a:t>b</a:t>
            </a:r>
            <a:r>
              <a:rPr dirty="0">
                <a:solidFill>
                  <a:srgbClr val="252525"/>
                </a:solidFill>
                <a:latin typeface="Arial"/>
                <a:cs typeface="Arial"/>
              </a:rPr>
              <a:t>e</a:t>
            </a:r>
            <a:r>
              <a:rPr spc="49" dirty="0">
                <a:solidFill>
                  <a:srgbClr val="252525"/>
                </a:solidFill>
                <a:latin typeface="Times New Roman"/>
                <a:cs typeface="Times New Roman"/>
              </a:rPr>
              <a:t> </a:t>
            </a:r>
            <a:r>
              <a:rPr dirty="0">
                <a:solidFill>
                  <a:srgbClr val="252525"/>
                </a:solidFill>
                <a:latin typeface="Arial"/>
                <a:cs typeface="Arial"/>
              </a:rPr>
              <a:t>m</a:t>
            </a:r>
            <a:r>
              <a:rPr spc="-4" dirty="0">
                <a:solidFill>
                  <a:srgbClr val="252525"/>
                </a:solidFill>
                <a:latin typeface="Arial"/>
                <a:cs typeface="Arial"/>
              </a:rPr>
              <a:t>an</a:t>
            </a:r>
            <a:r>
              <a:rPr spc="-8" dirty="0">
                <a:solidFill>
                  <a:srgbClr val="252525"/>
                </a:solidFill>
                <a:latin typeface="Arial"/>
                <a:cs typeface="Arial"/>
              </a:rPr>
              <a:t>i</a:t>
            </a:r>
            <a:r>
              <a:rPr spc="-4" dirty="0">
                <a:solidFill>
                  <a:srgbClr val="252525"/>
                </a:solidFill>
                <a:latin typeface="Arial"/>
                <a:cs typeface="Arial"/>
              </a:rPr>
              <a:t>pu</a:t>
            </a:r>
            <a:r>
              <a:rPr spc="-8" dirty="0">
                <a:solidFill>
                  <a:srgbClr val="252525"/>
                </a:solidFill>
                <a:latin typeface="Arial"/>
                <a:cs typeface="Arial"/>
              </a:rPr>
              <a:t>l</a:t>
            </a:r>
            <a:r>
              <a:rPr spc="-4" dirty="0">
                <a:solidFill>
                  <a:srgbClr val="252525"/>
                </a:solidFill>
                <a:latin typeface="Arial"/>
                <a:cs typeface="Arial"/>
              </a:rPr>
              <a:t>ate</a:t>
            </a:r>
            <a:r>
              <a:rPr dirty="0">
                <a:solidFill>
                  <a:srgbClr val="252525"/>
                </a:solidFill>
                <a:latin typeface="Arial"/>
                <a:cs typeface="Arial"/>
              </a:rPr>
              <a:t>d</a:t>
            </a:r>
            <a:r>
              <a:rPr spc="75" dirty="0">
                <a:solidFill>
                  <a:srgbClr val="252525"/>
                </a:solidFill>
                <a:latin typeface="Times New Roman"/>
                <a:cs typeface="Times New Roman"/>
              </a:rPr>
              <a:t> </a:t>
            </a:r>
            <a:r>
              <a:rPr spc="-4" dirty="0">
                <a:solidFill>
                  <a:srgbClr val="252525"/>
                </a:solidFill>
                <a:latin typeface="Arial"/>
                <a:cs typeface="Arial"/>
              </a:rPr>
              <a:t>an</a:t>
            </a:r>
            <a:r>
              <a:rPr dirty="0">
                <a:solidFill>
                  <a:srgbClr val="252525"/>
                </a:solidFill>
                <a:latin typeface="Arial"/>
                <a:cs typeface="Arial"/>
              </a:rPr>
              <a:t>d</a:t>
            </a:r>
            <a:r>
              <a:rPr spc="53" dirty="0">
                <a:solidFill>
                  <a:srgbClr val="252525"/>
                </a:solidFill>
                <a:latin typeface="Times New Roman"/>
                <a:cs typeface="Times New Roman"/>
              </a:rPr>
              <a:t> </a:t>
            </a:r>
            <a:r>
              <a:rPr dirty="0">
                <a:solidFill>
                  <a:srgbClr val="252525"/>
                </a:solidFill>
                <a:latin typeface="Arial"/>
                <a:cs typeface="Arial"/>
              </a:rPr>
              <a:t>converted</a:t>
            </a:r>
            <a:endParaRPr dirty="0">
              <a:latin typeface="Arial"/>
              <a:cs typeface="Arial"/>
            </a:endParaRPr>
          </a:p>
          <a:p>
            <a:pPr marL="266700" fontAlgn="auto">
              <a:spcBef>
                <a:spcPts val="0"/>
              </a:spcBef>
              <a:spcAft>
                <a:spcPts val="0"/>
              </a:spcAft>
              <a:defRPr/>
            </a:pPr>
            <a:r>
              <a:rPr spc="-4" dirty="0">
                <a:solidFill>
                  <a:srgbClr val="252525"/>
                </a:solidFill>
                <a:latin typeface="Arial"/>
                <a:cs typeface="Arial"/>
              </a:rPr>
              <a:t>i</a:t>
            </a:r>
            <a:r>
              <a:rPr spc="-8" dirty="0">
                <a:solidFill>
                  <a:srgbClr val="252525"/>
                </a:solidFill>
                <a:latin typeface="Arial"/>
                <a:cs typeface="Arial"/>
              </a:rPr>
              <a:t>n</a:t>
            </a:r>
            <a:r>
              <a:rPr dirty="0">
                <a:solidFill>
                  <a:srgbClr val="252525"/>
                </a:solidFill>
                <a:latin typeface="Arial"/>
                <a:cs typeface="Arial"/>
              </a:rPr>
              <a:t>to</a:t>
            </a:r>
            <a:r>
              <a:rPr spc="49" dirty="0">
                <a:solidFill>
                  <a:srgbClr val="252525"/>
                </a:solidFill>
                <a:latin typeface="Times New Roman"/>
                <a:cs typeface="Times New Roman"/>
              </a:rPr>
              <a:t> </a:t>
            </a:r>
            <a:r>
              <a:rPr spc="4" dirty="0">
                <a:solidFill>
                  <a:srgbClr val="252525"/>
                </a:solidFill>
                <a:latin typeface="Arial"/>
                <a:cs typeface="Arial"/>
              </a:rPr>
              <a:t>f</a:t>
            </a:r>
            <a:r>
              <a:rPr spc="-4" dirty="0">
                <a:solidFill>
                  <a:srgbClr val="252525"/>
                </a:solidFill>
                <a:latin typeface="Arial"/>
                <a:cs typeface="Arial"/>
              </a:rPr>
              <a:t>orm</a:t>
            </a:r>
            <a:r>
              <a:rPr dirty="0">
                <a:solidFill>
                  <a:srgbClr val="252525"/>
                </a:solidFill>
                <a:latin typeface="Arial"/>
                <a:cs typeface="Arial"/>
              </a:rPr>
              <a:t>s</a:t>
            </a:r>
            <a:r>
              <a:rPr spc="38" dirty="0">
                <a:solidFill>
                  <a:srgbClr val="252525"/>
                </a:solidFill>
                <a:latin typeface="Times New Roman"/>
                <a:cs typeface="Times New Roman"/>
              </a:rPr>
              <a:t> </a:t>
            </a:r>
            <a:r>
              <a:rPr dirty="0">
                <a:solidFill>
                  <a:srgbClr val="252525"/>
                </a:solidFill>
                <a:latin typeface="Arial"/>
                <a:cs typeface="Arial"/>
              </a:rPr>
              <a:t>that</a:t>
            </a:r>
            <a:r>
              <a:rPr spc="49" dirty="0">
                <a:solidFill>
                  <a:srgbClr val="252525"/>
                </a:solidFill>
                <a:latin typeface="Times New Roman"/>
                <a:cs typeface="Times New Roman"/>
              </a:rPr>
              <a:t> </a:t>
            </a:r>
            <a:r>
              <a:rPr spc="-8" dirty="0">
                <a:solidFill>
                  <a:srgbClr val="252525"/>
                </a:solidFill>
                <a:latin typeface="Arial"/>
                <a:cs typeface="Arial"/>
              </a:rPr>
              <a:t>y</a:t>
            </a:r>
            <a:r>
              <a:rPr spc="-4" dirty="0">
                <a:solidFill>
                  <a:srgbClr val="252525"/>
                </a:solidFill>
                <a:latin typeface="Arial"/>
                <a:cs typeface="Arial"/>
              </a:rPr>
              <a:t>i</a:t>
            </a:r>
            <a:r>
              <a:rPr spc="-8" dirty="0">
                <a:solidFill>
                  <a:srgbClr val="252525"/>
                </a:solidFill>
                <a:latin typeface="Arial"/>
                <a:cs typeface="Arial"/>
              </a:rPr>
              <a:t>e</a:t>
            </a:r>
            <a:r>
              <a:rPr spc="-4" dirty="0">
                <a:solidFill>
                  <a:srgbClr val="252525"/>
                </a:solidFill>
                <a:latin typeface="Arial"/>
                <a:cs typeface="Arial"/>
              </a:rPr>
              <a:t>l</a:t>
            </a:r>
            <a:r>
              <a:rPr dirty="0">
                <a:solidFill>
                  <a:srgbClr val="252525"/>
                </a:solidFill>
                <a:latin typeface="Arial"/>
                <a:cs typeface="Arial"/>
              </a:rPr>
              <a:t>d</a:t>
            </a:r>
            <a:r>
              <a:rPr spc="60" dirty="0">
                <a:solidFill>
                  <a:srgbClr val="252525"/>
                </a:solidFill>
                <a:latin typeface="Times New Roman"/>
                <a:cs typeface="Times New Roman"/>
              </a:rPr>
              <a:t> </a:t>
            </a:r>
            <a:r>
              <a:rPr spc="-4" dirty="0">
                <a:solidFill>
                  <a:srgbClr val="252525"/>
                </a:solidFill>
                <a:latin typeface="Arial"/>
                <a:cs typeface="Arial"/>
              </a:rPr>
              <a:t>b</a:t>
            </a:r>
            <a:r>
              <a:rPr spc="-8" dirty="0">
                <a:solidFill>
                  <a:srgbClr val="252525"/>
                </a:solidFill>
                <a:latin typeface="Arial"/>
                <a:cs typeface="Arial"/>
              </a:rPr>
              <a:t>e</a:t>
            </a:r>
            <a:r>
              <a:rPr dirty="0">
                <a:solidFill>
                  <a:srgbClr val="252525"/>
                </a:solidFill>
                <a:latin typeface="Arial"/>
                <a:cs typeface="Arial"/>
              </a:rPr>
              <a:t>t</a:t>
            </a:r>
            <a:r>
              <a:rPr spc="4" dirty="0">
                <a:solidFill>
                  <a:srgbClr val="252525"/>
                </a:solidFill>
                <a:latin typeface="Arial"/>
                <a:cs typeface="Arial"/>
              </a:rPr>
              <a:t>t</a:t>
            </a:r>
            <a:r>
              <a:rPr spc="-4" dirty="0">
                <a:solidFill>
                  <a:srgbClr val="252525"/>
                </a:solidFill>
                <a:latin typeface="Arial"/>
                <a:cs typeface="Arial"/>
              </a:rPr>
              <a:t>e</a:t>
            </a:r>
            <a:r>
              <a:rPr dirty="0">
                <a:solidFill>
                  <a:srgbClr val="252525"/>
                </a:solidFill>
                <a:latin typeface="Arial"/>
                <a:cs typeface="Arial"/>
              </a:rPr>
              <a:t>r</a:t>
            </a:r>
            <a:r>
              <a:rPr spc="34" dirty="0">
                <a:solidFill>
                  <a:srgbClr val="252525"/>
                </a:solidFill>
                <a:latin typeface="Times New Roman"/>
                <a:cs typeface="Times New Roman"/>
              </a:rPr>
              <a:t> </a:t>
            </a:r>
            <a:r>
              <a:rPr dirty="0">
                <a:solidFill>
                  <a:srgbClr val="252525"/>
                </a:solidFill>
                <a:latin typeface="Arial"/>
                <a:cs typeface="Arial"/>
              </a:rPr>
              <a:t>resu</a:t>
            </a:r>
            <a:r>
              <a:rPr spc="-11" dirty="0">
                <a:solidFill>
                  <a:srgbClr val="252525"/>
                </a:solidFill>
                <a:latin typeface="Arial"/>
                <a:cs typeface="Arial"/>
              </a:rPr>
              <a:t>l</a:t>
            </a:r>
            <a:r>
              <a:rPr dirty="0">
                <a:solidFill>
                  <a:srgbClr val="252525"/>
                </a:solidFill>
                <a:latin typeface="Arial"/>
                <a:cs typeface="Arial"/>
              </a:rPr>
              <a:t>ts</a:t>
            </a:r>
            <a:endParaRPr dirty="0">
              <a:latin typeface="Arial"/>
              <a:cs typeface="Arial"/>
            </a:endParaRPr>
          </a:p>
          <a:p>
            <a:pPr marL="352425" fontAlgn="auto">
              <a:spcBef>
                <a:spcPts val="544"/>
              </a:spcBef>
              <a:spcAft>
                <a:spcPts val="0"/>
              </a:spcAft>
              <a:defRPr/>
            </a:pPr>
            <a:r>
              <a:rPr sz="1125" dirty="0">
                <a:latin typeface="Wingdings 3"/>
                <a:cs typeface="Wingdings 3"/>
              </a:rPr>
              <a:t></a:t>
            </a:r>
            <a:r>
              <a:rPr sz="1125" dirty="0">
                <a:latin typeface="Times New Roman"/>
                <a:cs typeface="Times New Roman"/>
              </a:rPr>
              <a:t> </a:t>
            </a:r>
            <a:r>
              <a:rPr sz="1125" spc="124" dirty="0">
                <a:latin typeface="Times New Roman"/>
                <a:cs typeface="Times New Roman"/>
              </a:rPr>
              <a:t> </a:t>
            </a:r>
            <a:r>
              <a:rPr sz="1500" spc="-4" dirty="0">
                <a:solidFill>
                  <a:srgbClr val="252525"/>
                </a:solidFill>
                <a:latin typeface="Arial"/>
                <a:cs typeface="Arial"/>
              </a:rPr>
              <a:t>C</a:t>
            </a:r>
            <a:r>
              <a:rPr sz="1500" dirty="0">
                <a:solidFill>
                  <a:srgbClr val="252525"/>
                </a:solidFill>
                <a:latin typeface="Arial"/>
                <a:cs typeface="Arial"/>
              </a:rPr>
              <a:t>o</a:t>
            </a:r>
            <a:r>
              <a:rPr sz="1500" spc="-4" dirty="0">
                <a:solidFill>
                  <a:srgbClr val="252525"/>
                </a:solidFill>
                <a:latin typeface="Arial"/>
                <a:cs typeface="Arial"/>
              </a:rPr>
              <a:t>nver</a:t>
            </a:r>
            <a:r>
              <a:rPr sz="1500" dirty="0">
                <a:solidFill>
                  <a:srgbClr val="252525"/>
                </a:solidFill>
                <a:latin typeface="Arial"/>
                <a:cs typeface="Arial"/>
              </a:rPr>
              <a:t>t</a:t>
            </a:r>
            <a:r>
              <a:rPr sz="1500" spc="19" dirty="0">
                <a:solidFill>
                  <a:srgbClr val="252525"/>
                </a:solidFill>
                <a:latin typeface="Times New Roman"/>
                <a:cs typeface="Times New Roman"/>
              </a:rPr>
              <a:t> </a:t>
            </a:r>
            <a:r>
              <a:rPr sz="1500" spc="-4" dirty="0">
                <a:solidFill>
                  <a:srgbClr val="252525"/>
                </a:solidFill>
                <a:latin typeface="Arial"/>
                <a:cs typeface="Arial"/>
              </a:rPr>
              <a:t>dat</a:t>
            </a:r>
            <a:r>
              <a:rPr sz="1500" dirty="0">
                <a:solidFill>
                  <a:srgbClr val="252525"/>
                </a:solidFill>
                <a:latin typeface="Arial"/>
                <a:cs typeface="Arial"/>
              </a:rPr>
              <a:t>a</a:t>
            </a:r>
            <a:r>
              <a:rPr sz="1500" spc="30" dirty="0">
                <a:solidFill>
                  <a:srgbClr val="252525"/>
                </a:solidFill>
                <a:latin typeface="Times New Roman"/>
                <a:cs typeface="Times New Roman"/>
              </a:rPr>
              <a:t> </a:t>
            </a:r>
            <a:r>
              <a:rPr sz="1500" dirty="0">
                <a:solidFill>
                  <a:srgbClr val="252525"/>
                </a:solidFill>
                <a:latin typeface="Arial"/>
                <a:cs typeface="Arial"/>
              </a:rPr>
              <a:t>to</a:t>
            </a:r>
            <a:r>
              <a:rPr sz="1500" spc="26" dirty="0">
                <a:solidFill>
                  <a:srgbClr val="252525"/>
                </a:solidFill>
                <a:latin typeface="Times New Roman"/>
                <a:cs typeface="Times New Roman"/>
              </a:rPr>
              <a:t> </a:t>
            </a:r>
            <a:r>
              <a:rPr sz="1500" dirty="0">
                <a:solidFill>
                  <a:srgbClr val="252525"/>
                </a:solidFill>
                <a:latin typeface="Arial"/>
                <a:cs typeface="Arial"/>
              </a:rPr>
              <a:t>tabular</a:t>
            </a:r>
            <a:r>
              <a:rPr sz="1500" spc="26" dirty="0">
                <a:solidFill>
                  <a:srgbClr val="252525"/>
                </a:solidFill>
                <a:latin typeface="Times New Roman"/>
                <a:cs typeface="Times New Roman"/>
              </a:rPr>
              <a:t> </a:t>
            </a:r>
            <a:r>
              <a:rPr sz="1500" dirty="0">
                <a:solidFill>
                  <a:srgbClr val="252525"/>
                </a:solidFill>
                <a:latin typeface="Arial"/>
                <a:cs typeface="Arial"/>
              </a:rPr>
              <a:t>format</a:t>
            </a:r>
            <a:endParaRPr sz="1500" dirty="0">
              <a:latin typeface="Arial"/>
              <a:cs typeface="Arial"/>
            </a:endParaRPr>
          </a:p>
          <a:p>
            <a:pPr marL="352425" fontAlgn="auto">
              <a:spcBef>
                <a:spcPts val="540"/>
              </a:spcBef>
              <a:spcAft>
                <a:spcPts val="0"/>
              </a:spcAft>
              <a:defRPr/>
            </a:pPr>
            <a:r>
              <a:rPr sz="1125" dirty="0">
                <a:latin typeface="Wingdings 3"/>
                <a:cs typeface="Wingdings 3"/>
              </a:rPr>
              <a:t></a:t>
            </a:r>
            <a:r>
              <a:rPr sz="1125" dirty="0">
                <a:latin typeface="Times New Roman"/>
                <a:cs typeface="Times New Roman"/>
              </a:rPr>
              <a:t> </a:t>
            </a:r>
            <a:r>
              <a:rPr sz="1125" spc="124" dirty="0">
                <a:latin typeface="Times New Roman"/>
                <a:cs typeface="Times New Roman"/>
              </a:rPr>
              <a:t> </a:t>
            </a:r>
            <a:r>
              <a:rPr sz="1500" spc="-4" dirty="0">
                <a:solidFill>
                  <a:srgbClr val="252525"/>
                </a:solidFill>
                <a:latin typeface="Arial"/>
                <a:cs typeface="Arial"/>
              </a:rPr>
              <a:t>R</a:t>
            </a:r>
            <a:r>
              <a:rPr sz="1500" dirty="0">
                <a:solidFill>
                  <a:srgbClr val="252525"/>
                </a:solidFill>
                <a:latin typeface="Arial"/>
                <a:cs typeface="Arial"/>
              </a:rPr>
              <a:t>emove</a:t>
            </a:r>
            <a:r>
              <a:rPr sz="1500" spc="26" dirty="0">
                <a:solidFill>
                  <a:srgbClr val="252525"/>
                </a:solidFill>
                <a:latin typeface="Times New Roman"/>
                <a:cs typeface="Times New Roman"/>
              </a:rPr>
              <a:t> </a:t>
            </a:r>
            <a:r>
              <a:rPr sz="1500" spc="-4" dirty="0">
                <a:solidFill>
                  <a:srgbClr val="252525"/>
                </a:solidFill>
                <a:latin typeface="Arial"/>
                <a:cs typeface="Arial"/>
              </a:rPr>
              <a:t>o</a:t>
            </a:r>
            <a:r>
              <a:rPr sz="1500" dirty="0">
                <a:solidFill>
                  <a:srgbClr val="252525"/>
                </a:solidFill>
                <a:latin typeface="Arial"/>
                <a:cs typeface="Arial"/>
              </a:rPr>
              <a:t>r</a:t>
            </a:r>
            <a:r>
              <a:rPr sz="1500" spc="23" dirty="0">
                <a:solidFill>
                  <a:srgbClr val="252525"/>
                </a:solidFill>
                <a:latin typeface="Times New Roman"/>
                <a:cs typeface="Times New Roman"/>
              </a:rPr>
              <a:t> </a:t>
            </a:r>
            <a:r>
              <a:rPr sz="1500" spc="-4" dirty="0">
                <a:solidFill>
                  <a:srgbClr val="252525"/>
                </a:solidFill>
                <a:latin typeface="Arial"/>
                <a:cs typeface="Arial"/>
              </a:rPr>
              <a:t>infe</a:t>
            </a:r>
            <a:r>
              <a:rPr sz="1500" dirty="0">
                <a:solidFill>
                  <a:srgbClr val="252525"/>
                </a:solidFill>
                <a:latin typeface="Arial"/>
                <a:cs typeface="Arial"/>
              </a:rPr>
              <a:t>r</a:t>
            </a:r>
            <a:r>
              <a:rPr sz="1500" spc="34" dirty="0">
                <a:solidFill>
                  <a:srgbClr val="252525"/>
                </a:solidFill>
                <a:latin typeface="Times New Roman"/>
                <a:cs typeface="Times New Roman"/>
              </a:rPr>
              <a:t> </a:t>
            </a:r>
            <a:r>
              <a:rPr sz="1500" dirty="0">
                <a:solidFill>
                  <a:srgbClr val="252525"/>
                </a:solidFill>
                <a:latin typeface="Arial"/>
                <a:cs typeface="Arial"/>
              </a:rPr>
              <a:t>mis</a:t>
            </a:r>
            <a:r>
              <a:rPr sz="1500" spc="4" dirty="0">
                <a:solidFill>
                  <a:srgbClr val="252525"/>
                </a:solidFill>
                <a:latin typeface="Arial"/>
                <a:cs typeface="Arial"/>
              </a:rPr>
              <a:t>s</a:t>
            </a:r>
            <a:r>
              <a:rPr sz="1500" spc="-4" dirty="0">
                <a:solidFill>
                  <a:srgbClr val="252525"/>
                </a:solidFill>
                <a:latin typeface="Arial"/>
                <a:cs typeface="Arial"/>
              </a:rPr>
              <a:t>in</a:t>
            </a:r>
            <a:r>
              <a:rPr sz="1500" dirty="0">
                <a:solidFill>
                  <a:srgbClr val="252525"/>
                </a:solidFill>
                <a:latin typeface="Arial"/>
                <a:cs typeface="Arial"/>
              </a:rPr>
              <a:t>g</a:t>
            </a:r>
            <a:r>
              <a:rPr sz="1500" spc="30" dirty="0">
                <a:solidFill>
                  <a:srgbClr val="252525"/>
                </a:solidFill>
                <a:latin typeface="Times New Roman"/>
                <a:cs typeface="Times New Roman"/>
              </a:rPr>
              <a:t> </a:t>
            </a:r>
            <a:r>
              <a:rPr sz="1500" dirty="0">
                <a:solidFill>
                  <a:srgbClr val="252525"/>
                </a:solidFill>
                <a:latin typeface="Arial"/>
                <a:cs typeface="Arial"/>
              </a:rPr>
              <a:t>values</a:t>
            </a:r>
            <a:endParaRPr sz="1500" dirty="0">
              <a:latin typeface="Arial"/>
              <a:cs typeface="Arial"/>
            </a:endParaRPr>
          </a:p>
          <a:p>
            <a:pPr marL="352425" fontAlgn="auto">
              <a:spcBef>
                <a:spcPts val="540"/>
              </a:spcBef>
              <a:spcAft>
                <a:spcPts val="0"/>
              </a:spcAft>
              <a:defRPr/>
            </a:pPr>
            <a:r>
              <a:rPr sz="1125" dirty="0">
                <a:latin typeface="Wingdings 3"/>
                <a:cs typeface="Wingdings 3"/>
              </a:rPr>
              <a:t></a:t>
            </a:r>
            <a:r>
              <a:rPr sz="1125" dirty="0">
                <a:latin typeface="Times New Roman"/>
                <a:cs typeface="Times New Roman"/>
              </a:rPr>
              <a:t> </a:t>
            </a:r>
            <a:r>
              <a:rPr sz="1125" spc="124" dirty="0">
                <a:latin typeface="Times New Roman"/>
                <a:cs typeface="Times New Roman"/>
              </a:rPr>
              <a:t> </a:t>
            </a:r>
            <a:r>
              <a:rPr sz="1500" spc="-4" dirty="0">
                <a:solidFill>
                  <a:srgbClr val="252525"/>
                </a:solidFill>
                <a:latin typeface="Arial"/>
                <a:cs typeface="Arial"/>
              </a:rPr>
              <a:t>C</a:t>
            </a:r>
            <a:r>
              <a:rPr sz="1500" dirty="0">
                <a:solidFill>
                  <a:srgbClr val="252525"/>
                </a:solidFill>
                <a:latin typeface="Arial"/>
                <a:cs typeface="Arial"/>
              </a:rPr>
              <a:t>o</a:t>
            </a:r>
            <a:r>
              <a:rPr sz="1500" spc="-4" dirty="0">
                <a:solidFill>
                  <a:srgbClr val="252525"/>
                </a:solidFill>
                <a:latin typeface="Arial"/>
                <a:cs typeface="Arial"/>
              </a:rPr>
              <a:t>nver</a:t>
            </a:r>
            <a:r>
              <a:rPr sz="1500" dirty="0">
                <a:solidFill>
                  <a:srgbClr val="252525"/>
                </a:solidFill>
                <a:latin typeface="Arial"/>
                <a:cs typeface="Arial"/>
              </a:rPr>
              <a:t>t</a:t>
            </a:r>
            <a:r>
              <a:rPr sz="1500" spc="19" dirty="0">
                <a:solidFill>
                  <a:srgbClr val="252525"/>
                </a:solidFill>
                <a:latin typeface="Times New Roman"/>
                <a:cs typeface="Times New Roman"/>
              </a:rPr>
              <a:t> </a:t>
            </a:r>
            <a:r>
              <a:rPr sz="1500" spc="-4" dirty="0">
                <a:solidFill>
                  <a:srgbClr val="252525"/>
                </a:solidFill>
                <a:latin typeface="Arial"/>
                <a:cs typeface="Arial"/>
              </a:rPr>
              <a:t>dat</a:t>
            </a:r>
            <a:r>
              <a:rPr sz="1500" dirty="0">
                <a:solidFill>
                  <a:srgbClr val="252525"/>
                </a:solidFill>
                <a:latin typeface="Arial"/>
                <a:cs typeface="Arial"/>
              </a:rPr>
              <a:t>a</a:t>
            </a:r>
            <a:r>
              <a:rPr sz="1500" spc="30" dirty="0">
                <a:solidFill>
                  <a:srgbClr val="252525"/>
                </a:solidFill>
                <a:latin typeface="Times New Roman"/>
                <a:cs typeface="Times New Roman"/>
              </a:rPr>
              <a:t> </a:t>
            </a:r>
            <a:r>
              <a:rPr sz="1500" dirty="0">
                <a:solidFill>
                  <a:srgbClr val="252525"/>
                </a:solidFill>
                <a:latin typeface="Arial"/>
                <a:cs typeface="Arial"/>
              </a:rPr>
              <a:t>to</a:t>
            </a:r>
            <a:r>
              <a:rPr sz="1500" spc="26" dirty="0">
                <a:solidFill>
                  <a:srgbClr val="252525"/>
                </a:solidFill>
                <a:latin typeface="Times New Roman"/>
                <a:cs typeface="Times New Roman"/>
              </a:rPr>
              <a:t> </a:t>
            </a:r>
            <a:r>
              <a:rPr sz="1500" spc="-4" dirty="0">
                <a:solidFill>
                  <a:srgbClr val="252525"/>
                </a:solidFill>
                <a:latin typeface="Arial"/>
                <a:cs typeface="Arial"/>
              </a:rPr>
              <a:t>dif</a:t>
            </a:r>
            <a:r>
              <a:rPr sz="1500" spc="-8" dirty="0">
                <a:solidFill>
                  <a:srgbClr val="252525"/>
                </a:solidFill>
                <a:latin typeface="Arial"/>
                <a:cs typeface="Arial"/>
              </a:rPr>
              <a:t>f</a:t>
            </a:r>
            <a:r>
              <a:rPr sz="1500" spc="-4" dirty="0">
                <a:solidFill>
                  <a:srgbClr val="252525"/>
                </a:solidFill>
                <a:latin typeface="Arial"/>
                <a:cs typeface="Arial"/>
              </a:rPr>
              <a:t>e</a:t>
            </a:r>
            <a:r>
              <a:rPr sz="1500" dirty="0">
                <a:solidFill>
                  <a:srgbClr val="252525"/>
                </a:solidFill>
                <a:latin typeface="Arial"/>
                <a:cs typeface="Arial"/>
              </a:rPr>
              <a:t>r</a:t>
            </a:r>
            <a:r>
              <a:rPr sz="1500" spc="-4" dirty="0">
                <a:solidFill>
                  <a:srgbClr val="252525"/>
                </a:solidFill>
                <a:latin typeface="Arial"/>
                <a:cs typeface="Arial"/>
              </a:rPr>
              <a:t>en</a:t>
            </a:r>
            <a:r>
              <a:rPr sz="1500" dirty="0">
                <a:solidFill>
                  <a:srgbClr val="252525"/>
                </a:solidFill>
                <a:latin typeface="Arial"/>
                <a:cs typeface="Arial"/>
              </a:rPr>
              <a:t>t</a:t>
            </a:r>
            <a:r>
              <a:rPr sz="1500" spc="19" dirty="0">
                <a:solidFill>
                  <a:srgbClr val="252525"/>
                </a:solidFill>
                <a:latin typeface="Times New Roman"/>
                <a:cs typeface="Times New Roman"/>
              </a:rPr>
              <a:t> </a:t>
            </a:r>
            <a:r>
              <a:rPr sz="1500" dirty="0">
                <a:solidFill>
                  <a:srgbClr val="252525"/>
                </a:solidFill>
                <a:latin typeface="Arial"/>
                <a:cs typeface="Arial"/>
              </a:rPr>
              <a:t>t</a:t>
            </a:r>
            <a:r>
              <a:rPr sz="1500" spc="-11" dirty="0">
                <a:solidFill>
                  <a:srgbClr val="252525"/>
                </a:solidFill>
                <a:latin typeface="Arial"/>
                <a:cs typeface="Arial"/>
              </a:rPr>
              <a:t>y</a:t>
            </a:r>
            <a:r>
              <a:rPr sz="1500" spc="-4" dirty="0">
                <a:solidFill>
                  <a:srgbClr val="252525"/>
                </a:solidFill>
                <a:latin typeface="Arial"/>
                <a:cs typeface="Arial"/>
              </a:rPr>
              <a:t>pes</a:t>
            </a:r>
            <a:endParaRPr sz="1500" dirty="0">
              <a:latin typeface="Arial"/>
              <a:cs typeface="Arial"/>
            </a:endParaRPr>
          </a:p>
          <a:p>
            <a:pPr fontAlgn="auto">
              <a:spcBef>
                <a:spcPts val="5"/>
              </a:spcBef>
              <a:spcAft>
                <a:spcPts val="0"/>
              </a:spcAft>
              <a:defRPr/>
            </a:pPr>
            <a:endParaRPr sz="1875" dirty="0">
              <a:latin typeface="Times New Roman"/>
              <a:cs typeface="Times New Roman"/>
            </a:endParaRPr>
          </a:p>
          <a:p>
            <a:pPr marL="9525" fontAlgn="auto">
              <a:spcBef>
                <a:spcPts val="0"/>
              </a:spcBef>
              <a:spcAft>
                <a:spcPts val="0"/>
              </a:spcAft>
              <a:defRPr/>
            </a:pPr>
            <a:r>
              <a:rPr dirty="0">
                <a:solidFill>
                  <a:srgbClr val="99CD00"/>
                </a:solidFill>
                <a:latin typeface="Wingdings 3"/>
                <a:cs typeface="Wingdings 3"/>
              </a:rPr>
              <a:t></a:t>
            </a:r>
            <a:r>
              <a:rPr spc="-30" dirty="0">
                <a:solidFill>
                  <a:srgbClr val="99CD00"/>
                </a:solidFill>
                <a:latin typeface="Times New Roman"/>
                <a:cs typeface="Times New Roman"/>
              </a:rPr>
              <a:t> </a:t>
            </a:r>
            <a:r>
              <a:rPr spc="-11" dirty="0">
                <a:solidFill>
                  <a:srgbClr val="252525"/>
                </a:solidFill>
                <a:latin typeface="Arial"/>
                <a:cs typeface="Arial"/>
              </a:rPr>
              <a:t>Mat</a:t>
            </a:r>
            <a:r>
              <a:rPr dirty="0">
                <a:solidFill>
                  <a:srgbClr val="252525"/>
                </a:solidFill>
                <a:latin typeface="Arial"/>
                <a:cs typeface="Arial"/>
              </a:rPr>
              <a:t>ch</a:t>
            </a:r>
            <a:r>
              <a:rPr spc="41" dirty="0">
                <a:solidFill>
                  <a:srgbClr val="252525"/>
                </a:solidFill>
                <a:latin typeface="Times New Roman"/>
                <a:cs typeface="Times New Roman"/>
              </a:rPr>
              <a:t> </a:t>
            </a:r>
            <a:r>
              <a:rPr b="1" dirty="0">
                <a:solidFill>
                  <a:srgbClr val="81AF00"/>
                </a:solidFill>
                <a:latin typeface="Arial"/>
                <a:cs typeface="Arial"/>
              </a:rPr>
              <a:t>data</a:t>
            </a:r>
            <a:r>
              <a:rPr b="1" spc="53" dirty="0">
                <a:solidFill>
                  <a:srgbClr val="81AF00"/>
                </a:solidFill>
                <a:latin typeface="Times New Roman"/>
                <a:cs typeface="Times New Roman"/>
              </a:rPr>
              <a:t> </a:t>
            </a:r>
            <a:r>
              <a:rPr spc="-4" dirty="0">
                <a:solidFill>
                  <a:srgbClr val="252525"/>
                </a:solidFill>
                <a:latin typeface="Arial"/>
                <a:cs typeface="Arial"/>
              </a:rPr>
              <a:t>an</a:t>
            </a:r>
            <a:r>
              <a:rPr dirty="0">
                <a:solidFill>
                  <a:srgbClr val="252525"/>
                </a:solidFill>
                <a:latin typeface="Arial"/>
                <a:cs typeface="Arial"/>
              </a:rPr>
              <a:t>d</a:t>
            </a:r>
            <a:r>
              <a:rPr spc="53" dirty="0">
                <a:solidFill>
                  <a:srgbClr val="252525"/>
                </a:solidFill>
                <a:latin typeface="Times New Roman"/>
                <a:cs typeface="Times New Roman"/>
              </a:rPr>
              <a:t> </a:t>
            </a:r>
            <a:r>
              <a:rPr b="1" spc="-4" dirty="0">
                <a:solidFill>
                  <a:srgbClr val="81AF00"/>
                </a:solidFill>
                <a:latin typeface="Arial"/>
                <a:cs typeface="Arial"/>
              </a:rPr>
              <a:t>requirement</a:t>
            </a:r>
            <a:r>
              <a:rPr b="1" dirty="0">
                <a:solidFill>
                  <a:srgbClr val="81AF00"/>
                </a:solidFill>
                <a:latin typeface="Arial"/>
                <a:cs typeface="Arial"/>
              </a:rPr>
              <a:t>s</a:t>
            </a:r>
            <a:r>
              <a:rPr b="1" spc="56" dirty="0">
                <a:solidFill>
                  <a:srgbClr val="81AF00"/>
                </a:solidFill>
                <a:latin typeface="Times New Roman"/>
                <a:cs typeface="Times New Roman"/>
              </a:rPr>
              <a:t> </a:t>
            </a:r>
            <a:r>
              <a:rPr spc="-15" dirty="0">
                <a:solidFill>
                  <a:srgbClr val="252525"/>
                </a:solidFill>
                <a:latin typeface="Arial"/>
                <a:cs typeface="Arial"/>
              </a:rPr>
              <a:t>o</a:t>
            </a:r>
            <a:r>
              <a:rPr spc="-8" dirty="0">
                <a:solidFill>
                  <a:srgbClr val="252525"/>
                </a:solidFill>
                <a:latin typeface="Arial"/>
                <a:cs typeface="Arial"/>
              </a:rPr>
              <a:t>f</a:t>
            </a:r>
            <a:r>
              <a:rPr spc="49" dirty="0">
                <a:solidFill>
                  <a:srgbClr val="252525"/>
                </a:solidFill>
                <a:latin typeface="Times New Roman"/>
                <a:cs typeface="Times New Roman"/>
              </a:rPr>
              <a:t> </a:t>
            </a:r>
            <a:r>
              <a:rPr spc="-8" dirty="0">
                <a:solidFill>
                  <a:srgbClr val="252525"/>
                </a:solidFill>
                <a:latin typeface="Arial"/>
                <a:cs typeface="Arial"/>
              </a:rPr>
              <a:t>D</a:t>
            </a:r>
            <a:r>
              <a:rPr dirty="0">
                <a:solidFill>
                  <a:srgbClr val="252525"/>
                </a:solidFill>
                <a:latin typeface="Arial"/>
                <a:cs typeface="Arial"/>
              </a:rPr>
              <a:t>M</a:t>
            </a:r>
            <a:r>
              <a:rPr spc="53" dirty="0">
                <a:solidFill>
                  <a:srgbClr val="252525"/>
                </a:solidFill>
                <a:latin typeface="Times New Roman"/>
                <a:cs typeface="Times New Roman"/>
              </a:rPr>
              <a:t> </a:t>
            </a:r>
            <a:r>
              <a:rPr dirty="0">
                <a:solidFill>
                  <a:srgbClr val="252525"/>
                </a:solidFill>
                <a:latin typeface="Arial"/>
                <a:cs typeface="Arial"/>
              </a:rPr>
              <a:t>techn</a:t>
            </a:r>
            <a:r>
              <a:rPr spc="-11" dirty="0">
                <a:solidFill>
                  <a:srgbClr val="252525"/>
                </a:solidFill>
                <a:latin typeface="Arial"/>
                <a:cs typeface="Arial"/>
              </a:rPr>
              <a:t>i</a:t>
            </a:r>
            <a:r>
              <a:rPr spc="-4" dirty="0">
                <a:solidFill>
                  <a:srgbClr val="252525"/>
                </a:solidFill>
                <a:latin typeface="Arial"/>
                <a:cs typeface="Arial"/>
              </a:rPr>
              <a:t>qu</a:t>
            </a:r>
            <a:r>
              <a:rPr spc="-8" dirty="0">
                <a:solidFill>
                  <a:srgbClr val="252525"/>
                </a:solidFill>
                <a:latin typeface="Arial"/>
                <a:cs typeface="Arial"/>
              </a:rPr>
              <a:t>e</a:t>
            </a:r>
            <a:r>
              <a:rPr dirty="0">
                <a:solidFill>
                  <a:srgbClr val="252525"/>
                </a:solidFill>
                <a:latin typeface="Arial"/>
                <a:cs typeface="Arial"/>
              </a:rPr>
              <a:t>s</a:t>
            </a:r>
            <a:endParaRPr dirty="0">
              <a:latin typeface="Arial"/>
              <a:cs typeface="Arial"/>
            </a:endParaRPr>
          </a:p>
          <a:p>
            <a:pPr fontAlgn="auto">
              <a:spcBef>
                <a:spcPts val="8"/>
              </a:spcBef>
              <a:spcAft>
                <a:spcPts val="0"/>
              </a:spcAft>
              <a:defRPr/>
            </a:pPr>
            <a:endParaRPr sz="1575" dirty="0">
              <a:latin typeface="Times New Roman"/>
              <a:cs typeface="Times New Roman"/>
            </a:endParaRPr>
          </a:p>
          <a:p>
            <a:pPr marL="9525" fontAlgn="auto">
              <a:spcBef>
                <a:spcPts val="0"/>
              </a:spcBef>
              <a:spcAft>
                <a:spcPts val="0"/>
              </a:spcAft>
              <a:defRPr/>
            </a:pPr>
            <a:r>
              <a:rPr dirty="0">
                <a:solidFill>
                  <a:srgbClr val="99CD00"/>
                </a:solidFill>
                <a:latin typeface="Wingdings 3"/>
                <a:cs typeface="Wingdings 3"/>
              </a:rPr>
              <a:t></a:t>
            </a:r>
            <a:r>
              <a:rPr spc="-30" dirty="0">
                <a:solidFill>
                  <a:srgbClr val="99CD00"/>
                </a:solidFill>
                <a:latin typeface="Times New Roman"/>
                <a:cs typeface="Times New Roman"/>
              </a:rPr>
              <a:t> </a:t>
            </a:r>
            <a:r>
              <a:rPr dirty="0">
                <a:solidFill>
                  <a:srgbClr val="252525"/>
                </a:solidFill>
                <a:latin typeface="Arial"/>
                <a:cs typeface="Arial"/>
              </a:rPr>
              <a:t>S</a:t>
            </a:r>
            <a:r>
              <a:rPr spc="-8" dirty="0">
                <a:solidFill>
                  <a:srgbClr val="252525"/>
                </a:solidFill>
                <a:latin typeface="Arial"/>
                <a:cs typeface="Arial"/>
              </a:rPr>
              <a:t>e</a:t>
            </a:r>
            <a:r>
              <a:rPr spc="-4" dirty="0">
                <a:solidFill>
                  <a:srgbClr val="252525"/>
                </a:solidFill>
                <a:latin typeface="Arial"/>
                <a:cs typeface="Arial"/>
              </a:rPr>
              <a:t>l</a:t>
            </a:r>
            <a:r>
              <a:rPr spc="-8" dirty="0">
                <a:solidFill>
                  <a:srgbClr val="252525"/>
                </a:solidFill>
                <a:latin typeface="Arial"/>
                <a:cs typeface="Arial"/>
              </a:rPr>
              <a:t>ect</a:t>
            </a:r>
            <a:r>
              <a:rPr spc="53" dirty="0">
                <a:solidFill>
                  <a:srgbClr val="252525"/>
                </a:solidFill>
                <a:latin typeface="Times New Roman"/>
                <a:cs typeface="Times New Roman"/>
              </a:rPr>
              <a:t> </a:t>
            </a:r>
            <a:r>
              <a:rPr dirty="0">
                <a:solidFill>
                  <a:srgbClr val="252525"/>
                </a:solidFill>
                <a:latin typeface="Arial"/>
                <a:cs typeface="Arial"/>
              </a:rPr>
              <a:t>the</a:t>
            </a:r>
            <a:r>
              <a:rPr spc="49" dirty="0">
                <a:solidFill>
                  <a:srgbClr val="252525"/>
                </a:solidFill>
                <a:latin typeface="Times New Roman"/>
                <a:cs typeface="Times New Roman"/>
              </a:rPr>
              <a:t> </a:t>
            </a:r>
            <a:r>
              <a:rPr spc="4" dirty="0">
                <a:solidFill>
                  <a:srgbClr val="252525"/>
                </a:solidFill>
                <a:latin typeface="Arial"/>
                <a:cs typeface="Arial"/>
              </a:rPr>
              <a:t>r</a:t>
            </a:r>
            <a:r>
              <a:rPr spc="-4" dirty="0">
                <a:solidFill>
                  <a:srgbClr val="252525"/>
                </a:solidFill>
                <a:latin typeface="Arial"/>
                <a:cs typeface="Arial"/>
              </a:rPr>
              <a:t>e</a:t>
            </a:r>
            <a:r>
              <a:rPr spc="-8" dirty="0">
                <a:solidFill>
                  <a:srgbClr val="252525"/>
                </a:solidFill>
                <a:latin typeface="Arial"/>
                <a:cs typeface="Arial"/>
              </a:rPr>
              <a:t>l</a:t>
            </a:r>
            <a:r>
              <a:rPr spc="-4" dirty="0">
                <a:solidFill>
                  <a:srgbClr val="252525"/>
                </a:solidFill>
                <a:latin typeface="Arial"/>
                <a:cs typeface="Arial"/>
              </a:rPr>
              <a:t>evan</a:t>
            </a:r>
            <a:r>
              <a:rPr dirty="0">
                <a:solidFill>
                  <a:srgbClr val="252525"/>
                </a:solidFill>
                <a:latin typeface="Arial"/>
                <a:cs typeface="Arial"/>
              </a:rPr>
              <a:t>t</a:t>
            </a:r>
            <a:r>
              <a:rPr spc="68" dirty="0">
                <a:solidFill>
                  <a:srgbClr val="252525"/>
                </a:solidFill>
                <a:latin typeface="Times New Roman"/>
                <a:cs typeface="Times New Roman"/>
              </a:rPr>
              <a:t> </a:t>
            </a:r>
            <a:r>
              <a:rPr b="1" spc="-4" dirty="0">
                <a:solidFill>
                  <a:srgbClr val="81AF00"/>
                </a:solidFill>
                <a:latin typeface="Arial"/>
                <a:cs typeface="Arial"/>
              </a:rPr>
              <a:t>variables</a:t>
            </a:r>
            <a:endParaRPr dirty="0">
              <a:latin typeface="Arial"/>
              <a:cs typeface="Arial"/>
            </a:endParaRPr>
          </a:p>
          <a:p>
            <a:pPr fontAlgn="auto">
              <a:spcBef>
                <a:spcPts val="7"/>
              </a:spcBef>
              <a:spcAft>
                <a:spcPts val="0"/>
              </a:spcAft>
              <a:defRPr/>
            </a:pPr>
            <a:endParaRPr sz="1575" dirty="0">
              <a:latin typeface="Times New Roman"/>
              <a:cs typeface="Times New Roman"/>
            </a:endParaRPr>
          </a:p>
          <a:p>
            <a:pPr marL="9525" fontAlgn="auto">
              <a:spcBef>
                <a:spcPts val="0"/>
              </a:spcBef>
              <a:spcAft>
                <a:spcPts val="0"/>
              </a:spcAft>
              <a:defRPr/>
            </a:pPr>
            <a:r>
              <a:rPr dirty="0">
                <a:solidFill>
                  <a:srgbClr val="99CD00"/>
                </a:solidFill>
                <a:latin typeface="Wingdings 3"/>
                <a:cs typeface="Wingdings 3"/>
              </a:rPr>
              <a:t></a:t>
            </a:r>
            <a:r>
              <a:rPr spc="-30" dirty="0">
                <a:solidFill>
                  <a:srgbClr val="99CD00"/>
                </a:solidFill>
                <a:latin typeface="Times New Roman"/>
                <a:cs typeface="Times New Roman"/>
              </a:rPr>
              <a:t> </a:t>
            </a:r>
            <a:r>
              <a:rPr spc="-4" dirty="0">
                <a:solidFill>
                  <a:srgbClr val="252525"/>
                </a:solidFill>
                <a:latin typeface="Arial"/>
                <a:cs typeface="Arial"/>
              </a:rPr>
              <a:t>N</a:t>
            </a:r>
            <a:r>
              <a:rPr spc="-8" dirty="0">
                <a:solidFill>
                  <a:srgbClr val="252525"/>
                </a:solidFill>
                <a:latin typeface="Arial"/>
                <a:cs typeface="Arial"/>
              </a:rPr>
              <a:t>o</a:t>
            </a:r>
            <a:r>
              <a:rPr dirty="0">
                <a:solidFill>
                  <a:srgbClr val="252525"/>
                </a:solidFill>
                <a:latin typeface="Arial"/>
                <a:cs typeface="Arial"/>
              </a:rPr>
              <a:t>r</a:t>
            </a:r>
            <a:r>
              <a:rPr spc="4" dirty="0">
                <a:solidFill>
                  <a:srgbClr val="252525"/>
                </a:solidFill>
                <a:latin typeface="Arial"/>
                <a:cs typeface="Arial"/>
              </a:rPr>
              <a:t>m</a:t>
            </a:r>
            <a:r>
              <a:rPr spc="-4" dirty="0">
                <a:solidFill>
                  <a:srgbClr val="252525"/>
                </a:solidFill>
                <a:latin typeface="Arial"/>
                <a:cs typeface="Arial"/>
              </a:rPr>
              <a:t>a</a:t>
            </a:r>
            <a:r>
              <a:rPr spc="-8" dirty="0">
                <a:solidFill>
                  <a:srgbClr val="252525"/>
                </a:solidFill>
                <a:latin typeface="Arial"/>
                <a:cs typeface="Arial"/>
              </a:rPr>
              <a:t>l</a:t>
            </a:r>
            <a:r>
              <a:rPr spc="-4" dirty="0">
                <a:solidFill>
                  <a:srgbClr val="252525"/>
                </a:solidFill>
                <a:latin typeface="Arial"/>
                <a:cs typeface="Arial"/>
              </a:rPr>
              <a:t>iz</a:t>
            </a:r>
            <a:r>
              <a:rPr dirty="0">
                <a:solidFill>
                  <a:srgbClr val="252525"/>
                </a:solidFill>
                <a:latin typeface="Arial"/>
                <a:cs typeface="Arial"/>
              </a:rPr>
              <a:t>e</a:t>
            </a:r>
            <a:r>
              <a:rPr spc="64" dirty="0">
                <a:solidFill>
                  <a:srgbClr val="252525"/>
                </a:solidFill>
                <a:latin typeface="Times New Roman"/>
                <a:cs typeface="Times New Roman"/>
              </a:rPr>
              <a:t> </a:t>
            </a:r>
            <a:r>
              <a:rPr spc="-4" dirty="0">
                <a:solidFill>
                  <a:srgbClr val="252525"/>
                </a:solidFill>
                <a:latin typeface="Arial"/>
                <a:cs typeface="Arial"/>
              </a:rPr>
              <a:t>o</a:t>
            </a:r>
            <a:r>
              <a:rPr dirty="0">
                <a:solidFill>
                  <a:srgbClr val="252525"/>
                </a:solidFill>
                <a:latin typeface="Arial"/>
                <a:cs typeface="Arial"/>
              </a:rPr>
              <a:t>r</a:t>
            </a:r>
            <a:r>
              <a:rPr spc="60" dirty="0">
                <a:solidFill>
                  <a:srgbClr val="252525"/>
                </a:solidFill>
                <a:latin typeface="Times New Roman"/>
                <a:cs typeface="Times New Roman"/>
              </a:rPr>
              <a:t> </a:t>
            </a:r>
            <a:r>
              <a:rPr b="1" spc="-4" dirty="0">
                <a:solidFill>
                  <a:srgbClr val="81AF00"/>
                </a:solidFill>
                <a:latin typeface="Arial"/>
                <a:cs typeface="Arial"/>
              </a:rPr>
              <a:t>sc</a:t>
            </a:r>
            <a:r>
              <a:rPr b="1" spc="-8" dirty="0">
                <a:solidFill>
                  <a:srgbClr val="81AF00"/>
                </a:solidFill>
                <a:latin typeface="Arial"/>
                <a:cs typeface="Arial"/>
              </a:rPr>
              <a:t>ale</a:t>
            </a:r>
            <a:r>
              <a:rPr b="1" spc="53" dirty="0">
                <a:solidFill>
                  <a:srgbClr val="81AF00"/>
                </a:solidFill>
                <a:latin typeface="Times New Roman"/>
                <a:cs typeface="Times New Roman"/>
              </a:rPr>
              <a:t> </a:t>
            </a:r>
            <a:r>
              <a:rPr spc="-4" dirty="0">
                <a:solidFill>
                  <a:srgbClr val="252525"/>
                </a:solidFill>
                <a:latin typeface="Arial"/>
                <a:cs typeface="Arial"/>
              </a:rPr>
              <a:t>numerica</a:t>
            </a:r>
            <a:r>
              <a:rPr dirty="0">
                <a:solidFill>
                  <a:srgbClr val="252525"/>
                </a:solidFill>
                <a:latin typeface="Arial"/>
                <a:cs typeface="Arial"/>
              </a:rPr>
              <a:t>l</a:t>
            </a:r>
            <a:r>
              <a:rPr spc="60" dirty="0">
                <a:solidFill>
                  <a:srgbClr val="252525"/>
                </a:solidFill>
                <a:latin typeface="Times New Roman"/>
                <a:cs typeface="Times New Roman"/>
              </a:rPr>
              <a:t> </a:t>
            </a:r>
            <a:r>
              <a:rPr dirty="0">
                <a:solidFill>
                  <a:srgbClr val="252525"/>
                </a:solidFill>
                <a:latin typeface="Arial"/>
                <a:cs typeface="Arial"/>
              </a:rPr>
              <a:t>variab</a:t>
            </a:r>
            <a:r>
              <a:rPr spc="-11" dirty="0">
                <a:solidFill>
                  <a:srgbClr val="252525"/>
                </a:solidFill>
                <a:latin typeface="Arial"/>
                <a:cs typeface="Arial"/>
              </a:rPr>
              <a:t>l</a:t>
            </a:r>
            <a:r>
              <a:rPr spc="-4" dirty="0">
                <a:solidFill>
                  <a:srgbClr val="252525"/>
                </a:solidFill>
                <a:latin typeface="Arial"/>
                <a:cs typeface="Arial"/>
              </a:rPr>
              <a:t>es</a:t>
            </a:r>
            <a:endParaRPr dirty="0">
              <a:latin typeface="Arial"/>
              <a:cs typeface="Arial"/>
            </a:endParaRPr>
          </a:p>
        </p:txBody>
      </p:sp>
      <p:sp>
        <p:nvSpPr>
          <p:cNvPr id="6" name="object 6"/>
          <p:cNvSpPr txBox="1">
            <a:spLocks noGrp="1"/>
          </p:cNvSpPr>
          <p:nvPr>
            <p:ph type="title"/>
          </p:nvPr>
        </p:nvSpPr>
        <p:spPr>
          <a:xfrm>
            <a:off x="3631017" y="785427"/>
            <a:ext cx="4828772" cy="788660"/>
          </a:xfrm>
        </p:spPr>
        <p:txBody>
          <a:bodyPr vert="horz" wrap="square" lIns="91440" tIns="160020" rIns="91440" bIns="45720" numCol="1" rtlCol="0" anchor="ctr" anchorCtr="0" compatLnSpc="1">
            <a:prstTxWarp prst="textNoShape">
              <a:avLst/>
            </a:prstTxWarp>
          </a:bodyPr>
          <a:lstStyle/>
          <a:p>
            <a:pPr marL="9525" fontAlgn="auto">
              <a:spcBef>
                <a:spcPts val="0"/>
              </a:spcBef>
              <a:spcAft>
                <a:spcPts val="0"/>
              </a:spcAft>
              <a:defRPr/>
            </a:pPr>
            <a:r>
              <a:rPr spc="-19" dirty="0"/>
              <a:t>CRIS</a:t>
            </a:r>
            <a:r>
              <a:rPr spc="-23" dirty="0"/>
              <a:t>P</a:t>
            </a:r>
            <a:r>
              <a:rPr spc="-8" dirty="0"/>
              <a:t>:</a:t>
            </a:r>
            <a:r>
              <a:rPr spc="68" dirty="0">
                <a:latin typeface="Times New Roman"/>
                <a:cs typeface="Times New Roman"/>
              </a:rPr>
              <a:t> </a:t>
            </a:r>
            <a:r>
              <a:rPr spc="-15" dirty="0"/>
              <a:t>Data</a:t>
            </a:r>
            <a:r>
              <a:rPr spc="64" dirty="0">
                <a:latin typeface="Times New Roman"/>
                <a:cs typeface="Times New Roman"/>
              </a:rPr>
              <a:t> </a:t>
            </a:r>
            <a:r>
              <a:rPr spc="-19" dirty="0"/>
              <a:t>p</a:t>
            </a:r>
            <a:r>
              <a:rPr dirty="0"/>
              <a:t>r</a:t>
            </a:r>
            <a:r>
              <a:rPr spc="-19" dirty="0"/>
              <a:t>e</a:t>
            </a:r>
            <a:r>
              <a:rPr spc="-11" dirty="0"/>
              <a:t>p</a:t>
            </a:r>
            <a:r>
              <a:rPr spc="-19" dirty="0"/>
              <a:t>a</a:t>
            </a:r>
            <a:r>
              <a:rPr spc="-4" dirty="0"/>
              <a:t>r</a:t>
            </a:r>
            <a:r>
              <a:rPr spc="-15" dirty="0"/>
              <a:t>at</a:t>
            </a:r>
            <a:r>
              <a:rPr spc="-4" dirty="0"/>
              <a:t>i</a:t>
            </a:r>
            <a:r>
              <a:rPr spc="-19" dirty="0"/>
              <a:t>on</a:t>
            </a:r>
          </a:p>
        </p:txBody>
      </p:sp>
      <p:sp>
        <p:nvSpPr>
          <p:cNvPr id="35849" name="object 10"/>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9050"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B552B4BD-1E28-4A94-8965-99E4E63CFF5E}" type="slidenum">
              <a:rPr lang="en-US" altLang="en-US" smtClean="0">
                <a:solidFill>
                  <a:srgbClr val="252525"/>
                </a:solidFill>
                <a:latin typeface="Arial" charset="0"/>
              </a:rPr>
              <a:pPr eaLnBrk="1" fontAlgn="base" hangingPunct="1">
                <a:spcBef>
                  <a:spcPct val="0"/>
                </a:spcBef>
                <a:spcAft>
                  <a:spcPct val="0"/>
                </a:spcAft>
              </a:pPr>
              <a:t>34</a:t>
            </a:fld>
            <a:endParaRPr lang="en-US" altLang="en-US">
              <a:solidFill>
                <a:srgbClr val="252525"/>
              </a:solidFill>
              <a:latin typeface="Arial" charset="0"/>
            </a:endParaRPr>
          </a:p>
        </p:txBody>
      </p:sp>
    </p:spTree>
    <p:extLst>
      <p:ext uri="{BB962C8B-B14F-4D97-AF65-F5344CB8AC3E}">
        <p14:creationId xmlns:p14="http://schemas.microsoft.com/office/powerpoint/2010/main" val="24937665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6867"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36868"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 name="object 6"/>
          <p:cNvSpPr txBox="1">
            <a:spLocks noGrp="1"/>
          </p:cNvSpPr>
          <p:nvPr>
            <p:ph type="title"/>
          </p:nvPr>
        </p:nvSpPr>
        <p:spPr>
          <a:xfrm>
            <a:off x="2937188" y="1044165"/>
            <a:ext cx="4056041" cy="994172"/>
          </a:xfrm>
        </p:spPr>
        <p:txBody>
          <a:bodyPr vert="horz" wrap="square" lIns="91440" tIns="160016" rIns="91440" bIns="45720" numCol="1" rtlCol="0" anchor="ctr" anchorCtr="0" compatLnSpc="1">
            <a:prstTxWarp prst="textNoShape">
              <a:avLst/>
            </a:prstTxWarp>
          </a:bodyPr>
          <a:lstStyle/>
          <a:p>
            <a:pPr marL="9525" fontAlgn="auto">
              <a:spcBef>
                <a:spcPts val="0"/>
              </a:spcBef>
              <a:spcAft>
                <a:spcPts val="0"/>
              </a:spcAft>
              <a:defRPr/>
            </a:pPr>
            <a:r>
              <a:rPr spc="-19" dirty="0"/>
              <a:t>CRIS</a:t>
            </a:r>
            <a:r>
              <a:rPr spc="-23" dirty="0"/>
              <a:t>P</a:t>
            </a:r>
            <a:r>
              <a:rPr spc="-8" dirty="0"/>
              <a:t>:</a:t>
            </a:r>
            <a:r>
              <a:rPr spc="68" dirty="0">
                <a:latin typeface="Times New Roman"/>
                <a:cs typeface="Times New Roman"/>
              </a:rPr>
              <a:t> </a:t>
            </a:r>
            <a:r>
              <a:rPr spc="-15" dirty="0"/>
              <a:t>Mod</a:t>
            </a:r>
            <a:r>
              <a:rPr spc="-19" dirty="0"/>
              <a:t>e</a:t>
            </a:r>
            <a:r>
              <a:rPr spc="-4" dirty="0"/>
              <a:t>l</a:t>
            </a:r>
            <a:r>
              <a:rPr spc="-11" dirty="0"/>
              <a:t>in</a:t>
            </a:r>
            <a:r>
              <a:rPr spc="-15" dirty="0"/>
              <a:t>g</a:t>
            </a:r>
          </a:p>
        </p:txBody>
      </p:sp>
      <p:sp>
        <p:nvSpPr>
          <p:cNvPr id="5" name="object 5"/>
          <p:cNvSpPr txBox="1">
            <a:spLocks noGrp="1"/>
          </p:cNvSpPr>
          <p:nvPr>
            <p:ph idx="1"/>
          </p:nvPr>
        </p:nvSpPr>
        <p:spPr/>
        <p:txBody>
          <a:bodyPr rtlCol="0"/>
          <a:lstStyle/>
          <a:p>
            <a:pPr marL="9525" fontAlgn="auto">
              <a:spcBef>
                <a:spcPts val="0"/>
              </a:spcBef>
              <a:spcAft>
                <a:spcPts val="0"/>
              </a:spcAft>
              <a:defRPr/>
            </a:pPr>
            <a:r>
              <a:rPr sz="1800" dirty="0"/>
              <a:t>Th</a:t>
            </a:r>
            <a:r>
              <a:rPr sz="1800" spc="-11" dirty="0"/>
              <a:t>i</a:t>
            </a:r>
            <a:r>
              <a:rPr sz="1800" dirty="0"/>
              <a:t>s</a:t>
            </a:r>
            <a:r>
              <a:rPr sz="1800" spc="49" dirty="0">
                <a:latin typeface="Times New Roman"/>
                <a:cs typeface="Times New Roman"/>
              </a:rPr>
              <a:t> </a:t>
            </a:r>
            <a:r>
              <a:rPr sz="1800" spc="-4" dirty="0"/>
              <a:t>i</a:t>
            </a:r>
            <a:r>
              <a:rPr sz="1800" dirty="0"/>
              <a:t>s</a:t>
            </a:r>
            <a:r>
              <a:rPr sz="1800" spc="49" dirty="0">
                <a:latin typeface="Times New Roman"/>
                <a:cs typeface="Times New Roman"/>
              </a:rPr>
              <a:t> </a:t>
            </a:r>
            <a:r>
              <a:rPr sz="1800" spc="-4" dirty="0"/>
              <a:t>th</a:t>
            </a:r>
            <a:r>
              <a:rPr sz="1800" dirty="0"/>
              <a:t>e</a:t>
            </a:r>
            <a:r>
              <a:rPr sz="1800" spc="49" dirty="0">
                <a:latin typeface="Times New Roman"/>
                <a:cs typeface="Times New Roman"/>
              </a:rPr>
              <a:t> </a:t>
            </a:r>
            <a:r>
              <a:rPr sz="1800" spc="-4" dirty="0"/>
              <a:t>primar</a:t>
            </a:r>
            <a:r>
              <a:rPr sz="1800" dirty="0"/>
              <a:t>y</a:t>
            </a:r>
            <a:r>
              <a:rPr sz="1800" spc="56" dirty="0">
                <a:latin typeface="Times New Roman"/>
                <a:cs typeface="Times New Roman"/>
              </a:rPr>
              <a:t> </a:t>
            </a:r>
            <a:r>
              <a:rPr sz="1800" spc="-4" dirty="0"/>
              <a:t>p</a:t>
            </a:r>
            <a:r>
              <a:rPr sz="1800" spc="-8" dirty="0"/>
              <a:t>l</a:t>
            </a:r>
            <a:r>
              <a:rPr sz="1800" spc="-4" dirty="0"/>
              <a:t>ac</a:t>
            </a:r>
            <a:r>
              <a:rPr sz="1800" dirty="0"/>
              <a:t>e</a:t>
            </a:r>
            <a:r>
              <a:rPr sz="1800" spc="56" dirty="0">
                <a:latin typeface="Times New Roman"/>
                <a:cs typeface="Times New Roman"/>
              </a:rPr>
              <a:t> </a:t>
            </a:r>
            <a:r>
              <a:rPr sz="1800" spc="-4" dirty="0"/>
              <a:t>w</a:t>
            </a:r>
            <a:r>
              <a:rPr sz="1800" spc="-8" dirty="0"/>
              <a:t>h</a:t>
            </a:r>
            <a:r>
              <a:rPr sz="1800" spc="-4" dirty="0"/>
              <a:t>er</a:t>
            </a:r>
            <a:r>
              <a:rPr sz="1800" dirty="0"/>
              <a:t>e</a:t>
            </a:r>
            <a:r>
              <a:rPr sz="1800" spc="71" dirty="0">
                <a:latin typeface="Times New Roman"/>
                <a:cs typeface="Times New Roman"/>
              </a:rPr>
              <a:t> </a:t>
            </a:r>
            <a:r>
              <a:rPr sz="1800" b="1" spc="-4" dirty="0">
                <a:solidFill>
                  <a:srgbClr val="81AF00"/>
                </a:solidFill>
              </a:rPr>
              <a:t>D</a:t>
            </a:r>
            <a:r>
              <a:rPr sz="1800" b="1" dirty="0">
                <a:solidFill>
                  <a:srgbClr val="81AF00"/>
                </a:solidFill>
              </a:rPr>
              <a:t>M</a:t>
            </a:r>
            <a:r>
              <a:rPr sz="1800" b="1" spc="49" dirty="0">
                <a:solidFill>
                  <a:srgbClr val="81AF00"/>
                </a:solidFill>
                <a:latin typeface="Times New Roman"/>
                <a:cs typeface="Times New Roman"/>
              </a:rPr>
              <a:t> </a:t>
            </a:r>
            <a:r>
              <a:rPr sz="1800" b="1" spc="4" dirty="0">
                <a:solidFill>
                  <a:srgbClr val="81AF00"/>
                </a:solidFill>
              </a:rPr>
              <a:t>t</a:t>
            </a:r>
            <a:r>
              <a:rPr sz="1800" b="1" spc="-4" dirty="0">
                <a:solidFill>
                  <a:srgbClr val="81AF00"/>
                </a:solidFill>
              </a:rPr>
              <a:t>ec</a:t>
            </a:r>
            <a:r>
              <a:rPr sz="1800" b="1" spc="-8" dirty="0">
                <a:solidFill>
                  <a:srgbClr val="81AF00"/>
                </a:solidFill>
              </a:rPr>
              <a:t>h</a:t>
            </a:r>
            <a:r>
              <a:rPr sz="1800" b="1" spc="-11" dirty="0">
                <a:solidFill>
                  <a:srgbClr val="81AF00"/>
                </a:solidFill>
              </a:rPr>
              <a:t>niques</a:t>
            </a:r>
            <a:r>
              <a:rPr sz="1800" b="1" spc="41" dirty="0">
                <a:solidFill>
                  <a:srgbClr val="81AF00"/>
                </a:solidFill>
                <a:latin typeface="Times New Roman"/>
                <a:cs typeface="Times New Roman"/>
              </a:rPr>
              <a:t> </a:t>
            </a:r>
            <a:r>
              <a:rPr sz="1800" spc="-4" dirty="0"/>
              <a:t>are</a:t>
            </a:r>
            <a:r>
              <a:rPr lang="en-US" sz="1800" dirty="0">
                <a:latin typeface="Times New Roman"/>
                <a:cs typeface="Times New Roman"/>
              </a:rPr>
              <a:t> </a:t>
            </a:r>
            <a:r>
              <a:rPr sz="1800" spc="-4" dirty="0"/>
              <a:t>a</a:t>
            </a:r>
            <a:r>
              <a:rPr sz="1800" spc="-8" dirty="0"/>
              <a:t>p</a:t>
            </a:r>
            <a:r>
              <a:rPr sz="1800" spc="-4" dirty="0"/>
              <a:t>p</a:t>
            </a:r>
            <a:r>
              <a:rPr sz="1800" spc="-8" dirty="0"/>
              <a:t>l</a:t>
            </a:r>
            <a:r>
              <a:rPr sz="1800" spc="-4" dirty="0"/>
              <a:t>i</a:t>
            </a:r>
            <a:r>
              <a:rPr sz="1800" spc="-8" dirty="0"/>
              <a:t>e</a:t>
            </a:r>
            <a:r>
              <a:rPr sz="1800" dirty="0"/>
              <a:t>d</a:t>
            </a:r>
            <a:r>
              <a:rPr sz="1800" spc="75" dirty="0">
                <a:latin typeface="Times New Roman"/>
                <a:cs typeface="Times New Roman"/>
              </a:rPr>
              <a:t> </a:t>
            </a:r>
            <a:r>
              <a:rPr sz="1800" dirty="0"/>
              <a:t>to</a:t>
            </a:r>
            <a:r>
              <a:rPr sz="1800" spc="45" dirty="0">
                <a:latin typeface="Times New Roman"/>
                <a:cs typeface="Times New Roman"/>
              </a:rPr>
              <a:t> </a:t>
            </a:r>
            <a:r>
              <a:rPr sz="1800" dirty="0"/>
              <a:t>the</a:t>
            </a:r>
            <a:r>
              <a:rPr sz="1800" spc="38" dirty="0">
                <a:latin typeface="Times New Roman"/>
                <a:cs typeface="Times New Roman"/>
              </a:rPr>
              <a:t> </a:t>
            </a:r>
            <a:r>
              <a:rPr sz="1800" spc="-4" dirty="0"/>
              <a:t>d</a:t>
            </a:r>
            <a:r>
              <a:rPr sz="1800" spc="-8" dirty="0"/>
              <a:t>a</a:t>
            </a:r>
            <a:r>
              <a:rPr sz="1800" dirty="0"/>
              <a:t>ta</a:t>
            </a:r>
            <a:endParaRPr sz="1800" dirty="0">
              <a:latin typeface="Times New Roman"/>
              <a:cs typeface="Times New Roman"/>
            </a:endParaRPr>
          </a:p>
          <a:p>
            <a:pPr marL="9525" fontAlgn="auto">
              <a:spcBef>
                <a:spcPts val="866"/>
              </a:spcBef>
              <a:spcAft>
                <a:spcPts val="0"/>
              </a:spcAft>
              <a:defRPr/>
            </a:pPr>
            <a:r>
              <a:rPr sz="1800" dirty="0"/>
              <a:t>Th</a:t>
            </a:r>
            <a:r>
              <a:rPr sz="1800" spc="-11" dirty="0"/>
              <a:t>i</a:t>
            </a:r>
            <a:r>
              <a:rPr sz="1800" dirty="0"/>
              <a:t>s</a:t>
            </a:r>
            <a:r>
              <a:rPr sz="1800" spc="49" dirty="0">
                <a:latin typeface="Times New Roman"/>
                <a:cs typeface="Times New Roman"/>
              </a:rPr>
              <a:t> </a:t>
            </a:r>
            <a:r>
              <a:rPr sz="1800" spc="-4" dirty="0"/>
              <a:t>wi</a:t>
            </a:r>
            <a:r>
              <a:rPr sz="1800" spc="-8" dirty="0"/>
              <a:t>l</a:t>
            </a:r>
            <a:r>
              <a:rPr sz="1800" dirty="0"/>
              <a:t>l</a:t>
            </a:r>
            <a:r>
              <a:rPr sz="1800" spc="75" dirty="0">
                <a:latin typeface="Times New Roman"/>
                <a:cs typeface="Times New Roman"/>
              </a:rPr>
              <a:t> </a:t>
            </a:r>
            <a:r>
              <a:rPr sz="1800" spc="-4" dirty="0"/>
              <a:t>b</a:t>
            </a:r>
            <a:r>
              <a:rPr sz="1800" dirty="0"/>
              <a:t>e</a:t>
            </a:r>
            <a:r>
              <a:rPr sz="1800" spc="49" dirty="0">
                <a:latin typeface="Times New Roman"/>
                <a:cs typeface="Times New Roman"/>
              </a:rPr>
              <a:t> </a:t>
            </a:r>
            <a:r>
              <a:rPr sz="1800" dirty="0"/>
              <a:t>a</a:t>
            </a:r>
            <a:r>
              <a:rPr sz="1800" spc="49" dirty="0">
                <a:latin typeface="Times New Roman"/>
                <a:cs typeface="Times New Roman"/>
              </a:rPr>
              <a:t> </a:t>
            </a:r>
            <a:r>
              <a:rPr sz="1800" dirty="0"/>
              <a:t>core</a:t>
            </a:r>
            <a:r>
              <a:rPr sz="1800" spc="49" dirty="0">
                <a:latin typeface="Times New Roman"/>
                <a:cs typeface="Times New Roman"/>
              </a:rPr>
              <a:t> </a:t>
            </a:r>
            <a:r>
              <a:rPr sz="1800" spc="-4" dirty="0"/>
              <a:t>p</a:t>
            </a:r>
            <a:r>
              <a:rPr sz="1800" spc="-8" dirty="0"/>
              <a:t>art</a:t>
            </a:r>
            <a:r>
              <a:rPr sz="1800" spc="53" dirty="0">
                <a:latin typeface="Times New Roman"/>
                <a:cs typeface="Times New Roman"/>
              </a:rPr>
              <a:t> </a:t>
            </a:r>
            <a:r>
              <a:rPr sz="1800" spc="-8" dirty="0"/>
              <a:t>of</a:t>
            </a:r>
            <a:r>
              <a:rPr sz="1800" spc="49" dirty="0">
                <a:latin typeface="Times New Roman"/>
                <a:cs typeface="Times New Roman"/>
              </a:rPr>
              <a:t> </a:t>
            </a:r>
            <a:r>
              <a:rPr sz="1800" dirty="0"/>
              <a:t>this</a:t>
            </a:r>
            <a:r>
              <a:rPr sz="1800" spc="45" dirty="0">
                <a:latin typeface="Times New Roman"/>
                <a:cs typeface="Times New Roman"/>
              </a:rPr>
              <a:t> </a:t>
            </a:r>
            <a:r>
              <a:rPr sz="1800" dirty="0"/>
              <a:t>cla</a:t>
            </a:r>
            <a:r>
              <a:rPr sz="1800" spc="-8" dirty="0"/>
              <a:t>ss!</a:t>
            </a:r>
            <a:endParaRPr sz="1800" dirty="0">
              <a:latin typeface="Times New Roman"/>
              <a:cs typeface="Times New Roman"/>
            </a:endParaRPr>
          </a:p>
          <a:p>
            <a:pPr marL="9525" fontAlgn="auto">
              <a:spcBef>
                <a:spcPts val="863"/>
              </a:spcBef>
              <a:spcAft>
                <a:spcPts val="0"/>
              </a:spcAft>
              <a:defRPr/>
            </a:pPr>
            <a:r>
              <a:rPr sz="1800" dirty="0"/>
              <a:t>B</a:t>
            </a:r>
            <a:r>
              <a:rPr sz="1800" spc="-8" dirty="0"/>
              <a:t>ut:</a:t>
            </a:r>
            <a:r>
              <a:rPr sz="1800" spc="41" dirty="0">
                <a:latin typeface="Times New Roman"/>
                <a:cs typeface="Times New Roman"/>
              </a:rPr>
              <a:t> </a:t>
            </a:r>
            <a:r>
              <a:rPr sz="1800" spc="-4" dirty="0"/>
              <a:t>w</a:t>
            </a:r>
            <a:r>
              <a:rPr sz="1800" dirty="0"/>
              <a:t>e</a:t>
            </a:r>
            <a:r>
              <a:rPr sz="1800" spc="53" dirty="0">
                <a:latin typeface="Times New Roman"/>
                <a:cs typeface="Times New Roman"/>
              </a:rPr>
              <a:t> </a:t>
            </a:r>
            <a:r>
              <a:rPr sz="1800" spc="-4" dirty="0"/>
              <a:t>w</a:t>
            </a:r>
            <a:r>
              <a:rPr sz="1800" spc="-8" dirty="0"/>
              <a:t>i</a:t>
            </a:r>
            <a:r>
              <a:rPr sz="1800" spc="-4" dirty="0"/>
              <a:t>l</a:t>
            </a:r>
            <a:r>
              <a:rPr sz="1800" dirty="0"/>
              <a:t>l</a:t>
            </a:r>
            <a:r>
              <a:rPr sz="1800" spc="60" dirty="0">
                <a:latin typeface="Times New Roman"/>
                <a:cs typeface="Times New Roman"/>
              </a:rPr>
              <a:t> </a:t>
            </a:r>
            <a:r>
              <a:rPr sz="1800" spc="-4" dirty="0"/>
              <a:t>l</a:t>
            </a:r>
            <a:r>
              <a:rPr sz="1800" spc="-8" dirty="0"/>
              <a:t>o</a:t>
            </a:r>
            <a:r>
              <a:rPr sz="1800" spc="-4" dirty="0"/>
              <a:t>o</a:t>
            </a:r>
            <a:r>
              <a:rPr sz="1800" dirty="0"/>
              <a:t>k</a:t>
            </a:r>
            <a:r>
              <a:rPr sz="1800" spc="56" dirty="0">
                <a:latin typeface="Times New Roman"/>
                <a:cs typeface="Times New Roman"/>
              </a:rPr>
              <a:t> </a:t>
            </a:r>
            <a:r>
              <a:rPr sz="1800" spc="-4" dirty="0"/>
              <a:t>i</a:t>
            </a:r>
            <a:r>
              <a:rPr sz="1800" spc="-8" dirty="0"/>
              <a:t>nto</a:t>
            </a:r>
            <a:r>
              <a:rPr sz="1800" spc="53" dirty="0">
                <a:latin typeface="Times New Roman"/>
                <a:cs typeface="Times New Roman"/>
              </a:rPr>
              <a:t> </a:t>
            </a:r>
            <a:r>
              <a:rPr sz="1800" dirty="0"/>
              <a:t>the</a:t>
            </a:r>
            <a:r>
              <a:rPr sz="1800" spc="49" dirty="0">
                <a:latin typeface="Times New Roman"/>
                <a:cs typeface="Times New Roman"/>
              </a:rPr>
              <a:t> </a:t>
            </a:r>
            <a:r>
              <a:rPr sz="1800" spc="-4" dirty="0"/>
              <a:t>detail</a:t>
            </a:r>
            <a:r>
              <a:rPr sz="1800" dirty="0"/>
              <a:t>s</a:t>
            </a:r>
            <a:r>
              <a:rPr sz="1800" spc="56" dirty="0">
                <a:latin typeface="Times New Roman"/>
                <a:cs typeface="Times New Roman"/>
              </a:rPr>
              <a:t> </a:t>
            </a:r>
            <a:r>
              <a:rPr sz="1800" spc="-4" dirty="0"/>
              <a:t>l</a:t>
            </a:r>
            <a:r>
              <a:rPr sz="1800" spc="-8" dirty="0"/>
              <a:t>ater.</a:t>
            </a:r>
            <a:endParaRPr sz="1800" dirty="0">
              <a:latin typeface="Times New Roman"/>
              <a:cs typeface="Times New Roman"/>
            </a:endParaRPr>
          </a:p>
        </p:txBody>
      </p:sp>
      <p:sp>
        <p:nvSpPr>
          <p:cNvPr id="36876" name="object 1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9050"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70CC0D81-CF2F-4AA1-AA29-36553D0F5CBC}" type="slidenum">
              <a:rPr lang="en-US" altLang="en-US" smtClean="0">
                <a:solidFill>
                  <a:srgbClr val="252525"/>
                </a:solidFill>
                <a:latin typeface="Arial" charset="0"/>
              </a:rPr>
              <a:pPr eaLnBrk="1" fontAlgn="base" hangingPunct="1">
                <a:spcBef>
                  <a:spcPct val="0"/>
                </a:spcBef>
                <a:spcAft>
                  <a:spcPct val="0"/>
                </a:spcAft>
              </a:pPr>
              <a:t>35</a:t>
            </a:fld>
            <a:endParaRPr lang="en-US" altLang="en-US">
              <a:solidFill>
                <a:srgbClr val="252525"/>
              </a:solidFill>
              <a:latin typeface="Arial" charset="0"/>
            </a:endParaRPr>
          </a:p>
        </p:txBody>
      </p:sp>
      <p:sp>
        <p:nvSpPr>
          <p:cNvPr id="36871" name="object 7"/>
          <p:cNvSpPr>
            <a:spLocks noChangeArrowheads="1"/>
          </p:cNvSpPr>
          <p:nvPr/>
        </p:nvSpPr>
        <p:spPr bwMode="auto">
          <a:xfrm>
            <a:off x="344488" y="3707909"/>
            <a:ext cx="8656637" cy="1733550"/>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altLang="en-US"/>
          </a:p>
        </p:txBody>
      </p:sp>
      <p:sp>
        <p:nvSpPr>
          <p:cNvPr id="8" name="object 8"/>
          <p:cNvSpPr txBox="1"/>
          <p:nvPr/>
        </p:nvSpPr>
        <p:spPr>
          <a:xfrm>
            <a:off x="7105651" y="4882754"/>
            <a:ext cx="1731963" cy="138499"/>
          </a:xfrm>
          <a:prstGeom prst="rect">
            <a:avLst/>
          </a:prstGeom>
        </p:spPr>
        <p:txBody>
          <a:bodyPr lIns="0" tIns="0" rIns="0" bIns="0">
            <a:spAutoFit/>
          </a:bodyPr>
          <a:lstStyle/>
          <a:p>
            <a:pPr marL="9525" fontAlgn="auto">
              <a:spcBef>
                <a:spcPts val="0"/>
              </a:spcBef>
              <a:spcAft>
                <a:spcPts val="0"/>
              </a:spcAft>
              <a:defRPr/>
            </a:pPr>
            <a:r>
              <a:rPr sz="900" spc="-8" dirty="0">
                <a:latin typeface="Arial"/>
                <a:cs typeface="Arial"/>
              </a:rPr>
              <a:t>©</a:t>
            </a:r>
            <a:r>
              <a:rPr sz="900" spc="26" dirty="0">
                <a:latin typeface="Times New Roman"/>
                <a:cs typeface="Times New Roman"/>
              </a:rPr>
              <a:t> </a:t>
            </a:r>
            <a:r>
              <a:rPr sz="900" spc="-4" dirty="0">
                <a:latin typeface="Arial"/>
                <a:cs typeface="Arial"/>
              </a:rPr>
              <a:t>M</a:t>
            </a:r>
            <a:r>
              <a:rPr sz="900" dirty="0">
                <a:latin typeface="Arial"/>
                <a:cs typeface="Arial"/>
              </a:rPr>
              <a:t>e</a:t>
            </a:r>
            <a:r>
              <a:rPr sz="900" spc="-4" dirty="0">
                <a:latin typeface="Arial"/>
                <a:cs typeface="Arial"/>
              </a:rPr>
              <a:t>ise</a:t>
            </a:r>
            <a:r>
              <a:rPr sz="900" dirty="0">
                <a:latin typeface="Arial"/>
                <a:cs typeface="Arial"/>
              </a:rPr>
              <a:t>l</a:t>
            </a:r>
            <a:r>
              <a:rPr sz="900" spc="-4" dirty="0">
                <a:latin typeface="Arial"/>
                <a:cs typeface="Arial"/>
              </a:rPr>
              <a:t>,</a:t>
            </a:r>
            <a:r>
              <a:rPr sz="900" spc="19" dirty="0">
                <a:latin typeface="Times New Roman"/>
                <a:cs typeface="Times New Roman"/>
              </a:rPr>
              <a:t> </a:t>
            </a:r>
            <a:r>
              <a:rPr sz="900" spc="-4" dirty="0">
                <a:latin typeface="Arial"/>
                <a:cs typeface="Arial"/>
              </a:rPr>
              <a:t>M</a:t>
            </a:r>
            <a:r>
              <a:rPr sz="900" dirty="0">
                <a:latin typeface="Arial"/>
                <a:cs typeface="Arial"/>
              </a:rPr>
              <a:t>a</a:t>
            </a:r>
            <a:r>
              <a:rPr sz="900" spc="-4" dirty="0">
                <a:latin typeface="Arial"/>
                <a:cs typeface="Arial"/>
              </a:rPr>
              <a:t>tt</a:t>
            </a:r>
            <a:r>
              <a:rPr sz="900" dirty="0">
                <a:latin typeface="Arial"/>
                <a:cs typeface="Arial"/>
              </a:rPr>
              <a:t>fe</a:t>
            </a:r>
            <a:r>
              <a:rPr sz="900" spc="-4" dirty="0">
                <a:latin typeface="Arial"/>
                <a:cs typeface="Arial"/>
              </a:rPr>
              <a:t>l</a:t>
            </a:r>
            <a:r>
              <a:rPr sz="900" dirty="0">
                <a:latin typeface="Arial"/>
                <a:cs typeface="Arial"/>
              </a:rPr>
              <a:t>d</a:t>
            </a:r>
            <a:r>
              <a:rPr sz="900" spc="4" dirty="0">
                <a:latin typeface="Times New Roman"/>
                <a:cs typeface="Times New Roman"/>
              </a:rPr>
              <a:t> </a:t>
            </a:r>
            <a:r>
              <a:rPr sz="900" dirty="0">
                <a:latin typeface="Arial"/>
                <a:cs typeface="Arial"/>
              </a:rPr>
              <a:t>(2010)</a:t>
            </a:r>
            <a:endParaRPr sz="900">
              <a:latin typeface="Arial"/>
              <a:cs typeface="Arial"/>
            </a:endParaRPr>
          </a:p>
        </p:txBody>
      </p:sp>
    </p:spTree>
    <p:extLst>
      <p:ext uri="{BB962C8B-B14F-4D97-AF65-F5344CB8AC3E}">
        <p14:creationId xmlns:p14="http://schemas.microsoft.com/office/powerpoint/2010/main" val="35511880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7891"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37892"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5" name="object 5"/>
          <p:cNvSpPr txBox="1"/>
          <p:nvPr/>
        </p:nvSpPr>
        <p:spPr>
          <a:xfrm>
            <a:off x="798514" y="2392795"/>
            <a:ext cx="7104062" cy="2743059"/>
          </a:xfrm>
          <a:prstGeom prst="rect">
            <a:avLst/>
          </a:prstGeom>
        </p:spPr>
        <p:txBody>
          <a:bodyPr lIns="0" tIns="0" rIns="0" bIns="0">
            <a:spAutoFit/>
          </a:bodyPr>
          <a:lstStyle/>
          <a:p>
            <a:pPr marL="9525" fontAlgn="auto">
              <a:spcBef>
                <a:spcPts val="0"/>
              </a:spcBef>
              <a:spcAft>
                <a:spcPts val="0"/>
              </a:spcAft>
              <a:defRPr/>
            </a:pPr>
            <a:r>
              <a:rPr dirty="0">
                <a:solidFill>
                  <a:srgbClr val="99CD00"/>
                </a:solidFill>
                <a:latin typeface="Wingdings 3"/>
                <a:cs typeface="Wingdings 3"/>
              </a:rPr>
              <a:t></a:t>
            </a:r>
            <a:r>
              <a:rPr spc="-34" dirty="0">
                <a:solidFill>
                  <a:srgbClr val="99CD00"/>
                </a:solidFill>
                <a:latin typeface="Times New Roman"/>
                <a:cs typeface="Times New Roman"/>
              </a:rPr>
              <a:t> </a:t>
            </a:r>
            <a:r>
              <a:rPr dirty="0">
                <a:solidFill>
                  <a:srgbClr val="252525"/>
                </a:solidFill>
                <a:latin typeface="Arial"/>
                <a:cs typeface="Arial"/>
              </a:rPr>
              <a:t>A</a:t>
            </a:r>
            <a:r>
              <a:rPr spc="-8" dirty="0">
                <a:solidFill>
                  <a:srgbClr val="252525"/>
                </a:solidFill>
                <a:latin typeface="Arial"/>
                <a:cs typeface="Arial"/>
              </a:rPr>
              <a:t>s</a:t>
            </a:r>
            <a:r>
              <a:rPr dirty="0">
                <a:solidFill>
                  <a:srgbClr val="252525"/>
                </a:solidFill>
                <a:latin typeface="Arial"/>
                <a:cs typeface="Arial"/>
              </a:rPr>
              <a:t>sess</a:t>
            </a:r>
            <a:r>
              <a:rPr spc="45" dirty="0">
                <a:solidFill>
                  <a:srgbClr val="252525"/>
                </a:solidFill>
                <a:latin typeface="Times New Roman"/>
                <a:cs typeface="Times New Roman"/>
              </a:rPr>
              <a:t> </a:t>
            </a:r>
            <a:r>
              <a:rPr spc="4" dirty="0">
                <a:solidFill>
                  <a:srgbClr val="252525"/>
                </a:solidFill>
                <a:latin typeface="Arial"/>
                <a:cs typeface="Arial"/>
              </a:rPr>
              <a:t>t</a:t>
            </a:r>
            <a:r>
              <a:rPr spc="-4" dirty="0">
                <a:solidFill>
                  <a:srgbClr val="252525"/>
                </a:solidFill>
                <a:latin typeface="Arial"/>
                <a:cs typeface="Arial"/>
              </a:rPr>
              <a:t>h</a:t>
            </a:r>
            <a:r>
              <a:rPr dirty="0">
                <a:solidFill>
                  <a:srgbClr val="252525"/>
                </a:solidFill>
                <a:latin typeface="Arial"/>
                <a:cs typeface="Arial"/>
              </a:rPr>
              <a:t>e</a:t>
            </a:r>
            <a:r>
              <a:rPr spc="38" dirty="0">
                <a:solidFill>
                  <a:srgbClr val="252525"/>
                </a:solidFill>
                <a:latin typeface="Times New Roman"/>
                <a:cs typeface="Times New Roman"/>
              </a:rPr>
              <a:t> </a:t>
            </a:r>
            <a:r>
              <a:rPr spc="-4" dirty="0">
                <a:solidFill>
                  <a:srgbClr val="252525"/>
                </a:solidFill>
                <a:latin typeface="Arial"/>
                <a:cs typeface="Arial"/>
              </a:rPr>
              <a:t>D</a:t>
            </a:r>
            <a:r>
              <a:rPr dirty="0">
                <a:solidFill>
                  <a:srgbClr val="252525"/>
                </a:solidFill>
                <a:latin typeface="Arial"/>
                <a:cs typeface="Arial"/>
              </a:rPr>
              <a:t>M</a:t>
            </a:r>
            <a:r>
              <a:rPr spc="49" dirty="0">
                <a:solidFill>
                  <a:srgbClr val="252525"/>
                </a:solidFill>
                <a:latin typeface="Times New Roman"/>
                <a:cs typeface="Times New Roman"/>
              </a:rPr>
              <a:t> </a:t>
            </a:r>
            <a:r>
              <a:rPr dirty="0">
                <a:solidFill>
                  <a:srgbClr val="252525"/>
                </a:solidFill>
                <a:latin typeface="Arial"/>
                <a:cs typeface="Arial"/>
              </a:rPr>
              <a:t>resu</a:t>
            </a:r>
            <a:r>
              <a:rPr spc="-11" dirty="0">
                <a:solidFill>
                  <a:srgbClr val="252525"/>
                </a:solidFill>
                <a:latin typeface="Arial"/>
                <a:cs typeface="Arial"/>
              </a:rPr>
              <a:t>l</a:t>
            </a:r>
            <a:r>
              <a:rPr dirty="0">
                <a:solidFill>
                  <a:srgbClr val="252525"/>
                </a:solidFill>
                <a:latin typeface="Arial"/>
                <a:cs typeface="Arial"/>
              </a:rPr>
              <a:t>ts</a:t>
            </a:r>
            <a:r>
              <a:rPr spc="60" dirty="0">
                <a:solidFill>
                  <a:srgbClr val="252525"/>
                </a:solidFill>
                <a:latin typeface="Times New Roman"/>
                <a:cs typeface="Times New Roman"/>
              </a:rPr>
              <a:t> </a:t>
            </a:r>
            <a:r>
              <a:rPr b="1" spc="-4" dirty="0">
                <a:solidFill>
                  <a:srgbClr val="81AF00"/>
                </a:solidFill>
                <a:latin typeface="Arial"/>
                <a:cs typeface="Arial"/>
              </a:rPr>
              <a:t>rigorously</a:t>
            </a:r>
            <a:endParaRPr dirty="0">
              <a:latin typeface="Arial"/>
              <a:cs typeface="Arial"/>
            </a:endParaRPr>
          </a:p>
          <a:p>
            <a:pPr marL="9525" fontAlgn="auto">
              <a:spcBef>
                <a:spcPts val="866"/>
              </a:spcBef>
              <a:spcAft>
                <a:spcPts val="0"/>
              </a:spcAft>
              <a:defRPr/>
            </a:pPr>
            <a:r>
              <a:rPr dirty="0">
                <a:solidFill>
                  <a:srgbClr val="99CD00"/>
                </a:solidFill>
                <a:latin typeface="Wingdings 3"/>
                <a:cs typeface="Wingdings 3"/>
              </a:rPr>
              <a:t></a:t>
            </a:r>
            <a:r>
              <a:rPr spc="-30" dirty="0">
                <a:solidFill>
                  <a:srgbClr val="99CD00"/>
                </a:solidFill>
                <a:latin typeface="Times New Roman"/>
                <a:cs typeface="Times New Roman"/>
              </a:rPr>
              <a:t> </a:t>
            </a:r>
            <a:r>
              <a:rPr dirty="0">
                <a:solidFill>
                  <a:srgbClr val="252525"/>
                </a:solidFill>
                <a:latin typeface="Arial"/>
                <a:cs typeface="Arial"/>
              </a:rPr>
              <a:t>Gain</a:t>
            </a:r>
            <a:r>
              <a:rPr spc="45" dirty="0">
                <a:solidFill>
                  <a:srgbClr val="252525"/>
                </a:solidFill>
                <a:latin typeface="Times New Roman"/>
                <a:cs typeface="Times New Roman"/>
              </a:rPr>
              <a:t> </a:t>
            </a:r>
            <a:r>
              <a:rPr dirty="0">
                <a:solidFill>
                  <a:srgbClr val="252525"/>
                </a:solidFill>
                <a:latin typeface="Arial"/>
                <a:cs typeface="Arial"/>
              </a:rPr>
              <a:t>confid</a:t>
            </a:r>
            <a:r>
              <a:rPr spc="-11" dirty="0">
                <a:solidFill>
                  <a:srgbClr val="252525"/>
                </a:solidFill>
                <a:latin typeface="Arial"/>
                <a:cs typeface="Arial"/>
              </a:rPr>
              <a:t>e</a:t>
            </a:r>
            <a:r>
              <a:rPr spc="-4" dirty="0">
                <a:solidFill>
                  <a:srgbClr val="252525"/>
                </a:solidFill>
                <a:latin typeface="Arial"/>
                <a:cs typeface="Arial"/>
              </a:rPr>
              <a:t>nc</a:t>
            </a:r>
            <a:r>
              <a:rPr dirty="0">
                <a:solidFill>
                  <a:srgbClr val="252525"/>
                </a:solidFill>
                <a:latin typeface="Arial"/>
                <a:cs typeface="Arial"/>
              </a:rPr>
              <a:t>e</a:t>
            </a:r>
            <a:r>
              <a:rPr spc="64" dirty="0">
                <a:solidFill>
                  <a:srgbClr val="252525"/>
                </a:solidFill>
                <a:latin typeface="Times New Roman"/>
                <a:cs typeface="Times New Roman"/>
              </a:rPr>
              <a:t> </a:t>
            </a:r>
            <a:r>
              <a:rPr spc="-8" dirty="0">
                <a:solidFill>
                  <a:srgbClr val="252525"/>
                </a:solidFill>
                <a:latin typeface="Arial"/>
                <a:cs typeface="Arial"/>
              </a:rPr>
              <a:t>that</a:t>
            </a:r>
            <a:r>
              <a:rPr spc="45" dirty="0">
                <a:solidFill>
                  <a:srgbClr val="252525"/>
                </a:solidFill>
                <a:latin typeface="Times New Roman"/>
                <a:cs typeface="Times New Roman"/>
              </a:rPr>
              <a:t> </a:t>
            </a:r>
            <a:r>
              <a:rPr dirty="0">
                <a:solidFill>
                  <a:srgbClr val="252525"/>
                </a:solidFill>
                <a:latin typeface="Arial"/>
                <a:cs typeface="Arial"/>
              </a:rPr>
              <a:t>results</a:t>
            </a:r>
            <a:r>
              <a:rPr spc="41" dirty="0">
                <a:solidFill>
                  <a:srgbClr val="252525"/>
                </a:solidFill>
                <a:latin typeface="Times New Roman"/>
                <a:cs typeface="Times New Roman"/>
              </a:rPr>
              <a:t> </a:t>
            </a:r>
            <a:r>
              <a:rPr spc="-4" dirty="0">
                <a:solidFill>
                  <a:srgbClr val="252525"/>
                </a:solidFill>
                <a:latin typeface="Arial"/>
                <a:cs typeface="Arial"/>
              </a:rPr>
              <a:t>ar</a:t>
            </a:r>
            <a:r>
              <a:rPr dirty="0">
                <a:solidFill>
                  <a:srgbClr val="252525"/>
                </a:solidFill>
                <a:latin typeface="Arial"/>
                <a:cs typeface="Arial"/>
              </a:rPr>
              <a:t>e</a:t>
            </a:r>
            <a:r>
              <a:rPr spc="49" dirty="0">
                <a:solidFill>
                  <a:srgbClr val="252525"/>
                </a:solidFill>
                <a:latin typeface="Times New Roman"/>
                <a:cs typeface="Times New Roman"/>
              </a:rPr>
              <a:t> </a:t>
            </a:r>
            <a:r>
              <a:rPr dirty="0">
                <a:solidFill>
                  <a:srgbClr val="252525"/>
                </a:solidFill>
                <a:latin typeface="Arial"/>
                <a:cs typeface="Arial"/>
              </a:rPr>
              <a:t>val</a:t>
            </a:r>
            <a:r>
              <a:rPr spc="-8" dirty="0">
                <a:solidFill>
                  <a:srgbClr val="252525"/>
                </a:solidFill>
                <a:latin typeface="Arial"/>
                <a:cs typeface="Arial"/>
              </a:rPr>
              <a:t>i</a:t>
            </a:r>
            <a:r>
              <a:rPr dirty="0">
                <a:solidFill>
                  <a:srgbClr val="252525"/>
                </a:solidFill>
                <a:latin typeface="Arial"/>
                <a:cs typeface="Arial"/>
              </a:rPr>
              <a:t>d</a:t>
            </a:r>
            <a:r>
              <a:rPr spc="68" dirty="0">
                <a:solidFill>
                  <a:srgbClr val="252525"/>
                </a:solidFill>
                <a:latin typeface="Times New Roman"/>
                <a:cs typeface="Times New Roman"/>
              </a:rPr>
              <a:t> </a:t>
            </a:r>
            <a:r>
              <a:rPr spc="-4" dirty="0">
                <a:solidFill>
                  <a:srgbClr val="252525"/>
                </a:solidFill>
                <a:latin typeface="Arial"/>
                <a:cs typeface="Arial"/>
              </a:rPr>
              <a:t>an</a:t>
            </a:r>
            <a:r>
              <a:rPr dirty="0">
                <a:solidFill>
                  <a:srgbClr val="252525"/>
                </a:solidFill>
                <a:latin typeface="Arial"/>
                <a:cs typeface="Arial"/>
              </a:rPr>
              <a:t>d</a:t>
            </a:r>
            <a:r>
              <a:rPr spc="53" dirty="0">
                <a:solidFill>
                  <a:srgbClr val="252525"/>
                </a:solidFill>
                <a:latin typeface="Times New Roman"/>
                <a:cs typeface="Times New Roman"/>
              </a:rPr>
              <a:t> </a:t>
            </a:r>
            <a:r>
              <a:rPr dirty="0">
                <a:solidFill>
                  <a:srgbClr val="252525"/>
                </a:solidFill>
                <a:latin typeface="Arial"/>
                <a:cs typeface="Arial"/>
              </a:rPr>
              <a:t>rel</a:t>
            </a:r>
            <a:r>
              <a:rPr spc="-8" dirty="0">
                <a:solidFill>
                  <a:srgbClr val="252525"/>
                </a:solidFill>
                <a:latin typeface="Arial"/>
                <a:cs typeface="Arial"/>
              </a:rPr>
              <a:t>i</a:t>
            </a:r>
            <a:r>
              <a:rPr spc="-4" dirty="0">
                <a:solidFill>
                  <a:srgbClr val="252525"/>
                </a:solidFill>
                <a:latin typeface="Arial"/>
                <a:cs typeface="Arial"/>
              </a:rPr>
              <a:t>ab</a:t>
            </a:r>
            <a:r>
              <a:rPr spc="-8" dirty="0">
                <a:solidFill>
                  <a:srgbClr val="252525"/>
                </a:solidFill>
                <a:latin typeface="Arial"/>
                <a:cs typeface="Arial"/>
              </a:rPr>
              <a:t>l</a:t>
            </a:r>
            <a:r>
              <a:rPr dirty="0">
                <a:solidFill>
                  <a:srgbClr val="252525"/>
                </a:solidFill>
                <a:latin typeface="Arial"/>
                <a:cs typeface="Arial"/>
              </a:rPr>
              <a:t>e</a:t>
            </a:r>
            <a:endParaRPr dirty="0">
              <a:latin typeface="Arial"/>
              <a:cs typeface="Arial"/>
            </a:endParaRPr>
          </a:p>
          <a:p>
            <a:pPr marL="9525" fontAlgn="auto">
              <a:spcBef>
                <a:spcPts val="863"/>
              </a:spcBef>
              <a:spcAft>
                <a:spcPts val="0"/>
              </a:spcAft>
              <a:defRPr/>
            </a:pPr>
            <a:r>
              <a:rPr dirty="0">
                <a:solidFill>
                  <a:srgbClr val="99CD00"/>
                </a:solidFill>
                <a:latin typeface="Wingdings 3"/>
                <a:cs typeface="Wingdings 3"/>
              </a:rPr>
              <a:t></a:t>
            </a:r>
            <a:r>
              <a:rPr spc="-30" dirty="0">
                <a:solidFill>
                  <a:srgbClr val="99CD00"/>
                </a:solidFill>
                <a:latin typeface="Times New Roman"/>
                <a:cs typeface="Times New Roman"/>
              </a:rPr>
              <a:t> </a:t>
            </a:r>
            <a:r>
              <a:rPr dirty="0">
                <a:solidFill>
                  <a:srgbClr val="252525"/>
                </a:solidFill>
                <a:latin typeface="Arial"/>
                <a:cs typeface="Arial"/>
              </a:rPr>
              <a:t>E</a:t>
            </a:r>
            <a:r>
              <a:rPr spc="-8" dirty="0">
                <a:solidFill>
                  <a:srgbClr val="252525"/>
                </a:solidFill>
                <a:latin typeface="Arial"/>
                <a:cs typeface="Arial"/>
              </a:rPr>
              <a:t>n</a:t>
            </a:r>
            <a:r>
              <a:rPr dirty="0">
                <a:solidFill>
                  <a:srgbClr val="252525"/>
                </a:solidFill>
                <a:latin typeface="Arial"/>
                <a:cs typeface="Arial"/>
              </a:rPr>
              <a:t>sure</a:t>
            </a:r>
            <a:r>
              <a:rPr spc="60" dirty="0">
                <a:solidFill>
                  <a:srgbClr val="252525"/>
                </a:solidFill>
                <a:latin typeface="Times New Roman"/>
                <a:cs typeface="Times New Roman"/>
              </a:rPr>
              <a:t> </a:t>
            </a:r>
            <a:r>
              <a:rPr spc="-8" dirty="0">
                <a:solidFill>
                  <a:srgbClr val="252525"/>
                </a:solidFill>
                <a:latin typeface="Arial"/>
                <a:cs typeface="Arial"/>
              </a:rPr>
              <a:t>that</a:t>
            </a:r>
            <a:r>
              <a:rPr spc="38" dirty="0">
                <a:solidFill>
                  <a:srgbClr val="252525"/>
                </a:solidFill>
                <a:latin typeface="Times New Roman"/>
                <a:cs typeface="Times New Roman"/>
              </a:rPr>
              <a:t> </a:t>
            </a:r>
            <a:r>
              <a:rPr dirty="0">
                <a:solidFill>
                  <a:srgbClr val="252525"/>
                </a:solidFill>
                <a:latin typeface="Arial"/>
                <a:cs typeface="Arial"/>
              </a:rPr>
              <a:t>the</a:t>
            </a:r>
            <a:r>
              <a:rPr spc="49" dirty="0">
                <a:solidFill>
                  <a:srgbClr val="252525"/>
                </a:solidFill>
                <a:latin typeface="Times New Roman"/>
                <a:cs typeface="Times New Roman"/>
              </a:rPr>
              <a:t> </a:t>
            </a:r>
            <a:r>
              <a:rPr dirty="0">
                <a:solidFill>
                  <a:srgbClr val="252525"/>
                </a:solidFill>
                <a:latin typeface="Arial"/>
                <a:cs typeface="Arial"/>
              </a:rPr>
              <a:t>mod</a:t>
            </a:r>
            <a:r>
              <a:rPr spc="-11" dirty="0">
                <a:solidFill>
                  <a:srgbClr val="252525"/>
                </a:solidFill>
                <a:latin typeface="Arial"/>
                <a:cs typeface="Arial"/>
              </a:rPr>
              <a:t>e</a:t>
            </a:r>
            <a:r>
              <a:rPr dirty="0">
                <a:solidFill>
                  <a:srgbClr val="252525"/>
                </a:solidFill>
                <a:latin typeface="Arial"/>
                <a:cs typeface="Arial"/>
              </a:rPr>
              <a:t>l</a:t>
            </a:r>
            <a:r>
              <a:rPr spc="64" dirty="0">
                <a:solidFill>
                  <a:srgbClr val="252525"/>
                </a:solidFill>
                <a:latin typeface="Times New Roman"/>
                <a:cs typeface="Times New Roman"/>
              </a:rPr>
              <a:t> </a:t>
            </a:r>
            <a:r>
              <a:rPr dirty="0">
                <a:solidFill>
                  <a:srgbClr val="252525"/>
                </a:solidFill>
                <a:latin typeface="Arial"/>
                <a:cs typeface="Arial"/>
              </a:rPr>
              <a:t>satisfies</a:t>
            </a:r>
            <a:r>
              <a:rPr spc="49" dirty="0">
                <a:solidFill>
                  <a:srgbClr val="252525"/>
                </a:solidFill>
                <a:latin typeface="Times New Roman"/>
                <a:cs typeface="Times New Roman"/>
              </a:rPr>
              <a:t> </a:t>
            </a:r>
            <a:r>
              <a:rPr dirty="0">
                <a:solidFill>
                  <a:srgbClr val="252525"/>
                </a:solidFill>
                <a:latin typeface="Arial"/>
                <a:cs typeface="Arial"/>
              </a:rPr>
              <a:t>the</a:t>
            </a:r>
            <a:r>
              <a:rPr spc="49" dirty="0">
                <a:solidFill>
                  <a:srgbClr val="252525"/>
                </a:solidFill>
                <a:latin typeface="Times New Roman"/>
                <a:cs typeface="Times New Roman"/>
              </a:rPr>
              <a:t> </a:t>
            </a:r>
            <a:r>
              <a:rPr spc="-8" dirty="0">
                <a:solidFill>
                  <a:srgbClr val="252525"/>
                </a:solidFill>
                <a:latin typeface="Arial"/>
                <a:cs typeface="Arial"/>
              </a:rPr>
              <a:t>o</a:t>
            </a:r>
            <a:r>
              <a:rPr dirty="0">
                <a:solidFill>
                  <a:srgbClr val="252525"/>
                </a:solidFill>
                <a:latin typeface="Arial"/>
                <a:cs typeface="Arial"/>
              </a:rPr>
              <a:t>rig</a:t>
            </a:r>
            <a:r>
              <a:rPr spc="-8" dirty="0">
                <a:solidFill>
                  <a:srgbClr val="252525"/>
                </a:solidFill>
                <a:latin typeface="Arial"/>
                <a:cs typeface="Arial"/>
              </a:rPr>
              <a:t>i</a:t>
            </a:r>
            <a:r>
              <a:rPr spc="-4" dirty="0">
                <a:solidFill>
                  <a:srgbClr val="252525"/>
                </a:solidFill>
                <a:latin typeface="Arial"/>
                <a:cs typeface="Arial"/>
              </a:rPr>
              <a:t>nal</a:t>
            </a:r>
            <a:endParaRPr dirty="0">
              <a:latin typeface="Arial"/>
              <a:cs typeface="Arial"/>
            </a:endParaRPr>
          </a:p>
          <a:p>
            <a:pPr marL="266700" fontAlgn="auto">
              <a:spcBef>
                <a:spcPts val="0"/>
              </a:spcBef>
              <a:spcAft>
                <a:spcPts val="0"/>
              </a:spcAft>
              <a:defRPr/>
            </a:pPr>
            <a:r>
              <a:rPr b="1" dirty="0">
                <a:solidFill>
                  <a:srgbClr val="81AF00"/>
                </a:solidFill>
                <a:latin typeface="Arial"/>
                <a:cs typeface="Arial"/>
              </a:rPr>
              <a:t>b</a:t>
            </a:r>
            <a:r>
              <a:rPr b="1" spc="-8" dirty="0">
                <a:solidFill>
                  <a:srgbClr val="81AF00"/>
                </a:solidFill>
                <a:latin typeface="Arial"/>
                <a:cs typeface="Arial"/>
              </a:rPr>
              <a:t>u</a:t>
            </a:r>
            <a:r>
              <a:rPr b="1" spc="-4" dirty="0">
                <a:solidFill>
                  <a:srgbClr val="81AF00"/>
                </a:solidFill>
                <a:latin typeface="Arial"/>
                <a:cs typeface="Arial"/>
              </a:rPr>
              <a:t>sine</a:t>
            </a:r>
            <a:r>
              <a:rPr b="1" spc="-11" dirty="0">
                <a:solidFill>
                  <a:srgbClr val="81AF00"/>
                </a:solidFill>
                <a:latin typeface="Arial"/>
                <a:cs typeface="Arial"/>
              </a:rPr>
              <a:t>s</a:t>
            </a:r>
            <a:r>
              <a:rPr b="1" dirty="0">
                <a:solidFill>
                  <a:srgbClr val="81AF00"/>
                </a:solidFill>
                <a:latin typeface="Arial"/>
                <a:cs typeface="Arial"/>
              </a:rPr>
              <a:t>s</a:t>
            </a:r>
            <a:r>
              <a:rPr b="1" spc="49" dirty="0">
                <a:solidFill>
                  <a:srgbClr val="81AF00"/>
                </a:solidFill>
                <a:latin typeface="Times New Roman"/>
                <a:cs typeface="Times New Roman"/>
              </a:rPr>
              <a:t> </a:t>
            </a:r>
            <a:r>
              <a:rPr b="1" dirty="0">
                <a:solidFill>
                  <a:srgbClr val="81AF00"/>
                </a:solidFill>
                <a:latin typeface="Arial"/>
                <a:cs typeface="Arial"/>
              </a:rPr>
              <a:t>g</a:t>
            </a:r>
            <a:r>
              <a:rPr b="1" spc="-8" dirty="0">
                <a:solidFill>
                  <a:srgbClr val="81AF00"/>
                </a:solidFill>
                <a:latin typeface="Arial"/>
                <a:cs typeface="Arial"/>
              </a:rPr>
              <a:t>o</a:t>
            </a:r>
            <a:r>
              <a:rPr b="1" spc="-4" dirty="0">
                <a:solidFill>
                  <a:srgbClr val="81AF00"/>
                </a:solidFill>
                <a:latin typeface="Arial"/>
                <a:cs typeface="Arial"/>
              </a:rPr>
              <a:t>al</a:t>
            </a:r>
            <a:r>
              <a:rPr b="1" dirty="0">
                <a:solidFill>
                  <a:srgbClr val="81AF00"/>
                </a:solidFill>
                <a:latin typeface="Arial"/>
                <a:cs typeface="Arial"/>
              </a:rPr>
              <a:t>s</a:t>
            </a:r>
            <a:r>
              <a:rPr b="1" spc="45" dirty="0">
                <a:solidFill>
                  <a:srgbClr val="81AF00"/>
                </a:solidFill>
                <a:latin typeface="Times New Roman"/>
                <a:cs typeface="Times New Roman"/>
              </a:rPr>
              <a:t> </a:t>
            </a:r>
            <a:r>
              <a:rPr dirty="0">
                <a:solidFill>
                  <a:srgbClr val="252525"/>
                </a:solidFill>
                <a:latin typeface="Arial"/>
                <a:cs typeface="Arial"/>
              </a:rPr>
              <a:t>(sup</a:t>
            </a:r>
            <a:r>
              <a:rPr spc="-8" dirty="0">
                <a:solidFill>
                  <a:srgbClr val="252525"/>
                </a:solidFill>
                <a:latin typeface="Arial"/>
                <a:cs typeface="Arial"/>
              </a:rPr>
              <a:t>p</a:t>
            </a:r>
            <a:r>
              <a:rPr spc="-4" dirty="0">
                <a:solidFill>
                  <a:srgbClr val="252525"/>
                </a:solidFill>
                <a:latin typeface="Arial"/>
                <a:cs typeface="Arial"/>
              </a:rPr>
              <a:t>or</a:t>
            </a:r>
            <a:r>
              <a:rPr dirty="0">
                <a:solidFill>
                  <a:srgbClr val="252525"/>
                </a:solidFill>
                <a:latin typeface="Arial"/>
                <a:cs typeface="Arial"/>
              </a:rPr>
              <a:t>t</a:t>
            </a:r>
            <a:r>
              <a:rPr spc="56" dirty="0">
                <a:solidFill>
                  <a:srgbClr val="252525"/>
                </a:solidFill>
                <a:latin typeface="Times New Roman"/>
                <a:cs typeface="Times New Roman"/>
              </a:rPr>
              <a:t> </a:t>
            </a:r>
            <a:r>
              <a:rPr spc="-4" dirty="0">
                <a:solidFill>
                  <a:srgbClr val="252525"/>
                </a:solidFill>
                <a:latin typeface="Arial"/>
                <a:cs typeface="Arial"/>
              </a:rPr>
              <a:t>d</a:t>
            </a:r>
            <a:r>
              <a:rPr spc="-8" dirty="0">
                <a:solidFill>
                  <a:srgbClr val="252525"/>
                </a:solidFill>
                <a:latin typeface="Arial"/>
                <a:cs typeface="Arial"/>
              </a:rPr>
              <a:t>e</a:t>
            </a:r>
            <a:r>
              <a:rPr dirty="0">
                <a:solidFill>
                  <a:srgbClr val="252525"/>
                </a:solidFill>
                <a:latin typeface="Arial"/>
                <a:cs typeface="Arial"/>
              </a:rPr>
              <a:t>ci</a:t>
            </a:r>
            <a:r>
              <a:rPr spc="-8" dirty="0">
                <a:solidFill>
                  <a:srgbClr val="252525"/>
                </a:solidFill>
                <a:latin typeface="Arial"/>
                <a:cs typeface="Arial"/>
              </a:rPr>
              <a:t>s</a:t>
            </a:r>
            <a:r>
              <a:rPr spc="-4" dirty="0">
                <a:solidFill>
                  <a:srgbClr val="252525"/>
                </a:solidFill>
                <a:latin typeface="Arial"/>
                <a:cs typeface="Arial"/>
              </a:rPr>
              <a:t>i</a:t>
            </a:r>
            <a:r>
              <a:rPr spc="-8" dirty="0">
                <a:solidFill>
                  <a:srgbClr val="252525"/>
                </a:solidFill>
                <a:latin typeface="Arial"/>
                <a:cs typeface="Arial"/>
              </a:rPr>
              <a:t>o</a:t>
            </a:r>
            <a:r>
              <a:rPr dirty="0">
                <a:solidFill>
                  <a:srgbClr val="252525"/>
                </a:solidFill>
                <a:latin typeface="Arial"/>
                <a:cs typeface="Arial"/>
              </a:rPr>
              <a:t>n</a:t>
            </a:r>
            <a:r>
              <a:rPr spc="64" dirty="0">
                <a:solidFill>
                  <a:srgbClr val="252525"/>
                </a:solidFill>
                <a:latin typeface="Times New Roman"/>
                <a:cs typeface="Times New Roman"/>
              </a:rPr>
              <a:t> </a:t>
            </a:r>
            <a:r>
              <a:rPr dirty="0">
                <a:solidFill>
                  <a:srgbClr val="252525"/>
                </a:solidFill>
                <a:latin typeface="Arial"/>
                <a:cs typeface="Arial"/>
              </a:rPr>
              <a:t>mak</a:t>
            </a:r>
            <a:r>
              <a:rPr spc="-8" dirty="0">
                <a:solidFill>
                  <a:srgbClr val="252525"/>
                </a:solidFill>
                <a:latin typeface="Arial"/>
                <a:cs typeface="Arial"/>
              </a:rPr>
              <a:t>i</a:t>
            </a:r>
            <a:r>
              <a:rPr spc="-4" dirty="0">
                <a:solidFill>
                  <a:srgbClr val="252525"/>
                </a:solidFill>
                <a:latin typeface="Arial"/>
                <a:cs typeface="Arial"/>
              </a:rPr>
              <a:t>n</a:t>
            </a:r>
            <a:r>
              <a:rPr spc="-8" dirty="0">
                <a:solidFill>
                  <a:srgbClr val="252525"/>
                </a:solidFill>
                <a:latin typeface="Arial"/>
                <a:cs typeface="Arial"/>
              </a:rPr>
              <a:t>g</a:t>
            </a:r>
            <a:r>
              <a:rPr dirty="0">
                <a:solidFill>
                  <a:srgbClr val="252525"/>
                </a:solidFill>
                <a:latin typeface="Arial"/>
                <a:cs typeface="Arial"/>
              </a:rPr>
              <a:t>!)</a:t>
            </a:r>
            <a:endParaRPr dirty="0">
              <a:latin typeface="Arial"/>
              <a:cs typeface="Arial"/>
            </a:endParaRPr>
          </a:p>
          <a:p>
            <a:pPr fontAlgn="auto">
              <a:spcBef>
                <a:spcPts val="8"/>
              </a:spcBef>
              <a:spcAft>
                <a:spcPts val="0"/>
              </a:spcAft>
              <a:defRPr/>
            </a:pPr>
            <a:endParaRPr sz="1575" dirty="0">
              <a:latin typeface="Times New Roman"/>
              <a:cs typeface="Times New Roman"/>
            </a:endParaRPr>
          </a:p>
          <a:p>
            <a:pPr marL="9525" fontAlgn="auto">
              <a:spcBef>
                <a:spcPts val="0"/>
              </a:spcBef>
              <a:spcAft>
                <a:spcPts val="0"/>
              </a:spcAft>
              <a:defRPr/>
            </a:pPr>
            <a:r>
              <a:rPr dirty="0">
                <a:solidFill>
                  <a:srgbClr val="99CD00"/>
                </a:solidFill>
                <a:latin typeface="Wingdings 3"/>
                <a:cs typeface="Wingdings 3"/>
              </a:rPr>
              <a:t></a:t>
            </a:r>
            <a:r>
              <a:rPr spc="-30" dirty="0">
                <a:solidFill>
                  <a:srgbClr val="99CD00"/>
                </a:solidFill>
                <a:latin typeface="Times New Roman"/>
                <a:cs typeface="Times New Roman"/>
              </a:rPr>
              <a:t> </a:t>
            </a:r>
            <a:r>
              <a:rPr spc="-15" dirty="0">
                <a:solidFill>
                  <a:srgbClr val="252525"/>
                </a:solidFill>
                <a:latin typeface="Arial"/>
                <a:cs typeface="Arial"/>
              </a:rPr>
              <a:t>E</a:t>
            </a:r>
            <a:r>
              <a:rPr spc="-26" dirty="0">
                <a:solidFill>
                  <a:srgbClr val="252525"/>
                </a:solidFill>
                <a:latin typeface="Arial"/>
                <a:cs typeface="Arial"/>
              </a:rPr>
              <a:t>x</a:t>
            </a:r>
            <a:r>
              <a:rPr spc="-4" dirty="0">
                <a:solidFill>
                  <a:srgbClr val="252525"/>
                </a:solidFill>
                <a:latin typeface="Arial"/>
                <a:cs typeface="Arial"/>
              </a:rPr>
              <a:t>ample</a:t>
            </a:r>
            <a:r>
              <a:rPr dirty="0">
                <a:solidFill>
                  <a:srgbClr val="252525"/>
                </a:solidFill>
                <a:latin typeface="Arial"/>
                <a:cs typeface="Arial"/>
              </a:rPr>
              <a:t>:</a:t>
            </a:r>
            <a:r>
              <a:rPr spc="68" dirty="0">
                <a:solidFill>
                  <a:srgbClr val="252525"/>
                </a:solidFill>
                <a:latin typeface="Times New Roman"/>
                <a:cs typeface="Times New Roman"/>
              </a:rPr>
              <a:t> </a:t>
            </a:r>
            <a:r>
              <a:rPr dirty="0">
                <a:solidFill>
                  <a:srgbClr val="252525"/>
                </a:solidFill>
                <a:latin typeface="Arial"/>
                <a:cs typeface="Arial"/>
              </a:rPr>
              <a:t>spam</a:t>
            </a:r>
            <a:r>
              <a:rPr spc="49" dirty="0">
                <a:solidFill>
                  <a:srgbClr val="252525"/>
                </a:solidFill>
                <a:latin typeface="Times New Roman"/>
                <a:cs typeface="Times New Roman"/>
              </a:rPr>
              <a:t> </a:t>
            </a:r>
            <a:r>
              <a:rPr spc="-8" dirty="0">
                <a:solidFill>
                  <a:srgbClr val="252525"/>
                </a:solidFill>
                <a:latin typeface="Arial"/>
                <a:cs typeface="Arial"/>
              </a:rPr>
              <a:t>d</a:t>
            </a:r>
            <a:r>
              <a:rPr spc="-4" dirty="0">
                <a:solidFill>
                  <a:srgbClr val="252525"/>
                </a:solidFill>
                <a:latin typeface="Arial"/>
                <a:cs typeface="Arial"/>
              </a:rPr>
              <a:t>etection</a:t>
            </a:r>
            <a:endParaRPr dirty="0">
              <a:latin typeface="Arial"/>
              <a:cs typeface="Arial"/>
            </a:endParaRPr>
          </a:p>
          <a:p>
            <a:pPr marL="352425" fontAlgn="auto">
              <a:spcBef>
                <a:spcPts val="544"/>
              </a:spcBef>
              <a:spcAft>
                <a:spcPts val="0"/>
              </a:spcAft>
              <a:defRPr/>
            </a:pPr>
            <a:r>
              <a:rPr sz="1125" dirty="0">
                <a:latin typeface="Wingdings 3"/>
                <a:cs typeface="Wingdings 3"/>
              </a:rPr>
              <a:t></a:t>
            </a:r>
            <a:r>
              <a:rPr sz="1125" dirty="0">
                <a:latin typeface="Times New Roman"/>
                <a:cs typeface="Times New Roman"/>
              </a:rPr>
              <a:t> </a:t>
            </a:r>
            <a:r>
              <a:rPr sz="1125" spc="124" dirty="0">
                <a:latin typeface="Times New Roman"/>
                <a:cs typeface="Times New Roman"/>
              </a:rPr>
              <a:t> </a:t>
            </a:r>
            <a:r>
              <a:rPr sz="1500" dirty="0">
                <a:solidFill>
                  <a:srgbClr val="252525"/>
                </a:solidFill>
                <a:latin typeface="Arial"/>
                <a:cs typeface="Arial"/>
              </a:rPr>
              <a:t>A</a:t>
            </a:r>
            <a:r>
              <a:rPr sz="1500" spc="38" dirty="0">
                <a:solidFill>
                  <a:srgbClr val="252525"/>
                </a:solidFill>
                <a:latin typeface="Times New Roman"/>
                <a:cs typeface="Times New Roman"/>
              </a:rPr>
              <a:t> </a:t>
            </a:r>
            <a:r>
              <a:rPr sz="1500" dirty="0">
                <a:solidFill>
                  <a:srgbClr val="252525"/>
                </a:solidFill>
                <a:latin typeface="Arial"/>
                <a:cs typeface="Arial"/>
              </a:rPr>
              <a:t>spam</a:t>
            </a:r>
            <a:r>
              <a:rPr sz="1500" spc="15" dirty="0">
                <a:solidFill>
                  <a:srgbClr val="252525"/>
                </a:solidFill>
                <a:latin typeface="Times New Roman"/>
                <a:cs typeface="Times New Roman"/>
              </a:rPr>
              <a:t> </a:t>
            </a:r>
            <a:r>
              <a:rPr sz="1500" spc="-4" dirty="0">
                <a:solidFill>
                  <a:srgbClr val="252525"/>
                </a:solidFill>
                <a:latin typeface="Arial"/>
                <a:cs typeface="Arial"/>
              </a:rPr>
              <a:t>detectio</a:t>
            </a:r>
            <a:r>
              <a:rPr sz="1500" dirty="0">
                <a:solidFill>
                  <a:srgbClr val="252525"/>
                </a:solidFill>
                <a:latin typeface="Arial"/>
                <a:cs typeface="Arial"/>
              </a:rPr>
              <a:t>n</a:t>
            </a:r>
            <a:r>
              <a:rPr sz="1500" spc="19" dirty="0">
                <a:solidFill>
                  <a:srgbClr val="252525"/>
                </a:solidFill>
                <a:latin typeface="Times New Roman"/>
                <a:cs typeface="Times New Roman"/>
              </a:rPr>
              <a:t> </a:t>
            </a:r>
            <a:r>
              <a:rPr sz="1500" dirty="0">
                <a:solidFill>
                  <a:srgbClr val="252525"/>
                </a:solidFill>
                <a:latin typeface="Arial"/>
                <a:cs typeface="Arial"/>
              </a:rPr>
              <a:t>model</a:t>
            </a:r>
            <a:r>
              <a:rPr sz="1500" spc="23" dirty="0">
                <a:solidFill>
                  <a:srgbClr val="252525"/>
                </a:solidFill>
                <a:latin typeface="Times New Roman"/>
                <a:cs typeface="Times New Roman"/>
              </a:rPr>
              <a:t> </a:t>
            </a:r>
            <a:r>
              <a:rPr sz="1500" dirty="0">
                <a:solidFill>
                  <a:srgbClr val="252525"/>
                </a:solidFill>
                <a:latin typeface="Arial"/>
                <a:cs typeface="Arial"/>
              </a:rPr>
              <a:t>may</a:t>
            </a:r>
            <a:r>
              <a:rPr sz="1500" spc="34" dirty="0">
                <a:solidFill>
                  <a:srgbClr val="252525"/>
                </a:solidFill>
                <a:latin typeface="Times New Roman"/>
                <a:cs typeface="Times New Roman"/>
              </a:rPr>
              <a:t> </a:t>
            </a:r>
            <a:r>
              <a:rPr sz="1500" spc="-4" dirty="0">
                <a:solidFill>
                  <a:srgbClr val="252525"/>
                </a:solidFill>
                <a:latin typeface="Arial"/>
                <a:cs typeface="Arial"/>
              </a:rPr>
              <a:t>b</a:t>
            </a:r>
            <a:r>
              <a:rPr sz="1500" dirty="0">
                <a:solidFill>
                  <a:srgbClr val="252525"/>
                </a:solidFill>
                <a:latin typeface="Arial"/>
                <a:cs typeface="Arial"/>
              </a:rPr>
              <a:t>e</a:t>
            </a:r>
            <a:r>
              <a:rPr sz="1500" spc="26" dirty="0">
                <a:solidFill>
                  <a:srgbClr val="252525"/>
                </a:solidFill>
                <a:latin typeface="Times New Roman"/>
                <a:cs typeface="Times New Roman"/>
              </a:rPr>
              <a:t> </a:t>
            </a:r>
            <a:r>
              <a:rPr sz="1500" spc="-4" dirty="0">
                <a:solidFill>
                  <a:srgbClr val="252525"/>
                </a:solidFill>
                <a:latin typeface="Arial"/>
                <a:cs typeface="Arial"/>
              </a:rPr>
              <a:t>e</a:t>
            </a:r>
            <a:r>
              <a:rPr sz="1500" spc="-8" dirty="0">
                <a:solidFill>
                  <a:srgbClr val="252525"/>
                </a:solidFill>
                <a:latin typeface="Arial"/>
                <a:cs typeface="Arial"/>
              </a:rPr>
              <a:t>x</a:t>
            </a:r>
            <a:r>
              <a:rPr sz="1500" dirty="0">
                <a:solidFill>
                  <a:srgbClr val="252525"/>
                </a:solidFill>
                <a:latin typeface="Arial"/>
                <a:cs typeface="Arial"/>
              </a:rPr>
              <a:t>tremely</a:t>
            </a:r>
            <a:r>
              <a:rPr sz="1500" spc="19" dirty="0">
                <a:solidFill>
                  <a:srgbClr val="252525"/>
                </a:solidFill>
                <a:latin typeface="Times New Roman"/>
                <a:cs typeface="Times New Roman"/>
              </a:rPr>
              <a:t> </a:t>
            </a:r>
            <a:r>
              <a:rPr sz="1500" spc="-4" dirty="0">
                <a:solidFill>
                  <a:srgbClr val="252525"/>
                </a:solidFill>
                <a:latin typeface="Arial"/>
                <a:cs typeface="Arial"/>
              </a:rPr>
              <a:t>ac</a:t>
            </a:r>
            <a:r>
              <a:rPr sz="1500" spc="4" dirty="0">
                <a:solidFill>
                  <a:srgbClr val="252525"/>
                </a:solidFill>
                <a:latin typeface="Arial"/>
                <a:cs typeface="Arial"/>
              </a:rPr>
              <a:t>c</a:t>
            </a:r>
            <a:r>
              <a:rPr sz="1500" spc="-4" dirty="0">
                <a:solidFill>
                  <a:srgbClr val="252525"/>
                </a:solidFill>
                <a:latin typeface="Arial"/>
                <a:cs typeface="Arial"/>
              </a:rPr>
              <a:t>urate</a:t>
            </a:r>
            <a:endParaRPr sz="1500" dirty="0">
              <a:latin typeface="Arial"/>
              <a:cs typeface="Arial"/>
            </a:endParaRPr>
          </a:p>
          <a:p>
            <a:pPr marL="352425" fontAlgn="auto">
              <a:spcBef>
                <a:spcPts val="540"/>
              </a:spcBef>
              <a:spcAft>
                <a:spcPts val="0"/>
              </a:spcAft>
              <a:defRPr/>
            </a:pPr>
            <a:r>
              <a:rPr sz="1125" dirty="0">
                <a:latin typeface="Wingdings 3"/>
                <a:cs typeface="Wingdings 3"/>
              </a:rPr>
              <a:t></a:t>
            </a:r>
            <a:r>
              <a:rPr sz="1125" dirty="0">
                <a:latin typeface="Times New Roman"/>
                <a:cs typeface="Times New Roman"/>
              </a:rPr>
              <a:t> </a:t>
            </a:r>
            <a:r>
              <a:rPr sz="1125" spc="124" dirty="0">
                <a:latin typeface="Times New Roman"/>
                <a:cs typeface="Times New Roman"/>
              </a:rPr>
              <a:t> </a:t>
            </a:r>
            <a:r>
              <a:rPr sz="1500" dirty="0">
                <a:solidFill>
                  <a:srgbClr val="252525"/>
                </a:solidFill>
                <a:latin typeface="Arial"/>
                <a:cs typeface="Arial"/>
              </a:rPr>
              <a:t>E</a:t>
            </a:r>
            <a:r>
              <a:rPr sz="1500" spc="-8" dirty="0">
                <a:solidFill>
                  <a:srgbClr val="252525"/>
                </a:solidFill>
                <a:latin typeface="Arial"/>
                <a:cs typeface="Arial"/>
              </a:rPr>
              <a:t>v</a:t>
            </a:r>
            <a:r>
              <a:rPr sz="1500" spc="-4" dirty="0">
                <a:solidFill>
                  <a:srgbClr val="252525"/>
                </a:solidFill>
                <a:latin typeface="Arial"/>
                <a:cs typeface="Arial"/>
              </a:rPr>
              <a:t>aluatio</a:t>
            </a:r>
            <a:r>
              <a:rPr sz="1500" dirty="0">
                <a:solidFill>
                  <a:srgbClr val="252525"/>
                </a:solidFill>
                <a:latin typeface="Arial"/>
                <a:cs typeface="Arial"/>
              </a:rPr>
              <a:t>n</a:t>
            </a:r>
            <a:r>
              <a:rPr sz="1500" spc="41" dirty="0">
                <a:solidFill>
                  <a:srgbClr val="252525"/>
                </a:solidFill>
                <a:latin typeface="Times New Roman"/>
                <a:cs typeface="Times New Roman"/>
              </a:rPr>
              <a:t> </a:t>
            </a:r>
            <a:r>
              <a:rPr sz="1500" dirty="0">
                <a:solidFill>
                  <a:srgbClr val="252525"/>
                </a:solidFill>
                <a:latin typeface="Arial"/>
                <a:cs typeface="Arial"/>
              </a:rPr>
              <a:t>sho</a:t>
            </a:r>
            <a:r>
              <a:rPr sz="1500" spc="-4" dirty="0">
                <a:solidFill>
                  <a:srgbClr val="252525"/>
                </a:solidFill>
                <a:latin typeface="Arial"/>
                <a:cs typeface="Arial"/>
              </a:rPr>
              <a:t>w</a:t>
            </a:r>
            <a:r>
              <a:rPr sz="1500" dirty="0">
                <a:solidFill>
                  <a:srgbClr val="252525"/>
                </a:solidFill>
                <a:latin typeface="Arial"/>
                <a:cs typeface="Arial"/>
              </a:rPr>
              <a:t>s</a:t>
            </a:r>
            <a:r>
              <a:rPr sz="1500" spc="26" dirty="0">
                <a:solidFill>
                  <a:srgbClr val="252525"/>
                </a:solidFill>
                <a:latin typeface="Times New Roman"/>
                <a:cs typeface="Times New Roman"/>
              </a:rPr>
              <a:t> </a:t>
            </a:r>
            <a:r>
              <a:rPr sz="1500" dirty="0">
                <a:solidFill>
                  <a:srgbClr val="252525"/>
                </a:solidFill>
                <a:latin typeface="Arial"/>
                <a:cs typeface="Arial"/>
              </a:rPr>
              <a:t>that</a:t>
            </a:r>
            <a:r>
              <a:rPr sz="1500" spc="23" dirty="0">
                <a:solidFill>
                  <a:srgbClr val="252525"/>
                </a:solidFill>
                <a:latin typeface="Times New Roman"/>
                <a:cs typeface="Times New Roman"/>
              </a:rPr>
              <a:t> </a:t>
            </a:r>
            <a:r>
              <a:rPr sz="1500" spc="-4" dirty="0">
                <a:solidFill>
                  <a:srgbClr val="252525"/>
                </a:solidFill>
                <a:latin typeface="Arial"/>
                <a:cs typeface="Arial"/>
              </a:rPr>
              <a:t>i</a:t>
            </a:r>
            <a:r>
              <a:rPr sz="1500" dirty="0">
                <a:solidFill>
                  <a:srgbClr val="252525"/>
                </a:solidFill>
                <a:latin typeface="Arial"/>
                <a:cs typeface="Arial"/>
              </a:rPr>
              <a:t>t</a:t>
            </a:r>
            <a:r>
              <a:rPr sz="1500" spc="34" dirty="0">
                <a:solidFill>
                  <a:srgbClr val="252525"/>
                </a:solidFill>
                <a:latin typeface="Times New Roman"/>
                <a:cs typeface="Times New Roman"/>
              </a:rPr>
              <a:t> </a:t>
            </a:r>
            <a:r>
              <a:rPr sz="1500" spc="-4" dirty="0">
                <a:solidFill>
                  <a:srgbClr val="252525"/>
                </a:solidFill>
                <a:latin typeface="Arial"/>
                <a:cs typeface="Arial"/>
              </a:rPr>
              <a:t>p</a:t>
            </a:r>
            <a:r>
              <a:rPr sz="1500" dirty="0">
                <a:solidFill>
                  <a:srgbClr val="252525"/>
                </a:solidFill>
                <a:latin typeface="Arial"/>
                <a:cs typeface="Arial"/>
              </a:rPr>
              <a:t>r</a:t>
            </a:r>
            <a:r>
              <a:rPr sz="1500" spc="-4" dirty="0">
                <a:solidFill>
                  <a:srgbClr val="252525"/>
                </a:solidFill>
                <a:latin typeface="Arial"/>
                <a:cs typeface="Arial"/>
              </a:rPr>
              <a:t>odu</a:t>
            </a:r>
            <a:r>
              <a:rPr sz="1500" spc="8" dirty="0">
                <a:solidFill>
                  <a:srgbClr val="252525"/>
                </a:solidFill>
                <a:latin typeface="Arial"/>
                <a:cs typeface="Arial"/>
              </a:rPr>
              <a:t>c</a:t>
            </a:r>
            <a:r>
              <a:rPr sz="1500" spc="-4" dirty="0">
                <a:solidFill>
                  <a:srgbClr val="252525"/>
                </a:solidFill>
                <a:latin typeface="Arial"/>
                <a:cs typeface="Arial"/>
              </a:rPr>
              <a:t>e</a:t>
            </a:r>
            <a:r>
              <a:rPr sz="1500" dirty="0">
                <a:solidFill>
                  <a:srgbClr val="252525"/>
                </a:solidFill>
                <a:latin typeface="Arial"/>
                <a:cs typeface="Arial"/>
              </a:rPr>
              <a:t>s</a:t>
            </a:r>
            <a:r>
              <a:rPr sz="1500" spc="8" dirty="0">
                <a:solidFill>
                  <a:srgbClr val="252525"/>
                </a:solidFill>
                <a:latin typeface="Times New Roman"/>
                <a:cs typeface="Times New Roman"/>
              </a:rPr>
              <a:t> </a:t>
            </a:r>
            <a:r>
              <a:rPr sz="1500" dirty="0">
                <a:solidFill>
                  <a:srgbClr val="252525"/>
                </a:solidFill>
                <a:latin typeface="Arial"/>
                <a:cs typeface="Arial"/>
              </a:rPr>
              <a:t>too</a:t>
            </a:r>
            <a:r>
              <a:rPr sz="1500" spc="26" dirty="0">
                <a:solidFill>
                  <a:srgbClr val="252525"/>
                </a:solidFill>
                <a:latin typeface="Times New Roman"/>
                <a:cs typeface="Times New Roman"/>
              </a:rPr>
              <a:t> </a:t>
            </a:r>
            <a:r>
              <a:rPr sz="1500" dirty="0">
                <a:solidFill>
                  <a:srgbClr val="252525"/>
                </a:solidFill>
                <a:latin typeface="Arial"/>
                <a:cs typeface="Arial"/>
              </a:rPr>
              <a:t>many</a:t>
            </a:r>
            <a:r>
              <a:rPr sz="1500" spc="26" dirty="0">
                <a:solidFill>
                  <a:srgbClr val="252525"/>
                </a:solidFill>
                <a:latin typeface="Times New Roman"/>
                <a:cs typeface="Times New Roman"/>
              </a:rPr>
              <a:t> </a:t>
            </a:r>
            <a:r>
              <a:rPr sz="1500" dirty="0">
                <a:solidFill>
                  <a:srgbClr val="252525"/>
                </a:solidFill>
                <a:latin typeface="Arial"/>
                <a:cs typeface="Arial"/>
              </a:rPr>
              <a:t>false</a:t>
            </a:r>
            <a:r>
              <a:rPr sz="1500" spc="26" dirty="0">
                <a:solidFill>
                  <a:srgbClr val="252525"/>
                </a:solidFill>
                <a:latin typeface="Times New Roman"/>
                <a:cs typeface="Times New Roman"/>
              </a:rPr>
              <a:t> </a:t>
            </a:r>
            <a:r>
              <a:rPr sz="1500" spc="-4" dirty="0">
                <a:solidFill>
                  <a:srgbClr val="252525"/>
                </a:solidFill>
                <a:latin typeface="Arial"/>
                <a:cs typeface="Arial"/>
              </a:rPr>
              <a:t>ala</a:t>
            </a:r>
            <a:r>
              <a:rPr sz="1500" spc="4" dirty="0">
                <a:solidFill>
                  <a:srgbClr val="252525"/>
                </a:solidFill>
                <a:latin typeface="Arial"/>
                <a:cs typeface="Arial"/>
              </a:rPr>
              <a:t>r</a:t>
            </a:r>
            <a:r>
              <a:rPr sz="1500" dirty="0">
                <a:solidFill>
                  <a:srgbClr val="252525"/>
                </a:solidFill>
                <a:latin typeface="Arial"/>
                <a:cs typeface="Arial"/>
              </a:rPr>
              <a:t>ms</a:t>
            </a:r>
            <a:endParaRPr sz="1500" dirty="0">
              <a:latin typeface="Arial"/>
              <a:cs typeface="Arial"/>
            </a:endParaRPr>
          </a:p>
          <a:p>
            <a:pPr marL="352425" fontAlgn="auto">
              <a:spcBef>
                <a:spcPts val="540"/>
              </a:spcBef>
              <a:spcAft>
                <a:spcPts val="0"/>
              </a:spcAft>
              <a:defRPr/>
            </a:pPr>
            <a:r>
              <a:rPr sz="1125" dirty="0">
                <a:latin typeface="Wingdings 3"/>
                <a:cs typeface="Wingdings 3"/>
              </a:rPr>
              <a:t></a:t>
            </a:r>
            <a:r>
              <a:rPr sz="1125" dirty="0">
                <a:latin typeface="Times New Roman"/>
                <a:cs typeface="Times New Roman"/>
              </a:rPr>
              <a:t> </a:t>
            </a:r>
            <a:r>
              <a:rPr sz="1125" spc="124" dirty="0">
                <a:latin typeface="Times New Roman"/>
                <a:cs typeface="Times New Roman"/>
              </a:rPr>
              <a:t> </a:t>
            </a:r>
            <a:r>
              <a:rPr sz="1500" dirty="0">
                <a:solidFill>
                  <a:srgbClr val="252525"/>
                </a:solidFill>
                <a:latin typeface="Arial"/>
                <a:cs typeface="Arial"/>
              </a:rPr>
              <a:t>Wh</a:t>
            </a:r>
            <a:r>
              <a:rPr sz="1500" spc="4" dirty="0">
                <a:solidFill>
                  <a:srgbClr val="252525"/>
                </a:solidFill>
                <a:latin typeface="Arial"/>
                <a:cs typeface="Arial"/>
              </a:rPr>
              <a:t>a</a:t>
            </a:r>
            <a:r>
              <a:rPr sz="1500" dirty="0">
                <a:solidFill>
                  <a:srgbClr val="252525"/>
                </a:solidFill>
                <a:latin typeface="Arial"/>
                <a:cs typeface="Arial"/>
              </a:rPr>
              <a:t>t</a:t>
            </a:r>
            <a:r>
              <a:rPr sz="1500" spc="15" dirty="0">
                <a:solidFill>
                  <a:srgbClr val="252525"/>
                </a:solidFill>
                <a:latin typeface="Times New Roman"/>
                <a:cs typeface="Times New Roman"/>
              </a:rPr>
              <a:t> </a:t>
            </a:r>
            <a:r>
              <a:rPr sz="1500" spc="-4" dirty="0">
                <a:solidFill>
                  <a:srgbClr val="252525"/>
                </a:solidFill>
                <a:latin typeface="Arial"/>
                <a:cs typeface="Arial"/>
              </a:rPr>
              <a:t>i</a:t>
            </a:r>
            <a:r>
              <a:rPr sz="1500" dirty="0">
                <a:solidFill>
                  <a:srgbClr val="252525"/>
                </a:solidFill>
                <a:latin typeface="Arial"/>
                <a:cs typeface="Arial"/>
              </a:rPr>
              <a:t>s</a:t>
            </a:r>
            <a:r>
              <a:rPr sz="1500" spc="41" dirty="0">
                <a:solidFill>
                  <a:srgbClr val="252525"/>
                </a:solidFill>
                <a:latin typeface="Times New Roman"/>
                <a:cs typeface="Times New Roman"/>
              </a:rPr>
              <a:t> </a:t>
            </a:r>
            <a:r>
              <a:rPr sz="1500" dirty="0">
                <a:solidFill>
                  <a:srgbClr val="252525"/>
                </a:solidFill>
                <a:latin typeface="Arial"/>
                <a:cs typeface="Arial"/>
              </a:rPr>
              <a:t>the</a:t>
            </a:r>
            <a:r>
              <a:rPr sz="1500" spc="26" dirty="0">
                <a:solidFill>
                  <a:srgbClr val="252525"/>
                </a:solidFill>
                <a:latin typeface="Times New Roman"/>
                <a:cs typeface="Times New Roman"/>
              </a:rPr>
              <a:t> </a:t>
            </a:r>
            <a:r>
              <a:rPr sz="1500" dirty="0">
                <a:solidFill>
                  <a:srgbClr val="252525"/>
                </a:solidFill>
                <a:latin typeface="Arial"/>
                <a:cs typeface="Arial"/>
              </a:rPr>
              <a:t>c</a:t>
            </a:r>
            <a:r>
              <a:rPr sz="1500" spc="4" dirty="0">
                <a:solidFill>
                  <a:srgbClr val="252525"/>
                </a:solidFill>
                <a:latin typeface="Arial"/>
                <a:cs typeface="Arial"/>
              </a:rPr>
              <a:t>o</a:t>
            </a:r>
            <a:r>
              <a:rPr sz="1500" dirty="0">
                <a:solidFill>
                  <a:srgbClr val="252525"/>
                </a:solidFill>
                <a:latin typeface="Arial"/>
                <a:cs typeface="Arial"/>
              </a:rPr>
              <a:t>st</a:t>
            </a:r>
            <a:r>
              <a:rPr sz="1500" spc="19" dirty="0">
                <a:solidFill>
                  <a:srgbClr val="252525"/>
                </a:solidFill>
                <a:latin typeface="Times New Roman"/>
                <a:cs typeface="Times New Roman"/>
              </a:rPr>
              <a:t> </a:t>
            </a:r>
            <a:r>
              <a:rPr sz="1500" spc="-4" dirty="0">
                <a:solidFill>
                  <a:srgbClr val="252525"/>
                </a:solidFill>
                <a:latin typeface="Arial"/>
                <a:cs typeface="Arial"/>
              </a:rPr>
              <a:t>o</a:t>
            </a:r>
            <a:r>
              <a:rPr sz="1500" dirty="0">
                <a:solidFill>
                  <a:srgbClr val="252525"/>
                </a:solidFill>
                <a:latin typeface="Arial"/>
                <a:cs typeface="Arial"/>
              </a:rPr>
              <a:t>f</a:t>
            </a:r>
            <a:r>
              <a:rPr sz="1500" spc="34" dirty="0">
                <a:solidFill>
                  <a:srgbClr val="252525"/>
                </a:solidFill>
                <a:latin typeface="Times New Roman"/>
                <a:cs typeface="Times New Roman"/>
              </a:rPr>
              <a:t> </a:t>
            </a:r>
            <a:r>
              <a:rPr sz="1500" spc="-4" dirty="0">
                <a:solidFill>
                  <a:srgbClr val="252525"/>
                </a:solidFill>
                <a:latin typeface="Arial"/>
                <a:cs typeface="Arial"/>
              </a:rPr>
              <a:t>dealin</a:t>
            </a:r>
            <a:r>
              <a:rPr sz="1500" dirty="0">
                <a:solidFill>
                  <a:srgbClr val="252525"/>
                </a:solidFill>
                <a:latin typeface="Arial"/>
                <a:cs typeface="Arial"/>
              </a:rPr>
              <a:t>g</a:t>
            </a:r>
            <a:r>
              <a:rPr sz="1500" spc="30" dirty="0">
                <a:solidFill>
                  <a:srgbClr val="252525"/>
                </a:solidFill>
                <a:latin typeface="Times New Roman"/>
                <a:cs typeface="Times New Roman"/>
              </a:rPr>
              <a:t> </a:t>
            </a:r>
            <a:r>
              <a:rPr sz="1500" spc="-4" dirty="0">
                <a:solidFill>
                  <a:srgbClr val="252525"/>
                </a:solidFill>
                <a:latin typeface="Arial"/>
                <a:cs typeface="Arial"/>
              </a:rPr>
              <a:t>wit</a:t>
            </a:r>
            <a:r>
              <a:rPr sz="1500" dirty="0">
                <a:solidFill>
                  <a:srgbClr val="252525"/>
                </a:solidFill>
                <a:latin typeface="Arial"/>
                <a:cs typeface="Arial"/>
              </a:rPr>
              <a:t>h</a:t>
            </a:r>
            <a:r>
              <a:rPr sz="1500" spc="41" dirty="0">
                <a:solidFill>
                  <a:srgbClr val="252525"/>
                </a:solidFill>
                <a:latin typeface="Times New Roman"/>
                <a:cs typeface="Times New Roman"/>
              </a:rPr>
              <a:t> </a:t>
            </a:r>
            <a:r>
              <a:rPr sz="1500" spc="-8" dirty="0">
                <a:solidFill>
                  <a:srgbClr val="252525"/>
                </a:solidFill>
                <a:latin typeface="Arial"/>
                <a:cs typeface="Arial"/>
              </a:rPr>
              <a:t>f</a:t>
            </a:r>
            <a:r>
              <a:rPr sz="1500" spc="-4" dirty="0">
                <a:solidFill>
                  <a:srgbClr val="252525"/>
                </a:solidFill>
                <a:latin typeface="Arial"/>
                <a:cs typeface="Arial"/>
              </a:rPr>
              <a:t>al</a:t>
            </a:r>
            <a:r>
              <a:rPr sz="1500" dirty="0">
                <a:solidFill>
                  <a:srgbClr val="252525"/>
                </a:solidFill>
                <a:latin typeface="Arial"/>
                <a:cs typeface="Arial"/>
              </a:rPr>
              <a:t>se</a:t>
            </a:r>
            <a:r>
              <a:rPr sz="1500" spc="30" dirty="0">
                <a:solidFill>
                  <a:srgbClr val="252525"/>
                </a:solidFill>
                <a:latin typeface="Times New Roman"/>
                <a:cs typeface="Times New Roman"/>
              </a:rPr>
              <a:t> </a:t>
            </a:r>
            <a:r>
              <a:rPr sz="1500" spc="-4" dirty="0">
                <a:solidFill>
                  <a:srgbClr val="252525"/>
                </a:solidFill>
                <a:latin typeface="Arial"/>
                <a:cs typeface="Arial"/>
              </a:rPr>
              <a:t>ala</a:t>
            </a:r>
            <a:r>
              <a:rPr sz="1500" spc="4" dirty="0">
                <a:solidFill>
                  <a:srgbClr val="252525"/>
                </a:solidFill>
                <a:latin typeface="Arial"/>
                <a:cs typeface="Arial"/>
              </a:rPr>
              <a:t>r</a:t>
            </a:r>
            <a:r>
              <a:rPr sz="1500" dirty="0">
                <a:solidFill>
                  <a:srgbClr val="252525"/>
                </a:solidFill>
                <a:latin typeface="Arial"/>
                <a:cs typeface="Arial"/>
              </a:rPr>
              <a:t>ms?</a:t>
            </a:r>
            <a:endParaRPr sz="1500" dirty="0">
              <a:latin typeface="Arial"/>
              <a:cs typeface="Arial"/>
            </a:endParaRPr>
          </a:p>
        </p:txBody>
      </p:sp>
      <p:sp>
        <p:nvSpPr>
          <p:cNvPr id="6" name="object 6"/>
          <p:cNvSpPr txBox="1">
            <a:spLocks noGrp="1"/>
          </p:cNvSpPr>
          <p:nvPr>
            <p:ph type="title"/>
          </p:nvPr>
        </p:nvSpPr>
        <p:spPr>
          <a:xfrm>
            <a:off x="3922065" y="782278"/>
            <a:ext cx="4790136" cy="994172"/>
          </a:xfrm>
        </p:spPr>
        <p:txBody>
          <a:bodyPr vert="horz" wrap="square" lIns="91440" tIns="160020" rIns="91440" bIns="45720" numCol="1" rtlCol="0" anchor="ctr" anchorCtr="0" compatLnSpc="1">
            <a:prstTxWarp prst="textNoShape">
              <a:avLst/>
            </a:prstTxWarp>
          </a:bodyPr>
          <a:lstStyle/>
          <a:p>
            <a:pPr marL="9525" fontAlgn="auto">
              <a:spcBef>
                <a:spcPts val="0"/>
              </a:spcBef>
              <a:spcAft>
                <a:spcPts val="0"/>
              </a:spcAft>
              <a:defRPr/>
            </a:pPr>
            <a:r>
              <a:rPr spc="-19" dirty="0"/>
              <a:t>CRIS</a:t>
            </a:r>
            <a:r>
              <a:rPr spc="-23" dirty="0"/>
              <a:t>P</a:t>
            </a:r>
            <a:r>
              <a:rPr spc="-8" dirty="0"/>
              <a:t>:</a:t>
            </a:r>
            <a:r>
              <a:rPr spc="68" dirty="0">
                <a:latin typeface="Times New Roman"/>
                <a:cs typeface="Times New Roman"/>
              </a:rPr>
              <a:t> </a:t>
            </a:r>
            <a:r>
              <a:rPr spc="-11" dirty="0"/>
              <a:t>Eval</a:t>
            </a:r>
            <a:r>
              <a:rPr spc="-19" dirty="0"/>
              <a:t>u</a:t>
            </a:r>
            <a:r>
              <a:rPr spc="-11" dirty="0"/>
              <a:t>a</a:t>
            </a:r>
            <a:r>
              <a:rPr spc="-8" dirty="0"/>
              <a:t>ti</a:t>
            </a:r>
            <a:r>
              <a:rPr spc="-11" dirty="0"/>
              <a:t>o</a:t>
            </a:r>
            <a:r>
              <a:rPr spc="-15" dirty="0"/>
              <a:t>n</a:t>
            </a:r>
            <a:r>
              <a:rPr spc="56" dirty="0">
                <a:latin typeface="Times New Roman"/>
                <a:cs typeface="Times New Roman"/>
              </a:rPr>
              <a:t> </a:t>
            </a:r>
            <a:r>
              <a:rPr dirty="0"/>
              <a:t>(</a:t>
            </a:r>
            <a:r>
              <a:rPr spc="-15" dirty="0"/>
              <a:t>1/</a:t>
            </a:r>
            <a:r>
              <a:rPr spc="-8" dirty="0"/>
              <a:t>2)</a:t>
            </a:r>
          </a:p>
        </p:txBody>
      </p:sp>
      <p:sp>
        <p:nvSpPr>
          <p:cNvPr id="37899" name="object 1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9050"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D93ADE88-D76E-4657-B3F5-7A55F1E72114}" type="slidenum">
              <a:rPr lang="en-US" altLang="en-US" smtClean="0">
                <a:solidFill>
                  <a:srgbClr val="252525"/>
                </a:solidFill>
                <a:latin typeface="Arial" charset="0"/>
              </a:rPr>
              <a:pPr eaLnBrk="1" fontAlgn="base" hangingPunct="1">
                <a:spcBef>
                  <a:spcPct val="0"/>
                </a:spcBef>
                <a:spcAft>
                  <a:spcPct val="0"/>
                </a:spcAft>
              </a:pPr>
              <a:t>36</a:t>
            </a:fld>
            <a:endParaRPr lang="en-US" altLang="en-US">
              <a:solidFill>
                <a:srgbClr val="252525"/>
              </a:solidFill>
              <a:latin typeface="Arial" charset="0"/>
            </a:endParaRPr>
          </a:p>
        </p:txBody>
      </p:sp>
      <p:sp>
        <p:nvSpPr>
          <p:cNvPr id="37895" name="object 7"/>
          <p:cNvSpPr>
            <a:spLocks noChangeArrowheads="1"/>
          </p:cNvSpPr>
          <p:nvPr/>
        </p:nvSpPr>
        <p:spPr bwMode="auto">
          <a:xfrm>
            <a:off x="5735639" y="3589736"/>
            <a:ext cx="2976562" cy="635794"/>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altLang="en-US"/>
          </a:p>
        </p:txBody>
      </p:sp>
    </p:spTree>
    <p:extLst>
      <p:ext uri="{BB962C8B-B14F-4D97-AF65-F5344CB8AC3E}">
        <p14:creationId xmlns:p14="http://schemas.microsoft.com/office/powerpoint/2010/main" val="973757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8915"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38916"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38917" name="object 5"/>
          <p:cNvSpPr txBox="1">
            <a:spLocks noChangeArrowheads="1"/>
          </p:cNvSpPr>
          <p:nvPr/>
        </p:nvSpPr>
        <p:spPr bwMode="auto">
          <a:xfrm>
            <a:off x="1368404" y="2354822"/>
            <a:ext cx="7354887"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Stakeholders need to “sign off” on the deployment</a:t>
            </a:r>
            <a:r>
              <a:rPr lang="en-US" altLang="en-US" dirty="0">
                <a:latin typeface="Arial" charset="0"/>
              </a:rPr>
              <a:t> </a:t>
            </a:r>
            <a:r>
              <a:rPr lang="en-US" altLang="en-US" dirty="0">
                <a:solidFill>
                  <a:srgbClr val="252525"/>
                </a:solidFill>
                <a:latin typeface="Arial" charset="0"/>
              </a:rPr>
              <a:t>of</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the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models</a:t>
            </a:r>
            <a:endParaRPr lang="en-US" altLang="en-US" dirty="0">
              <a:latin typeface="Arial" charset="0"/>
            </a:endParaRPr>
          </a:p>
          <a:p>
            <a:pPr eaLnBrk="1" hangingPunct="1">
              <a:spcBef>
                <a:spcPts val="863"/>
              </a:spcBef>
            </a:pPr>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Ensure</a:t>
            </a:r>
            <a:r>
              <a:rPr lang="en-US" altLang="en-US" dirty="0">
                <a:solidFill>
                  <a:srgbClr val="252525"/>
                </a:solidFill>
                <a:latin typeface="Times New Roman" pitchFamily="18" charset="0"/>
                <a:cs typeface="Times New Roman" pitchFamily="18" charset="0"/>
              </a:rPr>
              <a:t> </a:t>
            </a:r>
            <a:r>
              <a:rPr lang="en-US" altLang="en-US" b="1" dirty="0">
                <a:solidFill>
                  <a:srgbClr val="81AF00"/>
                </a:solidFill>
                <a:latin typeface="Arial" charset="0"/>
              </a:rPr>
              <a:t>comprehensibility</a:t>
            </a:r>
            <a:r>
              <a:rPr lang="en-US" altLang="en-US" b="1" dirty="0">
                <a:solidFill>
                  <a:srgbClr val="81AF00"/>
                </a:solidFill>
                <a:latin typeface="Times New Roman" pitchFamily="18" charset="0"/>
                <a:cs typeface="Times New Roman" pitchFamily="18" charset="0"/>
              </a:rPr>
              <a:t> </a:t>
            </a:r>
            <a:r>
              <a:rPr lang="en-US" altLang="en-US" dirty="0">
                <a:solidFill>
                  <a:srgbClr val="252525"/>
                </a:solidFill>
                <a:latin typeface="Arial" charset="0"/>
              </a:rPr>
              <a:t>of</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the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model</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to</a:t>
            </a:r>
            <a:r>
              <a:rPr lang="en-US" altLang="en-US" dirty="0">
                <a:latin typeface="Arial" charset="0"/>
              </a:rPr>
              <a:t> </a:t>
            </a:r>
            <a:r>
              <a:rPr lang="en-US" altLang="en-US" dirty="0">
                <a:solidFill>
                  <a:srgbClr val="252525"/>
                </a:solidFill>
                <a:latin typeface="Arial" charset="0"/>
              </a:rPr>
              <a:t>stakeholders</a:t>
            </a:r>
            <a:endParaRPr lang="en-US" altLang="en-US" dirty="0">
              <a:latin typeface="Arial" charset="0"/>
            </a:endParaRPr>
          </a:p>
          <a:p>
            <a:pPr marL="266700" indent="-257175" eaLnBrk="1" hangingPunct="1">
              <a:spcBef>
                <a:spcPts val="863"/>
              </a:spcBef>
              <a:buFont typeface="Wingdings 3"/>
              <a:buChar char=""/>
            </a:pPr>
            <a:r>
              <a:rPr lang="en-US" altLang="en-US" dirty="0">
                <a:solidFill>
                  <a:srgbClr val="252525"/>
                </a:solidFill>
                <a:latin typeface="Arial" charset="0"/>
              </a:rPr>
              <a:t>Comprehensive evaluation “in production” is difficult</a:t>
            </a:r>
            <a:endParaRPr lang="en-US" altLang="en-US" dirty="0">
              <a:latin typeface="Arial" charset="0"/>
            </a:endParaRPr>
          </a:p>
          <a:p>
            <a:pPr marL="814388" lvl="1" indent="-257175" eaLnBrk="1" hangingPunct="1">
              <a:spcBef>
                <a:spcPts val="863"/>
              </a:spcBef>
              <a:buFont typeface="Wingdings 3"/>
              <a:buChar char=""/>
            </a:pPr>
            <a:r>
              <a:rPr lang="en-US" altLang="en-US" sz="1500" dirty="0">
                <a:solidFill>
                  <a:srgbClr val="252525"/>
                </a:solidFill>
                <a:latin typeface="Arial" charset="0"/>
              </a:rPr>
              <a:t>Evaluation</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framework</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needed</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a:t>
            </a:r>
            <a:r>
              <a:rPr lang="en-US" altLang="en-US" sz="1500" dirty="0" err="1">
                <a:solidFill>
                  <a:srgbClr val="252525"/>
                </a:solidFill>
                <a:latin typeface="Arial" charset="0"/>
              </a:rPr>
              <a:t>testbed</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environments)</a:t>
            </a:r>
            <a:endParaRPr lang="en-US" altLang="en-US" sz="1500" dirty="0">
              <a:latin typeface="Arial" charset="0"/>
            </a:endParaRPr>
          </a:p>
          <a:p>
            <a:pPr eaLnBrk="1" hangingPunct="1">
              <a:spcBef>
                <a:spcPts val="863"/>
              </a:spcBef>
            </a:pPr>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Design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experiments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for</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tests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in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live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systems</a:t>
            </a:r>
            <a:endParaRPr lang="en-US" altLang="en-US" dirty="0">
              <a:latin typeface="Arial" charset="0"/>
            </a:endParaRPr>
          </a:p>
          <a:p>
            <a:pPr eaLnBrk="1" hangingPunct="1">
              <a:spcBef>
                <a:spcPts val="863"/>
              </a:spcBef>
            </a:pPr>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b="1" dirty="0">
                <a:solidFill>
                  <a:srgbClr val="81AF00"/>
                </a:solidFill>
                <a:latin typeface="Arial" charset="0"/>
              </a:rPr>
              <a:t>Behavior</a:t>
            </a:r>
            <a:r>
              <a:rPr lang="en-US" altLang="en-US" b="1" dirty="0">
                <a:solidFill>
                  <a:srgbClr val="81AF00"/>
                </a:solidFill>
                <a:latin typeface="Times New Roman" pitchFamily="18" charset="0"/>
                <a:cs typeface="Times New Roman" pitchFamily="18" charset="0"/>
              </a:rPr>
              <a:t> </a:t>
            </a:r>
            <a:r>
              <a:rPr lang="en-US" altLang="en-US" dirty="0">
                <a:solidFill>
                  <a:srgbClr val="252525"/>
                </a:solidFill>
                <a:latin typeface="Arial" charset="0"/>
              </a:rPr>
              <a:t>may</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change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due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to</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model</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deployment</a:t>
            </a:r>
            <a:endParaRPr lang="en-US" altLang="en-US" dirty="0">
              <a:latin typeface="Arial" charset="0"/>
            </a:endParaRPr>
          </a:p>
        </p:txBody>
      </p:sp>
      <p:sp>
        <p:nvSpPr>
          <p:cNvPr id="6" name="object 6"/>
          <p:cNvSpPr txBox="1">
            <a:spLocks noGrp="1"/>
          </p:cNvSpPr>
          <p:nvPr>
            <p:ph type="title"/>
          </p:nvPr>
        </p:nvSpPr>
        <p:spPr>
          <a:xfrm>
            <a:off x="2367298" y="857251"/>
            <a:ext cx="5862302" cy="994172"/>
          </a:xfrm>
        </p:spPr>
        <p:txBody>
          <a:bodyPr vert="horz" wrap="square" lIns="91440" tIns="160025" rIns="91440" bIns="45720" numCol="1" rtlCol="0" anchor="ctr" anchorCtr="0" compatLnSpc="1">
            <a:prstTxWarp prst="textNoShape">
              <a:avLst/>
            </a:prstTxWarp>
          </a:bodyPr>
          <a:lstStyle/>
          <a:p>
            <a:pPr marL="9525" fontAlgn="auto">
              <a:spcBef>
                <a:spcPts val="0"/>
              </a:spcBef>
              <a:spcAft>
                <a:spcPts val="0"/>
              </a:spcAft>
              <a:defRPr/>
            </a:pPr>
            <a:r>
              <a:rPr spc="-19" dirty="0"/>
              <a:t>CRIS</a:t>
            </a:r>
            <a:r>
              <a:rPr spc="-23" dirty="0"/>
              <a:t>P</a:t>
            </a:r>
            <a:r>
              <a:rPr spc="-8" dirty="0"/>
              <a:t>:</a:t>
            </a:r>
            <a:r>
              <a:rPr spc="68" dirty="0">
                <a:latin typeface="Times New Roman"/>
                <a:cs typeface="Times New Roman"/>
              </a:rPr>
              <a:t> </a:t>
            </a:r>
            <a:r>
              <a:rPr spc="-11" dirty="0"/>
              <a:t>Eval</a:t>
            </a:r>
            <a:r>
              <a:rPr spc="-19" dirty="0"/>
              <a:t>u</a:t>
            </a:r>
            <a:r>
              <a:rPr spc="-11" dirty="0"/>
              <a:t>a</a:t>
            </a:r>
            <a:r>
              <a:rPr spc="-8" dirty="0"/>
              <a:t>ti</a:t>
            </a:r>
            <a:r>
              <a:rPr spc="-11" dirty="0"/>
              <a:t>o</a:t>
            </a:r>
            <a:r>
              <a:rPr spc="-15" dirty="0"/>
              <a:t>n</a:t>
            </a:r>
            <a:r>
              <a:rPr spc="56" dirty="0">
                <a:latin typeface="Times New Roman"/>
                <a:cs typeface="Times New Roman"/>
              </a:rPr>
              <a:t> </a:t>
            </a:r>
            <a:r>
              <a:rPr dirty="0"/>
              <a:t>(</a:t>
            </a:r>
            <a:r>
              <a:rPr spc="-15" dirty="0"/>
              <a:t>2/</a:t>
            </a:r>
            <a:r>
              <a:rPr spc="-8" dirty="0"/>
              <a:t>2)</a:t>
            </a:r>
          </a:p>
        </p:txBody>
      </p:sp>
      <p:sp>
        <p:nvSpPr>
          <p:cNvPr id="38921" name="object 10"/>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9050"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EADBD670-8E94-4780-9A19-92A17D70C6D8}" type="slidenum">
              <a:rPr lang="en-US" altLang="en-US" smtClean="0">
                <a:solidFill>
                  <a:srgbClr val="252525"/>
                </a:solidFill>
                <a:latin typeface="Arial" charset="0"/>
              </a:rPr>
              <a:pPr eaLnBrk="1" fontAlgn="base" hangingPunct="1">
                <a:spcBef>
                  <a:spcPct val="0"/>
                </a:spcBef>
                <a:spcAft>
                  <a:spcPct val="0"/>
                </a:spcAft>
              </a:pPr>
              <a:t>37</a:t>
            </a:fld>
            <a:endParaRPr lang="en-US" altLang="en-US">
              <a:solidFill>
                <a:srgbClr val="252525"/>
              </a:solidFill>
              <a:latin typeface="Arial" charset="0"/>
            </a:endParaRPr>
          </a:p>
        </p:txBody>
      </p:sp>
    </p:spTree>
    <p:extLst>
      <p:ext uri="{BB962C8B-B14F-4D97-AF65-F5344CB8AC3E}">
        <p14:creationId xmlns:p14="http://schemas.microsoft.com/office/powerpoint/2010/main" val="20814666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object 2"/>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39939" name="object 3"/>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39940" name="object 4"/>
          <p:cNvSpPr txBox="1">
            <a:spLocks noChangeArrowheads="1"/>
          </p:cNvSpPr>
          <p:nvPr/>
        </p:nvSpPr>
        <p:spPr bwMode="auto">
          <a:xfrm>
            <a:off x="611189" y="2171251"/>
            <a:ext cx="8258176" cy="3239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608013"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marL="713185" indent="-257175" eaLnBrk="1" hangingPunct="1">
              <a:buFont typeface="Wingdings" panose="05000000000000000000" pitchFamily="2" charset="2"/>
              <a:buChar char="q"/>
            </a:pPr>
            <a:r>
              <a:rPr lang="en-US" altLang="en-US" dirty="0">
                <a:solidFill>
                  <a:srgbClr val="252525"/>
                </a:solidFill>
                <a:latin typeface="Arial" charset="0"/>
              </a:rPr>
              <a:t>Models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are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put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into</a:t>
            </a:r>
            <a:r>
              <a:rPr lang="en-US" altLang="en-US" dirty="0">
                <a:solidFill>
                  <a:srgbClr val="252525"/>
                </a:solidFill>
                <a:latin typeface="Times New Roman" pitchFamily="18" charset="0"/>
                <a:cs typeface="Times New Roman" pitchFamily="18" charset="0"/>
              </a:rPr>
              <a:t> </a:t>
            </a:r>
            <a:r>
              <a:rPr lang="en-US" altLang="en-US" b="1" dirty="0">
                <a:solidFill>
                  <a:srgbClr val="81AF00"/>
                </a:solidFill>
                <a:latin typeface="Arial" charset="0"/>
              </a:rPr>
              <a:t>real</a:t>
            </a:r>
            <a:r>
              <a:rPr lang="en-US" altLang="en-US" b="1" dirty="0">
                <a:solidFill>
                  <a:srgbClr val="81AF00"/>
                </a:solidFill>
                <a:latin typeface="Times New Roman" pitchFamily="18" charset="0"/>
                <a:cs typeface="Times New Roman" pitchFamily="18" charset="0"/>
              </a:rPr>
              <a:t> </a:t>
            </a:r>
            <a:r>
              <a:rPr lang="en-US" altLang="en-US" b="1" dirty="0">
                <a:solidFill>
                  <a:srgbClr val="81AF00"/>
                </a:solidFill>
                <a:latin typeface="Arial" charset="0"/>
              </a:rPr>
              <a:t>use</a:t>
            </a:r>
            <a:r>
              <a:rPr lang="en-US" altLang="en-US" b="1" dirty="0">
                <a:solidFill>
                  <a:srgbClr val="81AF00"/>
                </a:solidFill>
                <a:latin typeface="Times New Roman" pitchFamily="18" charset="0"/>
                <a:cs typeface="Times New Roman" pitchFamily="18" charset="0"/>
              </a:rPr>
              <a:t> </a:t>
            </a:r>
            <a:r>
              <a:rPr lang="en-US" altLang="en-US" dirty="0">
                <a:solidFill>
                  <a:srgbClr val="252525"/>
                </a:solidFill>
                <a:latin typeface="Arial" charset="0"/>
              </a:rPr>
              <a:t>in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order</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to</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realize</a:t>
            </a:r>
            <a:r>
              <a:rPr lang="en-US" altLang="en-US" dirty="0">
                <a:latin typeface="Arial" charset="0"/>
              </a:rPr>
              <a:t> </a:t>
            </a:r>
            <a:r>
              <a:rPr lang="en-US" altLang="en-US" dirty="0">
                <a:solidFill>
                  <a:srgbClr val="252525"/>
                </a:solidFill>
                <a:latin typeface="Arial" charset="0"/>
              </a:rPr>
              <a:t>some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return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on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investment</a:t>
            </a:r>
            <a:endParaRPr lang="en-US" altLang="en-US" dirty="0">
              <a:latin typeface="Arial" charset="0"/>
            </a:endParaRPr>
          </a:p>
          <a:p>
            <a:pPr lvl="2" eaLnBrk="1" hangingPunct="1">
              <a:spcBef>
                <a:spcPts val="544"/>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dirty="0">
                <a:solidFill>
                  <a:srgbClr val="252525"/>
                </a:solidFill>
                <a:latin typeface="Arial" charset="0"/>
              </a:rPr>
              <a:t>Implement</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a</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predictive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model</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in</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some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business</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process</a:t>
            </a:r>
            <a:endParaRPr lang="en-US" altLang="en-US" sz="1500" dirty="0">
              <a:latin typeface="Arial" charset="0"/>
            </a:endParaRPr>
          </a:p>
          <a:p>
            <a:pPr lvl="2" eaLnBrk="1" hangingPunct="1">
              <a:spcBef>
                <a:spcPts val="544"/>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dirty="0">
                <a:solidFill>
                  <a:srgbClr val="252525"/>
                </a:solidFill>
                <a:latin typeface="Arial" charset="0"/>
              </a:rPr>
              <a:t>Example: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predict</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the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likelihood</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of</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churn</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in</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order</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to</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send</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special</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offers</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to</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customers</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who</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are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predicted</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to</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be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particularly</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at</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risk</a:t>
            </a:r>
            <a:endParaRPr lang="en-US" altLang="en-US" sz="1500" dirty="0">
              <a:latin typeface="Arial" charset="0"/>
            </a:endParaRPr>
          </a:p>
          <a:p>
            <a:pPr marL="713185" indent="-257175" eaLnBrk="1" hangingPunct="1">
              <a:spcBef>
                <a:spcPts val="863"/>
              </a:spcBef>
              <a:buFont typeface="Wingdings" panose="05000000000000000000" pitchFamily="2" charset="2"/>
              <a:buChar char="q"/>
            </a:pPr>
            <a:r>
              <a:rPr lang="en-US" altLang="en-US" dirty="0">
                <a:solidFill>
                  <a:srgbClr val="252525"/>
                </a:solidFill>
                <a:latin typeface="Arial" charset="0"/>
              </a:rPr>
              <a:t>Trend:</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DM</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techniques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themselves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are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deployed</a:t>
            </a:r>
            <a:endParaRPr lang="en-US" altLang="en-US" dirty="0">
              <a:latin typeface="Arial" charset="0"/>
            </a:endParaRPr>
          </a:p>
          <a:p>
            <a:pPr lvl="2" eaLnBrk="1" hangingPunct="1">
              <a:spcBef>
                <a:spcPts val="544"/>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dirty="0">
                <a:solidFill>
                  <a:srgbClr val="252525"/>
                </a:solidFill>
                <a:latin typeface="Arial" charset="0"/>
              </a:rPr>
              <a:t>Systems</a:t>
            </a:r>
            <a:r>
              <a:rPr lang="en-US" altLang="en-US" sz="1500" dirty="0">
                <a:solidFill>
                  <a:srgbClr val="252525"/>
                </a:solidFill>
                <a:latin typeface="Times New Roman" pitchFamily="18" charset="0"/>
                <a:cs typeface="Times New Roman" pitchFamily="18" charset="0"/>
              </a:rPr>
              <a:t> </a:t>
            </a:r>
            <a:r>
              <a:rPr lang="en-US" altLang="en-US" sz="1500" b="1" dirty="0">
                <a:solidFill>
                  <a:srgbClr val="81AF00"/>
                </a:solidFill>
                <a:latin typeface="Arial" charset="0"/>
              </a:rPr>
              <a:t>automatically</a:t>
            </a:r>
            <a:r>
              <a:rPr lang="en-US" altLang="en-US" sz="1500" b="1" dirty="0">
                <a:solidFill>
                  <a:srgbClr val="81AF00"/>
                </a:solidFill>
                <a:latin typeface="Times New Roman" pitchFamily="18" charset="0"/>
                <a:cs typeface="Times New Roman" pitchFamily="18" charset="0"/>
              </a:rPr>
              <a:t> </a:t>
            </a:r>
            <a:r>
              <a:rPr lang="en-US" altLang="en-US" sz="1500" dirty="0">
                <a:solidFill>
                  <a:srgbClr val="252525"/>
                </a:solidFill>
                <a:latin typeface="Arial" charset="0"/>
              </a:rPr>
              <a:t>build</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and</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test</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models</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in</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production</a:t>
            </a:r>
            <a:endParaRPr lang="en-US" altLang="en-US" sz="1500" dirty="0">
              <a:latin typeface="Arial" charset="0"/>
            </a:endParaRPr>
          </a:p>
          <a:p>
            <a:pPr marL="600075" lvl="1" indent="-257175" eaLnBrk="1" hangingPunct="1">
              <a:spcBef>
                <a:spcPts val="863"/>
              </a:spcBef>
              <a:buFont typeface="Wingdings" panose="05000000000000000000" pitchFamily="2" charset="2"/>
              <a:buChar char="q"/>
            </a:pPr>
            <a:r>
              <a:rPr lang="en-US" altLang="en-US" dirty="0">
                <a:solidFill>
                  <a:srgbClr val="252525"/>
                </a:solidFill>
                <a:latin typeface="Arial" charset="0"/>
              </a:rPr>
              <a:t>Rule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discovery:</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simply</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use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discovered</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rules</a:t>
            </a:r>
            <a:endParaRPr lang="en-US" altLang="en-US" dirty="0">
              <a:latin typeface="Arial" charset="0"/>
            </a:endParaRPr>
          </a:p>
          <a:p>
            <a:pPr eaLnBrk="1" hangingPunct="1">
              <a:spcBef>
                <a:spcPts val="863"/>
              </a:spcBef>
            </a:pPr>
            <a:r>
              <a:rPr lang="en-US" altLang="en-US" i="1" dirty="0">
                <a:solidFill>
                  <a:srgbClr val="252525"/>
                </a:solidFill>
                <a:latin typeface="Arial" charset="0"/>
              </a:rPr>
              <a:t>“Your model is not what the data scientists design, it’s what the engineers build.”</a:t>
            </a:r>
            <a:endParaRPr lang="en-US" altLang="en-US" dirty="0">
              <a:latin typeface="Arial" charset="0"/>
            </a:endParaRPr>
          </a:p>
          <a:p>
            <a:pPr marL="713185" indent="-257175" eaLnBrk="1" hangingPunct="1">
              <a:spcBef>
                <a:spcPts val="863"/>
              </a:spcBef>
              <a:buFont typeface="Wingdings" panose="05000000000000000000" pitchFamily="2" charset="2"/>
              <a:buChar char="q"/>
            </a:pPr>
            <a:r>
              <a:rPr lang="en-US" altLang="en-US" u="sng" dirty="0">
                <a:solidFill>
                  <a:srgbClr val="252525"/>
                </a:solidFill>
                <a:latin typeface="Arial" charset="0"/>
              </a:rPr>
              <a:t>Involve data scientists into final deployment </a:t>
            </a:r>
            <a:r>
              <a:rPr lang="en-US" altLang="en-US" u="sng" dirty="0">
                <a:solidFill>
                  <a:srgbClr val="252525"/>
                </a:solidFill>
                <a:latin typeface="Times New Roman" pitchFamily="18" charset="0"/>
                <a:cs typeface="Times New Roman" pitchFamily="18" charset="0"/>
              </a:rPr>
              <a:t>	</a:t>
            </a:r>
            <a:endParaRPr lang="en-US" altLang="en-US" dirty="0">
              <a:latin typeface="Times New Roman" pitchFamily="18" charset="0"/>
              <a:cs typeface="Times New Roman" pitchFamily="18" charset="0"/>
            </a:endParaRPr>
          </a:p>
        </p:txBody>
      </p:sp>
      <p:sp>
        <p:nvSpPr>
          <p:cNvPr id="5" name="object 5"/>
          <p:cNvSpPr txBox="1">
            <a:spLocks noGrp="1"/>
          </p:cNvSpPr>
          <p:nvPr>
            <p:ph type="title"/>
          </p:nvPr>
        </p:nvSpPr>
        <p:spPr>
          <a:xfrm>
            <a:off x="2657074" y="857251"/>
            <a:ext cx="4896386" cy="994172"/>
          </a:xfrm>
        </p:spPr>
        <p:txBody>
          <a:bodyPr vert="horz" wrap="square" lIns="91440" tIns="160020" rIns="91440" bIns="45720" numCol="1" rtlCol="0" anchor="ctr" anchorCtr="0" compatLnSpc="1">
            <a:prstTxWarp prst="textNoShape">
              <a:avLst/>
            </a:prstTxWarp>
          </a:bodyPr>
          <a:lstStyle/>
          <a:p>
            <a:pPr marL="9525" fontAlgn="auto">
              <a:spcBef>
                <a:spcPts val="0"/>
              </a:spcBef>
              <a:spcAft>
                <a:spcPts val="0"/>
              </a:spcAft>
              <a:defRPr/>
            </a:pPr>
            <a:r>
              <a:rPr spc="-19" dirty="0"/>
              <a:t>CRIS</a:t>
            </a:r>
            <a:r>
              <a:rPr spc="-23" dirty="0"/>
              <a:t>P</a:t>
            </a:r>
            <a:r>
              <a:rPr spc="-8" dirty="0"/>
              <a:t>:</a:t>
            </a:r>
            <a:r>
              <a:rPr spc="68" dirty="0">
                <a:latin typeface="Times New Roman"/>
                <a:cs typeface="Times New Roman"/>
              </a:rPr>
              <a:t> </a:t>
            </a:r>
            <a:r>
              <a:rPr spc="-19" dirty="0"/>
              <a:t>Dep</a:t>
            </a:r>
            <a:r>
              <a:rPr spc="-4" dirty="0"/>
              <a:t>l</a:t>
            </a:r>
            <a:r>
              <a:rPr spc="-19" dirty="0"/>
              <a:t>o</a:t>
            </a:r>
            <a:r>
              <a:rPr spc="-8" dirty="0"/>
              <a:t>y</a:t>
            </a:r>
            <a:r>
              <a:rPr spc="-15" dirty="0"/>
              <a:t>ment</a:t>
            </a:r>
          </a:p>
        </p:txBody>
      </p:sp>
      <p:sp>
        <p:nvSpPr>
          <p:cNvPr id="39944" name="object 9"/>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9050"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0BE677FD-D8A0-4BBD-9FFB-C69368D5EE6B}" type="slidenum">
              <a:rPr lang="en-US" altLang="en-US" smtClean="0">
                <a:solidFill>
                  <a:srgbClr val="252525"/>
                </a:solidFill>
                <a:latin typeface="Arial" charset="0"/>
              </a:rPr>
              <a:pPr eaLnBrk="1" fontAlgn="base" hangingPunct="1">
                <a:spcBef>
                  <a:spcPct val="0"/>
                </a:spcBef>
                <a:spcAft>
                  <a:spcPct val="0"/>
                </a:spcAft>
              </a:pPr>
              <a:t>38</a:t>
            </a:fld>
            <a:endParaRPr lang="en-US" altLang="en-US">
              <a:solidFill>
                <a:srgbClr val="252525"/>
              </a:solidFill>
              <a:latin typeface="Arial" charset="0"/>
            </a:endParaRPr>
          </a:p>
        </p:txBody>
      </p:sp>
    </p:spTree>
    <p:extLst>
      <p:ext uri="{BB962C8B-B14F-4D97-AF65-F5344CB8AC3E}">
        <p14:creationId xmlns:p14="http://schemas.microsoft.com/office/powerpoint/2010/main" val="39096723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0963"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40964"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40965" name="object 5"/>
          <p:cNvSpPr txBox="1">
            <a:spLocks noChangeArrowheads="1"/>
          </p:cNvSpPr>
          <p:nvPr/>
        </p:nvSpPr>
        <p:spPr bwMode="auto">
          <a:xfrm>
            <a:off x="1093789" y="2130477"/>
            <a:ext cx="7907337" cy="3403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CRISP</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looks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similar</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to</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software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development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cycle</a:t>
            </a:r>
            <a:endParaRPr lang="en-US" altLang="en-US" dirty="0">
              <a:latin typeface="Arial" charset="0"/>
            </a:endParaRPr>
          </a:p>
          <a:p>
            <a:pPr eaLnBrk="1" hangingPunct="1">
              <a:spcBef>
                <a:spcPts val="863"/>
              </a:spcBef>
            </a:pPr>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But: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DM</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is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closer</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to</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research</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t>
            </a:r>
            <a:r>
              <a:rPr lang="en-US" altLang="en-US" b="1" dirty="0">
                <a:solidFill>
                  <a:srgbClr val="81AF00"/>
                </a:solidFill>
                <a:latin typeface="Arial" charset="0"/>
              </a:rPr>
              <a:t>explorative</a:t>
            </a:r>
            <a:r>
              <a:rPr lang="en-US" altLang="en-US" b="1" dirty="0">
                <a:solidFill>
                  <a:srgbClr val="81AF00"/>
                </a:solidFill>
                <a:latin typeface="Times New Roman" pitchFamily="18" charset="0"/>
                <a:cs typeface="Times New Roman" pitchFamily="18" charset="0"/>
              </a:rPr>
              <a:t> </a:t>
            </a:r>
            <a:r>
              <a:rPr lang="en-US" altLang="en-US" b="1" dirty="0">
                <a:solidFill>
                  <a:srgbClr val="81AF00"/>
                </a:solidFill>
                <a:latin typeface="Arial" charset="0"/>
              </a:rPr>
              <a:t>analysis</a:t>
            </a:r>
            <a:r>
              <a:rPr lang="en-US" altLang="en-US" dirty="0">
                <a:solidFill>
                  <a:srgbClr val="252525"/>
                </a:solidFill>
                <a:latin typeface="Arial" charset="0"/>
              </a:rPr>
              <a:t>)</a:t>
            </a:r>
            <a:r>
              <a:rPr lang="en-US" altLang="en-US" dirty="0">
                <a:latin typeface="Arial" charset="0"/>
              </a:rPr>
              <a:t> </a:t>
            </a:r>
            <a:r>
              <a:rPr lang="en-US" altLang="en-US" dirty="0">
                <a:solidFill>
                  <a:srgbClr val="252525"/>
                </a:solidFill>
                <a:latin typeface="Arial" charset="0"/>
              </a:rPr>
              <a:t>than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it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is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to</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engineering</a:t>
            </a:r>
            <a:endParaRPr lang="en-US" altLang="en-US" dirty="0">
              <a:latin typeface="Arial" charset="0"/>
            </a:endParaRPr>
          </a:p>
          <a:p>
            <a:pPr lvl="1" eaLnBrk="1" hangingPunct="1">
              <a:spcBef>
                <a:spcPts val="544"/>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dirty="0">
                <a:solidFill>
                  <a:srgbClr val="252525"/>
                </a:solidFill>
                <a:latin typeface="Arial" charset="0"/>
              </a:rPr>
              <a:t>Outcomes</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are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far</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less</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certain</a:t>
            </a:r>
            <a:endParaRPr lang="en-US" altLang="en-US" sz="1500" dirty="0">
              <a:latin typeface="Arial" charset="0"/>
            </a:endParaRPr>
          </a:p>
          <a:p>
            <a:pPr lvl="1" eaLnBrk="1" hangingPunct="1">
              <a:spcBef>
                <a:spcPts val="544"/>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dirty="0">
                <a:solidFill>
                  <a:srgbClr val="252525"/>
                </a:solidFill>
                <a:latin typeface="Arial" charset="0"/>
              </a:rPr>
              <a:t>Results</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may</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change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the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fundamental</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understanding</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of</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problem</a:t>
            </a:r>
            <a:endParaRPr lang="en-US" altLang="en-US" sz="1500" dirty="0">
              <a:latin typeface="Arial" charset="0"/>
            </a:endParaRPr>
          </a:p>
          <a:p>
            <a:pPr lvl="1" eaLnBrk="1" hangingPunct="1">
              <a:spcBef>
                <a:spcPts val="544"/>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dirty="0">
                <a:solidFill>
                  <a:srgbClr val="252525"/>
                </a:solidFill>
                <a:latin typeface="Arial" charset="0"/>
              </a:rPr>
              <a:t>Do</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not</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deploy</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results</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of</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DM</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directly</a:t>
            </a:r>
            <a:endParaRPr lang="en-US" altLang="en-US" sz="1500" dirty="0">
              <a:latin typeface="Arial" charset="0"/>
            </a:endParaRPr>
          </a:p>
          <a:p>
            <a:pPr eaLnBrk="1" hangingPunct="1">
              <a:spcBef>
                <a:spcPts val="863"/>
              </a:spcBef>
            </a:pPr>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DM</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requires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skills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that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may</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not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be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common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among</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programmers</a:t>
            </a:r>
            <a:endParaRPr lang="en-US" altLang="en-US" dirty="0">
              <a:latin typeface="Arial" charset="0"/>
            </a:endParaRPr>
          </a:p>
          <a:p>
            <a:pPr lvl="1" eaLnBrk="1" hangingPunct="1">
              <a:spcBef>
                <a:spcPts val="544"/>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dirty="0">
                <a:solidFill>
                  <a:srgbClr val="252525"/>
                </a:solidFill>
                <a:latin typeface="Arial" charset="0"/>
              </a:rPr>
              <a:t>Formulate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problems</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well,</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analyze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results</a:t>
            </a:r>
            <a:endParaRPr lang="en-US" altLang="en-US" sz="1500" dirty="0">
              <a:latin typeface="Arial" charset="0"/>
            </a:endParaRPr>
          </a:p>
          <a:p>
            <a:pPr lvl="1" eaLnBrk="1" hangingPunct="1">
              <a:spcBef>
                <a:spcPts val="544"/>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dirty="0">
                <a:solidFill>
                  <a:srgbClr val="252525"/>
                </a:solidFill>
                <a:latin typeface="Arial" charset="0"/>
              </a:rPr>
              <a:t>Prototype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solutions</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quickly</a:t>
            </a:r>
            <a:endParaRPr lang="en-US" altLang="en-US" sz="1500" dirty="0">
              <a:latin typeface="Arial" charset="0"/>
            </a:endParaRPr>
          </a:p>
          <a:p>
            <a:pPr lvl="1" eaLnBrk="1" hangingPunct="1">
              <a:spcBef>
                <a:spcPts val="544"/>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dirty="0">
                <a:solidFill>
                  <a:srgbClr val="252525"/>
                </a:solidFill>
                <a:latin typeface="Arial" charset="0"/>
              </a:rPr>
              <a:t>Design</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experiments</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that</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represent</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good</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investments</a:t>
            </a:r>
            <a:endParaRPr lang="en-US" altLang="en-US" sz="1500" dirty="0">
              <a:latin typeface="Arial" charset="0"/>
            </a:endParaRPr>
          </a:p>
          <a:p>
            <a:pPr lvl="1" eaLnBrk="1" hangingPunct="1">
              <a:spcBef>
                <a:spcPts val="544"/>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dirty="0">
                <a:solidFill>
                  <a:srgbClr val="252525"/>
                </a:solidFill>
                <a:latin typeface="Arial" charset="0"/>
              </a:rPr>
              <a:t>Make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reasonable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assumptions</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for</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ill-structured</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problems</a:t>
            </a:r>
            <a:endParaRPr lang="en-US" altLang="en-US" sz="1500" dirty="0">
              <a:latin typeface="Arial" charset="0"/>
            </a:endParaRPr>
          </a:p>
        </p:txBody>
      </p:sp>
      <p:sp>
        <p:nvSpPr>
          <p:cNvPr id="40966" name="object 6"/>
          <p:cNvSpPr txBox="1">
            <a:spLocks noChangeArrowheads="1"/>
          </p:cNvSpPr>
          <p:nvPr/>
        </p:nvSpPr>
        <p:spPr bwMode="auto">
          <a:xfrm>
            <a:off x="3290888" y="836051"/>
            <a:ext cx="538321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sz="2100" dirty="0">
                <a:solidFill>
                  <a:srgbClr val="252525"/>
                </a:solidFill>
                <a:latin typeface="Arial" charset="0"/>
              </a:rPr>
              <a:t>Why</a:t>
            </a:r>
            <a:r>
              <a:rPr lang="en-US" altLang="en-US" sz="2100" dirty="0">
                <a:solidFill>
                  <a:srgbClr val="252525"/>
                </a:solidFill>
                <a:latin typeface="Times New Roman" pitchFamily="18" charset="0"/>
                <a:cs typeface="Times New Roman" pitchFamily="18" charset="0"/>
              </a:rPr>
              <a:t> </a:t>
            </a:r>
            <a:r>
              <a:rPr lang="en-US" altLang="en-US" sz="2100" dirty="0">
                <a:solidFill>
                  <a:srgbClr val="252525"/>
                </a:solidFill>
                <a:latin typeface="Arial" charset="0"/>
              </a:rPr>
              <a:t>DM</a:t>
            </a:r>
            <a:r>
              <a:rPr lang="en-US" altLang="en-US" sz="2100" dirty="0">
                <a:solidFill>
                  <a:srgbClr val="252525"/>
                </a:solidFill>
                <a:latin typeface="Times New Roman" pitchFamily="18" charset="0"/>
                <a:cs typeface="Times New Roman" pitchFamily="18" charset="0"/>
              </a:rPr>
              <a:t> </a:t>
            </a:r>
            <a:r>
              <a:rPr lang="en-US" altLang="en-US" sz="2100" dirty="0">
                <a:solidFill>
                  <a:srgbClr val="252525"/>
                </a:solidFill>
                <a:latin typeface="Arial" charset="0"/>
              </a:rPr>
              <a:t>is</a:t>
            </a:r>
            <a:r>
              <a:rPr lang="en-US" altLang="en-US" sz="2100" dirty="0">
                <a:solidFill>
                  <a:srgbClr val="252525"/>
                </a:solidFill>
                <a:latin typeface="Times New Roman" pitchFamily="18" charset="0"/>
                <a:cs typeface="Times New Roman" pitchFamily="18" charset="0"/>
              </a:rPr>
              <a:t> </a:t>
            </a:r>
            <a:r>
              <a:rPr lang="en-US" altLang="en-US" sz="2100" dirty="0">
                <a:solidFill>
                  <a:srgbClr val="252525"/>
                </a:solidFill>
                <a:latin typeface="Arial" charset="0"/>
              </a:rPr>
              <a:t>different</a:t>
            </a:r>
            <a:r>
              <a:rPr lang="en-US" altLang="en-US" sz="2100" dirty="0">
                <a:solidFill>
                  <a:srgbClr val="252525"/>
                </a:solidFill>
                <a:latin typeface="Times New Roman" pitchFamily="18" charset="0"/>
                <a:cs typeface="Times New Roman" pitchFamily="18" charset="0"/>
              </a:rPr>
              <a:t> </a:t>
            </a:r>
            <a:r>
              <a:rPr lang="en-US" altLang="en-US" sz="2100" dirty="0">
                <a:solidFill>
                  <a:srgbClr val="252525"/>
                </a:solidFill>
                <a:latin typeface="Arial" charset="0"/>
              </a:rPr>
              <a:t>from</a:t>
            </a:r>
            <a:r>
              <a:rPr lang="en-US" altLang="en-US" sz="2100" dirty="0">
                <a:solidFill>
                  <a:srgbClr val="252525"/>
                </a:solidFill>
                <a:latin typeface="Times New Roman" pitchFamily="18" charset="0"/>
                <a:cs typeface="Times New Roman" pitchFamily="18" charset="0"/>
              </a:rPr>
              <a:t> </a:t>
            </a:r>
            <a:r>
              <a:rPr lang="en-US" altLang="en-US" sz="2100" dirty="0">
                <a:solidFill>
                  <a:srgbClr val="252525"/>
                </a:solidFill>
                <a:latin typeface="Arial" charset="0"/>
              </a:rPr>
              <a:t>software</a:t>
            </a:r>
            <a:r>
              <a:rPr lang="en-US" altLang="en-US" sz="2100" dirty="0">
                <a:solidFill>
                  <a:srgbClr val="252525"/>
                </a:solidFill>
                <a:latin typeface="Times New Roman" pitchFamily="18" charset="0"/>
                <a:cs typeface="Times New Roman" pitchFamily="18" charset="0"/>
              </a:rPr>
              <a:t> </a:t>
            </a:r>
            <a:r>
              <a:rPr lang="en-US" altLang="en-US" sz="2100" dirty="0">
                <a:solidFill>
                  <a:srgbClr val="252525"/>
                </a:solidFill>
                <a:latin typeface="Arial" charset="0"/>
              </a:rPr>
              <a:t>development</a:t>
            </a:r>
            <a:endParaRPr lang="en-US" altLang="en-US" sz="2100" dirty="0">
              <a:latin typeface="Arial" charset="0"/>
            </a:endParaRPr>
          </a:p>
        </p:txBody>
      </p:sp>
      <p:sp>
        <p:nvSpPr>
          <p:cNvPr id="40967" name="object 7"/>
          <p:cNvSpPr>
            <a:spLocks/>
          </p:cNvSpPr>
          <p:nvPr/>
        </p:nvSpPr>
        <p:spPr bwMode="auto">
          <a:xfrm>
            <a:off x="8250239" y="941785"/>
            <a:ext cx="573087" cy="641747"/>
          </a:xfrm>
          <a:custGeom>
            <a:avLst/>
            <a:gdLst>
              <a:gd name="T0" fmla="*/ 286705 w 574040"/>
              <a:gd name="T1" fmla="*/ 182844 h 855344"/>
              <a:gd name="T2" fmla="*/ 314365 w 574040"/>
              <a:gd name="T3" fmla="*/ 215653 h 855344"/>
              <a:gd name="T4" fmla="*/ 238749 w 574040"/>
              <a:gd name="T5" fmla="*/ 273952 h 855344"/>
              <a:gd name="T6" fmla="*/ 157624 w 574040"/>
              <a:gd name="T7" fmla="*/ 371464 h 855344"/>
              <a:gd name="T8" fmla="*/ 169613 w 574040"/>
              <a:gd name="T9" fmla="*/ 454370 h 855344"/>
              <a:gd name="T10" fmla="*/ 200955 w 574040"/>
              <a:gd name="T11" fmla="*/ 482635 h 855344"/>
              <a:gd name="T12" fmla="*/ 167787 w 574040"/>
              <a:gd name="T13" fmla="*/ 518158 h 855344"/>
              <a:gd name="T14" fmla="*/ 138271 w 574040"/>
              <a:gd name="T15" fmla="*/ 615638 h 855344"/>
              <a:gd name="T16" fmla="*/ 151173 w 574040"/>
              <a:gd name="T17" fmla="*/ 659363 h 855344"/>
              <a:gd name="T18" fmla="*/ 200042 w 574040"/>
              <a:gd name="T19" fmla="*/ 855270 h 855344"/>
              <a:gd name="T20" fmla="*/ 224020 w 574040"/>
              <a:gd name="T21" fmla="*/ 818832 h 855344"/>
              <a:gd name="T22" fmla="*/ 129050 w 574040"/>
              <a:gd name="T23" fmla="*/ 783279 h 855344"/>
              <a:gd name="T24" fmla="*/ 381645 w 574040"/>
              <a:gd name="T25" fmla="*/ 657563 h 855344"/>
              <a:gd name="T26" fmla="*/ 394578 w 574040"/>
              <a:gd name="T27" fmla="*/ 615638 h 855344"/>
              <a:gd name="T28" fmla="*/ 379819 w 574040"/>
              <a:gd name="T29" fmla="*/ 540020 h 855344"/>
              <a:gd name="T30" fmla="*/ 330950 w 574040"/>
              <a:gd name="T31" fmla="*/ 475317 h 855344"/>
              <a:gd name="T32" fmla="*/ 356754 w 574040"/>
              <a:gd name="T33" fmla="*/ 443423 h 855344"/>
              <a:gd name="T34" fmla="*/ 369686 w 574040"/>
              <a:gd name="T35" fmla="*/ 423390 h 855344"/>
              <a:gd name="T36" fmla="*/ 391808 w 574040"/>
              <a:gd name="T37" fmla="*/ 407901 h 855344"/>
              <a:gd name="T38" fmla="*/ 420382 w 574040"/>
              <a:gd name="T39" fmla="*/ 392411 h 855344"/>
              <a:gd name="T40" fmla="*/ 513495 w 574040"/>
              <a:gd name="T41" fmla="*/ 330453 h 855344"/>
              <a:gd name="T42" fmla="*/ 559839 w 574040"/>
              <a:gd name="T43" fmla="*/ 181930 h 855344"/>
              <a:gd name="T44" fmla="*/ 398260 w 574040"/>
              <a:gd name="T45" fmla="*/ 854355 h 855344"/>
              <a:gd name="T46" fmla="*/ 425920 w 574040"/>
              <a:gd name="T47" fmla="*/ 784194 h 855344"/>
              <a:gd name="T48" fmla="*/ 514409 w 574040"/>
              <a:gd name="T49" fmla="*/ 741385 h 855344"/>
              <a:gd name="T50" fmla="*/ 425920 w 574040"/>
              <a:gd name="T51" fmla="*/ 784194 h 855344"/>
              <a:gd name="T52" fmla="*/ 540213 w 574040"/>
              <a:gd name="T53" fmla="*/ 773278 h 855344"/>
              <a:gd name="T54" fmla="*/ 519034 w 574040"/>
              <a:gd name="T55" fmla="*/ 741385 h 855344"/>
              <a:gd name="T56" fmla="*/ 202812 w 574040"/>
              <a:gd name="T57" fmla="*/ 712235 h 855344"/>
              <a:gd name="T58" fmla="*/ 277486 w 574040"/>
              <a:gd name="T59" fmla="*/ 728609 h 855344"/>
              <a:gd name="T60" fmla="*/ 336487 w 574040"/>
              <a:gd name="T61" fmla="*/ 708575 h 855344"/>
              <a:gd name="T62" fmla="*/ 396293 w 574040"/>
              <a:gd name="T63" fmla="*/ 699459 h 855344"/>
              <a:gd name="T64" fmla="*/ 183458 w 574040"/>
              <a:gd name="T65" fmla="*/ 4257 h 855344"/>
              <a:gd name="T66" fmla="*/ 54377 w 574040"/>
              <a:gd name="T67" fmla="*/ 71673 h 855344"/>
              <a:gd name="T68" fmla="*/ 0 w 574040"/>
              <a:gd name="T69" fmla="*/ 179216 h 855344"/>
              <a:gd name="T70" fmla="*/ 63597 w 574040"/>
              <a:gd name="T71" fmla="*/ 271239 h 855344"/>
              <a:gd name="T72" fmla="*/ 110610 w 574040"/>
              <a:gd name="T73" fmla="*/ 279410 h 855344"/>
              <a:gd name="T74" fmla="*/ 200955 w 574040"/>
              <a:gd name="T75" fmla="*/ 234771 h 855344"/>
              <a:gd name="T76" fmla="*/ 232298 w 574040"/>
              <a:gd name="T77" fmla="*/ 195620 h 855344"/>
              <a:gd name="T78" fmla="*/ 274716 w 574040"/>
              <a:gd name="T79" fmla="*/ 181930 h 855344"/>
              <a:gd name="T80" fmla="*/ 556827 w 574040"/>
              <a:gd name="T81" fmla="*/ 164641 h 855344"/>
              <a:gd name="T82" fmla="*/ 572955 w 574040"/>
              <a:gd name="T83" fmla="*/ 129389 h 855344"/>
              <a:gd name="T84" fmla="*/ 561421 w 574040"/>
              <a:gd name="T85" fmla="*/ 44352 h 855344"/>
              <a:gd name="T86" fmla="*/ 460944 w 574040"/>
              <a:gd name="T87" fmla="*/ 37980 h 855344"/>
              <a:gd name="T88" fmla="*/ 432371 w 574040"/>
              <a:gd name="T89" fmla="*/ 23405 h 855344"/>
              <a:gd name="T90" fmla="*/ 400116 w 574040"/>
              <a:gd name="T91" fmla="*/ 11544 h 855344"/>
              <a:gd name="T92" fmla="*/ 365061 w 574040"/>
              <a:gd name="T93" fmla="*/ 3372 h 855344"/>
              <a:gd name="T94" fmla="*/ 515352 w 574040"/>
              <a:gd name="T95" fmla="*/ 22490 h 855344"/>
              <a:gd name="T96" fmla="*/ 482153 w 574040"/>
              <a:gd name="T97" fmla="*/ 26119 h 855344"/>
              <a:gd name="T98" fmla="*/ 554782 w 574040"/>
              <a:gd name="T99" fmla="*/ 37980 h 85534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74040" h="855344">
                <a:moveTo>
                  <a:pt x="560770" y="181862"/>
                </a:moveTo>
                <a:lnTo>
                  <a:pt x="281635" y="181862"/>
                </a:lnTo>
                <a:lnTo>
                  <a:pt x="287182" y="182776"/>
                </a:lnTo>
                <a:lnTo>
                  <a:pt x="296417" y="184605"/>
                </a:lnTo>
                <a:lnTo>
                  <a:pt x="314888" y="208288"/>
                </a:lnTo>
                <a:lnTo>
                  <a:pt x="314888" y="215573"/>
                </a:lnTo>
                <a:lnTo>
                  <a:pt x="289956" y="245626"/>
                </a:lnTo>
                <a:lnTo>
                  <a:pt x="255788" y="264737"/>
                </a:lnTo>
                <a:lnTo>
                  <a:pt x="239146" y="273850"/>
                </a:lnTo>
                <a:lnTo>
                  <a:pt x="204977" y="296619"/>
                </a:lnTo>
                <a:lnTo>
                  <a:pt x="175442" y="328501"/>
                </a:lnTo>
                <a:lnTo>
                  <a:pt x="157886" y="371326"/>
                </a:lnTo>
                <a:lnTo>
                  <a:pt x="155143" y="396837"/>
                </a:lnTo>
                <a:lnTo>
                  <a:pt x="156971" y="417777"/>
                </a:lnTo>
                <a:lnTo>
                  <a:pt x="169895" y="454201"/>
                </a:lnTo>
                <a:lnTo>
                  <a:pt x="194828" y="477884"/>
                </a:lnTo>
                <a:lnTo>
                  <a:pt x="197601" y="480596"/>
                </a:lnTo>
                <a:lnTo>
                  <a:pt x="201289" y="482456"/>
                </a:lnTo>
                <a:lnTo>
                  <a:pt x="205922" y="484254"/>
                </a:lnTo>
                <a:lnTo>
                  <a:pt x="209610" y="486083"/>
                </a:lnTo>
                <a:lnTo>
                  <a:pt x="168066" y="517965"/>
                </a:lnTo>
                <a:lnTo>
                  <a:pt x="143134" y="564416"/>
                </a:lnTo>
                <a:lnTo>
                  <a:pt x="137586" y="599925"/>
                </a:lnTo>
                <a:lnTo>
                  <a:pt x="138501" y="615409"/>
                </a:lnTo>
                <a:lnTo>
                  <a:pt x="141274" y="630893"/>
                </a:lnTo>
                <a:lnTo>
                  <a:pt x="144962" y="645463"/>
                </a:lnTo>
                <a:lnTo>
                  <a:pt x="151424" y="659118"/>
                </a:lnTo>
                <a:lnTo>
                  <a:pt x="50779" y="811243"/>
                </a:lnTo>
                <a:lnTo>
                  <a:pt x="195742" y="854037"/>
                </a:lnTo>
                <a:lnTo>
                  <a:pt x="200375" y="854952"/>
                </a:lnTo>
                <a:lnTo>
                  <a:pt x="205922" y="854952"/>
                </a:lnTo>
                <a:lnTo>
                  <a:pt x="227136" y="826727"/>
                </a:lnTo>
                <a:lnTo>
                  <a:pt x="224393" y="818528"/>
                </a:lnTo>
                <a:lnTo>
                  <a:pt x="217931" y="811243"/>
                </a:lnTo>
                <a:lnTo>
                  <a:pt x="209610" y="806671"/>
                </a:lnTo>
                <a:lnTo>
                  <a:pt x="129265" y="782988"/>
                </a:lnTo>
                <a:lnTo>
                  <a:pt x="184678" y="699199"/>
                </a:lnTo>
                <a:lnTo>
                  <a:pt x="396952" y="699199"/>
                </a:lnTo>
                <a:lnTo>
                  <a:pt x="382280" y="657319"/>
                </a:lnTo>
                <a:lnTo>
                  <a:pt x="388772" y="643664"/>
                </a:lnTo>
                <a:lnTo>
                  <a:pt x="392460" y="629979"/>
                </a:lnTo>
                <a:lnTo>
                  <a:pt x="395234" y="615409"/>
                </a:lnTo>
                <a:lnTo>
                  <a:pt x="396148" y="599925"/>
                </a:lnTo>
                <a:lnTo>
                  <a:pt x="395234" y="587185"/>
                </a:lnTo>
                <a:lnTo>
                  <a:pt x="380451" y="539819"/>
                </a:lnTo>
                <a:lnTo>
                  <a:pt x="353659" y="505194"/>
                </a:lnTo>
                <a:lnTo>
                  <a:pt x="318576" y="482456"/>
                </a:lnTo>
                <a:lnTo>
                  <a:pt x="331500" y="475140"/>
                </a:lnTo>
                <a:lnTo>
                  <a:pt x="342595" y="464198"/>
                </a:lnTo>
                <a:lnTo>
                  <a:pt x="348142" y="457828"/>
                </a:lnTo>
                <a:lnTo>
                  <a:pt x="357347" y="443258"/>
                </a:lnTo>
                <a:lnTo>
                  <a:pt x="361980" y="434175"/>
                </a:lnTo>
                <a:lnTo>
                  <a:pt x="365668" y="428719"/>
                </a:lnTo>
                <a:lnTo>
                  <a:pt x="370301" y="423233"/>
                </a:lnTo>
                <a:lnTo>
                  <a:pt x="376763" y="418661"/>
                </a:lnTo>
                <a:lnTo>
                  <a:pt x="384139" y="413205"/>
                </a:lnTo>
                <a:lnTo>
                  <a:pt x="392460" y="407749"/>
                </a:lnTo>
                <a:lnTo>
                  <a:pt x="401695" y="403208"/>
                </a:lnTo>
                <a:lnTo>
                  <a:pt x="410900" y="397721"/>
                </a:lnTo>
                <a:lnTo>
                  <a:pt x="421081" y="392265"/>
                </a:lnTo>
                <a:lnTo>
                  <a:pt x="444154" y="380439"/>
                </a:lnTo>
                <a:lnTo>
                  <a:pt x="468172" y="366754"/>
                </a:lnTo>
                <a:lnTo>
                  <a:pt x="514349" y="330330"/>
                </a:lnTo>
                <a:lnTo>
                  <a:pt x="548518" y="279306"/>
                </a:lnTo>
                <a:lnTo>
                  <a:pt x="562355" y="205545"/>
                </a:lnTo>
                <a:lnTo>
                  <a:pt x="560770" y="181862"/>
                </a:lnTo>
                <a:close/>
              </a:path>
              <a:path w="574040" h="855344">
                <a:moveTo>
                  <a:pt x="397913" y="701942"/>
                </a:moveTo>
                <a:lnTo>
                  <a:pt x="345368" y="701942"/>
                </a:lnTo>
                <a:lnTo>
                  <a:pt x="398922" y="854037"/>
                </a:lnTo>
                <a:lnTo>
                  <a:pt x="528187" y="787560"/>
                </a:lnTo>
                <a:lnTo>
                  <a:pt x="532965" y="783903"/>
                </a:lnTo>
                <a:lnTo>
                  <a:pt x="426628" y="783903"/>
                </a:lnTo>
                <a:lnTo>
                  <a:pt x="397913" y="701942"/>
                </a:lnTo>
                <a:close/>
              </a:path>
              <a:path w="574040" h="855344">
                <a:moveTo>
                  <a:pt x="519897" y="741109"/>
                </a:moveTo>
                <a:lnTo>
                  <a:pt x="515264" y="741109"/>
                </a:lnTo>
                <a:lnTo>
                  <a:pt x="509717" y="742023"/>
                </a:lnTo>
                <a:lnTo>
                  <a:pt x="505114" y="743852"/>
                </a:lnTo>
                <a:lnTo>
                  <a:pt x="426628" y="783903"/>
                </a:lnTo>
                <a:lnTo>
                  <a:pt x="532965" y="783903"/>
                </a:lnTo>
                <a:lnTo>
                  <a:pt x="536508" y="781190"/>
                </a:lnTo>
                <a:lnTo>
                  <a:pt x="541111" y="772991"/>
                </a:lnTo>
                <a:lnTo>
                  <a:pt x="542056" y="763877"/>
                </a:lnTo>
                <a:lnTo>
                  <a:pt x="539282" y="753849"/>
                </a:lnTo>
                <a:lnTo>
                  <a:pt x="519897" y="741109"/>
                </a:lnTo>
                <a:close/>
              </a:path>
              <a:path w="574040" h="855344">
                <a:moveTo>
                  <a:pt x="396952" y="699199"/>
                </a:moveTo>
                <a:lnTo>
                  <a:pt x="184678" y="699199"/>
                </a:lnTo>
                <a:lnTo>
                  <a:pt x="203149" y="711970"/>
                </a:lnTo>
                <a:lnTo>
                  <a:pt x="244693" y="726539"/>
                </a:lnTo>
                <a:lnTo>
                  <a:pt x="266882" y="728338"/>
                </a:lnTo>
                <a:lnTo>
                  <a:pt x="277947" y="728338"/>
                </a:lnTo>
                <a:lnTo>
                  <a:pt x="288096" y="726539"/>
                </a:lnTo>
                <a:lnTo>
                  <a:pt x="299191" y="724711"/>
                </a:lnTo>
                <a:lnTo>
                  <a:pt x="337047" y="708312"/>
                </a:lnTo>
                <a:lnTo>
                  <a:pt x="345368" y="701942"/>
                </a:lnTo>
                <a:lnTo>
                  <a:pt x="397913" y="701942"/>
                </a:lnTo>
                <a:lnTo>
                  <a:pt x="396952" y="699199"/>
                </a:lnTo>
                <a:close/>
              </a:path>
              <a:path w="574040" h="855344">
                <a:moveTo>
                  <a:pt x="349667" y="0"/>
                </a:moveTo>
                <a:lnTo>
                  <a:pt x="206086" y="0"/>
                </a:lnTo>
                <a:lnTo>
                  <a:pt x="183763" y="4255"/>
                </a:lnTo>
                <a:lnTo>
                  <a:pt x="132039" y="21568"/>
                </a:lnTo>
                <a:lnTo>
                  <a:pt x="88635" y="44336"/>
                </a:lnTo>
                <a:lnTo>
                  <a:pt x="54467" y="71646"/>
                </a:lnTo>
                <a:lnTo>
                  <a:pt x="27706" y="101699"/>
                </a:lnTo>
                <a:lnTo>
                  <a:pt x="4602" y="149065"/>
                </a:lnTo>
                <a:lnTo>
                  <a:pt x="0" y="179149"/>
                </a:lnTo>
                <a:lnTo>
                  <a:pt x="1828" y="199174"/>
                </a:lnTo>
                <a:lnTo>
                  <a:pt x="26761" y="249284"/>
                </a:lnTo>
                <a:lnTo>
                  <a:pt x="63703" y="271138"/>
                </a:lnTo>
                <a:lnTo>
                  <a:pt x="73883" y="274765"/>
                </a:lnTo>
                <a:lnTo>
                  <a:pt x="85862" y="277508"/>
                </a:lnTo>
                <a:lnTo>
                  <a:pt x="110794" y="279306"/>
                </a:lnTo>
                <a:lnTo>
                  <a:pt x="127436" y="278422"/>
                </a:lnTo>
                <a:lnTo>
                  <a:pt x="167121" y="266566"/>
                </a:lnTo>
                <a:lnTo>
                  <a:pt x="201289" y="234684"/>
                </a:lnTo>
                <a:lnTo>
                  <a:pt x="212384" y="218285"/>
                </a:lnTo>
                <a:lnTo>
                  <a:pt x="225308" y="201918"/>
                </a:lnTo>
                <a:lnTo>
                  <a:pt x="232684" y="195547"/>
                </a:lnTo>
                <a:lnTo>
                  <a:pt x="240090" y="190975"/>
                </a:lnTo>
                <a:lnTo>
                  <a:pt x="256702" y="183691"/>
                </a:lnTo>
                <a:lnTo>
                  <a:pt x="275173" y="181862"/>
                </a:lnTo>
                <a:lnTo>
                  <a:pt x="560770" y="181862"/>
                </a:lnTo>
                <a:lnTo>
                  <a:pt x="560527" y="178235"/>
                </a:lnTo>
                <a:lnTo>
                  <a:pt x="557753" y="164580"/>
                </a:lnTo>
                <a:lnTo>
                  <a:pt x="554034" y="151809"/>
                </a:lnTo>
                <a:lnTo>
                  <a:pt x="555894" y="149980"/>
                </a:lnTo>
                <a:lnTo>
                  <a:pt x="573908" y="129341"/>
                </a:lnTo>
                <a:lnTo>
                  <a:pt x="573908" y="59499"/>
                </a:lnTo>
                <a:lnTo>
                  <a:pt x="571591" y="55248"/>
                </a:lnTo>
                <a:lnTo>
                  <a:pt x="562355" y="44336"/>
                </a:lnTo>
                <a:lnTo>
                  <a:pt x="556808" y="38880"/>
                </a:lnTo>
                <a:lnTo>
                  <a:pt x="555705" y="37966"/>
                </a:lnTo>
                <a:lnTo>
                  <a:pt x="461711" y="37966"/>
                </a:lnTo>
                <a:lnTo>
                  <a:pt x="452475" y="32479"/>
                </a:lnTo>
                <a:lnTo>
                  <a:pt x="442325" y="27938"/>
                </a:lnTo>
                <a:lnTo>
                  <a:pt x="433090" y="23396"/>
                </a:lnTo>
                <a:lnTo>
                  <a:pt x="421995" y="18824"/>
                </a:lnTo>
                <a:lnTo>
                  <a:pt x="411845" y="15197"/>
                </a:lnTo>
                <a:lnTo>
                  <a:pt x="400781" y="11540"/>
                </a:lnTo>
                <a:lnTo>
                  <a:pt x="389686" y="8796"/>
                </a:lnTo>
                <a:lnTo>
                  <a:pt x="377677" y="5169"/>
                </a:lnTo>
                <a:lnTo>
                  <a:pt x="365668" y="3371"/>
                </a:lnTo>
                <a:lnTo>
                  <a:pt x="353659" y="597"/>
                </a:lnTo>
                <a:lnTo>
                  <a:pt x="349667" y="0"/>
                </a:lnTo>
                <a:close/>
              </a:path>
              <a:path w="574040" h="855344">
                <a:moveTo>
                  <a:pt x="516209" y="22482"/>
                </a:moveTo>
                <a:lnTo>
                  <a:pt x="502340" y="22482"/>
                </a:lnTo>
                <a:lnTo>
                  <a:pt x="489417" y="24280"/>
                </a:lnTo>
                <a:lnTo>
                  <a:pt x="482955" y="26109"/>
                </a:lnTo>
                <a:lnTo>
                  <a:pt x="466313" y="34308"/>
                </a:lnTo>
                <a:lnTo>
                  <a:pt x="461711" y="37966"/>
                </a:lnTo>
                <a:lnTo>
                  <a:pt x="555705" y="37966"/>
                </a:lnTo>
                <a:lnTo>
                  <a:pt x="516209" y="224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40968" name="object 8"/>
          <p:cNvSpPr>
            <a:spLocks/>
          </p:cNvSpPr>
          <p:nvPr/>
        </p:nvSpPr>
        <p:spPr bwMode="auto">
          <a:xfrm>
            <a:off x="8713788" y="982266"/>
            <a:ext cx="88900" cy="61913"/>
          </a:xfrm>
          <a:custGeom>
            <a:avLst/>
            <a:gdLst>
              <a:gd name="T0" fmla="*/ 49272 w 88265"/>
              <a:gd name="T1" fmla="*/ 0 h 83185"/>
              <a:gd name="T2" fmla="*/ 40001 w 88265"/>
              <a:gd name="T3" fmla="*/ 0 h 83185"/>
              <a:gd name="T4" fmla="*/ 35334 w 88265"/>
              <a:gd name="T5" fmla="*/ 907 h 83185"/>
              <a:gd name="T6" fmla="*/ 31620 w 88265"/>
              <a:gd name="T7" fmla="*/ 1784 h 83185"/>
              <a:gd name="T8" fmla="*/ 26984 w 88265"/>
              <a:gd name="T9" fmla="*/ 3599 h 83185"/>
              <a:gd name="T10" fmla="*/ 23239 w 88265"/>
              <a:gd name="T11" fmla="*/ 5413 h 83185"/>
              <a:gd name="T12" fmla="*/ 18603 w 88265"/>
              <a:gd name="T13" fmla="*/ 7228 h 83185"/>
              <a:gd name="T14" fmla="*/ 15810 w 88265"/>
              <a:gd name="T15" fmla="*/ 9921 h 83185"/>
              <a:gd name="T16" fmla="*/ 12095 w 88265"/>
              <a:gd name="T17" fmla="*/ 12643 h 83185"/>
              <a:gd name="T18" fmla="*/ 7429 w 88265"/>
              <a:gd name="T19" fmla="*/ 18964 h 83185"/>
              <a:gd name="T20" fmla="*/ 3715 w 88265"/>
              <a:gd name="T21" fmla="*/ 25286 h 83185"/>
              <a:gd name="T22" fmla="*/ 921 w 88265"/>
              <a:gd name="T23" fmla="*/ 32546 h 83185"/>
              <a:gd name="T24" fmla="*/ 0 w 88265"/>
              <a:gd name="T25" fmla="*/ 40652 h 83185"/>
              <a:gd name="T26" fmla="*/ 921 w 88265"/>
              <a:gd name="T27" fmla="*/ 48789 h 83185"/>
              <a:gd name="T28" fmla="*/ 3715 w 88265"/>
              <a:gd name="T29" fmla="*/ 56048 h 83185"/>
              <a:gd name="T30" fmla="*/ 7429 w 88265"/>
              <a:gd name="T31" fmla="*/ 63277 h 83185"/>
              <a:gd name="T32" fmla="*/ 12095 w 88265"/>
              <a:gd name="T33" fmla="*/ 69599 h 83185"/>
              <a:gd name="T34" fmla="*/ 15810 w 88265"/>
              <a:gd name="T35" fmla="*/ 72291 h 83185"/>
              <a:gd name="T36" fmla="*/ 18603 w 88265"/>
              <a:gd name="T37" fmla="*/ 75013 h 83185"/>
              <a:gd name="T38" fmla="*/ 23239 w 88265"/>
              <a:gd name="T39" fmla="*/ 76828 h 83185"/>
              <a:gd name="T40" fmla="*/ 26984 w 88265"/>
              <a:gd name="T41" fmla="*/ 78642 h 83185"/>
              <a:gd name="T42" fmla="*/ 31620 w 88265"/>
              <a:gd name="T43" fmla="*/ 80427 h 83185"/>
              <a:gd name="T44" fmla="*/ 35334 w 88265"/>
              <a:gd name="T45" fmla="*/ 81334 h 83185"/>
              <a:gd name="T46" fmla="*/ 40001 w 88265"/>
              <a:gd name="T47" fmla="*/ 82242 h 83185"/>
              <a:gd name="T48" fmla="*/ 44636 w 88265"/>
              <a:gd name="T49" fmla="*/ 82242 h 83185"/>
              <a:gd name="T50" fmla="*/ 80892 w 88265"/>
              <a:gd name="T51" fmla="*/ 64155 h 83185"/>
              <a:gd name="T52" fmla="*/ 88352 w 88265"/>
              <a:gd name="T53" fmla="*/ 40652 h 83185"/>
              <a:gd name="T54" fmla="*/ 87432 w 88265"/>
              <a:gd name="T55" fmla="*/ 32546 h 83185"/>
              <a:gd name="T56" fmla="*/ 85558 w 88265"/>
              <a:gd name="T57" fmla="*/ 25286 h 83185"/>
              <a:gd name="T58" fmla="*/ 81844 w 88265"/>
              <a:gd name="T59" fmla="*/ 18964 h 83185"/>
              <a:gd name="T60" fmla="*/ 76257 w 88265"/>
              <a:gd name="T61" fmla="*/ 12643 h 83185"/>
              <a:gd name="T62" fmla="*/ 72542 w 88265"/>
              <a:gd name="T63" fmla="*/ 9921 h 83185"/>
              <a:gd name="T64" fmla="*/ 69748 w 88265"/>
              <a:gd name="T65" fmla="*/ 7228 h 83185"/>
              <a:gd name="T66" fmla="*/ 62288 w 88265"/>
              <a:gd name="T67" fmla="*/ 3599 h 83185"/>
              <a:gd name="T68" fmla="*/ 57653 w 88265"/>
              <a:gd name="T69" fmla="*/ 1784 h 83185"/>
              <a:gd name="T70" fmla="*/ 53938 w 88265"/>
              <a:gd name="T71" fmla="*/ 907 h 83185"/>
              <a:gd name="T72" fmla="*/ 49272 w 88265"/>
              <a:gd name="T73" fmla="*/ 0 h 8318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88265" h="83185">
                <a:moveTo>
                  <a:pt x="48920" y="0"/>
                </a:moveTo>
                <a:lnTo>
                  <a:pt x="39715" y="0"/>
                </a:lnTo>
                <a:lnTo>
                  <a:pt x="35082" y="914"/>
                </a:lnTo>
                <a:lnTo>
                  <a:pt x="31394" y="1798"/>
                </a:lnTo>
                <a:lnTo>
                  <a:pt x="26791" y="3627"/>
                </a:lnTo>
                <a:lnTo>
                  <a:pt x="23073" y="5455"/>
                </a:lnTo>
                <a:lnTo>
                  <a:pt x="18470" y="7284"/>
                </a:lnTo>
                <a:lnTo>
                  <a:pt x="15697" y="9997"/>
                </a:lnTo>
                <a:lnTo>
                  <a:pt x="12009" y="12740"/>
                </a:lnTo>
                <a:lnTo>
                  <a:pt x="7376" y="19110"/>
                </a:lnTo>
                <a:lnTo>
                  <a:pt x="3688" y="25481"/>
                </a:lnTo>
                <a:lnTo>
                  <a:pt x="914" y="32796"/>
                </a:lnTo>
                <a:lnTo>
                  <a:pt x="0" y="40965"/>
                </a:lnTo>
                <a:lnTo>
                  <a:pt x="914" y="49164"/>
                </a:lnTo>
                <a:lnTo>
                  <a:pt x="3688" y="56479"/>
                </a:lnTo>
                <a:lnTo>
                  <a:pt x="7376" y="63764"/>
                </a:lnTo>
                <a:lnTo>
                  <a:pt x="12009" y="70134"/>
                </a:lnTo>
                <a:lnTo>
                  <a:pt x="15697" y="72847"/>
                </a:lnTo>
                <a:lnTo>
                  <a:pt x="18470" y="75590"/>
                </a:lnTo>
                <a:lnTo>
                  <a:pt x="23073" y="77419"/>
                </a:lnTo>
                <a:lnTo>
                  <a:pt x="26791" y="79247"/>
                </a:lnTo>
                <a:lnTo>
                  <a:pt x="31394" y="81046"/>
                </a:lnTo>
                <a:lnTo>
                  <a:pt x="35082" y="81960"/>
                </a:lnTo>
                <a:lnTo>
                  <a:pt x="39715" y="82875"/>
                </a:lnTo>
                <a:lnTo>
                  <a:pt x="44317" y="82875"/>
                </a:lnTo>
                <a:lnTo>
                  <a:pt x="80314" y="64648"/>
                </a:lnTo>
                <a:lnTo>
                  <a:pt x="87721" y="40965"/>
                </a:lnTo>
                <a:lnTo>
                  <a:pt x="86807" y="32796"/>
                </a:lnTo>
                <a:lnTo>
                  <a:pt x="84947" y="25481"/>
                </a:lnTo>
                <a:lnTo>
                  <a:pt x="81259" y="19110"/>
                </a:lnTo>
                <a:lnTo>
                  <a:pt x="75712" y="12740"/>
                </a:lnTo>
                <a:lnTo>
                  <a:pt x="72024" y="9997"/>
                </a:lnTo>
                <a:lnTo>
                  <a:pt x="69250" y="7284"/>
                </a:lnTo>
                <a:lnTo>
                  <a:pt x="61843" y="3627"/>
                </a:lnTo>
                <a:lnTo>
                  <a:pt x="57241" y="1798"/>
                </a:lnTo>
                <a:lnTo>
                  <a:pt x="53553" y="914"/>
                </a:lnTo>
                <a:lnTo>
                  <a:pt x="4892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40969" name="object 9"/>
          <p:cNvSpPr>
            <a:spLocks/>
          </p:cNvSpPr>
          <p:nvPr/>
        </p:nvSpPr>
        <p:spPr bwMode="auto">
          <a:xfrm>
            <a:off x="8437564" y="1333501"/>
            <a:ext cx="158750" cy="117872"/>
          </a:xfrm>
          <a:custGeom>
            <a:avLst/>
            <a:gdLst>
              <a:gd name="T0" fmla="*/ 87372 w 159384"/>
              <a:gd name="T1" fmla="*/ 0 h 158115"/>
              <a:gd name="T2" fmla="*/ 70826 w 159384"/>
              <a:gd name="T3" fmla="*/ 0 h 158115"/>
              <a:gd name="T4" fmla="*/ 48755 w 159384"/>
              <a:gd name="T5" fmla="*/ 5453 h 158115"/>
              <a:gd name="T6" fmla="*/ 12872 w 159384"/>
              <a:gd name="T7" fmla="*/ 34417 h 158115"/>
              <a:gd name="T8" fmla="*/ 0 w 159384"/>
              <a:gd name="T9" fmla="*/ 77861 h 158115"/>
              <a:gd name="T10" fmla="*/ 1852 w 159384"/>
              <a:gd name="T11" fmla="*/ 93252 h 158115"/>
              <a:gd name="T12" fmla="*/ 22981 w 159384"/>
              <a:gd name="T13" fmla="*/ 134001 h 158115"/>
              <a:gd name="T14" fmla="*/ 56103 w 159384"/>
              <a:gd name="T15" fmla="*/ 152996 h 158115"/>
              <a:gd name="T16" fmla="*/ 70826 w 159384"/>
              <a:gd name="T17" fmla="*/ 156632 h 158115"/>
              <a:gd name="T18" fmla="*/ 79114 w 159384"/>
              <a:gd name="T19" fmla="*/ 156632 h 158115"/>
              <a:gd name="T20" fmla="*/ 116790 w 159384"/>
              <a:gd name="T21" fmla="*/ 147574 h 158115"/>
              <a:gd name="T22" fmla="*/ 145297 w 159384"/>
              <a:gd name="T23" fmla="*/ 120398 h 158115"/>
              <a:gd name="T24" fmla="*/ 147148 w 159384"/>
              <a:gd name="T25" fmla="*/ 119489 h 158115"/>
              <a:gd name="T26" fmla="*/ 148090 w 159384"/>
              <a:gd name="T27" fmla="*/ 117701 h 158115"/>
              <a:gd name="T28" fmla="*/ 149000 w 159384"/>
              <a:gd name="T29" fmla="*/ 116793 h 158115"/>
              <a:gd name="T30" fmla="*/ 152673 w 159384"/>
              <a:gd name="T31" fmla="*/ 107733 h 158115"/>
              <a:gd name="T32" fmla="*/ 155436 w 159384"/>
              <a:gd name="T33" fmla="*/ 98705 h 158115"/>
              <a:gd name="T34" fmla="*/ 157288 w 159384"/>
              <a:gd name="T35" fmla="*/ 88737 h 158115"/>
              <a:gd name="T36" fmla="*/ 158199 w 159384"/>
              <a:gd name="T37" fmla="*/ 77861 h 158115"/>
              <a:gd name="T38" fmla="*/ 156347 w 159384"/>
              <a:gd name="T39" fmla="*/ 62471 h 158115"/>
              <a:gd name="T40" fmla="*/ 135217 w 159384"/>
              <a:gd name="T41" fmla="*/ 22631 h 158115"/>
              <a:gd name="T42" fmla="*/ 109443 w 159384"/>
              <a:gd name="T43" fmla="*/ 5453 h 158115"/>
              <a:gd name="T44" fmla="*/ 87372 w 159384"/>
              <a:gd name="T45" fmla="*/ 0 h 15811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59384" h="158115">
                <a:moveTo>
                  <a:pt x="87721" y="0"/>
                </a:moveTo>
                <a:lnTo>
                  <a:pt x="71109" y="0"/>
                </a:lnTo>
                <a:lnTo>
                  <a:pt x="48950" y="5486"/>
                </a:lnTo>
                <a:lnTo>
                  <a:pt x="12923" y="34625"/>
                </a:lnTo>
                <a:lnTo>
                  <a:pt x="0" y="78333"/>
                </a:lnTo>
                <a:lnTo>
                  <a:pt x="1859" y="93817"/>
                </a:lnTo>
                <a:lnTo>
                  <a:pt x="23073" y="134813"/>
                </a:lnTo>
                <a:lnTo>
                  <a:pt x="56327" y="153923"/>
                </a:lnTo>
                <a:lnTo>
                  <a:pt x="71109" y="157581"/>
                </a:lnTo>
                <a:lnTo>
                  <a:pt x="79430" y="157581"/>
                </a:lnTo>
                <a:lnTo>
                  <a:pt x="117256" y="148468"/>
                </a:lnTo>
                <a:lnTo>
                  <a:pt x="145877" y="121127"/>
                </a:lnTo>
                <a:lnTo>
                  <a:pt x="147736" y="120213"/>
                </a:lnTo>
                <a:lnTo>
                  <a:pt x="148681" y="118414"/>
                </a:lnTo>
                <a:lnTo>
                  <a:pt x="149595" y="117500"/>
                </a:lnTo>
                <a:lnTo>
                  <a:pt x="153283" y="108386"/>
                </a:lnTo>
                <a:lnTo>
                  <a:pt x="156057" y="99303"/>
                </a:lnTo>
                <a:lnTo>
                  <a:pt x="157916" y="89275"/>
                </a:lnTo>
                <a:lnTo>
                  <a:pt x="158831" y="78333"/>
                </a:lnTo>
                <a:lnTo>
                  <a:pt x="156971" y="62849"/>
                </a:lnTo>
                <a:lnTo>
                  <a:pt x="135757" y="22768"/>
                </a:lnTo>
                <a:lnTo>
                  <a:pt x="109880" y="5486"/>
                </a:lnTo>
                <a:lnTo>
                  <a:pt x="8772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40970" name="object 10"/>
          <p:cNvSpPr>
            <a:spLocks/>
          </p:cNvSpPr>
          <p:nvPr/>
        </p:nvSpPr>
        <p:spPr bwMode="auto">
          <a:xfrm>
            <a:off x="8299450" y="973932"/>
            <a:ext cx="463550" cy="302419"/>
          </a:xfrm>
          <a:custGeom>
            <a:avLst/>
            <a:gdLst>
              <a:gd name="T0" fmla="*/ 236726 w 462915"/>
              <a:gd name="T1" fmla="*/ 89557 h 401955"/>
              <a:gd name="T2" fmla="*/ 273719 w 462915"/>
              <a:gd name="T3" fmla="*/ 98669 h 401955"/>
              <a:gd name="T4" fmla="*/ 314374 w 462915"/>
              <a:gd name="T5" fmla="*/ 165387 h 401955"/>
              <a:gd name="T6" fmla="*/ 294047 w 462915"/>
              <a:gd name="T7" fmla="*/ 222931 h 401955"/>
              <a:gd name="T8" fmla="*/ 228394 w 462915"/>
              <a:gd name="T9" fmla="*/ 265891 h 401955"/>
              <a:gd name="T10" fmla="*/ 164603 w 462915"/>
              <a:gd name="T11" fmla="*/ 317046 h 401955"/>
              <a:gd name="T12" fmla="*/ 155325 w 462915"/>
              <a:gd name="T13" fmla="*/ 363643 h 401955"/>
              <a:gd name="T14" fmla="*/ 177514 w 462915"/>
              <a:gd name="T15" fmla="*/ 398378 h 401955"/>
              <a:gd name="T16" fmla="*/ 187708 w 462915"/>
              <a:gd name="T17" fmla="*/ 401099 h 401955"/>
              <a:gd name="T18" fmla="*/ 197872 w 462915"/>
              <a:gd name="T19" fmla="*/ 402934 h 401955"/>
              <a:gd name="T20" fmla="*/ 258886 w 462915"/>
              <a:gd name="T21" fmla="*/ 386514 h 401955"/>
              <a:gd name="T22" fmla="*/ 290354 w 462915"/>
              <a:gd name="T23" fmla="*/ 342637 h 401955"/>
              <a:gd name="T24" fmla="*/ 322707 w 462915"/>
              <a:gd name="T25" fmla="*/ 319797 h 401955"/>
              <a:gd name="T26" fmla="*/ 380057 w 462915"/>
              <a:gd name="T27" fmla="*/ 290566 h 401955"/>
              <a:gd name="T28" fmla="*/ 453096 w 462915"/>
              <a:gd name="T29" fmla="*/ 217458 h 401955"/>
              <a:gd name="T30" fmla="*/ 394830 w 462915"/>
              <a:gd name="T31" fmla="*/ 214706 h 401955"/>
              <a:gd name="T32" fmla="*/ 348590 w 462915"/>
              <a:gd name="T33" fmla="*/ 204678 h 401955"/>
              <a:gd name="T34" fmla="*/ 340287 w 462915"/>
              <a:gd name="T35" fmla="*/ 200121 h 401955"/>
              <a:gd name="T36" fmla="*/ 330123 w 462915"/>
              <a:gd name="T37" fmla="*/ 187310 h 401955"/>
              <a:gd name="T38" fmla="*/ 330123 w 462915"/>
              <a:gd name="T39" fmla="*/ 168108 h 401955"/>
              <a:gd name="T40" fmla="*/ 344895 w 462915"/>
              <a:gd name="T41" fmla="*/ 152606 h 401955"/>
              <a:gd name="T42" fmla="*/ 463089 w 462915"/>
              <a:gd name="T43" fmla="*/ 150741 h 401955"/>
              <a:gd name="T44" fmla="*/ 460482 w 462915"/>
              <a:gd name="T45" fmla="*/ 133404 h 401955"/>
              <a:gd name="T46" fmla="*/ 450318 w 462915"/>
              <a:gd name="T47" fmla="*/ 123344 h 401955"/>
              <a:gd name="T48" fmla="*/ 429045 w 462915"/>
              <a:gd name="T49" fmla="*/ 117871 h 401955"/>
              <a:gd name="T50" fmla="*/ 405024 w 462915"/>
              <a:gd name="T51" fmla="*/ 101421 h 401955"/>
              <a:gd name="T52" fmla="*/ 395263 w 462915"/>
              <a:gd name="T53" fmla="*/ 89557 h 401955"/>
              <a:gd name="T54" fmla="*/ 226532 w 462915"/>
              <a:gd name="T55" fmla="*/ 0 h 401955"/>
              <a:gd name="T56" fmla="*/ 139636 w 462915"/>
              <a:gd name="T57" fmla="*/ 10059 h 401955"/>
              <a:gd name="T58" fmla="*/ 89703 w 462915"/>
              <a:gd name="T59" fmla="*/ 29230 h 401955"/>
              <a:gd name="T60" fmla="*/ 40685 w 462915"/>
              <a:gd name="T61" fmla="*/ 61213 h 401955"/>
              <a:gd name="T62" fmla="*/ 0 w 462915"/>
              <a:gd name="T63" fmla="*/ 129735 h 401955"/>
              <a:gd name="T64" fmla="*/ 15719 w 462915"/>
              <a:gd name="T65" fmla="*/ 174499 h 401955"/>
              <a:gd name="T66" fmla="*/ 69345 w 462915"/>
              <a:gd name="T67" fmla="*/ 186393 h 401955"/>
              <a:gd name="T68" fmla="*/ 121110 w 462915"/>
              <a:gd name="T69" fmla="*/ 148019 h 401955"/>
              <a:gd name="T70" fmla="*/ 174767 w 462915"/>
              <a:gd name="T71" fmla="*/ 100504 h 401955"/>
              <a:gd name="T72" fmla="*/ 225617 w 462915"/>
              <a:gd name="T73" fmla="*/ 89557 h 401955"/>
              <a:gd name="T74" fmla="*/ 389305 w 462915"/>
              <a:gd name="T75" fmla="*/ 78580 h 401955"/>
              <a:gd name="T76" fmla="*/ 383751 w 462915"/>
              <a:gd name="T77" fmla="*/ 51154 h 401955"/>
              <a:gd name="T78" fmla="*/ 384666 w 462915"/>
              <a:gd name="T79" fmla="*/ 43846 h 401955"/>
              <a:gd name="T80" fmla="*/ 343065 w 462915"/>
              <a:gd name="T81" fmla="*/ 17367 h 401955"/>
              <a:gd name="T82" fmla="*/ 271857 w 462915"/>
              <a:gd name="T83" fmla="*/ 2752 h 401955"/>
              <a:gd name="T84" fmla="*/ 249668 w 462915"/>
              <a:gd name="T85" fmla="*/ 917 h 401955"/>
              <a:gd name="T86" fmla="*/ 463089 w 462915"/>
              <a:gd name="T87" fmla="*/ 150741 h 401955"/>
              <a:gd name="T88" fmla="*/ 363392 w 462915"/>
              <a:gd name="T89" fmla="*/ 151689 h 401955"/>
              <a:gd name="T90" fmla="*/ 382804 w 462915"/>
              <a:gd name="T91" fmla="*/ 157162 h 401955"/>
              <a:gd name="T92" fmla="*/ 439209 w 462915"/>
              <a:gd name="T93" fmla="*/ 163552 h 401955"/>
              <a:gd name="T94" fmla="*/ 463260 w 462915"/>
              <a:gd name="T95" fmla="*/ 162635 h 401955"/>
              <a:gd name="T96" fmla="*/ 463089 w 462915"/>
              <a:gd name="T97" fmla="*/ 150741 h 40195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462915" h="401955">
                <a:moveTo>
                  <a:pt x="394722" y="89275"/>
                </a:moveTo>
                <a:lnTo>
                  <a:pt x="236402" y="89275"/>
                </a:lnTo>
                <a:lnTo>
                  <a:pt x="256702" y="92903"/>
                </a:lnTo>
                <a:lnTo>
                  <a:pt x="273344" y="98358"/>
                </a:lnTo>
                <a:lnTo>
                  <a:pt x="307482" y="132069"/>
                </a:lnTo>
                <a:lnTo>
                  <a:pt x="313943" y="164866"/>
                </a:lnTo>
                <a:lnTo>
                  <a:pt x="313029" y="182178"/>
                </a:lnTo>
                <a:lnTo>
                  <a:pt x="293644" y="222229"/>
                </a:lnTo>
                <a:lnTo>
                  <a:pt x="249326" y="254111"/>
                </a:lnTo>
                <a:lnTo>
                  <a:pt x="228081" y="265054"/>
                </a:lnTo>
                <a:lnTo>
                  <a:pt x="194828" y="284165"/>
                </a:lnTo>
                <a:lnTo>
                  <a:pt x="164378" y="316047"/>
                </a:lnTo>
                <a:lnTo>
                  <a:pt x="155112" y="353415"/>
                </a:lnTo>
                <a:lnTo>
                  <a:pt x="155112" y="362498"/>
                </a:lnTo>
                <a:lnTo>
                  <a:pt x="173583" y="394380"/>
                </a:lnTo>
                <a:lnTo>
                  <a:pt x="177271" y="397123"/>
                </a:lnTo>
                <a:lnTo>
                  <a:pt x="181904" y="398038"/>
                </a:lnTo>
                <a:lnTo>
                  <a:pt x="187451" y="399836"/>
                </a:lnTo>
                <a:lnTo>
                  <a:pt x="192084" y="400751"/>
                </a:lnTo>
                <a:lnTo>
                  <a:pt x="197601" y="401665"/>
                </a:lnTo>
                <a:lnTo>
                  <a:pt x="217931" y="401665"/>
                </a:lnTo>
                <a:lnTo>
                  <a:pt x="258531" y="385297"/>
                </a:lnTo>
                <a:lnTo>
                  <a:pt x="273344" y="359785"/>
                </a:lnTo>
                <a:lnTo>
                  <a:pt x="289956" y="341558"/>
                </a:lnTo>
                <a:lnTo>
                  <a:pt x="300106" y="333359"/>
                </a:lnTo>
                <a:lnTo>
                  <a:pt x="322265" y="318790"/>
                </a:lnTo>
                <a:lnTo>
                  <a:pt x="348112" y="306049"/>
                </a:lnTo>
                <a:lnTo>
                  <a:pt x="379536" y="289651"/>
                </a:lnTo>
                <a:lnTo>
                  <a:pt x="422909" y="259567"/>
                </a:lnTo>
                <a:lnTo>
                  <a:pt x="452475" y="216773"/>
                </a:lnTo>
                <a:lnTo>
                  <a:pt x="432175" y="216773"/>
                </a:lnTo>
                <a:lnTo>
                  <a:pt x="394289" y="214030"/>
                </a:lnTo>
                <a:lnTo>
                  <a:pt x="381365" y="212201"/>
                </a:lnTo>
                <a:lnTo>
                  <a:pt x="348112" y="204033"/>
                </a:lnTo>
                <a:lnTo>
                  <a:pt x="347197" y="203118"/>
                </a:lnTo>
                <a:lnTo>
                  <a:pt x="339821" y="199491"/>
                </a:lnTo>
                <a:lnTo>
                  <a:pt x="333359" y="194005"/>
                </a:lnTo>
                <a:lnTo>
                  <a:pt x="329671" y="186720"/>
                </a:lnTo>
                <a:lnTo>
                  <a:pt x="327812" y="177606"/>
                </a:lnTo>
                <a:lnTo>
                  <a:pt x="329671" y="167579"/>
                </a:lnTo>
                <a:lnTo>
                  <a:pt x="336102" y="158495"/>
                </a:lnTo>
                <a:lnTo>
                  <a:pt x="344423" y="152125"/>
                </a:lnTo>
                <a:lnTo>
                  <a:pt x="354604" y="150266"/>
                </a:lnTo>
                <a:lnTo>
                  <a:pt x="462455" y="150266"/>
                </a:lnTo>
                <a:lnTo>
                  <a:pt x="461711" y="142097"/>
                </a:lnTo>
                <a:lnTo>
                  <a:pt x="459851" y="132984"/>
                </a:lnTo>
                <a:lnTo>
                  <a:pt x="457108" y="122956"/>
                </a:lnTo>
                <a:lnTo>
                  <a:pt x="449701" y="122956"/>
                </a:lnTo>
                <a:lnTo>
                  <a:pt x="434919" y="119298"/>
                </a:lnTo>
                <a:lnTo>
                  <a:pt x="428457" y="117500"/>
                </a:lnTo>
                <a:lnTo>
                  <a:pt x="415533" y="110215"/>
                </a:lnTo>
                <a:lnTo>
                  <a:pt x="404469" y="101102"/>
                </a:lnTo>
                <a:lnTo>
                  <a:pt x="395203" y="90159"/>
                </a:lnTo>
                <a:lnTo>
                  <a:pt x="394722" y="89275"/>
                </a:lnTo>
                <a:close/>
              </a:path>
              <a:path w="462915" h="401955">
                <a:moveTo>
                  <a:pt x="238231" y="0"/>
                </a:moveTo>
                <a:lnTo>
                  <a:pt x="226222" y="0"/>
                </a:lnTo>
                <a:lnTo>
                  <a:pt x="188396" y="1828"/>
                </a:lnTo>
                <a:lnTo>
                  <a:pt x="139445" y="10027"/>
                </a:lnTo>
                <a:lnTo>
                  <a:pt x="100644" y="23682"/>
                </a:lnTo>
                <a:lnTo>
                  <a:pt x="89580" y="29138"/>
                </a:lnTo>
                <a:lnTo>
                  <a:pt x="78485" y="33710"/>
                </a:lnTo>
                <a:lnTo>
                  <a:pt x="40629" y="61020"/>
                </a:lnTo>
                <a:lnTo>
                  <a:pt x="12923" y="94731"/>
                </a:lnTo>
                <a:lnTo>
                  <a:pt x="0" y="129326"/>
                </a:lnTo>
                <a:lnTo>
                  <a:pt x="0" y="135727"/>
                </a:lnTo>
                <a:lnTo>
                  <a:pt x="15697" y="173949"/>
                </a:lnTo>
                <a:lnTo>
                  <a:pt x="53553" y="185806"/>
                </a:lnTo>
                <a:lnTo>
                  <a:pt x="69250" y="185806"/>
                </a:lnTo>
                <a:lnTo>
                  <a:pt x="104333" y="169407"/>
                </a:lnTo>
                <a:lnTo>
                  <a:pt x="120944" y="147553"/>
                </a:lnTo>
                <a:lnTo>
                  <a:pt x="133898" y="131155"/>
                </a:lnTo>
                <a:lnTo>
                  <a:pt x="174528" y="100187"/>
                </a:lnTo>
                <a:lnTo>
                  <a:pt x="213299" y="90159"/>
                </a:lnTo>
                <a:lnTo>
                  <a:pt x="225308" y="89275"/>
                </a:lnTo>
                <a:lnTo>
                  <a:pt x="394722" y="89275"/>
                </a:lnTo>
                <a:lnTo>
                  <a:pt x="388772" y="78333"/>
                </a:lnTo>
                <a:lnTo>
                  <a:pt x="384139" y="64678"/>
                </a:lnTo>
                <a:lnTo>
                  <a:pt x="383225" y="50993"/>
                </a:lnTo>
                <a:lnTo>
                  <a:pt x="383225" y="47365"/>
                </a:lnTo>
                <a:lnTo>
                  <a:pt x="384139" y="43708"/>
                </a:lnTo>
                <a:lnTo>
                  <a:pt x="384139" y="40081"/>
                </a:lnTo>
                <a:lnTo>
                  <a:pt x="342595" y="17312"/>
                </a:lnTo>
                <a:lnTo>
                  <a:pt x="293644" y="5455"/>
                </a:lnTo>
                <a:lnTo>
                  <a:pt x="271485" y="2743"/>
                </a:lnTo>
                <a:lnTo>
                  <a:pt x="260390" y="914"/>
                </a:lnTo>
                <a:lnTo>
                  <a:pt x="249326" y="914"/>
                </a:lnTo>
                <a:lnTo>
                  <a:pt x="238231" y="0"/>
                </a:lnTo>
                <a:close/>
              </a:path>
              <a:path w="462915" h="401955">
                <a:moveTo>
                  <a:pt x="462455" y="150266"/>
                </a:moveTo>
                <a:lnTo>
                  <a:pt x="361035" y="150266"/>
                </a:lnTo>
                <a:lnTo>
                  <a:pt x="362894" y="151211"/>
                </a:lnTo>
                <a:lnTo>
                  <a:pt x="372130" y="153923"/>
                </a:lnTo>
                <a:lnTo>
                  <a:pt x="382280" y="156667"/>
                </a:lnTo>
                <a:lnTo>
                  <a:pt x="404469" y="160294"/>
                </a:lnTo>
                <a:lnTo>
                  <a:pt x="438607" y="163037"/>
                </a:lnTo>
                <a:lnTo>
                  <a:pt x="459851" y="163037"/>
                </a:lnTo>
                <a:lnTo>
                  <a:pt x="462625" y="162123"/>
                </a:lnTo>
                <a:lnTo>
                  <a:pt x="462625" y="152125"/>
                </a:lnTo>
                <a:lnTo>
                  <a:pt x="462455" y="15026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40971" name="object 11"/>
          <p:cNvSpPr>
            <a:spLocks/>
          </p:cNvSpPr>
          <p:nvPr/>
        </p:nvSpPr>
        <p:spPr bwMode="auto">
          <a:xfrm>
            <a:off x="8605839" y="1000125"/>
            <a:ext cx="31750" cy="25004"/>
          </a:xfrm>
          <a:custGeom>
            <a:avLst/>
            <a:gdLst>
              <a:gd name="T0" fmla="*/ 15390 w 32384"/>
              <a:gd name="T1" fmla="*/ 0 h 33020"/>
              <a:gd name="T2" fmla="*/ 9054 w 32384"/>
              <a:gd name="T3" fmla="*/ 892 h 33020"/>
              <a:gd name="T4" fmla="*/ 4512 w 32384"/>
              <a:gd name="T5" fmla="*/ 4585 h 33020"/>
              <a:gd name="T6" fmla="*/ 896 w 32384"/>
              <a:gd name="T7" fmla="*/ 10093 h 33020"/>
              <a:gd name="T8" fmla="*/ 0 w 32384"/>
              <a:gd name="T9" fmla="*/ 16525 h 33020"/>
              <a:gd name="T10" fmla="*/ 896 w 32384"/>
              <a:gd name="T11" fmla="*/ 22987 h 33020"/>
              <a:gd name="T12" fmla="*/ 4512 w 32384"/>
              <a:gd name="T13" fmla="*/ 28496 h 33020"/>
              <a:gd name="T14" fmla="*/ 9054 w 32384"/>
              <a:gd name="T15" fmla="*/ 32189 h 33020"/>
              <a:gd name="T16" fmla="*/ 15390 w 32384"/>
              <a:gd name="T17" fmla="*/ 33081 h 33020"/>
              <a:gd name="T18" fmla="*/ 21724 w 32384"/>
              <a:gd name="T19" fmla="*/ 32189 h 33020"/>
              <a:gd name="T20" fmla="*/ 27164 w 32384"/>
              <a:gd name="T21" fmla="*/ 28496 h 33020"/>
              <a:gd name="T22" fmla="*/ 30779 w 32384"/>
              <a:gd name="T23" fmla="*/ 22987 h 33020"/>
              <a:gd name="T24" fmla="*/ 31675 w 32384"/>
              <a:gd name="T25" fmla="*/ 16525 h 33020"/>
              <a:gd name="T26" fmla="*/ 30779 w 32384"/>
              <a:gd name="T27" fmla="*/ 10093 h 33020"/>
              <a:gd name="T28" fmla="*/ 27164 w 32384"/>
              <a:gd name="T29" fmla="*/ 4585 h 33020"/>
              <a:gd name="T30" fmla="*/ 21724 w 32384"/>
              <a:gd name="T31" fmla="*/ 892 h 33020"/>
              <a:gd name="T32" fmla="*/ 15390 w 32384"/>
              <a:gd name="T33" fmla="*/ 0 h 3302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2384" h="33020">
                <a:moveTo>
                  <a:pt x="15697" y="0"/>
                </a:moveTo>
                <a:lnTo>
                  <a:pt x="9235" y="883"/>
                </a:lnTo>
                <a:lnTo>
                  <a:pt x="4602" y="4541"/>
                </a:lnTo>
                <a:lnTo>
                  <a:pt x="914" y="9997"/>
                </a:lnTo>
                <a:lnTo>
                  <a:pt x="0" y="16367"/>
                </a:lnTo>
                <a:lnTo>
                  <a:pt x="914" y="22768"/>
                </a:lnTo>
                <a:lnTo>
                  <a:pt x="4602" y="28224"/>
                </a:lnTo>
                <a:lnTo>
                  <a:pt x="9235" y="31882"/>
                </a:lnTo>
                <a:lnTo>
                  <a:pt x="15697" y="32765"/>
                </a:lnTo>
                <a:lnTo>
                  <a:pt x="22158" y="31882"/>
                </a:lnTo>
                <a:lnTo>
                  <a:pt x="27706" y="28224"/>
                </a:lnTo>
                <a:lnTo>
                  <a:pt x="31394" y="22768"/>
                </a:lnTo>
                <a:lnTo>
                  <a:pt x="32308" y="16367"/>
                </a:lnTo>
                <a:lnTo>
                  <a:pt x="31394" y="9997"/>
                </a:lnTo>
                <a:lnTo>
                  <a:pt x="27706" y="4541"/>
                </a:lnTo>
                <a:lnTo>
                  <a:pt x="22158" y="883"/>
                </a:lnTo>
                <a:lnTo>
                  <a:pt x="1569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40972" name="object 12"/>
          <p:cNvSpPr>
            <a:spLocks/>
          </p:cNvSpPr>
          <p:nvPr/>
        </p:nvSpPr>
        <p:spPr bwMode="auto">
          <a:xfrm>
            <a:off x="8742363" y="1000125"/>
            <a:ext cx="31750" cy="25004"/>
          </a:xfrm>
          <a:custGeom>
            <a:avLst/>
            <a:gdLst>
              <a:gd name="T0" fmla="*/ 16316 w 32384"/>
              <a:gd name="T1" fmla="*/ 0 h 33020"/>
              <a:gd name="T2" fmla="*/ 9981 w 32384"/>
              <a:gd name="T3" fmla="*/ 892 h 33020"/>
              <a:gd name="T4" fmla="*/ 4541 w 32384"/>
              <a:gd name="T5" fmla="*/ 4585 h 33020"/>
              <a:gd name="T6" fmla="*/ 926 w 32384"/>
              <a:gd name="T7" fmla="*/ 10093 h 33020"/>
              <a:gd name="T8" fmla="*/ 0 w 32384"/>
              <a:gd name="T9" fmla="*/ 16525 h 33020"/>
              <a:gd name="T10" fmla="*/ 926 w 32384"/>
              <a:gd name="T11" fmla="*/ 22987 h 33020"/>
              <a:gd name="T12" fmla="*/ 4541 w 32384"/>
              <a:gd name="T13" fmla="*/ 28496 h 33020"/>
              <a:gd name="T14" fmla="*/ 9981 w 32384"/>
              <a:gd name="T15" fmla="*/ 32189 h 33020"/>
              <a:gd name="T16" fmla="*/ 16316 w 32384"/>
              <a:gd name="T17" fmla="*/ 33081 h 33020"/>
              <a:gd name="T18" fmla="*/ 21755 w 32384"/>
              <a:gd name="T19" fmla="*/ 32189 h 33020"/>
              <a:gd name="T20" fmla="*/ 27193 w 32384"/>
              <a:gd name="T21" fmla="*/ 28496 h 33020"/>
              <a:gd name="T22" fmla="*/ 30809 w 32384"/>
              <a:gd name="T23" fmla="*/ 22987 h 33020"/>
              <a:gd name="T24" fmla="*/ 31706 w 32384"/>
              <a:gd name="T25" fmla="*/ 16525 h 33020"/>
              <a:gd name="T26" fmla="*/ 30809 w 32384"/>
              <a:gd name="T27" fmla="*/ 10093 h 33020"/>
              <a:gd name="T28" fmla="*/ 27193 w 32384"/>
              <a:gd name="T29" fmla="*/ 4585 h 33020"/>
              <a:gd name="T30" fmla="*/ 21755 w 32384"/>
              <a:gd name="T31" fmla="*/ 892 h 33020"/>
              <a:gd name="T32" fmla="*/ 16316 w 32384"/>
              <a:gd name="T33" fmla="*/ 0 h 3302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2384" h="33020">
                <a:moveTo>
                  <a:pt x="16642" y="0"/>
                </a:moveTo>
                <a:lnTo>
                  <a:pt x="10180" y="883"/>
                </a:lnTo>
                <a:lnTo>
                  <a:pt x="4632" y="4541"/>
                </a:lnTo>
                <a:lnTo>
                  <a:pt x="944" y="9997"/>
                </a:lnTo>
                <a:lnTo>
                  <a:pt x="0" y="16367"/>
                </a:lnTo>
                <a:lnTo>
                  <a:pt x="944" y="22768"/>
                </a:lnTo>
                <a:lnTo>
                  <a:pt x="4632" y="28224"/>
                </a:lnTo>
                <a:lnTo>
                  <a:pt x="10180" y="31882"/>
                </a:lnTo>
                <a:lnTo>
                  <a:pt x="16642" y="32765"/>
                </a:lnTo>
                <a:lnTo>
                  <a:pt x="22189" y="31882"/>
                </a:lnTo>
                <a:lnTo>
                  <a:pt x="27736" y="28224"/>
                </a:lnTo>
                <a:lnTo>
                  <a:pt x="31424" y="22768"/>
                </a:lnTo>
                <a:lnTo>
                  <a:pt x="32339" y="16367"/>
                </a:lnTo>
                <a:lnTo>
                  <a:pt x="31424" y="9997"/>
                </a:lnTo>
                <a:lnTo>
                  <a:pt x="27736" y="4541"/>
                </a:lnTo>
                <a:lnTo>
                  <a:pt x="22189" y="883"/>
                </a:lnTo>
                <a:lnTo>
                  <a:pt x="1664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40976" name="object 1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9050"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AAA1076B-C4BB-40F3-A038-1BA6056F7620}" type="slidenum">
              <a:rPr lang="en-US" altLang="en-US" smtClean="0">
                <a:solidFill>
                  <a:srgbClr val="252525"/>
                </a:solidFill>
                <a:latin typeface="Arial" charset="0"/>
              </a:rPr>
              <a:pPr eaLnBrk="1" fontAlgn="base" hangingPunct="1">
                <a:spcBef>
                  <a:spcPct val="0"/>
                </a:spcBef>
                <a:spcAft>
                  <a:spcPct val="0"/>
                </a:spcAft>
              </a:pPr>
              <a:t>39</a:t>
            </a:fld>
            <a:endParaRPr lang="en-US" altLang="en-US">
              <a:solidFill>
                <a:srgbClr val="252525"/>
              </a:solidFill>
              <a:latin typeface="Arial" charset="0"/>
            </a:endParaRPr>
          </a:p>
        </p:txBody>
      </p:sp>
    </p:spTree>
    <p:extLst>
      <p:ext uri="{BB962C8B-B14F-4D97-AF65-F5344CB8AC3E}">
        <p14:creationId xmlns:p14="http://schemas.microsoft.com/office/powerpoint/2010/main" val="3336934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147"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148"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149" name="object 5"/>
          <p:cNvSpPr>
            <a:spLocks/>
          </p:cNvSpPr>
          <p:nvPr/>
        </p:nvSpPr>
        <p:spPr bwMode="auto">
          <a:xfrm>
            <a:off x="3240089" y="2481263"/>
            <a:ext cx="2928937" cy="506016"/>
          </a:xfrm>
          <a:custGeom>
            <a:avLst/>
            <a:gdLst>
              <a:gd name="T0" fmla="*/ 138699 w 2929254"/>
              <a:gd name="T1" fmla="*/ 673499 h 674369"/>
              <a:gd name="T2" fmla="*/ 2782248 w 2929254"/>
              <a:gd name="T3" fmla="*/ 674323 h 674369"/>
              <a:gd name="T4" fmla="*/ 2796968 w 2929254"/>
              <a:gd name="T5" fmla="*/ 0 h 674369"/>
              <a:gd name="T6" fmla="*/ 123979 w 2929254"/>
              <a:gd name="T7" fmla="*/ 1555 h 674369"/>
              <a:gd name="T8" fmla="*/ 76862 w 2929254"/>
              <a:gd name="T9" fmla="*/ 17137 h 674369"/>
              <a:gd name="T10" fmla="*/ 59064 w 2929254"/>
              <a:gd name="T11" fmla="*/ 28756 h 674369"/>
              <a:gd name="T12" fmla="*/ 43520 w 2929254"/>
              <a:gd name="T13" fmla="*/ 42783 h 674369"/>
              <a:gd name="T14" fmla="*/ 33371 w 2929254"/>
              <a:gd name="T15" fmla="*/ 52846 h 674369"/>
              <a:gd name="T16" fmla="*/ 24868 w 2929254"/>
              <a:gd name="T17" fmla="*/ 64587 h 674369"/>
              <a:gd name="T18" fmla="*/ 0 w 2929254"/>
              <a:gd name="T19" fmla="*/ 138200 h 674369"/>
              <a:gd name="T20" fmla="*/ 9325 w 2929254"/>
              <a:gd name="T21" fmla="*/ 578082 h 674369"/>
              <a:gd name="T22" fmla="*/ 33371 w 2929254"/>
              <a:gd name="T23" fmla="*/ 620866 h 674369"/>
              <a:gd name="T24" fmla="*/ 43520 w 2929254"/>
              <a:gd name="T25" fmla="*/ 630715 h 674369"/>
              <a:gd name="T26" fmla="*/ 53577 w 2929254"/>
              <a:gd name="T27" fmla="*/ 640078 h 674369"/>
              <a:gd name="T28" fmla="*/ 65250 w 2929254"/>
              <a:gd name="T29" fmla="*/ 648586 h 674369"/>
              <a:gd name="T30" fmla="*/ 110020 w 2929254"/>
              <a:gd name="T31" fmla="*/ 669657 h 674369"/>
              <a:gd name="T32" fmla="*/ 131781 w 2929254"/>
              <a:gd name="T33" fmla="*/ 673499 h 674369"/>
              <a:gd name="T34" fmla="*/ 2804739 w 2929254"/>
              <a:gd name="T35" fmla="*/ 671944 h 674369"/>
              <a:gd name="T36" fmla="*/ 2818729 w 2929254"/>
              <a:gd name="T37" fmla="*/ 669657 h 674369"/>
              <a:gd name="T38" fmla="*/ 2832687 w 2929254"/>
              <a:gd name="T39" fmla="*/ 664991 h 674369"/>
              <a:gd name="T40" fmla="*/ 2869990 w 2929254"/>
              <a:gd name="T41" fmla="*/ 644743 h 674369"/>
              <a:gd name="T42" fmla="*/ 2880535 w 2929254"/>
              <a:gd name="T43" fmla="*/ 635381 h 674369"/>
              <a:gd name="T44" fmla="*/ 2890684 w 2929254"/>
              <a:gd name="T45" fmla="*/ 626355 h 674369"/>
              <a:gd name="T46" fmla="*/ 2899187 w 2929254"/>
              <a:gd name="T47" fmla="*/ 615438 h 674369"/>
              <a:gd name="T48" fmla="*/ 2906958 w 2929254"/>
              <a:gd name="T49" fmla="*/ 603728 h 674369"/>
              <a:gd name="T50" fmla="*/ 2913908 w 2929254"/>
              <a:gd name="T51" fmla="*/ 591287 h 674369"/>
              <a:gd name="T52" fmla="*/ 2919393 w 2929254"/>
              <a:gd name="T53" fmla="*/ 578082 h 674369"/>
              <a:gd name="T54" fmla="*/ 2924057 w 2929254"/>
              <a:gd name="T55" fmla="*/ 564055 h 674369"/>
              <a:gd name="T56" fmla="*/ 2926311 w 2929254"/>
              <a:gd name="T57" fmla="*/ 549326 h 674369"/>
              <a:gd name="T58" fmla="*/ 2927896 w 2929254"/>
              <a:gd name="T59" fmla="*/ 534780 h 674369"/>
              <a:gd name="T60" fmla="*/ 2928719 w 2929254"/>
              <a:gd name="T61" fmla="*/ 145976 h 674369"/>
              <a:gd name="T62" fmla="*/ 2927896 w 2929254"/>
              <a:gd name="T63" fmla="*/ 131247 h 674369"/>
              <a:gd name="T64" fmla="*/ 2925610 w 2929254"/>
              <a:gd name="T65" fmla="*/ 116397 h 674369"/>
              <a:gd name="T66" fmla="*/ 2921679 w 2929254"/>
              <a:gd name="T67" fmla="*/ 102491 h 674369"/>
              <a:gd name="T68" fmla="*/ 2903119 w 2929254"/>
              <a:gd name="T69" fmla="*/ 64587 h 674369"/>
              <a:gd name="T70" fmla="*/ 2894524 w 2929254"/>
              <a:gd name="T71" fmla="*/ 52846 h 674369"/>
              <a:gd name="T72" fmla="*/ 2885199 w 2929254"/>
              <a:gd name="T73" fmla="*/ 42783 h 674369"/>
              <a:gd name="T74" fmla="*/ 2875172 w 2929254"/>
              <a:gd name="T75" fmla="*/ 33452 h 674369"/>
              <a:gd name="T76" fmla="*/ 2863773 w 2929254"/>
              <a:gd name="T77" fmla="*/ 24914 h 674369"/>
              <a:gd name="T78" fmla="*/ 2852070 w 2929254"/>
              <a:gd name="T79" fmla="*/ 17137 h 674369"/>
              <a:gd name="T80" fmla="*/ 2838904 w 2929254"/>
              <a:gd name="T81" fmla="*/ 10916 h 674369"/>
              <a:gd name="T82" fmla="*/ 2825647 w 2929254"/>
              <a:gd name="T83" fmla="*/ 6220 h 674369"/>
              <a:gd name="T84" fmla="*/ 2811658 w 2929254"/>
              <a:gd name="T85" fmla="*/ 2286 h 674369"/>
              <a:gd name="T86" fmla="*/ 2796968 w 2929254"/>
              <a:gd name="T87" fmla="*/ 0 h 67436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29254" h="674369">
                <a:moveTo>
                  <a:pt x="2790322" y="673181"/>
                </a:moveTo>
                <a:lnTo>
                  <a:pt x="138714" y="673181"/>
                </a:lnTo>
                <a:lnTo>
                  <a:pt x="146486" y="674004"/>
                </a:lnTo>
                <a:lnTo>
                  <a:pt x="2782549" y="674004"/>
                </a:lnTo>
                <a:lnTo>
                  <a:pt x="2790322" y="673181"/>
                </a:lnTo>
                <a:close/>
              </a:path>
              <a:path w="2929254" h="674369">
                <a:moveTo>
                  <a:pt x="2797271" y="0"/>
                </a:moveTo>
                <a:lnTo>
                  <a:pt x="131795" y="0"/>
                </a:lnTo>
                <a:lnTo>
                  <a:pt x="123992" y="1554"/>
                </a:lnTo>
                <a:lnTo>
                  <a:pt x="116982" y="2285"/>
                </a:lnTo>
                <a:lnTo>
                  <a:pt x="76870" y="17129"/>
                </a:lnTo>
                <a:lnTo>
                  <a:pt x="65257" y="24902"/>
                </a:lnTo>
                <a:lnTo>
                  <a:pt x="59070" y="28742"/>
                </a:lnTo>
                <a:lnTo>
                  <a:pt x="48188" y="38099"/>
                </a:lnTo>
                <a:lnTo>
                  <a:pt x="43525" y="42763"/>
                </a:lnTo>
                <a:lnTo>
                  <a:pt x="38039" y="47426"/>
                </a:lnTo>
                <a:lnTo>
                  <a:pt x="33375" y="52821"/>
                </a:lnTo>
                <a:lnTo>
                  <a:pt x="29535" y="58338"/>
                </a:lnTo>
                <a:lnTo>
                  <a:pt x="24871" y="64556"/>
                </a:lnTo>
                <a:lnTo>
                  <a:pt x="6949" y="102443"/>
                </a:lnTo>
                <a:lnTo>
                  <a:pt x="0" y="138135"/>
                </a:lnTo>
                <a:lnTo>
                  <a:pt x="0" y="534527"/>
                </a:lnTo>
                <a:lnTo>
                  <a:pt x="9326" y="577809"/>
                </a:lnTo>
                <a:lnTo>
                  <a:pt x="29535" y="615147"/>
                </a:lnTo>
                <a:lnTo>
                  <a:pt x="33375" y="620572"/>
                </a:lnTo>
                <a:lnTo>
                  <a:pt x="38039" y="626059"/>
                </a:lnTo>
                <a:lnTo>
                  <a:pt x="43525" y="630417"/>
                </a:lnTo>
                <a:lnTo>
                  <a:pt x="48188" y="635081"/>
                </a:lnTo>
                <a:lnTo>
                  <a:pt x="53583" y="639775"/>
                </a:lnTo>
                <a:lnTo>
                  <a:pt x="59070" y="644438"/>
                </a:lnTo>
                <a:lnTo>
                  <a:pt x="65257" y="648279"/>
                </a:lnTo>
                <a:lnTo>
                  <a:pt x="70652" y="652211"/>
                </a:lnTo>
                <a:lnTo>
                  <a:pt x="110032" y="669340"/>
                </a:lnTo>
                <a:lnTo>
                  <a:pt x="123992" y="671626"/>
                </a:lnTo>
                <a:lnTo>
                  <a:pt x="131795" y="673181"/>
                </a:lnTo>
                <a:lnTo>
                  <a:pt x="2797271" y="673181"/>
                </a:lnTo>
                <a:lnTo>
                  <a:pt x="2805043" y="671626"/>
                </a:lnTo>
                <a:lnTo>
                  <a:pt x="2811962" y="670895"/>
                </a:lnTo>
                <a:lnTo>
                  <a:pt x="2819034" y="669340"/>
                </a:lnTo>
                <a:lnTo>
                  <a:pt x="2825953" y="666963"/>
                </a:lnTo>
                <a:lnTo>
                  <a:pt x="2832994" y="664677"/>
                </a:lnTo>
                <a:lnTo>
                  <a:pt x="2864083" y="648279"/>
                </a:lnTo>
                <a:lnTo>
                  <a:pt x="2870301" y="644438"/>
                </a:lnTo>
                <a:lnTo>
                  <a:pt x="2875483" y="639775"/>
                </a:lnTo>
                <a:lnTo>
                  <a:pt x="2880847" y="635081"/>
                </a:lnTo>
                <a:lnTo>
                  <a:pt x="2885511" y="630417"/>
                </a:lnTo>
                <a:lnTo>
                  <a:pt x="2890997" y="626059"/>
                </a:lnTo>
                <a:lnTo>
                  <a:pt x="2894837" y="620572"/>
                </a:lnTo>
                <a:lnTo>
                  <a:pt x="2899501" y="615147"/>
                </a:lnTo>
                <a:lnTo>
                  <a:pt x="2903433" y="608929"/>
                </a:lnTo>
                <a:lnTo>
                  <a:pt x="2907273" y="603443"/>
                </a:lnTo>
                <a:lnTo>
                  <a:pt x="2911114" y="597225"/>
                </a:lnTo>
                <a:lnTo>
                  <a:pt x="2914223" y="591007"/>
                </a:lnTo>
                <a:lnTo>
                  <a:pt x="2917332" y="584027"/>
                </a:lnTo>
                <a:lnTo>
                  <a:pt x="2919709" y="577809"/>
                </a:lnTo>
                <a:lnTo>
                  <a:pt x="2921995" y="570737"/>
                </a:lnTo>
                <a:lnTo>
                  <a:pt x="2924373" y="563788"/>
                </a:lnTo>
                <a:lnTo>
                  <a:pt x="2925927" y="556839"/>
                </a:lnTo>
                <a:lnTo>
                  <a:pt x="2926628" y="549066"/>
                </a:lnTo>
                <a:lnTo>
                  <a:pt x="2928213" y="541995"/>
                </a:lnTo>
                <a:lnTo>
                  <a:pt x="2928213" y="534527"/>
                </a:lnTo>
                <a:lnTo>
                  <a:pt x="2929036" y="527486"/>
                </a:lnTo>
                <a:lnTo>
                  <a:pt x="2929036" y="145907"/>
                </a:lnTo>
                <a:lnTo>
                  <a:pt x="2928213" y="138135"/>
                </a:lnTo>
                <a:lnTo>
                  <a:pt x="2928213" y="131185"/>
                </a:lnTo>
                <a:lnTo>
                  <a:pt x="2926628" y="123383"/>
                </a:lnTo>
                <a:lnTo>
                  <a:pt x="2925927" y="116342"/>
                </a:lnTo>
                <a:lnTo>
                  <a:pt x="2924373" y="109392"/>
                </a:lnTo>
                <a:lnTo>
                  <a:pt x="2921995" y="102443"/>
                </a:lnTo>
                <a:lnTo>
                  <a:pt x="2919709" y="95371"/>
                </a:lnTo>
                <a:lnTo>
                  <a:pt x="2903433" y="64556"/>
                </a:lnTo>
                <a:lnTo>
                  <a:pt x="2899501" y="58338"/>
                </a:lnTo>
                <a:lnTo>
                  <a:pt x="2894837" y="52821"/>
                </a:lnTo>
                <a:lnTo>
                  <a:pt x="2890997" y="47426"/>
                </a:lnTo>
                <a:lnTo>
                  <a:pt x="2885511" y="42763"/>
                </a:lnTo>
                <a:lnTo>
                  <a:pt x="2880847" y="38099"/>
                </a:lnTo>
                <a:lnTo>
                  <a:pt x="2875483" y="33436"/>
                </a:lnTo>
                <a:lnTo>
                  <a:pt x="2870301" y="28742"/>
                </a:lnTo>
                <a:lnTo>
                  <a:pt x="2864083" y="24902"/>
                </a:lnTo>
                <a:lnTo>
                  <a:pt x="2858597" y="20970"/>
                </a:lnTo>
                <a:lnTo>
                  <a:pt x="2852379" y="17129"/>
                </a:lnTo>
                <a:lnTo>
                  <a:pt x="2846161" y="14020"/>
                </a:lnTo>
                <a:lnTo>
                  <a:pt x="2839211" y="10911"/>
                </a:lnTo>
                <a:lnTo>
                  <a:pt x="2832994" y="8503"/>
                </a:lnTo>
                <a:lnTo>
                  <a:pt x="2825953" y="6217"/>
                </a:lnTo>
                <a:lnTo>
                  <a:pt x="2819034" y="3840"/>
                </a:lnTo>
                <a:lnTo>
                  <a:pt x="2811962" y="2285"/>
                </a:lnTo>
                <a:lnTo>
                  <a:pt x="2805043" y="1554"/>
                </a:lnTo>
                <a:lnTo>
                  <a:pt x="2797271" y="0"/>
                </a:lnTo>
                <a:close/>
              </a:path>
            </a:pathLst>
          </a:custGeom>
          <a:solidFill>
            <a:srgbClr val="FFCC65"/>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150" name="object 6"/>
          <p:cNvSpPr>
            <a:spLocks/>
          </p:cNvSpPr>
          <p:nvPr/>
        </p:nvSpPr>
        <p:spPr bwMode="auto">
          <a:xfrm>
            <a:off x="3240089" y="2481263"/>
            <a:ext cx="2928937" cy="506016"/>
          </a:xfrm>
          <a:custGeom>
            <a:avLst/>
            <a:gdLst>
              <a:gd name="T0" fmla="*/ 2789992 w 2929254"/>
              <a:gd name="T1" fmla="*/ 673457 h 674369"/>
              <a:gd name="T2" fmla="*/ 2804698 w 2929254"/>
              <a:gd name="T3" fmla="*/ 671932 h 674369"/>
              <a:gd name="T4" fmla="*/ 2818675 w 2929254"/>
              <a:gd name="T5" fmla="*/ 669643 h 674369"/>
              <a:gd name="T6" fmla="*/ 2832651 w 2929254"/>
              <a:gd name="T7" fmla="*/ 664972 h 674369"/>
              <a:gd name="T8" fmla="*/ 2869952 w 2929254"/>
              <a:gd name="T9" fmla="*/ 644707 h 674369"/>
              <a:gd name="T10" fmla="*/ 2880518 w 2929254"/>
              <a:gd name="T11" fmla="*/ 635366 h 674369"/>
              <a:gd name="T12" fmla="*/ 2890657 w 2929254"/>
              <a:gd name="T13" fmla="*/ 626332 h 674369"/>
              <a:gd name="T14" fmla="*/ 2899153 w 2929254"/>
              <a:gd name="T15" fmla="*/ 615436 h 674369"/>
              <a:gd name="T16" fmla="*/ 2906917 w 2929254"/>
              <a:gd name="T17" fmla="*/ 603715 h 674369"/>
              <a:gd name="T18" fmla="*/ 2913860 w 2929254"/>
              <a:gd name="T19" fmla="*/ 591264 h 674369"/>
              <a:gd name="T20" fmla="*/ 2919341 w 2929254"/>
              <a:gd name="T21" fmla="*/ 578077 h 674369"/>
              <a:gd name="T22" fmla="*/ 2924031 w 2929254"/>
              <a:gd name="T23" fmla="*/ 564038 h 674369"/>
              <a:gd name="T24" fmla="*/ 2926283 w 2929254"/>
              <a:gd name="T25" fmla="*/ 549296 h 674369"/>
              <a:gd name="T26" fmla="*/ 2927867 w 2929254"/>
              <a:gd name="T27" fmla="*/ 534768 h 674369"/>
              <a:gd name="T28" fmla="*/ 2928689 w 2929254"/>
              <a:gd name="T29" fmla="*/ 145954 h 674369"/>
              <a:gd name="T30" fmla="*/ 2927867 w 2929254"/>
              <a:gd name="T31" fmla="*/ 131212 h 674369"/>
              <a:gd name="T32" fmla="*/ 2925583 w 2929254"/>
              <a:gd name="T33" fmla="*/ 116378 h 674369"/>
              <a:gd name="T34" fmla="*/ 2921655 w 2929254"/>
              <a:gd name="T35" fmla="*/ 102460 h 674369"/>
              <a:gd name="T36" fmla="*/ 2916966 w 2929254"/>
              <a:gd name="T37" fmla="*/ 89183 h 674369"/>
              <a:gd name="T38" fmla="*/ 2910754 w 2929254"/>
              <a:gd name="T39" fmla="*/ 75998 h 674369"/>
              <a:gd name="T40" fmla="*/ 2903081 w 2929254"/>
              <a:gd name="T41" fmla="*/ 64584 h 674369"/>
              <a:gd name="T42" fmla="*/ 2894494 w 2929254"/>
              <a:gd name="T43" fmla="*/ 52832 h 674369"/>
              <a:gd name="T44" fmla="*/ 2885177 w 2929254"/>
              <a:gd name="T45" fmla="*/ 42760 h 674369"/>
              <a:gd name="T46" fmla="*/ 2875129 w 2929254"/>
              <a:gd name="T47" fmla="*/ 33421 h 674369"/>
              <a:gd name="T48" fmla="*/ 2863740 w 2929254"/>
              <a:gd name="T49" fmla="*/ 24905 h 674369"/>
              <a:gd name="T50" fmla="*/ 2852017 w 2929254"/>
              <a:gd name="T51" fmla="*/ 17122 h 674369"/>
              <a:gd name="T52" fmla="*/ 2838863 w 2929254"/>
              <a:gd name="T53" fmla="*/ 10896 h 674369"/>
              <a:gd name="T54" fmla="*/ 2825617 w 2929254"/>
              <a:gd name="T55" fmla="*/ 6226 h 674369"/>
              <a:gd name="T56" fmla="*/ 2811642 w 2929254"/>
              <a:gd name="T57" fmla="*/ 2258 h 674369"/>
              <a:gd name="T58" fmla="*/ 2796934 w 2929254"/>
              <a:gd name="T59" fmla="*/ 0 h 674369"/>
              <a:gd name="T60" fmla="*/ 123960 w 2929254"/>
              <a:gd name="T61" fmla="*/ 1556 h 674369"/>
              <a:gd name="T62" fmla="*/ 65222 w 2929254"/>
              <a:gd name="T63" fmla="*/ 24905 h 674369"/>
              <a:gd name="T64" fmla="*/ 53529 w 2929254"/>
              <a:gd name="T65" fmla="*/ 33421 h 674369"/>
              <a:gd name="T66" fmla="*/ 43481 w 2929254"/>
              <a:gd name="T67" fmla="*/ 42760 h 674369"/>
              <a:gd name="T68" fmla="*/ 33341 w 2929254"/>
              <a:gd name="T69" fmla="*/ 52832 h 674369"/>
              <a:gd name="T70" fmla="*/ 24846 w 2929254"/>
              <a:gd name="T71" fmla="*/ 64584 h 674369"/>
              <a:gd name="T72" fmla="*/ 17812 w 2929254"/>
              <a:gd name="T73" fmla="*/ 75998 h 674369"/>
              <a:gd name="T74" fmla="*/ 1553 w 2929254"/>
              <a:gd name="T75" fmla="*/ 123428 h 674369"/>
              <a:gd name="T76" fmla="*/ 0 w 2929254"/>
              <a:gd name="T77" fmla="*/ 145954 h 674369"/>
              <a:gd name="T78" fmla="*/ 0 w 2929254"/>
              <a:gd name="T79" fmla="*/ 534768 h 674369"/>
              <a:gd name="T80" fmla="*/ 11601 w 2929254"/>
              <a:gd name="T81" fmla="*/ 584304 h 674369"/>
              <a:gd name="T82" fmla="*/ 33341 w 2929254"/>
              <a:gd name="T83" fmla="*/ 620839 h 674369"/>
              <a:gd name="T84" fmla="*/ 43481 w 2929254"/>
              <a:gd name="T85" fmla="*/ 630697 h 674369"/>
              <a:gd name="T86" fmla="*/ 53529 w 2929254"/>
              <a:gd name="T87" fmla="*/ 640037 h 674369"/>
              <a:gd name="T88" fmla="*/ 65222 w 2929254"/>
              <a:gd name="T89" fmla="*/ 648552 h 674369"/>
              <a:gd name="T90" fmla="*/ 109983 w 2929254"/>
              <a:gd name="T91" fmla="*/ 669643 h 674369"/>
              <a:gd name="T92" fmla="*/ 131724 w 2929254"/>
              <a:gd name="T93" fmla="*/ 673457 h 674369"/>
              <a:gd name="T94" fmla="*/ 146431 w 2929254"/>
              <a:gd name="T95" fmla="*/ 674312 h 67436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929254" h="674369">
                <a:moveTo>
                  <a:pt x="2782528" y="673993"/>
                </a:moveTo>
                <a:lnTo>
                  <a:pt x="2790294" y="673139"/>
                </a:lnTo>
                <a:lnTo>
                  <a:pt x="2797237" y="673139"/>
                </a:lnTo>
                <a:lnTo>
                  <a:pt x="2805002" y="671614"/>
                </a:lnTo>
                <a:lnTo>
                  <a:pt x="2811946" y="670882"/>
                </a:lnTo>
                <a:lnTo>
                  <a:pt x="2818980" y="669326"/>
                </a:lnTo>
                <a:lnTo>
                  <a:pt x="2825923" y="666946"/>
                </a:lnTo>
                <a:lnTo>
                  <a:pt x="2832958" y="664658"/>
                </a:lnTo>
                <a:lnTo>
                  <a:pt x="2864050" y="648245"/>
                </a:lnTo>
                <a:lnTo>
                  <a:pt x="2870263" y="644402"/>
                </a:lnTo>
                <a:lnTo>
                  <a:pt x="2875440" y="639734"/>
                </a:lnTo>
                <a:lnTo>
                  <a:pt x="2880830" y="635066"/>
                </a:lnTo>
                <a:lnTo>
                  <a:pt x="2885489" y="630399"/>
                </a:lnTo>
                <a:lnTo>
                  <a:pt x="2890970" y="626036"/>
                </a:lnTo>
                <a:lnTo>
                  <a:pt x="2894807" y="620545"/>
                </a:lnTo>
                <a:lnTo>
                  <a:pt x="2899467" y="615145"/>
                </a:lnTo>
                <a:lnTo>
                  <a:pt x="2903395" y="608922"/>
                </a:lnTo>
                <a:lnTo>
                  <a:pt x="2907232" y="603430"/>
                </a:lnTo>
                <a:lnTo>
                  <a:pt x="2911069" y="597207"/>
                </a:lnTo>
                <a:lnTo>
                  <a:pt x="2914175" y="590984"/>
                </a:lnTo>
                <a:lnTo>
                  <a:pt x="2917282" y="584028"/>
                </a:lnTo>
                <a:lnTo>
                  <a:pt x="2919657" y="577804"/>
                </a:lnTo>
                <a:lnTo>
                  <a:pt x="2921971" y="570727"/>
                </a:lnTo>
                <a:lnTo>
                  <a:pt x="2924347" y="563771"/>
                </a:lnTo>
                <a:lnTo>
                  <a:pt x="2925900" y="556816"/>
                </a:lnTo>
                <a:lnTo>
                  <a:pt x="2926600" y="549036"/>
                </a:lnTo>
                <a:lnTo>
                  <a:pt x="2928184" y="541989"/>
                </a:lnTo>
                <a:lnTo>
                  <a:pt x="2928184" y="534515"/>
                </a:lnTo>
                <a:lnTo>
                  <a:pt x="2929006" y="527468"/>
                </a:lnTo>
                <a:lnTo>
                  <a:pt x="2929006" y="145885"/>
                </a:lnTo>
                <a:lnTo>
                  <a:pt x="2928184" y="138105"/>
                </a:lnTo>
                <a:lnTo>
                  <a:pt x="2928184" y="131150"/>
                </a:lnTo>
                <a:lnTo>
                  <a:pt x="2926600" y="123370"/>
                </a:lnTo>
                <a:lnTo>
                  <a:pt x="2925900" y="116323"/>
                </a:lnTo>
                <a:lnTo>
                  <a:pt x="2924347" y="109368"/>
                </a:lnTo>
                <a:lnTo>
                  <a:pt x="2921971" y="102412"/>
                </a:lnTo>
                <a:lnTo>
                  <a:pt x="2919657" y="95365"/>
                </a:lnTo>
                <a:lnTo>
                  <a:pt x="2917282" y="89141"/>
                </a:lnTo>
                <a:lnTo>
                  <a:pt x="2914175" y="82186"/>
                </a:lnTo>
                <a:lnTo>
                  <a:pt x="2911069" y="75962"/>
                </a:lnTo>
                <a:lnTo>
                  <a:pt x="2907232" y="69708"/>
                </a:lnTo>
                <a:lnTo>
                  <a:pt x="2903395" y="64553"/>
                </a:lnTo>
                <a:lnTo>
                  <a:pt x="2899467" y="58329"/>
                </a:lnTo>
                <a:lnTo>
                  <a:pt x="2894807" y="52807"/>
                </a:lnTo>
                <a:lnTo>
                  <a:pt x="2890970" y="47408"/>
                </a:lnTo>
                <a:lnTo>
                  <a:pt x="2885489" y="42740"/>
                </a:lnTo>
                <a:lnTo>
                  <a:pt x="2880830" y="38072"/>
                </a:lnTo>
                <a:lnTo>
                  <a:pt x="2875440" y="33405"/>
                </a:lnTo>
                <a:lnTo>
                  <a:pt x="2870263" y="28737"/>
                </a:lnTo>
                <a:lnTo>
                  <a:pt x="2864050" y="24893"/>
                </a:lnTo>
                <a:lnTo>
                  <a:pt x="2858569" y="20958"/>
                </a:lnTo>
                <a:lnTo>
                  <a:pt x="2852326" y="17114"/>
                </a:lnTo>
                <a:lnTo>
                  <a:pt x="2846114" y="14002"/>
                </a:lnTo>
                <a:lnTo>
                  <a:pt x="2839170" y="10891"/>
                </a:lnTo>
                <a:lnTo>
                  <a:pt x="2832958" y="8511"/>
                </a:lnTo>
                <a:lnTo>
                  <a:pt x="2825923" y="6223"/>
                </a:lnTo>
                <a:lnTo>
                  <a:pt x="2818980" y="3843"/>
                </a:lnTo>
                <a:lnTo>
                  <a:pt x="2811946" y="2257"/>
                </a:lnTo>
                <a:lnTo>
                  <a:pt x="2805002" y="1555"/>
                </a:lnTo>
                <a:lnTo>
                  <a:pt x="2797237" y="0"/>
                </a:lnTo>
                <a:lnTo>
                  <a:pt x="131738" y="0"/>
                </a:lnTo>
                <a:lnTo>
                  <a:pt x="123973" y="1555"/>
                </a:lnTo>
                <a:lnTo>
                  <a:pt x="83075" y="14002"/>
                </a:lnTo>
                <a:lnTo>
                  <a:pt x="65229" y="24893"/>
                </a:lnTo>
                <a:lnTo>
                  <a:pt x="59017" y="28737"/>
                </a:lnTo>
                <a:lnTo>
                  <a:pt x="53535" y="33405"/>
                </a:lnTo>
                <a:lnTo>
                  <a:pt x="48145" y="38072"/>
                </a:lnTo>
                <a:lnTo>
                  <a:pt x="43486" y="42740"/>
                </a:lnTo>
                <a:lnTo>
                  <a:pt x="38005" y="47408"/>
                </a:lnTo>
                <a:lnTo>
                  <a:pt x="33345" y="52807"/>
                </a:lnTo>
                <a:lnTo>
                  <a:pt x="29508" y="58329"/>
                </a:lnTo>
                <a:lnTo>
                  <a:pt x="24849" y="64553"/>
                </a:lnTo>
                <a:lnTo>
                  <a:pt x="20921" y="69708"/>
                </a:lnTo>
                <a:lnTo>
                  <a:pt x="17814" y="75962"/>
                </a:lnTo>
                <a:lnTo>
                  <a:pt x="14708" y="82186"/>
                </a:lnTo>
                <a:lnTo>
                  <a:pt x="1553" y="123370"/>
                </a:lnTo>
                <a:lnTo>
                  <a:pt x="0" y="138105"/>
                </a:lnTo>
                <a:lnTo>
                  <a:pt x="0" y="145885"/>
                </a:lnTo>
                <a:lnTo>
                  <a:pt x="0" y="527468"/>
                </a:lnTo>
                <a:lnTo>
                  <a:pt x="0" y="534515"/>
                </a:lnTo>
                <a:lnTo>
                  <a:pt x="700" y="541989"/>
                </a:lnTo>
                <a:lnTo>
                  <a:pt x="11602" y="584028"/>
                </a:lnTo>
                <a:lnTo>
                  <a:pt x="29508" y="615145"/>
                </a:lnTo>
                <a:lnTo>
                  <a:pt x="33345" y="620545"/>
                </a:lnTo>
                <a:lnTo>
                  <a:pt x="38005" y="626036"/>
                </a:lnTo>
                <a:lnTo>
                  <a:pt x="43486" y="630399"/>
                </a:lnTo>
                <a:lnTo>
                  <a:pt x="48145" y="635066"/>
                </a:lnTo>
                <a:lnTo>
                  <a:pt x="53535" y="639734"/>
                </a:lnTo>
                <a:lnTo>
                  <a:pt x="59017" y="644402"/>
                </a:lnTo>
                <a:lnTo>
                  <a:pt x="65229" y="648245"/>
                </a:lnTo>
                <a:lnTo>
                  <a:pt x="70650" y="652181"/>
                </a:lnTo>
                <a:lnTo>
                  <a:pt x="109995" y="669326"/>
                </a:lnTo>
                <a:lnTo>
                  <a:pt x="123973" y="671614"/>
                </a:lnTo>
                <a:lnTo>
                  <a:pt x="131738" y="673139"/>
                </a:lnTo>
                <a:lnTo>
                  <a:pt x="138681" y="673139"/>
                </a:lnTo>
                <a:lnTo>
                  <a:pt x="146447" y="673993"/>
                </a:lnTo>
                <a:lnTo>
                  <a:pt x="2782528" y="673993"/>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7" name="object 7"/>
          <p:cNvSpPr txBox="1"/>
          <p:nvPr/>
        </p:nvSpPr>
        <p:spPr>
          <a:xfrm>
            <a:off x="4222751" y="2661048"/>
            <a:ext cx="962025" cy="150041"/>
          </a:xfrm>
          <a:prstGeom prst="rect">
            <a:avLst/>
          </a:prstGeom>
        </p:spPr>
        <p:txBody>
          <a:bodyPr lIns="0" tIns="0" rIns="0" bIns="0">
            <a:spAutoFit/>
          </a:bodyPr>
          <a:lstStyle/>
          <a:p>
            <a:pPr marL="9525" fontAlgn="auto">
              <a:spcBef>
                <a:spcPts val="0"/>
              </a:spcBef>
              <a:spcAft>
                <a:spcPts val="0"/>
              </a:spcAft>
              <a:defRPr/>
            </a:pPr>
            <a:r>
              <a:rPr sz="975" b="1" spc="-11" dirty="0">
                <a:latin typeface="Arial"/>
                <a:cs typeface="Arial"/>
              </a:rPr>
              <a:t>D</a:t>
            </a:r>
            <a:r>
              <a:rPr sz="975" b="1" spc="-4" dirty="0">
                <a:latin typeface="Arial"/>
                <a:cs typeface="Arial"/>
              </a:rPr>
              <a:t>a</a:t>
            </a:r>
            <a:r>
              <a:rPr sz="975" b="1" spc="-8" dirty="0">
                <a:latin typeface="Arial"/>
                <a:cs typeface="Arial"/>
              </a:rPr>
              <a:t>ta</a:t>
            </a:r>
            <a:r>
              <a:rPr sz="975" b="1" spc="26" dirty="0">
                <a:latin typeface="Times New Roman"/>
                <a:cs typeface="Times New Roman"/>
              </a:rPr>
              <a:t> </a:t>
            </a:r>
            <a:r>
              <a:rPr sz="975" b="1" spc="-8" dirty="0">
                <a:latin typeface="Arial"/>
                <a:cs typeface="Arial"/>
              </a:rPr>
              <a:t>Mining</a:t>
            </a:r>
            <a:endParaRPr sz="975">
              <a:latin typeface="Arial"/>
              <a:cs typeface="Arial"/>
            </a:endParaRPr>
          </a:p>
        </p:txBody>
      </p:sp>
      <p:sp>
        <p:nvSpPr>
          <p:cNvPr id="6152" name="object 8"/>
          <p:cNvSpPr>
            <a:spLocks/>
          </p:cNvSpPr>
          <p:nvPr/>
        </p:nvSpPr>
        <p:spPr bwMode="auto">
          <a:xfrm>
            <a:off x="2654300" y="3975497"/>
            <a:ext cx="1903413" cy="1098947"/>
          </a:xfrm>
          <a:custGeom>
            <a:avLst/>
            <a:gdLst>
              <a:gd name="T0" fmla="*/ 131689 w 1904364"/>
              <a:gd name="T1" fmla="*/ 728 h 1466214"/>
              <a:gd name="T2" fmla="*/ 82828 w 1904364"/>
              <a:gd name="T3" fmla="*/ 14717 h 1466214"/>
              <a:gd name="T4" fmla="*/ 59013 w 1904364"/>
              <a:gd name="T5" fmla="*/ 29449 h 1466214"/>
              <a:gd name="T6" fmla="*/ 48137 w 1904364"/>
              <a:gd name="T7" fmla="*/ 38053 h 1466214"/>
              <a:gd name="T8" fmla="*/ 37998 w 1904364"/>
              <a:gd name="T9" fmla="*/ 47904 h 1466214"/>
              <a:gd name="T10" fmla="*/ 29501 w 1904364"/>
              <a:gd name="T11" fmla="*/ 58791 h 1466214"/>
              <a:gd name="T12" fmla="*/ 21742 w 1904364"/>
              <a:gd name="T13" fmla="*/ 70417 h 1466214"/>
              <a:gd name="T14" fmla="*/ 4652 w 1904364"/>
              <a:gd name="T15" fmla="*/ 110025 h 1466214"/>
              <a:gd name="T16" fmla="*/ 1547 w 1904364"/>
              <a:gd name="T17" fmla="*/ 124030 h 1466214"/>
              <a:gd name="T18" fmla="*/ 822 w 1904364"/>
              <a:gd name="T19" fmla="*/ 139379 h 1466214"/>
              <a:gd name="T20" fmla="*/ 0 w 1904364"/>
              <a:gd name="T21" fmla="*/ 1318283 h 1466214"/>
              <a:gd name="T22" fmla="*/ 822 w 1904364"/>
              <a:gd name="T23" fmla="*/ 1333112 h 1466214"/>
              <a:gd name="T24" fmla="*/ 3106 w 1904364"/>
              <a:gd name="T25" fmla="*/ 1347842 h 1466214"/>
              <a:gd name="T26" fmla="*/ 7033 w 1904364"/>
              <a:gd name="T27" fmla="*/ 1361537 h 1466214"/>
              <a:gd name="T28" fmla="*/ 11698 w 1904364"/>
              <a:gd name="T29" fmla="*/ 1375527 h 1466214"/>
              <a:gd name="T30" fmla="*/ 25574 w 1904364"/>
              <a:gd name="T31" fmla="*/ 1400420 h 1466214"/>
              <a:gd name="T32" fmla="*/ 33334 w 1904364"/>
              <a:gd name="T33" fmla="*/ 1411306 h 1466214"/>
              <a:gd name="T34" fmla="*/ 70605 w 1904364"/>
              <a:gd name="T35" fmla="*/ 1443981 h 1466214"/>
              <a:gd name="T36" fmla="*/ 82828 w 1904364"/>
              <a:gd name="T37" fmla="*/ 1449884 h 1466214"/>
              <a:gd name="T38" fmla="*/ 95976 w 1904364"/>
              <a:gd name="T39" fmla="*/ 1456107 h 1466214"/>
              <a:gd name="T40" fmla="*/ 123930 w 1904364"/>
              <a:gd name="T41" fmla="*/ 1463161 h 1466214"/>
              <a:gd name="T42" fmla="*/ 139458 w 1904364"/>
              <a:gd name="T43" fmla="*/ 1464721 h 1466214"/>
              <a:gd name="T44" fmla="*/ 1771158 w 1904364"/>
              <a:gd name="T45" fmla="*/ 1463887 h 1466214"/>
              <a:gd name="T46" fmla="*/ 1799856 w 1904364"/>
              <a:gd name="T47" fmla="*/ 1458498 h 1466214"/>
              <a:gd name="T48" fmla="*/ 1813809 w 1904364"/>
              <a:gd name="T49" fmla="*/ 1453000 h 1466214"/>
              <a:gd name="T50" fmla="*/ 1832452 w 1904364"/>
              <a:gd name="T51" fmla="*/ 1443981 h 1466214"/>
              <a:gd name="T52" fmla="*/ 1844060 w 1904364"/>
              <a:gd name="T53" fmla="*/ 1436198 h 1466214"/>
              <a:gd name="T54" fmla="*/ 1854936 w 1904364"/>
              <a:gd name="T55" fmla="*/ 1426859 h 1466214"/>
              <a:gd name="T56" fmla="*/ 1865080 w 1904364"/>
              <a:gd name="T57" fmla="*/ 1416698 h 1466214"/>
              <a:gd name="T58" fmla="*/ 1873550 w 1904364"/>
              <a:gd name="T59" fmla="*/ 1405812 h 1466214"/>
              <a:gd name="T60" fmla="*/ 1898196 w 1904364"/>
              <a:gd name="T61" fmla="*/ 1354586 h 1466214"/>
              <a:gd name="T62" fmla="*/ 1901303 w 1904364"/>
              <a:gd name="T63" fmla="*/ 1340785 h 1466214"/>
              <a:gd name="T64" fmla="*/ 1902857 w 1904364"/>
              <a:gd name="T65" fmla="*/ 1326066 h 1466214"/>
              <a:gd name="T66" fmla="*/ 1902035 w 1904364"/>
              <a:gd name="T67" fmla="*/ 131800 h 1466214"/>
              <a:gd name="T68" fmla="*/ 1899750 w 1904364"/>
              <a:gd name="T69" fmla="*/ 117083 h 1466214"/>
              <a:gd name="T70" fmla="*/ 1896642 w 1904364"/>
              <a:gd name="T71" fmla="*/ 103077 h 1466214"/>
              <a:gd name="T72" fmla="*/ 1891158 w 1904364"/>
              <a:gd name="T73" fmla="*/ 89800 h 1466214"/>
              <a:gd name="T74" fmla="*/ 1882141 w 1904364"/>
              <a:gd name="T75" fmla="*/ 70417 h 1466214"/>
              <a:gd name="T76" fmla="*/ 1873550 w 1904364"/>
              <a:gd name="T77" fmla="*/ 58791 h 1466214"/>
              <a:gd name="T78" fmla="*/ 1838667 w 1904364"/>
              <a:gd name="T79" fmla="*/ 25607 h 1466214"/>
              <a:gd name="T80" fmla="*/ 1778926 w 1904364"/>
              <a:gd name="T81" fmla="*/ 1547 h 1466214"/>
              <a:gd name="T82" fmla="*/ 1756687 w 1904364"/>
              <a:gd name="T83" fmla="*/ 0 h 1466214"/>
              <a:gd name="T84" fmla="*/ 139458 w 1904364"/>
              <a:gd name="T85" fmla="*/ 728 h 1466214"/>
              <a:gd name="T86" fmla="*/ 1756687 w 1904364"/>
              <a:gd name="T87" fmla="*/ 0 h 146621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904364" h="1466214">
                <a:moveTo>
                  <a:pt x="1772043" y="728"/>
                </a:moveTo>
                <a:lnTo>
                  <a:pt x="131755" y="728"/>
                </a:lnTo>
                <a:lnTo>
                  <a:pt x="123992" y="1548"/>
                </a:lnTo>
                <a:lnTo>
                  <a:pt x="82869" y="14727"/>
                </a:lnTo>
                <a:lnTo>
                  <a:pt x="65257" y="25624"/>
                </a:lnTo>
                <a:lnTo>
                  <a:pt x="59042" y="29468"/>
                </a:lnTo>
                <a:lnTo>
                  <a:pt x="53553" y="33409"/>
                </a:lnTo>
                <a:lnTo>
                  <a:pt x="48161" y="38078"/>
                </a:lnTo>
                <a:lnTo>
                  <a:pt x="43507" y="43269"/>
                </a:lnTo>
                <a:lnTo>
                  <a:pt x="38017" y="47935"/>
                </a:lnTo>
                <a:lnTo>
                  <a:pt x="33351" y="53327"/>
                </a:lnTo>
                <a:lnTo>
                  <a:pt x="29516" y="58829"/>
                </a:lnTo>
                <a:lnTo>
                  <a:pt x="25587" y="65056"/>
                </a:lnTo>
                <a:lnTo>
                  <a:pt x="21753" y="70463"/>
                </a:lnTo>
                <a:lnTo>
                  <a:pt x="7037" y="103144"/>
                </a:lnTo>
                <a:lnTo>
                  <a:pt x="4654" y="110096"/>
                </a:lnTo>
                <a:lnTo>
                  <a:pt x="3108" y="117159"/>
                </a:lnTo>
                <a:lnTo>
                  <a:pt x="1548" y="124111"/>
                </a:lnTo>
                <a:lnTo>
                  <a:pt x="822" y="131886"/>
                </a:lnTo>
                <a:lnTo>
                  <a:pt x="822" y="139470"/>
                </a:lnTo>
                <a:lnTo>
                  <a:pt x="0" y="146413"/>
                </a:lnTo>
                <a:lnTo>
                  <a:pt x="0" y="1319140"/>
                </a:lnTo>
                <a:lnTo>
                  <a:pt x="822" y="1326928"/>
                </a:lnTo>
                <a:lnTo>
                  <a:pt x="822" y="1333978"/>
                </a:lnTo>
                <a:lnTo>
                  <a:pt x="1548" y="1341656"/>
                </a:lnTo>
                <a:lnTo>
                  <a:pt x="3108" y="1348718"/>
                </a:lnTo>
                <a:lnTo>
                  <a:pt x="4654" y="1355466"/>
                </a:lnTo>
                <a:lnTo>
                  <a:pt x="7037" y="1362422"/>
                </a:lnTo>
                <a:lnTo>
                  <a:pt x="9323" y="1369469"/>
                </a:lnTo>
                <a:lnTo>
                  <a:pt x="11704" y="1376421"/>
                </a:lnTo>
                <a:lnTo>
                  <a:pt x="17919" y="1388876"/>
                </a:lnTo>
                <a:lnTo>
                  <a:pt x="25587" y="1401330"/>
                </a:lnTo>
                <a:lnTo>
                  <a:pt x="29516" y="1406725"/>
                </a:lnTo>
                <a:lnTo>
                  <a:pt x="33351" y="1412223"/>
                </a:lnTo>
                <a:lnTo>
                  <a:pt x="65257" y="1440966"/>
                </a:lnTo>
                <a:lnTo>
                  <a:pt x="70640" y="1444919"/>
                </a:lnTo>
                <a:lnTo>
                  <a:pt x="76855" y="1447717"/>
                </a:lnTo>
                <a:lnTo>
                  <a:pt x="82869" y="1450826"/>
                </a:lnTo>
                <a:lnTo>
                  <a:pt x="89809" y="1453944"/>
                </a:lnTo>
                <a:lnTo>
                  <a:pt x="96024" y="1457053"/>
                </a:lnTo>
                <a:lnTo>
                  <a:pt x="103062" y="1459446"/>
                </a:lnTo>
                <a:lnTo>
                  <a:pt x="123992" y="1464112"/>
                </a:lnTo>
                <a:lnTo>
                  <a:pt x="131755" y="1464838"/>
                </a:lnTo>
                <a:lnTo>
                  <a:pt x="139528" y="1465673"/>
                </a:lnTo>
                <a:lnTo>
                  <a:pt x="1765307" y="1465673"/>
                </a:lnTo>
                <a:lnTo>
                  <a:pt x="1772043" y="1464838"/>
                </a:lnTo>
                <a:lnTo>
                  <a:pt x="1779815" y="1464112"/>
                </a:lnTo>
                <a:lnTo>
                  <a:pt x="1800755" y="1459446"/>
                </a:lnTo>
                <a:lnTo>
                  <a:pt x="1807796" y="1457053"/>
                </a:lnTo>
                <a:lnTo>
                  <a:pt x="1814715" y="1453944"/>
                </a:lnTo>
                <a:lnTo>
                  <a:pt x="1827150" y="1447717"/>
                </a:lnTo>
                <a:lnTo>
                  <a:pt x="1833368" y="1444919"/>
                </a:lnTo>
                <a:lnTo>
                  <a:pt x="1839586" y="1440966"/>
                </a:lnTo>
                <a:lnTo>
                  <a:pt x="1844981" y="1437131"/>
                </a:lnTo>
                <a:lnTo>
                  <a:pt x="1850468" y="1432465"/>
                </a:lnTo>
                <a:lnTo>
                  <a:pt x="1855863" y="1427786"/>
                </a:lnTo>
                <a:lnTo>
                  <a:pt x="1861349" y="1423120"/>
                </a:lnTo>
                <a:lnTo>
                  <a:pt x="1866012" y="1417618"/>
                </a:lnTo>
                <a:lnTo>
                  <a:pt x="1870676" y="1412223"/>
                </a:lnTo>
                <a:lnTo>
                  <a:pt x="1874486" y="1406725"/>
                </a:lnTo>
                <a:lnTo>
                  <a:pt x="1895212" y="1369469"/>
                </a:lnTo>
                <a:lnTo>
                  <a:pt x="1899144" y="1355466"/>
                </a:lnTo>
                <a:lnTo>
                  <a:pt x="1900699" y="1348718"/>
                </a:lnTo>
                <a:lnTo>
                  <a:pt x="1902253" y="1341656"/>
                </a:lnTo>
                <a:lnTo>
                  <a:pt x="1902985" y="1333978"/>
                </a:lnTo>
                <a:lnTo>
                  <a:pt x="1903808" y="1326928"/>
                </a:lnTo>
                <a:lnTo>
                  <a:pt x="1903808" y="139470"/>
                </a:lnTo>
                <a:lnTo>
                  <a:pt x="1902985" y="131886"/>
                </a:lnTo>
                <a:lnTo>
                  <a:pt x="1902253" y="124111"/>
                </a:lnTo>
                <a:lnTo>
                  <a:pt x="1900699" y="117159"/>
                </a:lnTo>
                <a:lnTo>
                  <a:pt x="1899144" y="110096"/>
                </a:lnTo>
                <a:lnTo>
                  <a:pt x="1897590" y="103144"/>
                </a:lnTo>
                <a:lnTo>
                  <a:pt x="1895212" y="96085"/>
                </a:lnTo>
                <a:lnTo>
                  <a:pt x="1892103" y="89858"/>
                </a:lnTo>
                <a:lnTo>
                  <a:pt x="1889299" y="82905"/>
                </a:lnTo>
                <a:lnTo>
                  <a:pt x="1883081" y="70463"/>
                </a:lnTo>
                <a:lnTo>
                  <a:pt x="1879149" y="65056"/>
                </a:lnTo>
                <a:lnTo>
                  <a:pt x="1874486" y="58829"/>
                </a:lnTo>
                <a:lnTo>
                  <a:pt x="1870676" y="53327"/>
                </a:lnTo>
                <a:lnTo>
                  <a:pt x="1839586" y="25624"/>
                </a:lnTo>
                <a:lnTo>
                  <a:pt x="1793805" y="4669"/>
                </a:lnTo>
                <a:lnTo>
                  <a:pt x="1779815" y="1548"/>
                </a:lnTo>
                <a:lnTo>
                  <a:pt x="1772043" y="728"/>
                </a:lnTo>
                <a:close/>
              </a:path>
              <a:path w="1904364" h="1466214">
                <a:moveTo>
                  <a:pt x="1757565" y="0"/>
                </a:moveTo>
                <a:lnTo>
                  <a:pt x="146471" y="0"/>
                </a:lnTo>
                <a:lnTo>
                  <a:pt x="139528" y="728"/>
                </a:lnTo>
                <a:lnTo>
                  <a:pt x="1765307" y="728"/>
                </a:lnTo>
                <a:lnTo>
                  <a:pt x="1757565" y="0"/>
                </a:lnTo>
                <a:close/>
              </a:path>
            </a:pathLst>
          </a:custGeom>
          <a:solidFill>
            <a:srgbClr val="B7C8E3"/>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153" name="object 9"/>
          <p:cNvSpPr>
            <a:spLocks/>
          </p:cNvSpPr>
          <p:nvPr/>
        </p:nvSpPr>
        <p:spPr bwMode="auto">
          <a:xfrm>
            <a:off x="2654300" y="3975497"/>
            <a:ext cx="1903413" cy="1098947"/>
          </a:xfrm>
          <a:custGeom>
            <a:avLst/>
            <a:gdLst>
              <a:gd name="T0" fmla="*/ 1764433 w 1904364"/>
              <a:gd name="T1" fmla="*/ 1464714 h 1466214"/>
              <a:gd name="T2" fmla="*/ 1778921 w 1904364"/>
              <a:gd name="T3" fmla="*/ 1463156 h 1466214"/>
              <a:gd name="T4" fmla="*/ 1792923 w 1904364"/>
              <a:gd name="T5" fmla="*/ 1460040 h 1466214"/>
              <a:gd name="T6" fmla="*/ 1806894 w 1904364"/>
              <a:gd name="T7" fmla="*/ 1456101 h 1466214"/>
              <a:gd name="T8" fmla="*/ 1820043 w 1904364"/>
              <a:gd name="T9" fmla="*/ 1449879 h 1466214"/>
              <a:gd name="T10" fmla="*/ 1854924 w 1904364"/>
              <a:gd name="T11" fmla="*/ 1426855 h 1466214"/>
              <a:gd name="T12" fmla="*/ 1865060 w 1904364"/>
              <a:gd name="T13" fmla="*/ 1416694 h 1466214"/>
              <a:gd name="T14" fmla="*/ 1873552 w 1904364"/>
              <a:gd name="T15" fmla="*/ 1405807 h 1466214"/>
              <a:gd name="T16" fmla="*/ 1894280 w 1904364"/>
              <a:gd name="T17" fmla="*/ 1368575 h 1466214"/>
              <a:gd name="T18" fmla="*/ 1898207 w 1904364"/>
              <a:gd name="T19" fmla="*/ 1354582 h 1466214"/>
              <a:gd name="T20" fmla="*/ 1901311 w 1904364"/>
              <a:gd name="T21" fmla="*/ 1340780 h 1466214"/>
              <a:gd name="T22" fmla="*/ 1902863 w 1904364"/>
              <a:gd name="T23" fmla="*/ 1326060 h 1466214"/>
              <a:gd name="T24" fmla="*/ 1902863 w 1904364"/>
              <a:gd name="T25" fmla="*/ 146317 h 1466214"/>
              <a:gd name="T26" fmla="*/ 1902042 w 1904364"/>
              <a:gd name="T27" fmla="*/ 131799 h 1466214"/>
              <a:gd name="T28" fmla="*/ 1899759 w 1904364"/>
              <a:gd name="T29" fmla="*/ 117083 h 1466214"/>
              <a:gd name="T30" fmla="*/ 1896654 w 1904364"/>
              <a:gd name="T31" fmla="*/ 103077 h 1466214"/>
              <a:gd name="T32" fmla="*/ 1891145 w 1904364"/>
              <a:gd name="T33" fmla="*/ 89800 h 1466214"/>
              <a:gd name="T34" fmla="*/ 1885270 w 1904364"/>
              <a:gd name="T35" fmla="*/ 76638 h 1466214"/>
              <a:gd name="T36" fmla="*/ 1878209 w 1904364"/>
              <a:gd name="T37" fmla="*/ 65014 h 1466214"/>
              <a:gd name="T38" fmla="*/ 1869717 w 1904364"/>
              <a:gd name="T39" fmla="*/ 53294 h 1466214"/>
              <a:gd name="T40" fmla="*/ 1806894 w 1904364"/>
              <a:gd name="T41" fmla="*/ 9329 h 1466214"/>
              <a:gd name="T42" fmla="*/ 1792923 w 1904364"/>
              <a:gd name="T43" fmla="*/ 4664 h 1466214"/>
              <a:gd name="T44" fmla="*/ 1778921 w 1904364"/>
              <a:gd name="T45" fmla="*/ 1548 h 1466214"/>
              <a:gd name="T46" fmla="*/ 1764433 w 1904364"/>
              <a:gd name="T47" fmla="*/ 726 h 1466214"/>
              <a:gd name="T48" fmla="*/ 146395 w 1904364"/>
              <a:gd name="T49" fmla="*/ 0 h 1466214"/>
              <a:gd name="T50" fmla="*/ 131687 w 1904364"/>
              <a:gd name="T51" fmla="*/ 726 h 1466214"/>
              <a:gd name="T52" fmla="*/ 116993 w 1904364"/>
              <a:gd name="T53" fmla="*/ 3106 h 1466214"/>
              <a:gd name="T54" fmla="*/ 70603 w 1904364"/>
              <a:gd name="T55" fmla="*/ 21667 h 1466214"/>
              <a:gd name="T56" fmla="*/ 59012 w 1904364"/>
              <a:gd name="T57" fmla="*/ 29450 h 1466214"/>
              <a:gd name="T58" fmla="*/ 48137 w 1904364"/>
              <a:gd name="T59" fmla="*/ 38050 h 1466214"/>
              <a:gd name="T60" fmla="*/ 37998 w 1904364"/>
              <a:gd name="T61" fmla="*/ 47904 h 1466214"/>
              <a:gd name="T62" fmla="*/ 29499 w 1904364"/>
              <a:gd name="T63" fmla="*/ 58791 h 1466214"/>
              <a:gd name="T64" fmla="*/ 21741 w 1904364"/>
              <a:gd name="T65" fmla="*/ 70416 h 1466214"/>
              <a:gd name="T66" fmla="*/ 4654 w 1904364"/>
              <a:gd name="T67" fmla="*/ 110026 h 1466214"/>
              <a:gd name="T68" fmla="*/ 1545 w 1904364"/>
              <a:gd name="T69" fmla="*/ 124031 h 1466214"/>
              <a:gd name="T70" fmla="*/ 822 w 1904364"/>
              <a:gd name="T71" fmla="*/ 139378 h 1466214"/>
              <a:gd name="T72" fmla="*/ 0 w 1904364"/>
              <a:gd name="T73" fmla="*/ 1318280 h 1466214"/>
              <a:gd name="T74" fmla="*/ 822 w 1904364"/>
              <a:gd name="T75" fmla="*/ 1333106 h 1466214"/>
              <a:gd name="T76" fmla="*/ 3104 w 1904364"/>
              <a:gd name="T77" fmla="*/ 1347838 h 1466214"/>
              <a:gd name="T78" fmla="*/ 7030 w 1904364"/>
              <a:gd name="T79" fmla="*/ 1361532 h 1466214"/>
              <a:gd name="T80" fmla="*/ 11696 w 1904364"/>
              <a:gd name="T81" fmla="*/ 1375523 h 1466214"/>
              <a:gd name="T82" fmla="*/ 17909 w 1904364"/>
              <a:gd name="T83" fmla="*/ 1387971 h 1466214"/>
              <a:gd name="T84" fmla="*/ 25573 w 1904364"/>
              <a:gd name="T85" fmla="*/ 1400416 h 1466214"/>
              <a:gd name="T86" fmla="*/ 33331 w 1904364"/>
              <a:gd name="T87" fmla="*/ 1411303 h 1466214"/>
              <a:gd name="T88" fmla="*/ 43482 w 1904364"/>
              <a:gd name="T89" fmla="*/ 1422190 h 1466214"/>
              <a:gd name="T90" fmla="*/ 53527 w 1904364"/>
              <a:gd name="T91" fmla="*/ 1431532 h 1466214"/>
              <a:gd name="T92" fmla="*/ 65224 w 1904364"/>
              <a:gd name="T93" fmla="*/ 1440025 h 1466214"/>
              <a:gd name="T94" fmla="*/ 76815 w 1904364"/>
              <a:gd name="T95" fmla="*/ 1446772 h 1466214"/>
              <a:gd name="T96" fmla="*/ 89763 w 1904364"/>
              <a:gd name="T97" fmla="*/ 1452995 h 1466214"/>
              <a:gd name="T98" fmla="*/ 103010 w 1904364"/>
              <a:gd name="T99" fmla="*/ 1458491 h 1466214"/>
              <a:gd name="T100" fmla="*/ 116993 w 1904364"/>
              <a:gd name="T101" fmla="*/ 1461598 h 1466214"/>
              <a:gd name="T102" fmla="*/ 131687 w 1904364"/>
              <a:gd name="T103" fmla="*/ 1463882 h 1466214"/>
              <a:gd name="T104" fmla="*/ 146395 w 1904364"/>
              <a:gd name="T105" fmla="*/ 1464714 h 146621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904364" h="1466214">
                <a:moveTo>
                  <a:pt x="1757550" y="1465666"/>
                </a:moveTo>
                <a:lnTo>
                  <a:pt x="1765315" y="1465666"/>
                </a:lnTo>
                <a:lnTo>
                  <a:pt x="1772045" y="1464833"/>
                </a:lnTo>
                <a:lnTo>
                  <a:pt x="1779810" y="1464107"/>
                </a:lnTo>
                <a:lnTo>
                  <a:pt x="1786754" y="1462548"/>
                </a:lnTo>
                <a:lnTo>
                  <a:pt x="1793819" y="1460989"/>
                </a:lnTo>
                <a:lnTo>
                  <a:pt x="1800762" y="1459439"/>
                </a:lnTo>
                <a:lnTo>
                  <a:pt x="1807797" y="1457047"/>
                </a:lnTo>
                <a:lnTo>
                  <a:pt x="1814740" y="1453939"/>
                </a:lnTo>
                <a:lnTo>
                  <a:pt x="1820952" y="1450821"/>
                </a:lnTo>
                <a:lnTo>
                  <a:pt x="1827164" y="1447712"/>
                </a:lnTo>
                <a:lnTo>
                  <a:pt x="1855851" y="1427782"/>
                </a:lnTo>
                <a:lnTo>
                  <a:pt x="1861332" y="1423114"/>
                </a:lnTo>
                <a:lnTo>
                  <a:pt x="1865992" y="1417614"/>
                </a:lnTo>
                <a:lnTo>
                  <a:pt x="1870651" y="1412220"/>
                </a:lnTo>
                <a:lnTo>
                  <a:pt x="1874488" y="1406720"/>
                </a:lnTo>
                <a:lnTo>
                  <a:pt x="1892090" y="1376417"/>
                </a:lnTo>
                <a:lnTo>
                  <a:pt x="1895226" y="1369464"/>
                </a:lnTo>
                <a:lnTo>
                  <a:pt x="1897602" y="1362417"/>
                </a:lnTo>
                <a:lnTo>
                  <a:pt x="1899155" y="1355462"/>
                </a:lnTo>
                <a:lnTo>
                  <a:pt x="1900708" y="1348714"/>
                </a:lnTo>
                <a:lnTo>
                  <a:pt x="1902261" y="1341651"/>
                </a:lnTo>
                <a:lnTo>
                  <a:pt x="1902992" y="1333972"/>
                </a:lnTo>
                <a:lnTo>
                  <a:pt x="1903814" y="1326922"/>
                </a:lnTo>
                <a:lnTo>
                  <a:pt x="1903814" y="1319137"/>
                </a:lnTo>
                <a:lnTo>
                  <a:pt x="1903814" y="146412"/>
                </a:lnTo>
                <a:lnTo>
                  <a:pt x="1903814" y="139469"/>
                </a:lnTo>
                <a:lnTo>
                  <a:pt x="1902992" y="131885"/>
                </a:lnTo>
                <a:lnTo>
                  <a:pt x="1902261" y="124112"/>
                </a:lnTo>
                <a:lnTo>
                  <a:pt x="1900708" y="117159"/>
                </a:lnTo>
                <a:lnTo>
                  <a:pt x="1899155" y="110097"/>
                </a:lnTo>
                <a:lnTo>
                  <a:pt x="1897602" y="103144"/>
                </a:lnTo>
                <a:lnTo>
                  <a:pt x="1895226" y="96085"/>
                </a:lnTo>
                <a:lnTo>
                  <a:pt x="1892090" y="89858"/>
                </a:lnTo>
                <a:lnTo>
                  <a:pt x="1889319" y="82903"/>
                </a:lnTo>
                <a:lnTo>
                  <a:pt x="1886212" y="76688"/>
                </a:lnTo>
                <a:lnTo>
                  <a:pt x="1883076" y="70462"/>
                </a:lnTo>
                <a:lnTo>
                  <a:pt x="1879147" y="65056"/>
                </a:lnTo>
                <a:lnTo>
                  <a:pt x="1874488" y="58829"/>
                </a:lnTo>
                <a:lnTo>
                  <a:pt x="1870651" y="53329"/>
                </a:lnTo>
                <a:lnTo>
                  <a:pt x="1839589" y="25622"/>
                </a:lnTo>
                <a:lnTo>
                  <a:pt x="1807797" y="9335"/>
                </a:lnTo>
                <a:lnTo>
                  <a:pt x="1800762" y="6955"/>
                </a:lnTo>
                <a:lnTo>
                  <a:pt x="1793819" y="4667"/>
                </a:lnTo>
                <a:lnTo>
                  <a:pt x="1786754" y="3108"/>
                </a:lnTo>
                <a:lnTo>
                  <a:pt x="1779810" y="1549"/>
                </a:lnTo>
                <a:lnTo>
                  <a:pt x="1772045" y="726"/>
                </a:lnTo>
                <a:lnTo>
                  <a:pt x="1765315" y="726"/>
                </a:lnTo>
                <a:lnTo>
                  <a:pt x="1757550" y="0"/>
                </a:lnTo>
                <a:lnTo>
                  <a:pt x="146468" y="0"/>
                </a:lnTo>
                <a:lnTo>
                  <a:pt x="139528" y="726"/>
                </a:lnTo>
                <a:lnTo>
                  <a:pt x="131753" y="726"/>
                </a:lnTo>
                <a:lnTo>
                  <a:pt x="123991" y="1549"/>
                </a:lnTo>
                <a:lnTo>
                  <a:pt x="117051" y="3108"/>
                </a:lnTo>
                <a:lnTo>
                  <a:pt x="110001" y="4667"/>
                </a:lnTo>
                <a:lnTo>
                  <a:pt x="70638" y="21681"/>
                </a:lnTo>
                <a:lnTo>
                  <a:pt x="65257" y="25622"/>
                </a:lnTo>
                <a:lnTo>
                  <a:pt x="59041" y="29469"/>
                </a:lnTo>
                <a:lnTo>
                  <a:pt x="53554" y="33411"/>
                </a:lnTo>
                <a:lnTo>
                  <a:pt x="48161" y="38075"/>
                </a:lnTo>
                <a:lnTo>
                  <a:pt x="43504" y="43268"/>
                </a:lnTo>
                <a:lnTo>
                  <a:pt x="38017" y="47935"/>
                </a:lnTo>
                <a:lnTo>
                  <a:pt x="33348" y="53329"/>
                </a:lnTo>
                <a:lnTo>
                  <a:pt x="29514" y="58829"/>
                </a:lnTo>
                <a:lnTo>
                  <a:pt x="25586" y="65056"/>
                </a:lnTo>
                <a:lnTo>
                  <a:pt x="21752" y="70462"/>
                </a:lnTo>
                <a:lnTo>
                  <a:pt x="7034" y="103144"/>
                </a:lnTo>
                <a:lnTo>
                  <a:pt x="4656" y="110097"/>
                </a:lnTo>
                <a:lnTo>
                  <a:pt x="3106" y="117159"/>
                </a:lnTo>
                <a:lnTo>
                  <a:pt x="1546" y="124112"/>
                </a:lnTo>
                <a:lnTo>
                  <a:pt x="822" y="131885"/>
                </a:lnTo>
                <a:lnTo>
                  <a:pt x="822" y="139469"/>
                </a:lnTo>
                <a:lnTo>
                  <a:pt x="0" y="146412"/>
                </a:lnTo>
                <a:lnTo>
                  <a:pt x="0" y="1319137"/>
                </a:lnTo>
                <a:lnTo>
                  <a:pt x="822" y="1326922"/>
                </a:lnTo>
                <a:lnTo>
                  <a:pt x="822" y="1333972"/>
                </a:lnTo>
                <a:lnTo>
                  <a:pt x="1546" y="1341651"/>
                </a:lnTo>
                <a:lnTo>
                  <a:pt x="3106" y="1348714"/>
                </a:lnTo>
                <a:lnTo>
                  <a:pt x="4656" y="1355462"/>
                </a:lnTo>
                <a:lnTo>
                  <a:pt x="7034" y="1362417"/>
                </a:lnTo>
                <a:lnTo>
                  <a:pt x="9321" y="1369464"/>
                </a:lnTo>
                <a:lnTo>
                  <a:pt x="11702" y="1376417"/>
                </a:lnTo>
                <a:lnTo>
                  <a:pt x="14812" y="1382644"/>
                </a:lnTo>
                <a:lnTo>
                  <a:pt x="17918" y="1388873"/>
                </a:lnTo>
                <a:lnTo>
                  <a:pt x="21752" y="1395100"/>
                </a:lnTo>
                <a:lnTo>
                  <a:pt x="25586" y="1401326"/>
                </a:lnTo>
                <a:lnTo>
                  <a:pt x="29514" y="1406720"/>
                </a:lnTo>
                <a:lnTo>
                  <a:pt x="33348" y="1412220"/>
                </a:lnTo>
                <a:lnTo>
                  <a:pt x="38017" y="1417614"/>
                </a:lnTo>
                <a:lnTo>
                  <a:pt x="43504" y="1423114"/>
                </a:lnTo>
                <a:lnTo>
                  <a:pt x="48161" y="1427782"/>
                </a:lnTo>
                <a:lnTo>
                  <a:pt x="53554" y="1432462"/>
                </a:lnTo>
                <a:lnTo>
                  <a:pt x="59041" y="1437126"/>
                </a:lnTo>
                <a:lnTo>
                  <a:pt x="65257" y="1440961"/>
                </a:lnTo>
                <a:lnTo>
                  <a:pt x="70638" y="1444915"/>
                </a:lnTo>
                <a:lnTo>
                  <a:pt x="76853" y="1447712"/>
                </a:lnTo>
                <a:lnTo>
                  <a:pt x="82868" y="1450821"/>
                </a:lnTo>
                <a:lnTo>
                  <a:pt x="89808" y="1453939"/>
                </a:lnTo>
                <a:lnTo>
                  <a:pt x="96023" y="1457047"/>
                </a:lnTo>
                <a:lnTo>
                  <a:pt x="103061" y="1459439"/>
                </a:lnTo>
                <a:lnTo>
                  <a:pt x="110001" y="1460989"/>
                </a:lnTo>
                <a:lnTo>
                  <a:pt x="117051" y="1462548"/>
                </a:lnTo>
                <a:lnTo>
                  <a:pt x="123991" y="1464107"/>
                </a:lnTo>
                <a:lnTo>
                  <a:pt x="131753" y="1464833"/>
                </a:lnTo>
                <a:lnTo>
                  <a:pt x="139528" y="1465666"/>
                </a:lnTo>
                <a:lnTo>
                  <a:pt x="146468" y="1465666"/>
                </a:lnTo>
                <a:lnTo>
                  <a:pt x="1757550" y="1465666"/>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0" name="object 10"/>
          <p:cNvSpPr txBox="1"/>
          <p:nvPr/>
        </p:nvSpPr>
        <p:spPr>
          <a:xfrm>
            <a:off x="3225801" y="4051698"/>
            <a:ext cx="758825" cy="150041"/>
          </a:xfrm>
          <a:prstGeom prst="rect">
            <a:avLst/>
          </a:prstGeom>
        </p:spPr>
        <p:txBody>
          <a:bodyPr lIns="0" tIns="0" rIns="0" bIns="0">
            <a:spAutoFit/>
          </a:bodyPr>
          <a:lstStyle/>
          <a:p>
            <a:pPr marL="9525" fontAlgn="auto">
              <a:spcBef>
                <a:spcPts val="0"/>
              </a:spcBef>
              <a:spcAft>
                <a:spcPts val="0"/>
              </a:spcAft>
              <a:defRPr/>
            </a:pPr>
            <a:r>
              <a:rPr sz="975" b="1" spc="-8" dirty="0">
                <a:solidFill>
                  <a:srgbClr val="FF0000"/>
                </a:solidFill>
                <a:latin typeface="Arial"/>
                <a:cs typeface="Arial"/>
              </a:rPr>
              <a:t>Statistics</a:t>
            </a:r>
            <a:endParaRPr sz="975">
              <a:latin typeface="Arial"/>
              <a:cs typeface="Arial"/>
            </a:endParaRPr>
          </a:p>
        </p:txBody>
      </p:sp>
      <p:sp>
        <p:nvSpPr>
          <p:cNvPr id="11" name="object 11"/>
          <p:cNvSpPr txBox="1"/>
          <p:nvPr/>
        </p:nvSpPr>
        <p:spPr>
          <a:xfrm>
            <a:off x="2717800" y="4738688"/>
            <a:ext cx="1778000" cy="256480"/>
          </a:xfrm>
          <a:prstGeom prst="rect">
            <a:avLst/>
          </a:prstGeom>
        </p:spPr>
        <p:txBody>
          <a:bodyPr lIns="0" tIns="0" rIns="0" bIns="0">
            <a:spAutoFit/>
          </a:bodyPr>
          <a:lstStyle/>
          <a:p>
            <a:pPr algn="ctr" fontAlgn="auto">
              <a:lnSpc>
                <a:spcPts val="1031"/>
              </a:lnSpc>
              <a:spcBef>
                <a:spcPts val="0"/>
              </a:spcBef>
              <a:spcAft>
                <a:spcPts val="0"/>
              </a:spcAft>
              <a:defRPr/>
            </a:pPr>
            <a:r>
              <a:rPr sz="863" b="1" spc="-8" dirty="0">
                <a:latin typeface="Arial"/>
                <a:cs typeface="Arial"/>
              </a:rPr>
              <a:t>„mat</a:t>
            </a:r>
            <a:r>
              <a:rPr sz="863" b="1" spc="-11" dirty="0">
                <a:latin typeface="Arial"/>
                <a:cs typeface="Arial"/>
              </a:rPr>
              <a:t>h</a:t>
            </a:r>
            <a:r>
              <a:rPr sz="863" b="1" spc="-8" dirty="0">
                <a:latin typeface="Arial"/>
                <a:cs typeface="Arial"/>
              </a:rPr>
              <a:t>ematical</a:t>
            </a:r>
            <a:r>
              <a:rPr sz="863" b="1" spc="-4" dirty="0">
                <a:latin typeface="Arial"/>
                <a:cs typeface="Arial"/>
              </a:rPr>
              <a:t> </a:t>
            </a:r>
            <a:r>
              <a:rPr sz="863" b="1" spc="-8" dirty="0">
                <a:latin typeface="Arial"/>
                <a:cs typeface="Arial"/>
              </a:rPr>
              <a:t>modeling“</a:t>
            </a:r>
            <a:endParaRPr sz="863">
              <a:latin typeface="Arial"/>
              <a:cs typeface="Arial"/>
            </a:endParaRPr>
          </a:p>
          <a:p>
            <a:pPr algn="ctr" fontAlgn="auto">
              <a:lnSpc>
                <a:spcPts val="1031"/>
              </a:lnSpc>
              <a:spcBef>
                <a:spcPts val="0"/>
              </a:spcBef>
              <a:spcAft>
                <a:spcPts val="0"/>
              </a:spcAft>
              <a:defRPr/>
            </a:pPr>
            <a:r>
              <a:rPr sz="863" b="1" spc="-11" dirty="0">
                <a:latin typeface="Arial"/>
                <a:cs typeface="Arial"/>
              </a:rPr>
              <a:t>view</a:t>
            </a:r>
            <a:endParaRPr sz="863">
              <a:latin typeface="Arial"/>
              <a:cs typeface="Arial"/>
            </a:endParaRPr>
          </a:p>
        </p:txBody>
      </p:sp>
      <p:sp>
        <p:nvSpPr>
          <p:cNvPr id="6156" name="object 12"/>
          <p:cNvSpPr>
            <a:spLocks/>
          </p:cNvSpPr>
          <p:nvPr/>
        </p:nvSpPr>
        <p:spPr bwMode="auto">
          <a:xfrm>
            <a:off x="4849814" y="3975497"/>
            <a:ext cx="2051050" cy="1098947"/>
          </a:xfrm>
          <a:custGeom>
            <a:avLst/>
            <a:gdLst>
              <a:gd name="T0" fmla="*/ 131806 w 2050415"/>
              <a:gd name="T1" fmla="*/ 0 h 1464945"/>
              <a:gd name="T2" fmla="*/ 117109 w 2050415"/>
              <a:gd name="T3" fmla="*/ 2381 h 1464945"/>
              <a:gd name="T4" fmla="*/ 53570 w 2050415"/>
              <a:gd name="T5" fmla="*/ 33416 h 1464945"/>
              <a:gd name="T6" fmla="*/ 42684 w 2050415"/>
              <a:gd name="T7" fmla="*/ 42549 h 1464945"/>
              <a:gd name="T8" fmla="*/ 33477 w 2050415"/>
              <a:gd name="T9" fmla="*/ 52610 h 1464945"/>
              <a:gd name="T10" fmla="*/ 24879 w 2050415"/>
              <a:gd name="T11" fmla="*/ 64342 h 1464945"/>
              <a:gd name="T12" fmla="*/ 17928 w 2050415"/>
              <a:gd name="T13" fmla="*/ 75978 h 1464945"/>
              <a:gd name="T14" fmla="*/ 11708 w 2050415"/>
              <a:gd name="T15" fmla="*/ 89148 h 1464945"/>
              <a:gd name="T16" fmla="*/ 7042 w 2050415"/>
              <a:gd name="T17" fmla="*/ 102437 h 1464945"/>
              <a:gd name="T18" fmla="*/ 3109 w 2050415"/>
              <a:gd name="T19" fmla="*/ 116455 h 1464945"/>
              <a:gd name="T20" fmla="*/ 822 w 2050415"/>
              <a:gd name="T21" fmla="*/ 131186 h 1464945"/>
              <a:gd name="T22" fmla="*/ 0 w 2050415"/>
              <a:gd name="T23" fmla="*/ 1326487 h 1464945"/>
              <a:gd name="T24" fmla="*/ 1554 w 2050415"/>
              <a:gd name="T25" fmla="*/ 1341217 h 1464945"/>
              <a:gd name="T26" fmla="*/ 4664 w 2050415"/>
              <a:gd name="T27" fmla="*/ 1355031 h 1464945"/>
              <a:gd name="T28" fmla="*/ 8598 w 2050415"/>
              <a:gd name="T29" fmla="*/ 1369036 h 1464945"/>
              <a:gd name="T30" fmla="*/ 21038 w 2050415"/>
              <a:gd name="T31" fmla="*/ 1394676 h 1464945"/>
              <a:gd name="T32" fmla="*/ 29544 w 2050415"/>
              <a:gd name="T33" fmla="*/ 1406300 h 1464945"/>
              <a:gd name="T34" fmla="*/ 42684 w 2050415"/>
              <a:gd name="T35" fmla="*/ 1422699 h 1464945"/>
              <a:gd name="T36" fmla="*/ 53570 w 2050415"/>
              <a:gd name="T37" fmla="*/ 1432047 h 1464945"/>
              <a:gd name="T38" fmla="*/ 64241 w 2050415"/>
              <a:gd name="T39" fmla="*/ 1440549 h 1464945"/>
              <a:gd name="T40" fmla="*/ 76681 w 2050415"/>
              <a:gd name="T41" fmla="*/ 1447302 h 1464945"/>
              <a:gd name="T42" fmla="*/ 96041 w 2050415"/>
              <a:gd name="T43" fmla="*/ 1456640 h 1464945"/>
              <a:gd name="T44" fmla="*/ 124030 w 2050415"/>
              <a:gd name="T45" fmla="*/ 1463701 h 1464945"/>
              <a:gd name="T46" fmla="*/ 138848 w 2050415"/>
              <a:gd name="T47" fmla="*/ 1465261 h 1464945"/>
              <a:gd name="T48" fmla="*/ 1926169 w 2050415"/>
              <a:gd name="T49" fmla="*/ 1463701 h 1464945"/>
              <a:gd name="T50" fmla="*/ 1947817 w 2050415"/>
              <a:gd name="T51" fmla="*/ 1459033 h 1464945"/>
              <a:gd name="T52" fmla="*/ 1961080 w 2050415"/>
              <a:gd name="T53" fmla="*/ 1453530 h 1464945"/>
              <a:gd name="T54" fmla="*/ 1974251 w 2050415"/>
              <a:gd name="T55" fmla="*/ 1447302 h 1464945"/>
              <a:gd name="T56" fmla="*/ 1985960 w 2050415"/>
              <a:gd name="T57" fmla="*/ 1440549 h 1464945"/>
              <a:gd name="T58" fmla="*/ 2016723 w 2050415"/>
              <a:gd name="T59" fmla="*/ 1411800 h 1464945"/>
              <a:gd name="T60" fmla="*/ 2025321 w 2050415"/>
              <a:gd name="T61" fmla="*/ 1400904 h 1464945"/>
              <a:gd name="T62" fmla="*/ 2033096 w 2050415"/>
              <a:gd name="T63" fmla="*/ 1388447 h 1464945"/>
              <a:gd name="T64" fmla="*/ 2039224 w 2050415"/>
              <a:gd name="T65" fmla="*/ 1375991 h 1464945"/>
              <a:gd name="T66" fmla="*/ 2043890 w 2050415"/>
              <a:gd name="T67" fmla="*/ 1361988 h 1464945"/>
              <a:gd name="T68" fmla="*/ 2047823 w 2050415"/>
              <a:gd name="T69" fmla="*/ 1348282 h 1464945"/>
              <a:gd name="T70" fmla="*/ 2050079 w 2050415"/>
              <a:gd name="T71" fmla="*/ 1333539 h 1464945"/>
              <a:gd name="T72" fmla="*/ 2050933 w 2050415"/>
              <a:gd name="T73" fmla="*/ 1318697 h 1464945"/>
              <a:gd name="T74" fmla="*/ 2050079 w 2050415"/>
              <a:gd name="T75" fmla="*/ 138771 h 1464945"/>
              <a:gd name="T76" fmla="*/ 2048554 w 2050415"/>
              <a:gd name="T77" fmla="*/ 124232 h 1464945"/>
              <a:gd name="T78" fmla="*/ 2046268 w 2050415"/>
              <a:gd name="T79" fmla="*/ 109392 h 1464945"/>
              <a:gd name="T80" fmla="*/ 2041603 w 2050415"/>
              <a:gd name="T81" fmla="*/ 95377 h 1464945"/>
              <a:gd name="T82" fmla="*/ 2036114 w 2050415"/>
              <a:gd name="T83" fmla="*/ 83027 h 1464945"/>
              <a:gd name="T84" fmla="*/ 2029163 w 2050415"/>
              <a:gd name="T85" fmla="*/ 69750 h 1464945"/>
              <a:gd name="T86" fmla="*/ 2021388 w 2050415"/>
              <a:gd name="T87" fmla="*/ 58113 h 1464945"/>
              <a:gd name="T88" fmla="*/ 1985960 w 2050415"/>
              <a:gd name="T89" fmla="*/ 24901 h 1464945"/>
              <a:gd name="T90" fmla="*/ 1940866 w 2050415"/>
              <a:gd name="T91" fmla="*/ 3942 h 1464945"/>
              <a:gd name="T92" fmla="*/ 1919127 w 2050415"/>
              <a:gd name="T93" fmla="*/ 0 h 146494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050415" h="1464945">
                <a:moveTo>
                  <a:pt x="1918533" y="0"/>
                </a:moveTo>
                <a:lnTo>
                  <a:pt x="131765" y="0"/>
                </a:lnTo>
                <a:lnTo>
                  <a:pt x="123992" y="1545"/>
                </a:lnTo>
                <a:lnTo>
                  <a:pt x="117073" y="2380"/>
                </a:lnTo>
                <a:lnTo>
                  <a:pt x="76657" y="17120"/>
                </a:lnTo>
                <a:lnTo>
                  <a:pt x="53553" y="33409"/>
                </a:lnTo>
                <a:lnTo>
                  <a:pt x="48158" y="38075"/>
                </a:lnTo>
                <a:lnTo>
                  <a:pt x="42671" y="42540"/>
                </a:lnTo>
                <a:lnTo>
                  <a:pt x="38008" y="47207"/>
                </a:lnTo>
                <a:lnTo>
                  <a:pt x="33467" y="52599"/>
                </a:lnTo>
                <a:lnTo>
                  <a:pt x="29535" y="58100"/>
                </a:lnTo>
                <a:lnTo>
                  <a:pt x="24871" y="64328"/>
                </a:lnTo>
                <a:lnTo>
                  <a:pt x="21031" y="69735"/>
                </a:lnTo>
                <a:lnTo>
                  <a:pt x="17922" y="75962"/>
                </a:lnTo>
                <a:lnTo>
                  <a:pt x="14813" y="83009"/>
                </a:lnTo>
                <a:lnTo>
                  <a:pt x="11704" y="89129"/>
                </a:lnTo>
                <a:lnTo>
                  <a:pt x="8595" y="95356"/>
                </a:lnTo>
                <a:lnTo>
                  <a:pt x="7040" y="102415"/>
                </a:lnTo>
                <a:lnTo>
                  <a:pt x="4663" y="109368"/>
                </a:lnTo>
                <a:lnTo>
                  <a:pt x="3108" y="116430"/>
                </a:lnTo>
                <a:lnTo>
                  <a:pt x="1554" y="124205"/>
                </a:lnTo>
                <a:lnTo>
                  <a:pt x="822" y="131158"/>
                </a:lnTo>
                <a:lnTo>
                  <a:pt x="0" y="138741"/>
                </a:lnTo>
                <a:lnTo>
                  <a:pt x="0" y="1326200"/>
                </a:lnTo>
                <a:lnTo>
                  <a:pt x="822" y="1333250"/>
                </a:lnTo>
                <a:lnTo>
                  <a:pt x="1554" y="1340927"/>
                </a:lnTo>
                <a:lnTo>
                  <a:pt x="3108" y="1347990"/>
                </a:lnTo>
                <a:lnTo>
                  <a:pt x="4663" y="1354738"/>
                </a:lnTo>
                <a:lnTo>
                  <a:pt x="7040" y="1361693"/>
                </a:lnTo>
                <a:lnTo>
                  <a:pt x="8595" y="1368740"/>
                </a:lnTo>
                <a:lnTo>
                  <a:pt x="11704" y="1375693"/>
                </a:lnTo>
                <a:lnTo>
                  <a:pt x="21031" y="1394374"/>
                </a:lnTo>
                <a:lnTo>
                  <a:pt x="24871" y="1400601"/>
                </a:lnTo>
                <a:lnTo>
                  <a:pt x="29535" y="1405996"/>
                </a:lnTo>
                <a:lnTo>
                  <a:pt x="33467" y="1411495"/>
                </a:lnTo>
                <a:lnTo>
                  <a:pt x="42671" y="1422391"/>
                </a:lnTo>
                <a:lnTo>
                  <a:pt x="48158" y="1427058"/>
                </a:lnTo>
                <a:lnTo>
                  <a:pt x="53553" y="1431737"/>
                </a:lnTo>
                <a:lnTo>
                  <a:pt x="58734" y="1436403"/>
                </a:lnTo>
                <a:lnTo>
                  <a:pt x="64221" y="1440237"/>
                </a:lnTo>
                <a:lnTo>
                  <a:pt x="70439" y="1444191"/>
                </a:lnTo>
                <a:lnTo>
                  <a:pt x="76657" y="1446989"/>
                </a:lnTo>
                <a:lnTo>
                  <a:pt x="89093" y="1453216"/>
                </a:lnTo>
                <a:lnTo>
                  <a:pt x="96011" y="1456325"/>
                </a:lnTo>
                <a:lnTo>
                  <a:pt x="103083" y="1458717"/>
                </a:lnTo>
                <a:lnTo>
                  <a:pt x="123992" y="1463384"/>
                </a:lnTo>
                <a:lnTo>
                  <a:pt x="131765" y="1464109"/>
                </a:lnTo>
                <a:lnTo>
                  <a:pt x="138805" y="1464944"/>
                </a:lnTo>
                <a:lnTo>
                  <a:pt x="1910760" y="1464944"/>
                </a:lnTo>
                <a:lnTo>
                  <a:pt x="1925573" y="1463384"/>
                </a:lnTo>
                <a:lnTo>
                  <a:pt x="1933254" y="1461823"/>
                </a:lnTo>
                <a:lnTo>
                  <a:pt x="1947214" y="1458717"/>
                </a:lnTo>
                <a:lnTo>
                  <a:pt x="1954255" y="1456325"/>
                </a:lnTo>
                <a:lnTo>
                  <a:pt x="1960473" y="1453216"/>
                </a:lnTo>
                <a:lnTo>
                  <a:pt x="1967422" y="1450098"/>
                </a:lnTo>
                <a:lnTo>
                  <a:pt x="1973640" y="1446989"/>
                </a:lnTo>
                <a:lnTo>
                  <a:pt x="1979858" y="1444191"/>
                </a:lnTo>
                <a:lnTo>
                  <a:pt x="1985345" y="1440237"/>
                </a:lnTo>
                <a:lnTo>
                  <a:pt x="2011436" y="1416890"/>
                </a:lnTo>
                <a:lnTo>
                  <a:pt x="2016099" y="1411495"/>
                </a:lnTo>
                <a:lnTo>
                  <a:pt x="2020762" y="1405996"/>
                </a:lnTo>
                <a:lnTo>
                  <a:pt x="2024694" y="1400601"/>
                </a:lnTo>
                <a:lnTo>
                  <a:pt x="2028535" y="1394374"/>
                </a:lnTo>
                <a:lnTo>
                  <a:pt x="2032467" y="1388147"/>
                </a:lnTo>
                <a:lnTo>
                  <a:pt x="2035484" y="1381920"/>
                </a:lnTo>
                <a:lnTo>
                  <a:pt x="2038593" y="1375693"/>
                </a:lnTo>
                <a:lnTo>
                  <a:pt x="2040971" y="1368740"/>
                </a:lnTo>
                <a:lnTo>
                  <a:pt x="2043257" y="1361693"/>
                </a:lnTo>
                <a:lnTo>
                  <a:pt x="2045634" y="1354738"/>
                </a:lnTo>
                <a:lnTo>
                  <a:pt x="2047189" y="1347990"/>
                </a:lnTo>
                <a:lnTo>
                  <a:pt x="2047920" y="1340927"/>
                </a:lnTo>
                <a:lnTo>
                  <a:pt x="2049444" y="1333250"/>
                </a:lnTo>
                <a:lnTo>
                  <a:pt x="2049444" y="1326200"/>
                </a:lnTo>
                <a:lnTo>
                  <a:pt x="2050298" y="1318412"/>
                </a:lnTo>
                <a:lnTo>
                  <a:pt x="2050298" y="146517"/>
                </a:lnTo>
                <a:lnTo>
                  <a:pt x="2049444" y="138741"/>
                </a:lnTo>
                <a:lnTo>
                  <a:pt x="2049444" y="131158"/>
                </a:lnTo>
                <a:lnTo>
                  <a:pt x="2047920" y="124205"/>
                </a:lnTo>
                <a:lnTo>
                  <a:pt x="2047189" y="116430"/>
                </a:lnTo>
                <a:lnTo>
                  <a:pt x="2045634" y="109368"/>
                </a:lnTo>
                <a:lnTo>
                  <a:pt x="2043257" y="102415"/>
                </a:lnTo>
                <a:lnTo>
                  <a:pt x="2040971" y="95356"/>
                </a:lnTo>
                <a:lnTo>
                  <a:pt x="2038593" y="89129"/>
                </a:lnTo>
                <a:lnTo>
                  <a:pt x="2035484" y="83009"/>
                </a:lnTo>
                <a:lnTo>
                  <a:pt x="2032467" y="75962"/>
                </a:lnTo>
                <a:lnTo>
                  <a:pt x="2028535" y="69735"/>
                </a:lnTo>
                <a:lnTo>
                  <a:pt x="2024694" y="64328"/>
                </a:lnTo>
                <a:lnTo>
                  <a:pt x="2020762" y="58100"/>
                </a:lnTo>
                <a:lnTo>
                  <a:pt x="2016099" y="52599"/>
                </a:lnTo>
                <a:lnTo>
                  <a:pt x="1985345" y="24896"/>
                </a:lnTo>
                <a:lnTo>
                  <a:pt x="1979858" y="20954"/>
                </a:lnTo>
                <a:lnTo>
                  <a:pt x="1940265" y="3941"/>
                </a:lnTo>
                <a:lnTo>
                  <a:pt x="1925573" y="1545"/>
                </a:lnTo>
                <a:lnTo>
                  <a:pt x="1918533" y="0"/>
                </a:lnTo>
                <a:close/>
              </a:path>
            </a:pathLst>
          </a:custGeom>
          <a:solidFill>
            <a:srgbClr val="B7C8E3"/>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157" name="object 13"/>
          <p:cNvSpPr>
            <a:spLocks/>
          </p:cNvSpPr>
          <p:nvPr/>
        </p:nvSpPr>
        <p:spPr bwMode="auto">
          <a:xfrm>
            <a:off x="4849814" y="3975497"/>
            <a:ext cx="2051050" cy="1098947"/>
          </a:xfrm>
          <a:custGeom>
            <a:avLst/>
            <a:gdLst>
              <a:gd name="T0" fmla="*/ 1911349 w 2050415"/>
              <a:gd name="T1" fmla="*/ 1465257 h 1464945"/>
              <a:gd name="T2" fmla="*/ 1926184 w 2050415"/>
              <a:gd name="T3" fmla="*/ 1463698 h 1464945"/>
              <a:gd name="T4" fmla="*/ 1968039 w 2050415"/>
              <a:gd name="T5" fmla="*/ 1450409 h 1464945"/>
              <a:gd name="T6" fmla="*/ 1980468 w 2050415"/>
              <a:gd name="T7" fmla="*/ 1444502 h 1464945"/>
              <a:gd name="T8" fmla="*/ 2012088 w 2050415"/>
              <a:gd name="T9" fmla="*/ 1417195 h 1464945"/>
              <a:gd name="T10" fmla="*/ 2021409 w 2050415"/>
              <a:gd name="T11" fmla="*/ 1406298 h 1464945"/>
              <a:gd name="T12" fmla="*/ 2029177 w 2050415"/>
              <a:gd name="T13" fmla="*/ 1394676 h 1464945"/>
              <a:gd name="T14" fmla="*/ 2036122 w 2050415"/>
              <a:gd name="T15" fmla="*/ 1382216 h 1464945"/>
              <a:gd name="T16" fmla="*/ 2041605 w 2050415"/>
              <a:gd name="T17" fmla="*/ 1369034 h 1464945"/>
              <a:gd name="T18" fmla="*/ 2046267 w 2050415"/>
              <a:gd name="T19" fmla="*/ 1355029 h 1464945"/>
              <a:gd name="T20" fmla="*/ 2048550 w 2050415"/>
              <a:gd name="T21" fmla="*/ 1341215 h 1464945"/>
              <a:gd name="T22" fmla="*/ 2050105 w 2050415"/>
              <a:gd name="T23" fmla="*/ 1326483 h 1464945"/>
              <a:gd name="T24" fmla="*/ 2050927 w 2050415"/>
              <a:gd name="T25" fmla="*/ 146551 h 1464945"/>
              <a:gd name="T26" fmla="*/ 2050105 w 2050415"/>
              <a:gd name="T27" fmla="*/ 131187 h 1464945"/>
              <a:gd name="T28" fmla="*/ 2047820 w 2050415"/>
              <a:gd name="T29" fmla="*/ 116458 h 1464945"/>
              <a:gd name="T30" fmla="*/ 2043890 w 2050415"/>
              <a:gd name="T31" fmla="*/ 102440 h 1464945"/>
              <a:gd name="T32" fmla="*/ 2039229 w 2050415"/>
              <a:gd name="T33" fmla="*/ 89151 h 1464945"/>
              <a:gd name="T34" fmla="*/ 2033106 w 2050415"/>
              <a:gd name="T35" fmla="*/ 75978 h 1464945"/>
              <a:gd name="T36" fmla="*/ 2025338 w 2050415"/>
              <a:gd name="T37" fmla="*/ 64344 h 1464945"/>
              <a:gd name="T38" fmla="*/ 2016748 w 2050415"/>
              <a:gd name="T39" fmla="*/ 52614 h 1464945"/>
              <a:gd name="T40" fmla="*/ 1980468 w 2050415"/>
              <a:gd name="T41" fmla="*/ 20960 h 1464945"/>
              <a:gd name="T42" fmla="*/ 1926184 w 2050415"/>
              <a:gd name="T43" fmla="*/ 1549 h 1464945"/>
              <a:gd name="T44" fmla="*/ 131810 w 2050415"/>
              <a:gd name="T45" fmla="*/ 0 h 1464945"/>
              <a:gd name="T46" fmla="*/ 117096 w 2050415"/>
              <a:gd name="T47" fmla="*/ 2383 h 1464945"/>
              <a:gd name="T48" fmla="*/ 103114 w 2050415"/>
              <a:gd name="T49" fmla="*/ 6230 h 1464945"/>
              <a:gd name="T50" fmla="*/ 89132 w 2050415"/>
              <a:gd name="T51" fmla="*/ 10899 h 1464945"/>
              <a:gd name="T52" fmla="*/ 48191 w 2050415"/>
              <a:gd name="T53" fmla="*/ 38086 h 1464945"/>
              <a:gd name="T54" fmla="*/ 38047 w 2050415"/>
              <a:gd name="T55" fmla="*/ 47219 h 1464945"/>
              <a:gd name="T56" fmla="*/ 29548 w 2050415"/>
              <a:gd name="T57" fmla="*/ 58116 h 1464945"/>
              <a:gd name="T58" fmla="*/ 21049 w 2050415"/>
              <a:gd name="T59" fmla="*/ 69751 h 1464945"/>
              <a:gd name="T60" fmla="*/ 14835 w 2050415"/>
              <a:gd name="T61" fmla="*/ 83030 h 1464945"/>
              <a:gd name="T62" fmla="*/ 8621 w 2050415"/>
              <a:gd name="T63" fmla="*/ 95380 h 1464945"/>
              <a:gd name="T64" fmla="*/ 4690 w 2050415"/>
              <a:gd name="T65" fmla="*/ 109395 h 1464945"/>
              <a:gd name="T66" fmla="*/ 1583 w 2050415"/>
              <a:gd name="T67" fmla="*/ 124233 h 1464945"/>
              <a:gd name="T68" fmla="*/ 0 w 2050415"/>
              <a:gd name="T69" fmla="*/ 138773 h 1464945"/>
              <a:gd name="T70" fmla="*/ 0 w 2050415"/>
              <a:gd name="T71" fmla="*/ 1318696 h 1464945"/>
              <a:gd name="T72" fmla="*/ 852 w 2050415"/>
              <a:gd name="T73" fmla="*/ 1333535 h 1464945"/>
              <a:gd name="T74" fmla="*/ 3107 w 2050415"/>
              <a:gd name="T75" fmla="*/ 1348279 h 1464945"/>
              <a:gd name="T76" fmla="*/ 7067 w 2050415"/>
              <a:gd name="T77" fmla="*/ 1361986 h 1464945"/>
              <a:gd name="T78" fmla="*/ 11728 w 2050415"/>
              <a:gd name="T79" fmla="*/ 1375989 h 1464945"/>
              <a:gd name="T80" fmla="*/ 17942 w 2050415"/>
              <a:gd name="T81" fmla="*/ 1388447 h 1464945"/>
              <a:gd name="T82" fmla="*/ 24887 w 2050415"/>
              <a:gd name="T83" fmla="*/ 1400903 h 1464945"/>
              <a:gd name="T84" fmla="*/ 33477 w 2050415"/>
              <a:gd name="T85" fmla="*/ 1411799 h 1464945"/>
              <a:gd name="T86" fmla="*/ 42707 w 2050415"/>
              <a:gd name="T87" fmla="*/ 1422696 h 1464945"/>
              <a:gd name="T88" fmla="*/ 53583 w 2050415"/>
              <a:gd name="T89" fmla="*/ 1432046 h 1464945"/>
              <a:gd name="T90" fmla="*/ 64275 w 2050415"/>
              <a:gd name="T91" fmla="*/ 1440547 h 1464945"/>
              <a:gd name="T92" fmla="*/ 76673 w 2050415"/>
              <a:gd name="T93" fmla="*/ 1447299 h 1464945"/>
              <a:gd name="T94" fmla="*/ 117096 w 2050415"/>
              <a:gd name="T95" fmla="*/ 1462138 h 1464945"/>
              <a:gd name="T96" fmla="*/ 131810 w 2050415"/>
              <a:gd name="T97" fmla="*/ 1464424 h 1464945"/>
              <a:gd name="T98" fmla="*/ 146522 w 2050415"/>
              <a:gd name="T99" fmla="*/ 1465257 h 146494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050415" h="1464945">
                <a:moveTo>
                  <a:pt x="1903845" y="1464940"/>
                </a:moveTo>
                <a:lnTo>
                  <a:pt x="1910757" y="1464940"/>
                </a:lnTo>
                <a:lnTo>
                  <a:pt x="1918523" y="1464107"/>
                </a:lnTo>
                <a:lnTo>
                  <a:pt x="1925588" y="1463381"/>
                </a:lnTo>
                <a:lnTo>
                  <a:pt x="1960487" y="1453213"/>
                </a:lnTo>
                <a:lnTo>
                  <a:pt x="1967430" y="1450095"/>
                </a:lnTo>
                <a:lnTo>
                  <a:pt x="1973642" y="1446986"/>
                </a:lnTo>
                <a:lnTo>
                  <a:pt x="1979855" y="1444189"/>
                </a:lnTo>
                <a:lnTo>
                  <a:pt x="1985367" y="1440235"/>
                </a:lnTo>
                <a:lnTo>
                  <a:pt x="2011465" y="1416888"/>
                </a:lnTo>
                <a:lnTo>
                  <a:pt x="2016124" y="1411494"/>
                </a:lnTo>
                <a:lnTo>
                  <a:pt x="2020783" y="1405994"/>
                </a:lnTo>
                <a:lnTo>
                  <a:pt x="2024711" y="1400600"/>
                </a:lnTo>
                <a:lnTo>
                  <a:pt x="2028549" y="1394374"/>
                </a:lnTo>
                <a:lnTo>
                  <a:pt x="2032477" y="1388147"/>
                </a:lnTo>
                <a:lnTo>
                  <a:pt x="2035492" y="1381917"/>
                </a:lnTo>
                <a:lnTo>
                  <a:pt x="2038598" y="1375691"/>
                </a:lnTo>
                <a:lnTo>
                  <a:pt x="2040973" y="1368738"/>
                </a:lnTo>
                <a:lnTo>
                  <a:pt x="2043257" y="1361691"/>
                </a:lnTo>
                <a:lnTo>
                  <a:pt x="2045633" y="1354736"/>
                </a:lnTo>
                <a:lnTo>
                  <a:pt x="2047186" y="1347987"/>
                </a:lnTo>
                <a:lnTo>
                  <a:pt x="2047916" y="1340925"/>
                </a:lnTo>
                <a:lnTo>
                  <a:pt x="2049470" y="1333246"/>
                </a:lnTo>
                <a:lnTo>
                  <a:pt x="2049470" y="1326196"/>
                </a:lnTo>
                <a:lnTo>
                  <a:pt x="2050292" y="1318411"/>
                </a:lnTo>
                <a:lnTo>
                  <a:pt x="2050292" y="146519"/>
                </a:lnTo>
                <a:lnTo>
                  <a:pt x="2049470" y="138743"/>
                </a:lnTo>
                <a:lnTo>
                  <a:pt x="2049470" y="131159"/>
                </a:lnTo>
                <a:lnTo>
                  <a:pt x="2047916" y="124206"/>
                </a:lnTo>
                <a:lnTo>
                  <a:pt x="2047186" y="116433"/>
                </a:lnTo>
                <a:lnTo>
                  <a:pt x="2045633" y="109371"/>
                </a:lnTo>
                <a:lnTo>
                  <a:pt x="2043257" y="102418"/>
                </a:lnTo>
                <a:lnTo>
                  <a:pt x="2040973" y="95359"/>
                </a:lnTo>
                <a:lnTo>
                  <a:pt x="2038598" y="89132"/>
                </a:lnTo>
                <a:lnTo>
                  <a:pt x="2035492" y="83012"/>
                </a:lnTo>
                <a:lnTo>
                  <a:pt x="2032477" y="75962"/>
                </a:lnTo>
                <a:lnTo>
                  <a:pt x="2028549" y="69736"/>
                </a:lnTo>
                <a:lnTo>
                  <a:pt x="2024711" y="64330"/>
                </a:lnTo>
                <a:lnTo>
                  <a:pt x="2020783" y="58103"/>
                </a:lnTo>
                <a:lnTo>
                  <a:pt x="2016124" y="52603"/>
                </a:lnTo>
                <a:lnTo>
                  <a:pt x="1985367" y="24896"/>
                </a:lnTo>
                <a:lnTo>
                  <a:pt x="1979855" y="20955"/>
                </a:lnTo>
                <a:lnTo>
                  <a:pt x="1940296" y="3941"/>
                </a:lnTo>
                <a:lnTo>
                  <a:pt x="1925588" y="1549"/>
                </a:lnTo>
                <a:lnTo>
                  <a:pt x="1918523" y="0"/>
                </a:lnTo>
                <a:lnTo>
                  <a:pt x="131769" y="0"/>
                </a:lnTo>
                <a:lnTo>
                  <a:pt x="124003" y="1549"/>
                </a:lnTo>
                <a:lnTo>
                  <a:pt x="117060" y="2382"/>
                </a:lnTo>
                <a:lnTo>
                  <a:pt x="110025" y="3941"/>
                </a:lnTo>
                <a:lnTo>
                  <a:pt x="103082" y="6229"/>
                </a:lnTo>
                <a:lnTo>
                  <a:pt x="96047" y="8609"/>
                </a:lnTo>
                <a:lnTo>
                  <a:pt x="89104" y="10897"/>
                </a:lnTo>
                <a:lnTo>
                  <a:pt x="53566" y="33411"/>
                </a:lnTo>
                <a:lnTo>
                  <a:pt x="48176" y="38078"/>
                </a:lnTo>
                <a:lnTo>
                  <a:pt x="42694" y="42542"/>
                </a:lnTo>
                <a:lnTo>
                  <a:pt x="38035" y="47209"/>
                </a:lnTo>
                <a:lnTo>
                  <a:pt x="33467" y="52603"/>
                </a:lnTo>
                <a:lnTo>
                  <a:pt x="29539" y="58103"/>
                </a:lnTo>
                <a:lnTo>
                  <a:pt x="24879" y="64330"/>
                </a:lnTo>
                <a:lnTo>
                  <a:pt x="21042" y="69736"/>
                </a:lnTo>
                <a:lnTo>
                  <a:pt x="17936" y="75962"/>
                </a:lnTo>
                <a:lnTo>
                  <a:pt x="14830" y="83012"/>
                </a:lnTo>
                <a:lnTo>
                  <a:pt x="11724" y="89132"/>
                </a:lnTo>
                <a:lnTo>
                  <a:pt x="8618" y="95359"/>
                </a:lnTo>
                <a:lnTo>
                  <a:pt x="7065" y="102418"/>
                </a:lnTo>
                <a:lnTo>
                  <a:pt x="4689" y="109371"/>
                </a:lnTo>
                <a:lnTo>
                  <a:pt x="3106" y="116433"/>
                </a:lnTo>
                <a:lnTo>
                  <a:pt x="1583" y="124206"/>
                </a:lnTo>
                <a:lnTo>
                  <a:pt x="852" y="131159"/>
                </a:lnTo>
                <a:lnTo>
                  <a:pt x="0" y="138743"/>
                </a:lnTo>
                <a:lnTo>
                  <a:pt x="0" y="146519"/>
                </a:lnTo>
                <a:lnTo>
                  <a:pt x="0" y="1318411"/>
                </a:lnTo>
                <a:lnTo>
                  <a:pt x="0" y="1326196"/>
                </a:lnTo>
                <a:lnTo>
                  <a:pt x="852" y="1333246"/>
                </a:lnTo>
                <a:lnTo>
                  <a:pt x="1583" y="1340925"/>
                </a:lnTo>
                <a:lnTo>
                  <a:pt x="3106" y="1347987"/>
                </a:lnTo>
                <a:lnTo>
                  <a:pt x="4689" y="1354736"/>
                </a:lnTo>
                <a:lnTo>
                  <a:pt x="7065" y="1361691"/>
                </a:lnTo>
                <a:lnTo>
                  <a:pt x="8618" y="1368738"/>
                </a:lnTo>
                <a:lnTo>
                  <a:pt x="11724" y="1375691"/>
                </a:lnTo>
                <a:lnTo>
                  <a:pt x="14830" y="1381917"/>
                </a:lnTo>
                <a:lnTo>
                  <a:pt x="17936" y="1388147"/>
                </a:lnTo>
                <a:lnTo>
                  <a:pt x="21042" y="1394374"/>
                </a:lnTo>
                <a:lnTo>
                  <a:pt x="24879" y="1400600"/>
                </a:lnTo>
                <a:lnTo>
                  <a:pt x="29539" y="1405994"/>
                </a:lnTo>
                <a:lnTo>
                  <a:pt x="33467" y="1411494"/>
                </a:lnTo>
                <a:lnTo>
                  <a:pt x="38035" y="1416888"/>
                </a:lnTo>
                <a:lnTo>
                  <a:pt x="42694" y="1422388"/>
                </a:lnTo>
                <a:lnTo>
                  <a:pt x="48176" y="1427056"/>
                </a:lnTo>
                <a:lnTo>
                  <a:pt x="53566" y="1431736"/>
                </a:lnTo>
                <a:lnTo>
                  <a:pt x="58743" y="1436400"/>
                </a:lnTo>
                <a:lnTo>
                  <a:pt x="64255" y="1440235"/>
                </a:lnTo>
                <a:lnTo>
                  <a:pt x="70467" y="1444189"/>
                </a:lnTo>
                <a:lnTo>
                  <a:pt x="76649" y="1446986"/>
                </a:lnTo>
                <a:lnTo>
                  <a:pt x="82892" y="1450095"/>
                </a:lnTo>
                <a:lnTo>
                  <a:pt x="117060" y="1461822"/>
                </a:lnTo>
                <a:lnTo>
                  <a:pt x="124003" y="1463381"/>
                </a:lnTo>
                <a:lnTo>
                  <a:pt x="131769" y="1464107"/>
                </a:lnTo>
                <a:lnTo>
                  <a:pt x="138834" y="1464940"/>
                </a:lnTo>
                <a:lnTo>
                  <a:pt x="146477" y="1464940"/>
                </a:lnTo>
                <a:lnTo>
                  <a:pt x="1903845" y="1464940"/>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4" name="object 14"/>
          <p:cNvSpPr txBox="1"/>
          <p:nvPr/>
        </p:nvSpPr>
        <p:spPr>
          <a:xfrm>
            <a:off x="5035551" y="4051698"/>
            <a:ext cx="1679575" cy="150041"/>
          </a:xfrm>
          <a:prstGeom prst="rect">
            <a:avLst/>
          </a:prstGeom>
        </p:spPr>
        <p:txBody>
          <a:bodyPr lIns="0" tIns="0" rIns="0" bIns="0">
            <a:spAutoFit/>
          </a:bodyPr>
          <a:lstStyle/>
          <a:p>
            <a:pPr marL="9525" fontAlgn="auto">
              <a:spcBef>
                <a:spcPts val="0"/>
              </a:spcBef>
              <a:spcAft>
                <a:spcPts val="0"/>
              </a:spcAft>
              <a:defRPr/>
            </a:pPr>
            <a:r>
              <a:rPr sz="975" b="1" spc="-11" dirty="0">
                <a:solidFill>
                  <a:srgbClr val="FF0000"/>
                </a:solidFill>
                <a:latin typeface="Arial"/>
                <a:cs typeface="Arial"/>
              </a:rPr>
              <a:t>Ma</a:t>
            </a:r>
            <a:r>
              <a:rPr sz="975" b="1" spc="-4" dirty="0">
                <a:solidFill>
                  <a:srgbClr val="FF0000"/>
                </a:solidFill>
                <a:latin typeface="Arial"/>
                <a:cs typeface="Arial"/>
              </a:rPr>
              <a:t>c</a:t>
            </a:r>
            <a:r>
              <a:rPr sz="975" b="1" spc="-8" dirty="0">
                <a:solidFill>
                  <a:srgbClr val="FF0000"/>
                </a:solidFill>
                <a:latin typeface="Arial"/>
                <a:cs typeface="Arial"/>
              </a:rPr>
              <a:t>hine</a:t>
            </a:r>
            <a:r>
              <a:rPr sz="975" b="1" spc="26" dirty="0">
                <a:solidFill>
                  <a:srgbClr val="FF0000"/>
                </a:solidFill>
                <a:latin typeface="Times New Roman"/>
                <a:cs typeface="Times New Roman"/>
              </a:rPr>
              <a:t> </a:t>
            </a:r>
            <a:r>
              <a:rPr sz="975" b="1" spc="-4" dirty="0">
                <a:solidFill>
                  <a:srgbClr val="FF0000"/>
                </a:solidFill>
                <a:latin typeface="Arial"/>
                <a:cs typeface="Arial"/>
              </a:rPr>
              <a:t>le</a:t>
            </a:r>
            <a:r>
              <a:rPr sz="975" b="1" spc="-11" dirty="0">
                <a:solidFill>
                  <a:srgbClr val="FF0000"/>
                </a:solidFill>
                <a:latin typeface="Arial"/>
                <a:cs typeface="Arial"/>
              </a:rPr>
              <a:t>a</a:t>
            </a:r>
            <a:r>
              <a:rPr sz="975" b="1" spc="-8" dirty="0">
                <a:solidFill>
                  <a:srgbClr val="FF0000"/>
                </a:solidFill>
                <a:latin typeface="Arial"/>
                <a:cs typeface="Arial"/>
              </a:rPr>
              <a:t>rning</a:t>
            </a:r>
            <a:r>
              <a:rPr sz="975" b="1" spc="34" dirty="0">
                <a:solidFill>
                  <a:srgbClr val="FF0000"/>
                </a:solidFill>
                <a:latin typeface="Times New Roman"/>
                <a:cs typeface="Times New Roman"/>
              </a:rPr>
              <a:t> </a:t>
            </a:r>
            <a:r>
              <a:rPr sz="975" b="1" spc="-4" dirty="0">
                <a:solidFill>
                  <a:srgbClr val="FF0000"/>
                </a:solidFill>
                <a:latin typeface="Arial"/>
                <a:cs typeface="Arial"/>
              </a:rPr>
              <a:t>/</a:t>
            </a:r>
            <a:r>
              <a:rPr sz="975" b="1" spc="23" dirty="0">
                <a:solidFill>
                  <a:srgbClr val="FF0000"/>
                </a:solidFill>
                <a:latin typeface="Times New Roman"/>
                <a:cs typeface="Times New Roman"/>
              </a:rPr>
              <a:t> </a:t>
            </a:r>
            <a:r>
              <a:rPr sz="975" b="1" spc="-8" dirty="0">
                <a:solidFill>
                  <a:srgbClr val="FF0000"/>
                </a:solidFill>
                <a:latin typeface="Arial"/>
                <a:cs typeface="Arial"/>
              </a:rPr>
              <a:t>AI</a:t>
            </a:r>
            <a:endParaRPr sz="975">
              <a:latin typeface="Arial"/>
              <a:cs typeface="Arial"/>
            </a:endParaRPr>
          </a:p>
        </p:txBody>
      </p:sp>
      <p:sp>
        <p:nvSpPr>
          <p:cNvPr id="15" name="object 15"/>
          <p:cNvSpPr txBox="1"/>
          <p:nvPr/>
        </p:nvSpPr>
        <p:spPr>
          <a:xfrm>
            <a:off x="4946651" y="4738688"/>
            <a:ext cx="1857375" cy="256480"/>
          </a:xfrm>
          <a:prstGeom prst="rect">
            <a:avLst/>
          </a:prstGeom>
        </p:spPr>
        <p:txBody>
          <a:bodyPr lIns="0" tIns="0" rIns="0" bIns="0">
            <a:spAutoFit/>
          </a:bodyPr>
          <a:lstStyle/>
          <a:p>
            <a:pPr algn="ctr" fontAlgn="auto">
              <a:lnSpc>
                <a:spcPts val="1031"/>
              </a:lnSpc>
              <a:spcBef>
                <a:spcPts val="0"/>
              </a:spcBef>
              <a:spcAft>
                <a:spcPts val="0"/>
              </a:spcAft>
              <a:defRPr/>
            </a:pPr>
            <a:r>
              <a:rPr sz="863" b="1" spc="-8" dirty="0">
                <a:latin typeface="Arial"/>
                <a:cs typeface="Arial"/>
              </a:rPr>
              <a:t>„c</a:t>
            </a:r>
            <a:r>
              <a:rPr sz="863" b="1" spc="-11" dirty="0">
                <a:latin typeface="Arial"/>
                <a:cs typeface="Arial"/>
              </a:rPr>
              <a:t>o</a:t>
            </a:r>
            <a:r>
              <a:rPr sz="863" b="1" spc="-8" dirty="0">
                <a:latin typeface="Arial"/>
                <a:cs typeface="Arial"/>
              </a:rPr>
              <a:t>mputational</a:t>
            </a:r>
            <a:r>
              <a:rPr sz="863" b="1" spc="-4" dirty="0">
                <a:latin typeface="Arial"/>
                <a:cs typeface="Arial"/>
              </a:rPr>
              <a:t> </a:t>
            </a:r>
            <a:r>
              <a:rPr sz="863" b="1" spc="-8" dirty="0">
                <a:latin typeface="Arial"/>
                <a:cs typeface="Arial"/>
              </a:rPr>
              <a:t>algorithm“</a:t>
            </a:r>
            <a:endParaRPr sz="863">
              <a:latin typeface="Arial"/>
              <a:cs typeface="Arial"/>
            </a:endParaRPr>
          </a:p>
          <a:p>
            <a:pPr algn="ctr" fontAlgn="auto">
              <a:lnSpc>
                <a:spcPts val="1031"/>
              </a:lnSpc>
              <a:spcBef>
                <a:spcPts val="0"/>
              </a:spcBef>
              <a:spcAft>
                <a:spcPts val="0"/>
              </a:spcAft>
              <a:defRPr/>
            </a:pPr>
            <a:r>
              <a:rPr sz="863" b="1" spc="-11" dirty="0">
                <a:latin typeface="Arial"/>
                <a:cs typeface="Arial"/>
              </a:rPr>
              <a:t>view</a:t>
            </a:r>
            <a:endParaRPr sz="863">
              <a:latin typeface="Arial"/>
              <a:cs typeface="Arial"/>
            </a:endParaRPr>
          </a:p>
        </p:txBody>
      </p:sp>
      <p:sp>
        <p:nvSpPr>
          <p:cNvPr id="6160" name="object 16"/>
          <p:cNvSpPr>
            <a:spLocks/>
          </p:cNvSpPr>
          <p:nvPr/>
        </p:nvSpPr>
        <p:spPr bwMode="auto">
          <a:xfrm>
            <a:off x="369889" y="4195764"/>
            <a:ext cx="1844675" cy="878681"/>
          </a:xfrm>
          <a:custGeom>
            <a:avLst/>
            <a:gdLst>
              <a:gd name="T0" fmla="*/ 131662 w 1845310"/>
              <a:gd name="T1" fmla="*/ 724 h 1172845"/>
              <a:gd name="T2" fmla="*/ 82792 w 1845310"/>
              <a:gd name="T3" fmla="*/ 14711 h 1172845"/>
              <a:gd name="T4" fmla="*/ 58989 w 1845310"/>
              <a:gd name="T5" fmla="*/ 29222 h 1172845"/>
              <a:gd name="T6" fmla="*/ 48120 w 1845310"/>
              <a:gd name="T7" fmla="*/ 37833 h 1172845"/>
              <a:gd name="T8" fmla="*/ 38041 w 1845310"/>
              <a:gd name="T9" fmla="*/ 47883 h 1172845"/>
              <a:gd name="T10" fmla="*/ 29494 w 1845310"/>
              <a:gd name="T11" fmla="*/ 58765 h 1172845"/>
              <a:gd name="T12" fmla="*/ 21734 w 1845310"/>
              <a:gd name="T13" fmla="*/ 70384 h 1172845"/>
              <a:gd name="T14" fmla="*/ 3095 w 1845310"/>
              <a:gd name="T15" fmla="*/ 117032 h 1172845"/>
              <a:gd name="T16" fmla="*/ 774 w 1845310"/>
              <a:gd name="T17" fmla="*/ 131539 h 1172845"/>
              <a:gd name="T18" fmla="*/ 0 w 1845310"/>
              <a:gd name="T19" fmla="*/ 146251 h 1172845"/>
              <a:gd name="T20" fmla="*/ 774 w 1845310"/>
              <a:gd name="T21" fmla="*/ 1032652 h 1172845"/>
              <a:gd name="T22" fmla="*/ 1547 w 1845310"/>
              <a:gd name="T23" fmla="*/ 1047364 h 1172845"/>
              <a:gd name="T24" fmla="*/ 4655 w 1845310"/>
              <a:gd name="T25" fmla="*/ 1061160 h 1172845"/>
              <a:gd name="T26" fmla="*/ 9308 w 1845310"/>
              <a:gd name="T27" fmla="*/ 1075147 h 1172845"/>
              <a:gd name="T28" fmla="*/ 17855 w 1845310"/>
              <a:gd name="T29" fmla="*/ 1094533 h 1172845"/>
              <a:gd name="T30" fmla="*/ 29494 w 1845310"/>
              <a:gd name="T31" fmla="*/ 1112362 h 1172845"/>
              <a:gd name="T32" fmla="*/ 65202 w 1845310"/>
              <a:gd name="T33" fmla="*/ 1146566 h 1172845"/>
              <a:gd name="T34" fmla="*/ 76591 w 1845310"/>
              <a:gd name="T35" fmla="*/ 1153311 h 1172845"/>
              <a:gd name="T36" fmla="*/ 89827 w 1845310"/>
              <a:gd name="T37" fmla="*/ 1159531 h 1172845"/>
              <a:gd name="T38" fmla="*/ 102978 w 1845310"/>
              <a:gd name="T39" fmla="*/ 1165026 h 1172845"/>
              <a:gd name="T40" fmla="*/ 131662 w 1845310"/>
              <a:gd name="T41" fmla="*/ 1170412 h 1172845"/>
              <a:gd name="T42" fmla="*/ 1705637 w 1845310"/>
              <a:gd name="T43" fmla="*/ 1171246 h 1172845"/>
              <a:gd name="T44" fmla="*/ 1727383 w 1845310"/>
              <a:gd name="T45" fmla="*/ 1168129 h 1172845"/>
              <a:gd name="T46" fmla="*/ 1742188 w 1845310"/>
              <a:gd name="T47" fmla="*/ 1165026 h 1172845"/>
              <a:gd name="T48" fmla="*/ 1755342 w 1845310"/>
              <a:gd name="T49" fmla="*/ 1159531 h 1172845"/>
              <a:gd name="T50" fmla="*/ 1767567 w 1845310"/>
              <a:gd name="T51" fmla="*/ 1153311 h 1172845"/>
              <a:gd name="T52" fmla="*/ 1801628 w 1845310"/>
              <a:gd name="T53" fmla="*/ 1128739 h 1172845"/>
              <a:gd name="T54" fmla="*/ 1810949 w 1845310"/>
              <a:gd name="T55" fmla="*/ 1117855 h 1172845"/>
              <a:gd name="T56" fmla="*/ 1819542 w 1845310"/>
              <a:gd name="T57" fmla="*/ 1106973 h 1172845"/>
              <a:gd name="T58" fmla="*/ 1826482 w 1845310"/>
              <a:gd name="T59" fmla="*/ 1094533 h 1172845"/>
              <a:gd name="T60" fmla="*/ 1832695 w 1845310"/>
              <a:gd name="T61" fmla="*/ 1082092 h 1172845"/>
              <a:gd name="T62" fmla="*/ 1838179 w 1845310"/>
              <a:gd name="T63" fmla="*/ 1068107 h 1172845"/>
              <a:gd name="T64" fmla="*/ 1841287 w 1845310"/>
              <a:gd name="T65" fmla="*/ 1054419 h 1172845"/>
              <a:gd name="T66" fmla="*/ 1843560 w 1845310"/>
              <a:gd name="T67" fmla="*/ 1039694 h 1172845"/>
              <a:gd name="T68" fmla="*/ 1844392 w 1845310"/>
              <a:gd name="T69" fmla="*/ 139319 h 1172845"/>
              <a:gd name="T70" fmla="*/ 1842848 w 1845310"/>
              <a:gd name="T71" fmla="*/ 123761 h 1172845"/>
              <a:gd name="T72" fmla="*/ 1839740 w 1845310"/>
              <a:gd name="T73" fmla="*/ 110084 h 1172845"/>
              <a:gd name="T74" fmla="*/ 1835800 w 1845310"/>
              <a:gd name="T75" fmla="*/ 96087 h 1172845"/>
              <a:gd name="T76" fmla="*/ 1830422 w 1845310"/>
              <a:gd name="T77" fmla="*/ 82812 h 1172845"/>
              <a:gd name="T78" fmla="*/ 1823374 w 1845310"/>
              <a:gd name="T79" fmla="*/ 70384 h 1172845"/>
              <a:gd name="T80" fmla="*/ 1815601 w 1845310"/>
              <a:gd name="T81" fmla="*/ 58765 h 1172845"/>
              <a:gd name="T82" fmla="*/ 1806284 w 1845310"/>
              <a:gd name="T83" fmla="*/ 47883 h 1172845"/>
              <a:gd name="T84" fmla="*/ 1785369 w 1845310"/>
              <a:gd name="T85" fmla="*/ 29222 h 1172845"/>
              <a:gd name="T86" fmla="*/ 1767567 w 1845310"/>
              <a:gd name="T87" fmla="*/ 17830 h 1172845"/>
              <a:gd name="T88" fmla="*/ 1755342 w 1845310"/>
              <a:gd name="T89" fmla="*/ 11609 h 1172845"/>
              <a:gd name="T90" fmla="*/ 1742188 w 1845310"/>
              <a:gd name="T91" fmla="*/ 6944 h 1172845"/>
              <a:gd name="T92" fmla="*/ 1727383 w 1845310"/>
              <a:gd name="T93" fmla="*/ 3105 h 1172845"/>
              <a:gd name="T94" fmla="*/ 1713397 w 1845310"/>
              <a:gd name="T95" fmla="*/ 724 h 1172845"/>
              <a:gd name="T96" fmla="*/ 146470 w 1845310"/>
              <a:gd name="T97" fmla="*/ 0 h 1172845"/>
              <a:gd name="T98" fmla="*/ 1705637 w 1845310"/>
              <a:gd name="T99" fmla="*/ 724 h 117284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845310" h="1172845">
                <a:moveTo>
                  <a:pt x="1713987" y="725"/>
                </a:moveTo>
                <a:lnTo>
                  <a:pt x="131707" y="725"/>
                </a:lnTo>
                <a:lnTo>
                  <a:pt x="123943" y="1548"/>
                </a:lnTo>
                <a:lnTo>
                  <a:pt x="82820" y="14727"/>
                </a:lnTo>
                <a:lnTo>
                  <a:pt x="65224" y="25621"/>
                </a:lnTo>
                <a:lnTo>
                  <a:pt x="59009" y="29254"/>
                </a:lnTo>
                <a:lnTo>
                  <a:pt x="53577" y="33207"/>
                </a:lnTo>
                <a:lnTo>
                  <a:pt x="48137" y="37874"/>
                </a:lnTo>
                <a:lnTo>
                  <a:pt x="43482" y="43266"/>
                </a:lnTo>
                <a:lnTo>
                  <a:pt x="38054" y="47935"/>
                </a:lnTo>
                <a:lnTo>
                  <a:pt x="33384" y="53434"/>
                </a:lnTo>
                <a:lnTo>
                  <a:pt x="29504" y="58829"/>
                </a:lnTo>
                <a:lnTo>
                  <a:pt x="25621" y="65056"/>
                </a:lnTo>
                <a:lnTo>
                  <a:pt x="21741" y="70460"/>
                </a:lnTo>
                <a:lnTo>
                  <a:pt x="4657" y="110203"/>
                </a:lnTo>
                <a:lnTo>
                  <a:pt x="3096" y="117159"/>
                </a:lnTo>
                <a:lnTo>
                  <a:pt x="1548" y="123895"/>
                </a:lnTo>
                <a:lnTo>
                  <a:pt x="774" y="131682"/>
                </a:lnTo>
                <a:lnTo>
                  <a:pt x="774" y="139470"/>
                </a:lnTo>
                <a:lnTo>
                  <a:pt x="0" y="146410"/>
                </a:lnTo>
                <a:lnTo>
                  <a:pt x="0" y="1025984"/>
                </a:lnTo>
                <a:lnTo>
                  <a:pt x="774" y="1033771"/>
                </a:lnTo>
                <a:lnTo>
                  <a:pt x="774" y="1040821"/>
                </a:lnTo>
                <a:lnTo>
                  <a:pt x="1548" y="1048499"/>
                </a:lnTo>
                <a:lnTo>
                  <a:pt x="3096" y="1055562"/>
                </a:lnTo>
                <a:lnTo>
                  <a:pt x="4657" y="1062310"/>
                </a:lnTo>
                <a:lnTo>
                  <a:pt x="6976" y="1069265"/>
                </a:lnTo>
                <a:lnTo>
                  <a:pt x="9311" y="1076312"/>
                </a:lnTo>
                <a:lnTo>
                  <a:pt x="11646" y="1083265"/>
                </a:lnTo>
                <a:lnTo>
                  <a:pt x="17861" y="1095719"/>
                </a:lnTo>
                <a:lnTo>
                  <a:pt x="25621" y="1108173"/>
                </a:lnTo>
                <a:lnTo>
                  <a:pt x="29504" y="1113568"/>
                </a:lnTo>
                <a:lnTo>
                  <a:pt x="33384" y="1119067"/>
                </a:lnTo>
                <a:lnTo>
                  <a:pt x="65224" y="1147809"/>
                </a:lnTo>
                <a:lnTo>
                  <a:pt x="70402" y="1151762"/>
                </a:lnTo>
                <a:lnTo>
                  <a:pt x="76617" y="1154561"/>
                </a:lnTo>
                <a:lnTo>
                  <a:pt x="82820" y="1157669"/>
                </a:lnTo>
                <a:lnTo>
                  <a:pt x="89858" y="1160788"/>
                </a:lnTo>
                <a:lnTo>
                  <a:pt x="96072" y="1163897"/>
                </a:lnTo>
                <a:lnTo>
                  <a:pt x="103013" y="1166289"/>
                </a:lnTo>
                <a:lnTo>
                  <a:pt x="123943" y="1170956"/>
                </a:lnTo>
                <a:lnTo>
                  <a:pt x="131707" y="1171681"/>
                </a:lnTo>
                <a:lnTo>
                  <a:pt x="139482" y="1172516"/>
                </a:lnTo>
                <a:lnTo>
                  <a:pt x="1706224" y="1172516"/>
                </a:lnTo>
                <a:lnTo>
                  <a:pt x="1721037" y="1170956"/>
                </a:lnTo>
                <a:lnTo>
                  <a:pt x="1727978" y="1169395"/>
                </a:lnTo>
                <a:lnTo>
                  <a:pt x="1735741" y="1167835"/>
                </a:lnTo>
                <a:lnTo>
                  <a:pt x="1742788" y="1166289"/>
                </a:lnTo>
                <a:lnTo>
                  <a:pt x="1749006" y="1163897"/>
                </a:lnTo>
                <a:lnTo>
                  <a:pt x="1755946" y="1160788"/>
                </a:lnTo>
                <a:lnTo>
                  <a:pt x="1761960" y="1157669"/>
                </a:lnTo>
                <a:lnTo>
                  <a:pt x="1768175" y="1154561"/>
                </a:lnTo>
                <a:lnTo>
                  <a:pt x="1796856" y="1134630"/>
                </a:lnTo>
                <a:lnTo>
                  <a:pt x="1802248" y="1129963"/>
                </a:lnTo>
                <a:lnTo>
                  <a:pt x="1806906" y="1124462"/>
                </a:lnTo>
                <a:lnTo>
                  <a:pt x="1811572" y="1119067"/>
                </a:lnTo>
                <a:lnTo>
                  <a:pt x="1816226" y="1113568"/>
                </a:lnTo>
                <a:lnTo>
                  <a:pt x="1820168" y="1108173"/>
                </a:lnTo>
                <a:lnTo>
                  <a:pt x="1824002" y="1101946"/>
                </a:lnTo>
                <a:lnTo>
                  <a:pt x="1827111" y="1095719"/>
                </a:lnTo>
                <a:lnTo>
                  <a:pt x="1831052" y="1089492"/>
                </a:lnTo>
                <a:lnTo>
                  <a:pt x="1833326" y="1083265"/>
                </a:lnTo>
                <a:lnTo>
                  <a:pt x="1836432" y="1076312"/>
                </a:lnTo>
                <a:lnTo>
                  <a:pt x="1838812" y="1069265"/>
                </a:lnTo>
                <a:lnTo>
                  <a:pt x="1840373" y="1062310"/>
                </a:lnTo>
                <a:lnTo>
                  <a:pt x="1841921" y="1055562"/>
                </a:lnTo>
                <a:lnTo>
                  <a:pt x="1843482" y="1048499"/>
                </a:lnTo>
                <a:lnTo>
                  <a:pt x="1844195" y="1040821"/>
                </a:lnTo>
                <a:lnTo>
                  <a:pt x="1845027" y="1033771"/>
                </a:lnTo>
                <a:lnTo>
                  <a:pt x="1845027" y="139470"/>
                </a:lnTo>
                <a:lnTo>
                  <a:pt x="1844195" y="131682"/>
                </a:lnTo>
                <a:lnTo>
                  <a:pt x="1843482" y="123895"/>
                </a:lnTo>
                <a:lnTo>
                  <a:pt x="1841921" y="117159"/>
                </a:lnTo>
                <a:lnTo>
                  <a:pt x="1840373" y="110203"/>
                </a:lnTo>
                <a:lnTo>
                  <a:pt x="1838812" y="103144"/>
                </a:lnTo>
                <a:lnTo>
                  <a:pt x="1836432" y="96191"/>
                </a:lnTo>
                <a:lnTo>
                  <a:pt x="1833326" y="89964"/>
                </a:lnTo>
                <a:lnTo>
                  <a:pt x="1831052" y="82902"/>
                </a:lnTo>
                <a:lnTo>
                  <a:pt x="1827111" y="76675"/>
                </a:lnTo>
                <a:lnTo>
                  <a:pt x="1824002" y="70460"/>
                </a:lnTo>
                <a:lnTo>
                  <a:pt x="1820168" y="65056"/>
                </a:lnTo>
                <a:lnTo>
                  <a:pt x="1816226" y="58829"/>
                </a:lnTo>
                <a:lnTo>
                  <a:pt x="1811572" y="53434"/>
                </a:lnTo>
                <a:lnTo>
                  <a:pt x="1806906" y="47935"/>
                </a:lnTo>
                <a:lnTo>
                  <a:pt x="1792199" y="33207"/>
                </a:lnTo>
                <a:lnTo>
                  <a:pt x="1785984" y="29254"/>
                </a:lnTo>
                <a:lnTo>
                  <a:pt x="1780498" y="25621"/>
                </a:lnTo>
                <a:lnTo>
                  <a:pt x="1768175" y="17849"/>
                </a:lnTo>
                <a:lnTo>
                  <a:pt x="1761960" y="14727"/>
                </a:lnTo>
                <a:lnTo>
                  <a:pt x="1755946" y="11622"/>
                </a:lnTo>
                <a:lnTo>
                  <a:pt x="1749006" y="9336"/>
                </a:lnTo>
                <a:lnTo>
                  <a:pt x="1742788" y="6952"/>
                </a:lnTo>
                <a:lnTo>
                  <a:pt x="1735741" y="4666"/>
                </a:lnTo>
                <a:lnTo>
                  <a:pt x="1727978" y="3108"/>
                </a:lnTo>
                <a:lnTo>
                  <a:pt x="1721037" y="1548"/>
                </a:lnTo>
                <a:lnTo>
                  <a:pt x="1713987" y="725"/>
                </a:lnTo>
                <a:close/>
              </a:path>
              <a:path w="1845310" h="1172845">
                <a:moveTo>
                  <a:pt x="1698452" y="0"/>
                </a:moveTo>
                <a:lnTo>
                  <a:pt x="146520" y="0"/>
                </a:lnTo>
                <a:lnTo>
                  <a:pt x="139482" y="725"/>
                </a:lnTo>
                <a:lnTo>
                  <a:pt x="1706224" y="725"/>
                </a:lnTo>
                <a:lnTo>
                  <a:pt x="1698452" y="0"/>
                </a:lnTo>
                <a:close/>
              </a:path>
            </a:pathLst>
          </a:custGeom>
          <a:solidFill>
            <a:srgbClr val="E8EEF7"/>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161" name="object 17"/>
          <p:cNvSpPr>
            <a:spLocks/>
          </p:cNvSpPr>
          <p:nvPr/>
        </p:nvSpPr>
        <p:spPr bwMode="auto">
          <a:xfrm>
            <a:off x="369889" y="4195764"/>
            <a:ext cx="1844675" cy="878681"/>
          </a:xfrm>
          <a:custGeom>
            <a:avLst/>
            <a:gdLst>
              <a:gd name="T0" fmla="*/ 1705634 w 1845310"/>
              <a:gd name="T1" fmla="*/ 1171240 h 1172845"/>
              <a:gd name="T2" fmla="*/ 1720442 w 1845310"/>
              <a:gd name="T3" fmla="*/ 1169684 h 1172845"/>
              <a:gd name="T4" fmla="*/ 1735142 w 1845310"/>
              <a:gd name="T5" fmla="*/ 1166569 h 1172845"/>
              <a:gd name="T6" fmla="*/ 1748399 w 1845310"/>
              <a:gd name="T7" fmla="*/ 1162632 h 1172845"/>
              <a:gd name="T8" fmla="*/ 1761350 w 1845310"/>
              <a:gd name="T9" fmla="*/ 1156412 h 1172845"/>
              <a:gd name="T10" fmla="*/ 1796234 w 1845310"/>
              <a:gd name="T11" fmla="*/ 1133398 h 1172845"/>
              <a:gd name="T12" fmla="*/ 1806279 w 1845310"/>
              <a:gd name="T13" fmla="*/ 1123241 h 1172845"/>
              <a:gd name="T14" fmla="*/ 1815601 w 1845310"/>
              <a:gd name="T15" fmla="*/ 1112359 h 1172845"/>
              <a:gd name="T16" fmla="*/ 1823372 w 1845310"/>
              <a:gd name="T17" fmla="*/ 1100751 h 1172845"/>
              <a:gd name="T18" fmla="*/ 1830417 w 1845310"/>
              <a:gd name="T19" fmla="*/ 1088308 h 1172845"/>
              <a:gd name="T20" fmla="*/ 1835796 w 1845310"/>
              <a:gd name="T21" fmla="*/ 1075144 h 1172845"/>
              <a:gd name="T22" fmla="*/ 1839739 w 1845310"/>
              <a:gd name="T23" fmla="*/ 1061156 h 1172845"/>
              <a:gd name="T24" fmla="*/ 1842844 w 1845310"/>
              <a:gd name="T25" fmla="*/ 1047361 h 1172845"/>
              <a:gd name="T26" fmla="*/ 1844390 w 1845310"/>
              <a:gd name="T27" fmla="*/ 1032648 h 1172845"/>
              <a:gd name="T28" fmla="*/ 1844390 w 1845310"/>
              <a:gd name="T29" fmla="*/ 146250 h 1172845"/>
              <a:gd name="T30" fmla="*/ 1843559 w 1845310"/>
              <a:gd name="T31" fmla="*/ 131541 h 1172845"/>
              <a:gd name="T32" fmla="*/ 1841285 w 1845310"/>
              <a:gd name="T33" fmla="*/ 117029 h 1172845"/>
              <a:gd name="T34" fmla="*/ 1838177 w 1845310"/>
              <a:gd name="T35" fmla="*/ 103032 h 1172845"/>
              <a:gd name="T36" fmla="*/ 1832691 w 1845310"/>
              <a:gd name="T37" fmla="*/ 89865 h 1172845"/>
              <a:gd name="T38" fmla="*/ 1826478 w 1845310"/>
              <a:gd name="T39" fmla="*/ 76593 h 1172845"/>
              <a:gd name="T40" fmla="*/ 1819540 w 1845310"/>
              <a:gd name="T41" fmla="*/ 64986 h 1172845"/>
              <a:gd name="T42" fmla="*/ 1810947 w 1845310"/>
              <a:gd name="T43" fmla="*/ 53378 h 1172845"/>
              <a:gd name="T44" fmla="*/ 1801628 w 1845310"/>
              <a:gd name="T45" fmla="*/ 43221 h 1172845"/>
              <a:gd name="T46" fmla="*/ 1791582 w 1845310"/>
              <a:gd name="T47" fmla="*/ 33171 h 1172845"/>
              <a:gd name="T48" fmla="*/ 1779880 w 1845310"/>
              <a:gd name="T49" fmla="*/ 25594 h 1172845"/>
              <a:gd name="T50" fmla="*/ 1767563 w 1845310"/>
              <a:gd name="T51" fmla="*/ 17827 h 1172845"/>
              <a:gd name="T52" fmla="*/ 1755341 w 1845310"/>
              <a:gd name="T53" fmla="*/ 11607 h 1172845"/>
              <a:gd name="T54" fmla="*/ 1742186 w 1845310"/>
              <a:gd name="T55" fmla="*/ 6944 h 1172845"/>
              <a:gd name="T56" fmla="*/ 1727382 w 1845310"/>
              <a:gd name="T57" fmla="*/ 3105 h 1172845"/>
              <a:gd name="T58" fmla="*/ 1713397 w 1845310"/>
              <a:gd name="T59" fmla="*/ 725 h 1172845"/>
              <a:gd name="T60" fmla="*/ 1697863 w 1845310"/>
              <a:gd name="T61" fmla="*/ 0 h 1172845"/>
              <a:gd name="T62" fmla="*/ 139431 w 1845310"/>
              <a:gd name="T63" fmla="*/ 725 h 1172845"/>
              <a:gd name="T64" fmla="*/ 123899 w 1845310"/>
              <a:gd name="T65" fmla="*/ 1547 h 1172845"/>
              <a:gd name="T66" fmla="*/ 109914 w 1845310"/>
              <a:gd name="T67" fmla="*/ 4662 h 1172845"/>
              <a:gd name="T68" fmla="*/ 65198 w 1845310"/>
              <a:gd name="T69" fmla="*/ 25594 h 1172845"/>
              <a:gd name="T70" fmla="*/ 53557 w 1845310"/>
              <a:gd name="T71" fmla="*/ 33171 h 1172845"/>
              <a:gd name="T72" fmla="*/ 43465 w 1845310"/>
              <a:gd name="T73" fmla="*/ 43221 h 1172845"/>
              <a:gd name="T74" fmla="*/ 33374 w 1845310"/>
              <a:gd name="T75" fmla="*/ 53378 h 1172845"/>
              <a:gd name="T76" fmla="*/ 25610 w 1845310"/>
              <a:gd name="T77" fmla="*/ 64986 h 1172845"/>
              <a:gd name="T78" fmla="*/ 4651 w 1845310"/>
              <a:gd name="T79" fmla="*/ 110084 h 1172845"/>
              <a:gd name="T80" fmla="*/ 1545 w 1845310"/>
              <a:gd name="T81" fmla="*/ 123761 h 1172845"/>
              <a:gd name="T82" fmla="*/ 773 w 1845310"/>
              <a:gd name="T83" fmla="*/ 139318 h 1172845"/>
              <a:gd name="T84" fmla="*/ 0 w 1845310"/>
              <a:gd name="T85" fmla="*/ 1024871 h 1172845"/>
              <a:gd name="T86" fmla="*/ 773 w 1845310"/>
              <a:gd name="T87" fmla="*/ 1039690 h 1172845"/>
              <a:gd name="T88" fmla="*/ 3092 w 1845310"/>
              <a:gd name="T89" fmla="*/ 1054415 h 1172845"/>
              <a:gd name="T90" fmla="*/ 6974 w 1845310"/>
              <a:gd name="T91" fmla="*/ 1068104 h 1172845"/>
              <a:gd name="T92" fmla="*/ 11638 w 1845310"/>
              <a:gd name="T93" fmla="*/ 1082089 h 1172845"/>
              <a:gd name="T94" fmla="*/ 17851 w 1845310"/>
              <a:gd name="T95" fmla="*/ 1094532 h 1172845"/>
              <a:gd name="T96" fmla="*/ 25610 w 1845310"/>
              <a:gd name="T97" fmla="*/ 1106971 h 1172845"/>
              <a:gd name="T98" fmla="*/ 58985 w 1845310"/>
              <a:gd name="T99" fmla="*/ 1142732 h 1172845"/>
              <a:gd name="T100" fmla="*/ 70376 w 1845310"/>
              <a:gd name="T101" fmla="*/ 1150512 h 1172845"/>
              <a:gd name="T102" fmla="*/ 82791 w 1845310"/>
              <a:gd name="T103" fmla="*/ 1156412 h 1172845"/>
              <a:gd name="T104" fmla="*/ 96036 w 1845310"/>
              <a:gd name="T105" fmla="*/ 1162632 h 1172845"/>
              <a:gd name="T106" fmla="*/ 109914 w 1845310"/>
              <a:gd name="T107" fmla="*/ 1166569 h 1172845"/>
              <a:gd name="T108" fmla="*/ 123899 w 1845310"/>
              <a:gd name="T109" fmla="*/ 1169684 h 1172845"/>
              <a:gd name="T110" fmla="*/ 139431 w 1845310"/>
              <a:gd name="T111" fmla="*/ 1171240 h 1172845"/>
              <a:gd name="T112" fmla="*/ 1697863 w 1845310"/>
              <a:gd name="T113" fmla="*/ 1171240 h 117284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845310" h="1172845">
                <a:moveTo>
                  <a:pt x="1698447" y="1172510"/>
                </a:moveTo>
                <a:lnTo>
                  <a:pt x="1706221" y="1172510"/>
                </a:lnTo>
                <a:lnTo>
                  <a:pt x="1713987" y="1171678"/>
                </a:lnTo>
                <a:lnTo>
                  <a:pt x="1721034" y="1170952"/>
                </a:lnTo>
                <a:lnTo>
                  <a:pt x="1727977" y="1169393"/>
                </a:lnTo>
                <a:lnTo>
                  <a:pt x="1735739" y="1167834"/>
                </a:lnTo>
                <a:lnTo>
                  <a:pt x="1742786" y="1166284"/>
                </a:lnTo>
                <a:lnTo>
                  <a:pt x="1749001" y="1163892"/>
                </a:lnTo>
                <a:lnTo>
                  <a:pt x="1755945" y="1160784"/>
                </a:lnTo>
                <a:lnTo>
                  <a:pt x="1761956" y="1157666"/>
                </a:lnTo>
                <a:lnTo>
                  <a:pt x="1768171" y="1154557"/>
                </a:lnTo>
                <a:lnTo>
                  <a:pt x="1796852" y="1134627"/>
                </a:lnTo>
                <a:lnTo>
                  <a:pt x="1802248" y="1129959"/>
                </a:lnTo>
                <a:lnTo>
                  <a:pt x="1806901" y="1124459"/>
                </a:lnTo>
                <a:lnTo>
                  <a:pt x="1811570" y="1119065"/>
                </a:lnTo>
                <a:lnTo>
                  <a:pt x="1816226" y="1113565"/>
                </a:lnTo>
                <a:lnTo>
                  <a:pt x="1820166" y="1108171"/>
                </a:lnTo>
                <a:lnTo>
                  <a:pt x="1824000" y="1101944"/>
                </a:lnTo>
                <a:lnTo>
                  <a:pt x="1827107" y="1095718"/>
                </a:lnTo>
                <a:lnTo>
                  <a:pt x="1831047" y="1089488"/>
                </a:lnTo>
                <a:lnTo>
                  <a:pt x="1833322" y="1083262"/>
                </a:lnTo>
                <a:lnTo>
                  <a:pt x="1836428" y="1076309"/>
                </a:lnTo>
                <a:lnTo>
                  <a:pt x="1838810" y="1069262"/>
                </a:lnTo>
                <a:lnTo>
                  <a:pt x="1840372" y="1062306"/>
                </a:lnTo>
                <a:lnTo>
                  <a:pt x="1841919" y="1055558"/>
                </a:lnTo>
                <a:lnTo>
                  <a:pt x="1843478" y="1048496"/>
                </a:lnTo>
                <a:lnTo>
                  <a:pt x="1844194" y="1040817"/>
                </a:lnTo>
                <a:lnTo>
                  <a:pt x="1845025" y="1033767"/>
                </a:lnTo>
                <a:lnTo>
                  <a:pt x="1845025" y="1025982"/>
                </a:lnTo>
                <a:lnTo>
                  <a:pt x="1845025" y="146409"/>
                </a:lnTo>
                <a:lnTo>
                  <a:pt x="1845025" y="139469"/>
                </a:lnTo>
                <a:lnTo>
                  <a:pt x="1844194" y="131684"/>
                </a:lnTo>
                <a:lnTo>
                  <a:pt x="1843478" y="123895"/>
                </a:lnTo>
                <a:lnTo>
                  <a:pt x="1841919" y="117156"/>
                </a:lnTo>
                <a:lnTo>
                  <a:pt x="1840372" y="110203"/>
                </a:lnTo>
                <a:lnTo>
                  <a:pt x="1838810" y="103144"/>
                </a:lnTo>
                <a:lnTo>
                  <a:pt x="1836428" y="96192"/>
                </a:lnTo>
                <a:lnTo>
                  <a:pt x="1833322" y="89962"/>
                </a:lnTo>
                <a:lnTo>
                  <a:pt x="1831047" y="82903"/>
                </a:lnTo>
                <a:lnTo>
                  <a:pt x="1827107" y="76676"/>
                </a:lnTo>
                <a:lnTo>
                  <a:pt x="1824000" y="70462"/>
                </a:lnTo>
                <a:lnTo>
                  <a:pt x="1820166" y="65056"/>
                </a:lnTo>
                <a:lnTo>
                  <a:pt x="1816226" y="58829"/>
                </a:lnTo>
                <a:lnTo>
                  <a:pt x="1811570" y="53436"/>
                </a:lnTo>
                <a:lnTo>
                  <a:pt x="1806901" y="47935"/>
                </a:lnTo>
                <a:lnTo>
                  <a:pt x="1802248" y="43268"/>
                </a:lnTo>
                <a:lnTo>
                  <a:pt x="1796852" y="37874"/>
                </a:lnTo>
                <a:lnTo>
                  <a:pt x="1792199" y="33207"/>
                </a:lnTo>
                <a:lnTo>
                  <a:pt x="1785983" y="29253"/>
                </a:lnTo>
                <a:lnTo>
                  <a:pt x="1780493" y="25622"/>
                </a:lnTo>
                <a:lnTo>
                  <a:pt x="1774387" y="21788"/>
                </a:lnTo>
                <a:lnTo>
                  <a:pt x="1768171" y="17846"/>
                </a:lnTo>
                <a:lnTo>
                  <a:pt x="1761956" y="14728"/>
                </a:lnTo>
                <a:lnTo>
                  <a:pt x="1755945" y="11620"/>
                </a:lnTo>
                <a:lnTo>
                  <a:pt x="1749001" y="9335"/>
                </a:lnTo>
                <a:lnTo>
                  <a:pt x="1742786" y="6952"/>
                </a:lnTo>
                <a:lnTo>
                  <a:pt x="1735739" y="4667"/>
                </a:lnTo>
                <a:lnTo>
                  <a:pt x="1727977" y="3108"/>
                </a:lnTo>
                <a:lnTo>
                  <a:pt x="1721034" y="1549"/>
                </a:lnTo>
                <a:lnTo>
                  <a:pt x="1713987" y="726"/>
                </a:lnTo>
                <a:lnTo>
                  <a:pt x="1706221" y="726"/>
                </a:lnTo>
                <a:lnTo>
                  <a:pt x="1698447" y="0"/>
                </a:lnTo>
                <a:lnTo>
                  <a:pt x="146517" y="0"/>
                </a:lnTo>
                <a:lnTo>
                  <a:pt x="139479" y="726"/>
                </a:lnTo>
                <a:lnTo>
                  <a:pt x="131705" y="726"/>
                </a:lnTo>
                <a:lnTo>
                  <a:pt x="123942" y="1549"/>
                </a:lnTo>
                <a:lnTo>
                  <a:pt x="117002" y="3108"/>
                </a:lnTo>
                <a:lnTo>
                  <a:pt x="109952" y="4667"/>
                </a:lnTo>
                <a:lnTo>
                  <a:pt x="103012" y="6952"/>
                </a:lnTo>
                <a:lnTo>
                  <a:pt x="65220" y="25622"/>
                </a:lnTo>
                <a:lnTo>
                  <a:pt x="59005" y="29253"/>
                </a:lnTo>
                <a:lnTo>
                  <a:pt x="53575" y="33207"/>
                </a:lnTo>
                <a:lnTo>
                  <a:pt x="48136" y="37874"/>
                </a:lnTo>
                <a:lnTo>
                  <a:pt x="43480" y="43268"/>
                </a:lnTo>
                <a:lnTo>
                  <a:pt x="38050" y="47935"/>
                </a:lnTo>
                <a:lnTo>
                  <a:pt x="33385" y="53436"/>
                </a:lnTo>
                <a:lnTo>
                  <a:pt x="29502" y="58829"/>
                </a:lnTo>
                <a:lnTo>
                  <a:pt x="25619" y="65056"/>
                </a:lnTo>
                <a:lnTo>
                  <a:pt x="21740" y="70462"/>
                </a:lnTo>
                <a:lnTo>
                  <a:pt x="4653" y="110203"/>
                </a:lnTo>
                <a:lnTo>
                  <a:pt x="3093" y="117156"/>
                </a:lnTo>
                <a:lnTo>
                  <a:pt x="1546" y="123895"/>
                </a:lnTo>
                <a:lnTo>
                  <a:pt x="773" y="131684"/>
                </a:lnTo>
                <a:lnTo>
                  <a:pt x="773" y="139469"/>
                </a:lnTo>
                <a:lnTo>
                  <a:pt x="0" y="146409"/>
                </a:lnTo>
                <a:lnTo>
                  <a:pt x="0" y="1025982"/>
                </a:lnTo>
                <a:lnTo>
                  <a:pt x="773" y="1033767"/>
                </a:lnTo>
                <a:lnTo>
                  <a:pt x="773" y="1040817"/>
                </a:lnTo>
                <a:lnTo>
                  <a:pt x="1546" y="1048496"/>
                </a:lnTo>
                <a:lnTo>
                  <a:pt x="3093" y="1055558"/>
                </a:lnTo>
                <a:lnTo>
                  <a:pt x="4653" y="1062306"/>
                </a:lnTo>
                <a:lnTo>
                  <a:pt x="6976" y="1069262"/>
                </a:lnTo>
                <a:lnTo>
                  <a:pt x="9309" y="1076309"/>
                </a:lnTo>
                <a:lnTo>
                  <a:pt x="11642" y="1083262"/>
                </a:lnTo>
                <a:lnTo>
                  <a:pt x="14751" y="1089488"/>
                </a:lnTo>
                <a:lnTo>
                  <a:pt x="17857" y="1095718"/>
                </a:lnTo>
                <a:lnTo>
                  <a:pt x="21740" y="1101944"/>
                </a:lnTo>
                <a:lnTo>
                  <a:pt x="25619" y="1108171"/>
                </a:lnTo>
                <a:lnTo>
                  <a:pt x="29502" y="1113565"/>
                </a:lnTo>
                <a:lnTo>
                  <a:pt x="59005" y="1143971"/>
                </a:lnTo>
                <a:lnTo>
                  <a:pt x="65220" y="1147806"/>
                </a:lnTo>
                <a:lnTo>
                  <a:pt x="70400" y="1151759"/>
                </a:lnTo>
                <a:lnTo>
                  <a:pt x="76616" y="1154557"/>
                </a:lnTo>
                <a:lnTo>
                  <a:pt x="82819" y="1157666"/>
                </a:lnTo>
                <a:lnTo>
                  <a:pt x="89853" y="1160784"/>
                </a:lnTo>
                <a:lnTo>
                  <a:pt x="96069" y="1163892"/>
                </a:lnTo>
                <a:lnTo>
                  <a:pt x="103012" y="1166284"/>
                </a:lnTo>
                <a:lnTo>
                  <a:pt x="109952" y="1167834"/>
                </a:lnTo>
                <a:lnTo>
                  <a:pt x="117002" y="1169393"/>
                </a:lnTo>
                <a:lnTo>
                  <a:pt x="123942" y="1170952"/>
                </a:lnTo>
                <a:lnTo>
                  <a:pt x="131705" y="1171678"/>
                </a:lnTo>
                <a:lnTo>
                  <a:pt x="139479" y="1172510"/>
                </a:lnTo>
                <a:lnTo>
                  <a:pt x="146517" y="1172510"/>
                </a:lnTo>
                <a:lnTo>
                  <a:pt x="1698447" y="1172510"/>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162" name="object 18"/>
          <p:cNvSpPr txBox="1">
            <a:spLocks noChangeArrowheads="1"/>
          </p:cNvSpPr>
          <p:nvPr/>
        </p:nvSpPr>
        <p:spPr bwMode="auto">
          <a:xfrm>
            <a:off x="411164" y="4282680"/>
            <a:ext cx="1762125"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485775" indent="-473075"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sz="975" b="1">
                <a:solidFill>
                  <a:srgbClr val="FF0000"/>
                </a:solidFill>
                <a:latin typeface="Arial" charset="0"/>
              </a:rPr>
              <a:t>Business</a:t>
            </a:r>
            <a:r>
              <a:rPr lang="en-US" altLang="en-US" sz="975" b="1">
                <a:solidFill>
                  <a:srgbClr val="FF0000"/>
                </a:solidFill>
                <a:latin typeface="Times New Roman" pitchFamily="18" charset="0"/>
                <a:cs typeface="Times New Roman" pitchFamily="18" charset="0"/>
              </a:rPr>
              <a:t> </a:t>
            </a:r>
            <a:r>
              <a:rPr lang="en-US" altLang="en-US" sz="975" b="1">
                <a:solidFill>
                  <a:srgbClr val="FF0000"/>
                </a:solidFill>
                <a:latin typeface="Arial" charset="0"/>
              </a:rPr>
              <a:t>economics</a:t>
            </a:r>
            <a:r>
              <a:rPr lang="en-US" altLang="en-US" sz="975" b="1">
                <a:solidFill>
                  <a:srgbClr val="FF0000"/>
                </a:solidFill>
                <a:latin typeface="Times New Roman" pitchFamily="18" charset="0"/>
                <a:cs typeface="Times New Roman" pitchFamily="18" charset="0"/>
              </a:rPr>
              <a:t> </a:t>
            </a:r>
            <a:r>
              <a:rPr lang="en-US" altLang="en-US" sz="975" b="1">
                <a:solidFill>
                  <a:srgbClr val="FF0000"/>
                </a:solidFill>
                <a:latin typeface="Arial" charset="0"/>
              </a:rPr>
              <a:t>/</a:t>
            </a:r>
            <a:r>
              <a:rPr lang="en-US" altLang="en-US" sz="975" b="1">
                <a:solidFill>
                  <a:srgbClr val="FF0000"/>
                </a:solidFill>
                <a:latin typeface="Times New Roman" pitchFamily="18" charset="0"/>
                <a:cs typeface="Times New Roman" pitchFamily="18" charset="0"/>
              </a:rPr>
              <a:t> </a:t>
            </a:r>
            <a:r>
              <a:rPr lang="en-US" altLang="en-US" sz="975" b="1">
                <a:solidFill>
                  <a:srgbClr val="FF0000"/>
                </a:solidFill>
                <a:latin typeface="Arial" charset="0"/>
              </a:rPr>
              <a:t>marketing</a:t>
            </a:r>
            <a:endParaRPr lang="en-US" altLang="en-US" sz="975">
              <a:latin typeface="Arial" charset="0"/>
            </a:endParaRPr>
          </a:p>
        </p:txBody>
      </p:sp>
      <p:sp>
        <p:nvSpPr>
          <p:cNvPr id="19" name="object 19"/>
          <p:cNvSpPr txBox="1"/>
          <p:nvPr/>
        </p:nvSpPr>
        <p:spPr>
          <a:xfrm>
            <a:off x="492125" y="4727973"/>
            <a:ext cx="1600200" cy="256480"/>
          </a:xfrm>
          <a:prstGeom prst="rect">
            <a:avLst/>
          </a:prstGeom>
        </p:spPr>
        <p:txBody>
          <a:bodyPr lIns="0" tIns="0" rIns="0" bIns="0">
            <a:spAutoFit/>
          </a:bodyPr>
          <a:lstStyle/>
          <a:p>
            <a:pPr algn="ctr" fontAlgn="auto">
              <a:lnSpc>
                <a:spcPts val="1031"/>
              </a:lnSpc>
              <a:spcBef>
                <a:spcPts val="0"/>
              </a:spcBef>
              <a:spcAft>
                <a:spcPts val="0"/>
              </a:spcAft>
              <a:defRPr/>
            </a:pPr>
            <a:r>
              <a:rPr sz="863" b="1" spc="-8" dirty="0">
                <a:latin typeface="Arial"/>
                <a:cs typeface="Arial"/>
              </a:rPr>
              <a:t>„</a:t>
            </a:r>
            <a:r>
              <a:rPr sz="863" b="1" spc="-11" dirty="0">
                <a:latin typeface="Arial"/>
                <a:cs typeface="Arial"/>
              </a:rPr>
              <a:t>b</a:t>
            </a:r>
            <a:r>
              <a:rPr sz="863" b="1" spc="-8" dirty="0">
                <a:latin typeface="Arial"/>
                <a:cs typeface="Arial"/>
              </a:rPr>
              <a:t>usiness</a:t>
            </a:r>
            <a:r>
              <a:rPr sz="863" b="1" spc="-4" dirty="0">
                <a:latin typeface="Arial"/>
                <a:cs typeface="Arial"/>
              </a:rPr>
              <a:t> </a:t>
            </a:r>
            <a:r>
              <a:rPr sz="863" b="1" spc="-8" dirty="0">
                <a:latin typeface="Arial"/>
                <a:cs typeface="Arial"/>
              </a:rPr>
              <a:t>application“</a:t>
            </a:r>
            <a:endParaRPr sz="863">
              <a:latin typeface="Arial"/>
              <a:cs typeface="Arial"/>
            </a:endParaRPr>
          </a:p>
          <a:p>
            <a:pPr algn="ctr" fontAlgn="auto">
              <a:lnSpc>
                <a:spcPts val="1031"/>
              </a:lnSpc>
              <a:spcBef>
                <a:spcPts val="0"/>
              </a:spcBef>
              <a:spcAft>
                <a:spcPts val="0"/>
              </a:spcAft>
              <a:defRPr/>
            </a:pPr>
            <a:r>
              <a:rPr sz="863" b="1" spc="-11" dirty="0">
                <a:latin typeface="Arial"/>
                <a:cs typeface="Arial"/>
              </a:rPr>
              <a:t>view</a:t>
            </a:r>
            <a:endParaRPr sz="863">
              <a:latin typeface="Arial"/>
              <a:cs typeface="Arial"/>
            </a:endParaRPr>
          </a:p>
        </p:txBody>
      </p:sp>
      <p:sp>
        <p:nvSpPr>
          <p:cNvPr id="6164" name="object 20"/>
          <p:cNvSpPr>
            <a:spLocks/>
          </p:cNvSpPr>
          <p:nvPr/>
        </p:nvSpPr>
        <p:spPr bwMode="auto">
          <a:xfrm>
            <a:off x="7340600" y="4227910"/>
            <a:ext cx="1522413" cy="846534"/>
          </a:xfrm>
          <a:custGeom>
            <a:avLst/>
            <a:gdLst>
              <a:gd name="T0" fmla="*/ 138688 w 1523365"/>
              <a:gd name="T1" fmla="*/ 0 h 1129029"/>
              <a:gd name="T2" fmla="*/ 123915 w 1523365"/>
              <a:gd name="T3" fmla="*/ 1548 h 1129029"/>
              <a:gd name="T4" fmla="*/ 109202 w 1523365"/>
              <a:gd name="T5" fmla="*/ 4665 h 1129029"/>
              <a:gd name="T6" fmla="*/ 95433 w 1523365"/>
              <a:gd name="T7" fmla="*/ 8498 h 1129029"/>
              <a:gd name="T8" fmla="*/ 76060 w 1523365"/>
              <a:gd name="T9" fmla="*/ 17841 h 1129029"/>
              <a:gd name="T10" fmla="*/ 64486 w 1523365"/>
              <a:gd name="T11" fmla="*/ 24794 h 1129029"/>
              <a:gd name="T12" fmla="*/ 52788 w 1523365"/>
              <a:gd name="T13" fmla="*/ 33400 h 1129029"/>
              <a:gd name="T14" fmla="*/ 42736 w 1523365"/>
              <a:gd name="T15" fmla="*/ 42742 h 1129029"/>
              <a:gd name="T16" fmla="*/ 33415 w 1523365"/>
              <a:gd name="T17" fmla="*/ 53632 h 1129029"/>
              <a:gd name="T18" fmla="*/ 24825 w 1523365"/>
              <a:gd name="T19" fmla="*/ 64526 h 1129029"/>
              <a:gd name="T20" fmla="*/ 17057 w 1523365"/>
              <a:gd name="T21" fmla="*/ 76976 h 1129029"/>
              <a:gd name="T22" fmla="*/ 10843 w 1523365"/>
              <a:gd name="T23" fmla="*/ 89116 h 1129029"/>
              <a:gd name="T24" fmla="*/ 6183 w 1523365"/>
              <a:gd name="T25" fmla="*/ 103115 h 1129029"/>
              <a:gd name="T26" fmla="*/ 2376 w 1523365"/>
              <a:gd name="T27" fmla="*/ 117122 h 1129029"/>
              <a:gd name="T28" fmla="*/ 0 w 1523365"/>
              <a:gd name="T29" fmla="*/ 131846 h 1129029"/>
              <a:gd name="T30" fmla="*/ 1522 w 1523365"/>
              <a:gd name="T31" fmla="*/ 1004116 h 1129029"/>
              <a:gd name="T32" fmla="*/ 3899 w 1523365"/>
              <a:gd name="T33" fmla="*/ 1017922 h 1129029"/>
              <a:gd name="T34" fmla="*/ 8590 w 1523365"/>
              <a:gd name="T35" fmla="*/ 1031921 h 1129029"/>
              <a:gd name="T36" fmla="*/ 17057 w 1523365"/>
              <a:gd name="T37" fmla="*/ 1051322 h 1129029"/>
              <a:gd name="T38" fmla="*/ 24825 w 1523365"/>
              <a:gd name="T39" fmla="*/ 1063773 h 1129029"/>
              <a:gd name="T40" fmla="*/ 33415 w 1523365"/>
              <a:gd name="T41" fmla="*/ 1074663 h 1129029"/>
              <a:gd name="T42" fmla="*/ 42736 w 1523365"/>
              <a:gd name="T43" fmla="*/ 1085557 h 1129029"/>
              <a:gd name="T44" fmla="*/ 52788 w 1523365"/>
              <a:gd name="T45" fmla="*/ 1094899 h 1129029"/>
              <a:gd name="T46" fmla="*/ 64486 w 1523365"/>
              <a:gd name="T47" fmla="*/ 1103398 h 1129029"/>
              <a:gd name="T48" fmla="*/ 83005 w 1523365"/>
              <a:gd name="T49" fmla="*/ 1113255 h 1129029"/>
              <a:gd name="T50" fmla="*/ 102165 w 1523365"/>
              <a:gd name="T51" fmla="*/ 1121873 h 1129029"/>
              <a:gd name="T52" fmla="*/ 123915 w 1523365"/>
              <a:gd name="T53" fmla="*/ 1126538 h 1129029"/>
              <a:gd name="T54" fmla="*/ 1383140 w 1523365"/>
              <a:gd name="T55" fmla="*/ 1128098 h 1129029"/>
              <a:gd name="T56" fmla="*/ 1397944 w 1523365"/>
              <a:gd name="T57" fmla="*/ 1126538 h 1129029"/>
              <a:gd name="T58" fmla="*/ 1425876 w 1523365"/>
              <a:gd name="T59" fmla="*/ 1119481 h 1129029"/>
              <a:gd name="T60" fmla="*/ 1444945 w 1523365"/>
              <a:gd name="T61" fmla="*/ 1110147 h 1129029"/>
              <a:gd name="T62" fmla="*/ 1457374 w 1523365"/>
              <a:gd name="T63" fmla="*/ 1103398 h 1129029"/>
              <a:gd name="T64" fmla="*/ 1468217 w 1523365"/>
              <a:gd name="T65" fmla="*/ 1094899 h 1129029"/>
              <a:gd name="T66" fmla="*/ 1479092 w 1523365"/>
              <a:gd name="T67" fmla="*/ 1085557 h 1129029"/>
              <a:gd name="T68" fmla="*/ 1488413 w 1523365"/>
              <a:gd name="T69" fmla="*/ 1074663 h 1129029"/>
              <a:gd name="T70" fmla="*/ 1517198 w 1523365"/>
              <a:gd name="T71" fmla="*/ 1017922 h 1129029"/>
              <a:gd name="T72" fmla="*/ 1520305 w 1523365"/>
              <a:gd name="T73" fmla="*/ 1004116 h 1129029"/>
              <a:gd name="T74" fmla="*/ 1521859 w 1523365"/>
              <a:gd name="T75" fmla="*/ 989392 h 1129029"/>
              <a:gd name="T76" fmla="*/ 1521037 w 1523365"/>
              <a:gd name="T77" fmla="*/ 131846 h 1129029"/>
              <a:gd name="T78" fmla="*/ 1518752 w 1523365"/>
              <a:gd name="T79" fmla="*/ 117122 h 1129029"/>
              <a:gd name="T80" fmla="*/ 1515645 w 1523365"/>
              <a:gd name="T81" fmla="*/ 103115 h 1129029"/>
              <a:gd name="T82" fmla="*/ 1510162 w 1523365"/>
              <a:gd name="T83" fmla="*/ 89116 h 1129029"/>
              <a:gd name="T84" fmla="*/ 1503949 w 1523365"/>
              <a:gd name="T85" fmla="*/ 76976 h 1129029"/>
              <a:gd name="T86" fmla="*/ 1497003 w 1523365"/>
              <a:gd name="T87" fmla="*/ 64526 h 1129029"/>
              <a:gd name="T88" fmla="*/ 1488413 w 1523365"/>
              <a:gd name="T89" fmla="*/ 53632 h 1129029"/>
              <a:gd name="T90" fmla="*/ 1479092 w 1523365"/>
              <a:gd name="T91" fmla="*/ 42742 h 1129029"/>
              <a:gd name="T92" fmla="*/ 1468217 w 1523365"/>
              <a:gd name="T93" fmla="*/ 33400 h 1129029"/>
              <a:gd name="T94" fmla="*/ 1457374 w 1523365"/>
              <a:gd name="T95" fmla="*/ 24794 h 1129029"/>
              <a:gd name="T96" fmla="*/ 1432608 w 1523365"/>
              <a:gd name="T97" fmla="*/ 11615 h 1129029"/>
              <a:gd name="T98" fmla="*/ 1418840 w 1523365"/>
              <a:gd name="T99" fmla="*/ 6950 h 1129029"/>
              <a:gd name="T100" fmla="*/ 1397944 w 1523365"/>
              <a:gd name="T101" fmla="*/ 1548 h 112902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523365" h="1129029">
                <a:moveTo>
                  <a:pt x="1384005" y="0"/>
                </a:moveTo>
                <a:lnTo>
                  <a:pt x="138775" y="0"/>
                </a:lnTo>
                <a:lnTo>
                  <a:pt x="131003" y="725"/>
                </a:lnTo>
                <a:lnTo>
                  <a:pt x="123992" y="1548"/>
                </a:lnTo>
                <a:lnTo>
                  <a:pt x="116189" y="3105"/>
                </a:lnTo>
                <a:lnTo>
                  <a:pt x="109270" y="4666"/>
                </a:lnTo>
                <a:lnTo>
                  <a:pt x="102229" y="6952"/>
                </a:lnTo>
                <a:lnTo>
                  <a:pt x="95493" y="8500"/>
                </a:lnTo>
                <a:lnTo>
                  <a:pt x="83057" y="14727"/>
                </a:lnTo>
                <a:lnTo>
                  <a:pt x="76108" y="17846"/>
                </a:lnTo>
                <a:lnTo>
                  <a:pt x="69890" y="20954"/>
                </a:lnTo>
                <a:lnTo>
                  <a:pt x="64526" y="24801"/>
                </a:lnTo>
                <a:lnTo>
                  <a:pt x="58308" y="29468"/>
                </a:lnTo>
                <a:lnTo>
                  <a:pt x="52821" y="33409"/>
                </a:lnTo>
                <a:lnTo>
                  <a:pt x="47426" y="38075"/>
                </a:lnTo>
                <a:lnTo>
                  <a:pt x="42763" y="42754"/>
                </a:lnTo>
                <a:lnTo>
                  <a:pt x="38099" y="48149"/>
                </a:lnTo>
                <a:lnTo>
                  <a:pt x="33436" y="53647"/>
                </a:lnTo>
                <a:lnTo>
                  <a:pt x="28773" y="59042"/>
                </a:lnTo>
                <a:lnTo>
                  <a:pt x="24841" y="64544"/>
                </a:lnTo>
                <a:lnTo>
                  <a:pt x="21000" y="70771"/>
                </a:lnTo>
                <a:lnTo>
                  <a:pt x="17068" y="76998"/>
                </a:lnTo>
                <a:lnTo>
                  <a:pt x="13959" y="82914"/>
                </a:lnTo>
                <a:lnTo>
                  <a:pt x="10850" y="89141"/>
                </a:lnTo>
                <a:lnTo>
                  <a:pt x="8595" y="96094"/>
                </a:lnTo>
                <a:lnTo>
                  <a:pt x="6187" y="103144"/>
                </a:lnTo>
                <a:lnTo>
                  <a:pt x="3901" y="110096"/>
                </a:lnTo>
                <a:lnTo>
                  <a:pt x="2377" y="117155"/>
                </a:lnTo>
                <a:lnTo>
                  <a:pt x="1523" y="124111"/>
                </a:lnTo>
                <a:lnTo>
                  <a:pt x="0" y="131883"/>
                </a:lnTo>
                <a:lnTo>
                  <a:pt x="0" y="996720"/>
                </a:lnTo>
                <a:lnTo>
                  <a:pt x="1523" y="1004398"/>
                </a:lnTo>
                <a:lnTo>
                  <a:pt x="2377" y="1011460"/>
                </a:lnTo>
                <a:lnTo>
                  <a:pt x="3901" y="1018208"/>
                </a:lnTo>
                <a:lnTo>
                  <a:pt x="6187" y="1025164"/>
                </a:lnTo>
                <a:lnTo>
                  <a:pt x="8595" y="1032211"/>
                </a:lnTo>
                <a:lnTo>
                  <a:pt x="10850" y="1039163"/>
                </a:lnTo>
                <a:lnTo>
                  <a:pt x="17068" y="1051617"/>
                </a:lnTo>
                <a:lnTo>
                  <a:pt x="21000" y="1057844"/>
                </a:lnTo>
                <a:lnTo>
                  <a:pt x="24841" y="1064072"/>
                </a:lnTo>
                <a:lnTo>
                  <a:pt x="28773" y="1069466"/>
                </a:lnTo>
                <a:lnTo>
                  <a:pt x="33436" y="1074965"/>
                </a:lnTo>
                <a:lnTo>
                  <a:pt x="38099" y="1080360"/>
                </a:lnTo>
                <a:lnTo>
                  <a:pt x="42763" y="1085862"/>
                </a:lnTo>
                <a:lnTo>
                  <a:pt x="47426" y="1090528"/>
                </a:lnTo>
                <a:lnTo>
                  <a:pt x="52821" y="1095207"/>
                </a:lnTo>
                <a:lnTo>
                  <a:pt x="58308" y="1099873"/>
                </a:lnTo>
                <a:lnTo>
                  <a:pt x="64526" y="1103708"/>
                </a:lnTo>
                <a:lnTo>
                  <a:pt x="69890" y="1107661"/>
                </a:lnTo>
                <a:lnTo>
                  <a:pt x="83057" y="1113568"/>
                </a:lnTo>
                <a:lnTo>
                  <a:pt x="95493" y="1119795"/>
                </a:lnTo>
                <a:lnTo>
                  <a:pt x="102229" y="1122188"/>
                </a:lnTo>
                <a:lnTo>
                  <a:pt x="116189" y="1125294"/>
                </a:lnTo>
                <a:lnTo>
                  <a:pt x="123992" y="1126854"/>
                </a:lnTo>
                <a:lnTo>
                  <a:pt x="138775" y="1128415"/>
                </a:lnTo>
                <a:lnTo>
                  <a:pt x="1384005" y="1128415"/>
                </a:lnTo>
                <a:lnTo>
                  <a:pt x="1391046" y="1127580"/>
                </a:lnTo>
                <a:lnTo>
                  <a:pt x="1398818" y="1126854"/>
                </a:lnTo>
                <a:lnTo>
                  <a:pt x="1419727" y="1122188"/>
                </a:lnTo>
                <a:lnTo>
                  <a:pt x="1426768" y="1119795"/>
                </a:lnTo>
                <a:lnTo>
                  <a:pt x="1433504" y="1116686"/>
                </a:lnTo>
                <a:lnTo>
                  <a:pt x="1445849" y="1110459"/>
                </a:lnTo>
                <a:lnTo>
                  <a:pt x="1452067" y="1107661"/>
                </a:lnTo>
                <a:lnTo>
                  <a:pt x="1458285" y="1103708"/>
                </a:lnTo>
                <a:lnTo>
                  <a:pt x="1463771" y="1099873"/>
                </a:lnTo>
                <a:lnTo>
                  <a:pt x="1469135" y="1095207"/>
                </a:lnTo>
                <a:lnTo>
                  <a:pt x="1474622" y="1090528"/>
                </a:lnTo>
                <a:lnTo>
                  <a:pt x="1480017" y="1085862"/>
                </a:lnTo>
                <a:lnTo>
                  <a:pt x="1484680" y="1080360"/>
                </a:lnTo>
                <a:lnTo>
                  <a:pt x="1489344" y="1074965"/>
                </a:lnTo>
                <a:lnTo>
                  <a:pt x="1511106" y="1039163"/>
                </a:lnTo>
                <a:lnTo>
                  <a:pt x="1518147" y="1018208"/>
                </a:lnTo>
                <a:lnTo>
                  <a:pt x="1519702" y="1011460"/>
                </a:lnTo>
                <a:lnTo>
                  <a:pt x="1521256" y="1004398"/>
                </a:lnTo>
                <a:lnTo>
                  <a:pt x="1521988" y="996720"/>
                </a:lnTo>
                <a:lnTo>
                  <a:pt x="1522811" y="989670"/>
                </a:lnTo>
                <a:lnTo>
                  <a:pt x="1522811" y="138946"/>
                </a:lnTo>
                <a:lnTo>
                  <a:pt x="1521988" y="131883"/>
                </a:lnTo>
                <a:lnTo>
                  <a:pt x="1521256" y="124111"/>
                </a:lnTo>
                <a:lnTo>
                  <a:pt x="1519702" y="117155"/>
                </a:lnTo>
                <a:lnTo>
                  <a:pt x="1518147" y="110096"/>
                </a:lnTo>
                <a:lnTo>
                  <a:pt x="1516593" y="103144"/>
                </a:lnTo>
                <a:lnTo>
                  <a:pt x="1514215" y="96094"/>
                </a:lnTo>
                <a:lnTo>
                  <a:pt x="1511106" y="89141"/>
                </a:lnTo>
                <a:lnTo>
                  <a:pt x="1507997" y="82914"/>
                </a:lnTo>
                <a:lnTo>
                  <a:pt x="1504889" y="76998"/>
                </a:lnTo>
                <a:lnTo>
                  <a:pt x="1501780" y="70771"/>
                </a:lnTo>
                <a:lnTo>
                  <a:pt x="1497939" y="64544"/>
                </a:lnTo>
                <a:lnTo>
                  <a:pt x="1494007" y="59042"/>
                </a:lnTo>
                <a:lnTo>
                  <a:pt x="1489344" y="53647"/>
                </a:lnTo>
                <a:lnTo>
                  <a:pt x="1484680" y="48149"/>
                </a:lnTo>
                <a:lnTo>
                  <a:pt x="1480017" y="42754"/>
                </a:lnTo>
                <a:lnTo>
                  <a:pt x="1474622" y="38075"/>
                </a:lnTo>
                <a:lnTo>
                  <a:pt x="1469135" y="33409"/>
                </a:lnTo>
                <a:lnTo>
                  <a:pt x="1463771" y="29468"/>
                </a:lnTo>
                <a:lnTo>
                  <a:pt x="1458285" y="24801"/>
                </a:lnTo>
                <a:lnTo>
                  <a:pt x="1452067" y="20954"/>
                </a:lnTo>
                <a:lnTo>
                  <a:pt x="1433504" y="11618"/>
                </a:lnTo>
                <a:lnTo>
                  <a:pt x="1426768" y="8500"/>
                </a:lnTo>
                <a:lnTo>
                  <a:pt x="1419727" y="6952"/>
                </a:lnTo>
                <a:lnTo>
                  <a:pt x="1412808" y="4666"/>
                </a:lnTo>
                <a:lnTo>
                  <a:pt x="1398818" y="1548"/>
                </a:lnTo>
                <a:lnTo>
                  <a:pt x="1384005" y="0"/>
                </a:lnTo>
                <a:close/>
              </a:path>
            </a:pathLst>
          </a:custGeom>
          <a:solidFill>
            <a:srgbClr val="E8EEF7"/>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165" name="object 21"/>
          <p:cNvSpPr>
            <a:spLocks/>
          </p:cNvSpPr>
          <p:nvPr/>
        </p:nvSpPr>
        <p:spPr bwMode="auto">
          <a:xfrm>
            <a:off x="7340600" y="4227910"/>
            <a:ext cx="1522413" cy="847725"/>
          </a:xfrm>
          <a:custGeom>
            <a:avLst/>
            <a:gdLst>
              <a:gd name="T0" fmla="*/ 1383151 w 1523365"/>
              <a:gd name="T1" fmla="*/ 1129679 h 1129029"/>
              <a:gd name="T2" fmla="*/ 1397942 w 1523365"/>
              <a:gd name="T3" fmla="*/ 1128119 h 1129029"/>
              <a:gd name="T4" fmla="*/ 1411911 w 1523365"/>
              <a:gd name="T5" fmla="*/ 1124998 h 1129029"/>
              <a:gd name="T6" fmla="*/ 1425910 w 1523365"/>
              <a:gd name="T7" fmla="*/ 1121052 h 1129029"/>
              <a:gd name="T8" fmla="*/ 1438753 w 1523365"/>
              <a:gd name="T9" fmla="*/ 1114819 h 1129029"/>
              <a:gd name="T10" fmla="*/ 1451171 w 1523365"/>
              <a:gd name="T11" fmla="*/ 1108905 h 1129029"/>
              <a:gd name="T12" fmla="*/ 1462857 w 1523365"/>
              <a:gd name="T13" fmla="*/ 1101108 h 1129029"/>
              <a:gd name="T14" fmla="*/ 1473721 w 1523365"/>
              <a:gd name="T15" fmla="*/ 1091754 h 1129029"/>
              <a:gd name="T16" fmla="*/ 1483765 w 1523365"/>
              <a:gd name="T17" fmla="*/ 1081574 h 1129029"/>
              <a:gd name="T18" fmla="*/ 1507078 w 1523365"/>
              <a:gd name="T19" fmla="*/ 1046564 h 1129029"/>
              <a:gd name="T20" fmla="*/ 1513286 w 1523365"/>
              <a:gd name="T21" fmla="*/ 1033370 h 1129029"/>
              <a:gd name="T22" fmla="*/ 1517211 w 1523365"/>
              <a:gd name="T23" fmla="*/ 1019351 h 1129029"/>
              <a:gd name="T24" fmla="*/ 1520316 w 1523365"/>
              <a:gd name="T25" fmla="*/ 1005526 h 1129029"/>
              <a:gd name="T26" fmla="*/ 1521868 w 1523365"/>
              <a:gd name="T27" fmla="*/ 990780 h 1129029"/>
              <a:gd name="T28" fmla="*/ 1521868 w 1523365"/>
              <a:gd name="T29" fmla="*/ 146791 h 1129029"/>
              <a:gd name="T30" fmla="*/ 1521046 w 1523365"/>
              <a:gd name="T31" fmla="*/ 132033 h 1129029"/>
              <a:gd name="T32" fmla="*/ 1518764 w 1523365"/>
              <a:gd name="T33" fmla="*/ 117288 h 1129029"/>
              <a:gd name="T34" fmla="*/ 1503973 w 1523365"/>
              <a:gd name="T35" fmla="*/ 77083 h 1129029"/>
              <a:gd name="T36" fmla="*/ 1497034 w 1523365"/>
              <a:gd name="T37" fmla="*/ 64616 h 1129029"/>
              <a:gd name="T38" fmla="*/ 1488421 w 1523365"/>
              <a:gd name="T39" fmla="*/ 53709 h 1129029"/>
              <a:gd name="T40" fmla="*/ 1479109 w 1523365"/>
              <a:gd name="T41" fmla="*/ 42803 h 1129029"/>
              <a:gd name="T42" fmla="*/ 1468244 w 1523365"/>
              <a:gd name="T43" fmla="*/ 33446 h 1129029"/>
              <a:gd name="T44" fmla="*/ 1457379 w 1523365"/>
              <a:gd name="T45" fmla="*/ 24830 h 1129029"/>
              <a:gd name="T46" fmla="*/ 1444962 w 1523365"/>
              <a:gd name="T47" fmla="*/ 17866 h 1129029"/>
              <a:gd name="T48" fmla="*/ 1432636 w 1523365"/>
              <a:gd name="T49" fmla="*/ 11633 h 1129029"/>
              <a:gd name="T50" fmla="*/ 1418850 w 1523365"/>
              <a:gd name="T51" fmla="*/ 6960 h 1129029"/>
              <a:gd name="T52" fmla="*/ 1404880 w 1523365"/>
              <a:gd name="T53" fmla="*/ 3111 h 1129029"/>
              <a:gd name="T54" fmla="*/ 1390182 w 1523365"/>
              <a:gd name="T55" fmla="*/ 727 h 1129029"/>
              <a:gd name="T56" fmla="*/ 1375391 w 1523365"/>
              <a:gd name="T57" fmla="*/ 0 h 1129029"/>
              <a:gd name="T58" fmla="*/ 138716 w 1523365"/>
              <a:gd name="T59" fmla="*/ 0 h 1129029"/>
              <a:gd name="T60" fmla="*/ 123926 w 1523365"/>
              <a:gd name="T61" fmla="*/ 1548 h 1129029"/>
              <a:gd name="T62" fmla="*/ 109196 w 1523365"/>
              <a:gd name="T63" fmla="*/ 4672 h 1129029"/>
              <a:gd name="T64" fmla="*/ 95439 w 1523365"/>
              <a:gd name="T65" fmla="*/ 8512 h 1129029"/>
              <a:gd name="T66" fmla="*/ 83023 w 1523365"/>
              <a:gd name="T67" fmla="*/ 14745 h 1129029"/>
              <a:gd name="T68" fmla="*/ 69875 w 1523365"/>
              <a:gd name="T69" fmla="*/ 20979 h 1129029"/>
              <a:gd name="T70" fmla="*/ 58281 w 1523365"/>
              <a:gd name="T71" fmla="*/ 29499 h 1129029"/>
              <a:gd name="T72" fmla="*/ 47415 w 1523365"/>
              <a:gd name="T73" fmla="*/ 38118 h 1129029"/>
              <a:gd name="T74" fmla="*/ 38072 w 1523365"/>
              <a:gd name="T75" fmla="*/ 48203 h 1129029"/>
              <a:gd name="T76" fmla="*/ 28759 w 1523365"/>
              <a:gd name="T77" fmla="*/ 59109 h 1129029"/>
              <a:gd name="T78" fmla="*/ 20999 w 1523365"/>
              <a:gd name="T79" fmla="*/ 70850 h 1129029"/>
              <a:gd name="T80" fmla="*/ 13968 w 1523365"/>
              <a:gd name="T81" fmla="*/ 83008 h 1129029"/>
              <a:gd name="T82" fmla="*/ 8582 w 1523365"/>
              <a:gd name="T83" fmla="*/ 96202 h 1129029"/>
              <a:gd name="T84" fmla="*/ 3926 w 1523365"/>
              <a:gd name="T85" fmla="*/ 110221 h 1129029"/>
              <a:gd name="T86" fmla="*/ 1552 w 1523365"/>
              <a:gd name="T87" fmla="*/ 124249 h 1129029"/>
              <a:gd name="T88" fmla="*/ 0 w 1523365"/>
              <a:gd name="T89" fmla="*/ 146791 h 1129029"/>
              <a:gd name="T90" fmla="*/ 0 w 1523365"/>
              <a:gd name="T91" fmla="*/ 997838 h 1129029"/>
              <a:gd name="T92" fmla="*/ 2374 w 1523365"/>
              <a:gd name="T93" fmla="*/ 1012596 h 1129029"/>
              <a:gd name="T94" fmla="*/ 6208 w 1523365"/>
              <a:gd name="T95" fmla="*/ 1026315 h 1129029"/>
              <a:gd name="T96" fmla="*/ 10864 w 1523365"/>
              <a:gd name="T97" fmla="*/ 1040331 h 1129029"/>
              <a:gd name="T98" fmla="*/ 17072 w 1523365"/>
              <a:gd name="T99" fmla="*/ 1052801 h 1129029"/>
              <a:gd name="T100" fmla="*/ 24833 w 1523365"/>
              <a:gd name="T101" fmla="*/ 1065268 h 1129029"/>
              <a:gd name="T102" fmla="*/ 33446 w 1523365"/>
              <a:gd name="T103" fmla="*/ 1076174 h 1129029"/>
              <a:gd name="T104" fmla="*/ 42759 w 1523365"/>
              <a:gd name="T105" fmla="*/ 1087080 h 1129029"/>
              <a:gd name="T106" fmla="*/ 52802 w 1523365"/>
              <a:gd name="T107" fmla="*/ 1096438 h 1129029"/>
              <a:gd name="T108" fmla="*/ 64489 w 1523365"/>
              <a:gd name="T109" fmla="*/ 1104947 h 1129029"/>
              <a:gd name="T110" fmla="*/ 76083 w 1523365"/>
              <a:gd name="T111" fmla="*/ 1111706 h 1129029"/>
              <a:gd name="T112" fmla="*/ 89231 w 1523365"/>
              <a:gd name="T113" fmla="*/ 1117939 h 1129029"/>
              <a:gd name="T114" fmla="*/ 102165 w 1523365"/>
              <a:gd name="T115" fmla="*/ 1123446 h 1129029"/>
              <a:gd name="T116" fmla="*/ 116134 w 1523365"/>
              <a:gd name="T117" fmla="*/ 1126559 h 1129029"/>
              <a:gd name="T118" fmla="*/ 130956 w 1523365"/>
              <a:gd name="T119" fmla="*/ 1128845 h 1129029"/>
              <a:gd name="T120" fmla="*/ 146477 w 1523365"/>
              <a:gd name="T121" fmla="*/ 1129679 h 112902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523365" h="1129029">
                <a:moveTo>
                  <a:pt x="1376251" y="1128409"/>
                </a:moveTo>
                <a:lnTo>
                  <a:pt x="1384016" y="1128409"/>
                </a:lnTo>
                <a:lnTo>
                  <a:pt x="1391051" y="1127576"/>
                </a:lnTo>
                <a:lnTo>
                  <a:pt x="1398816" y="1126850"/>
                </a:lnTo>
                <a:lnTo>
                  <a:pt x="1405759" y="1125292"/>
                </a:lnTo>
                <a:lnTo>
                  <a:pt x="1412794" y="1123733"/>
                </a:lnTo>
                <a:lnTo>
                  <a:pt x="1419737" y="1122183"/>
                </a:lnTo>
                <a:lnTo>
                  <a:pt x="1426802" y="1119791"/>
                </a:lnTo>
                <a:lnTo>
                  <a:pt x="1433532" y="1116682"/>
                </a:lnTo>
                <a:lnTo>
                  <a:pt x="1439653" y="1113565"/>
                </a:lnTo>
                <a:lnTo>
                  <a:pt x="1445866" y="1110456"/>
                </a:lnTo>
                <a:lnTo>
                  <a:pt x="1452078" y="1107658"/>
                </a:lnTo>
                <a:lnTo>
                  <a:pt x="1458290" y="1103705"/>
                </a:lnTo>
                <a:lnTo>
                  <a:pt x="1463772" y="1099870"/>
                </a:lnTo>
                <a:lnTo>
                  <a:pt x="1469162" y="1095205"/>
                </a:lnTo>
                <a:lnTo>
                  <a:pt x="1474643" y="1090526"/>
                </a:lnTo>
                <a:lnTo>
                  <a:pt x="1480034" y="1085858"/>
                </a:lnTo>
                <a:lnTo>
                  <a:pt x="1484693" y="1080358"/>
                </a:lnTo>
                <a:lnTo>
                  <a:pt x="1489352" y="1074964"/>
                </a:lnTo>
                <a:lnTo>
                  <a:pt x="1508020" y="1045387"/>
                </a:lnTo>
                <a:lnTo>
                  <a:pt x="1511126" y="1039161"/>
                </a:lnTo>
                <a:lnTo>
                  <a:pt x="1514232" y="1032208"/>
                </a:lnTo>
                <a:lnTo>
                  <a:pt x="1516607" y="1025161"/>
                </a:lnTo>
                <a:lnTo>
                  <a:pt x="1518160" y="1018205"/>
                </a:lnTo>
                <a:lnTo>
                  <a:pt x="1519714" y="1011457"/>
                </a:lnTo>
                <a:lnTo>
                  <a:pt x="1521267" y="1004395"/>
                </a:lnTo>
                <a:lnTo>
                  <a:pt x="1521997" y="996716"/>
                </a:lnTo>
                <a:lnTo>
                  <a:pt x="1522820" y="989666"/>
                </a:lnTo>
                <a:lnTo>
                  <a:pt x="1522820" y="981881"/>
                </a:lnTo>
                <a:lnTo>
                  <a:pt x="1522820" y="146626"/>
                </a:lnTo>
                <a:lnTo>
                  <a:pt x="1522820" y="138944"/>
                </a:lnTo>
                <a:lnTo>
                  <a:pt x="1521997" y="131885"/>
                </a:lnTo>
                <a:lnTo>
                  <a:pt x="1521267" y="124109"/>
                </a:lnTo>
                <a:lnTo>
                  <a:pt x="1519714" y="117156"/>
                </a:lnTo>
                <a:lnTo>
                  <a:pt x="1518160" y="110097"/>
                </a:lnTo>
                <a:lnTo>
                  <a:pt x="1504913" y="76996"/>
                </a:lnTo>
                <a:lnTo>
                  <a:pt x="1501777" y="70770"/>
                </a:lnTo>
                <a:lnTo>
                  <a:pt x="1497970" y="64543"/>
                </a:lnTo>
                <a:lnTo>
                  <a:pt x="1494011" y="59043"/>
                </a:lnTo>
                <a:lnTo>
                  <a:pt x="1489352" y="53649"/>
                </a:lnTo>
                <a:lnTo>
                  <a:pt x="1484693" y="48149"/>
                </a:lnTo>
                <a:lnTo>
                  <a:pt x="1480034" y="42755"/>
                </a:lnTo>
                <a:lnTo>
                  <a:pt x="1474643" y="38075"/>
                </a:lnTo>
                <a:lnTo>
                  <a:pt x="1469162" y="33408"/>
                </a:lnTo>
                <a:lnTo>
                  <a:pt x="1463772" y="29466"/>
                </a:lnTo>
                <a:lnTo>
                  <a:pt x="1458290" y="24802"/>
                </a:lnTo>
                <a:lnTo>
                  <a:pt x="1452078" y="20955"/>
                </a:lnTo>
                <a:lnTo>
                  <a:pt x="1445866" y="17846"/>
                </a:lnTo>
                <a:lnTo>
                  <a:pt x="1439653" y="14728"/>
                </a:lnTo>
                <a:lnTo>
                  <a:pt x="1433532" y="11620"/>
                </a:lnTo>
                <a:lnTo>
                  <a:pt x="1426802" y="8502"/>
                </a:lnTo>
                <a:lnTo>
                  <a:pt x="1419737" y="6952"/>
                </a:lnTo>
                <a:lnTo>
                  <a:pt x="1412794" y="4667"/>
                </a:lnTo>
                <a:lnTo>
                  <a:pt x="1405759" y="3108"/>
                </a:lnTo>
                <a:lnTo>
                  <a:pt x="1398816" y="1546"/>
                </a:lnTo>
                <a:lnTo>
                  <a:pt x="1391051" y="726"/>
                </a:lnTo>
                <a:lnTo>
                  <a:pt x="1384016" y="0"/>
                </a:lnTo>
                <a:lnTo>
                  <a:pt x="1376251" y="0"/>
                </a:lnTo>
                <a:lnTo>
                  <a:pt x="146569" y="0"/>
                </a:lnTo>
                <a:lnTo>
                  <a:pt x="138803" y="0"/>
                </a:lnTo>
                <a:lnTo>
                  <a:pt x="131038" y="726"/>
                </a:lnTo>
                <a:lnTo>
                  <a:pt x="124003" y="1546"/>
                </a:lnTo>
                <a:lnTo>
                  <a:pt x="116207" y="3108"/>
                </a:lnTo>
                <a:lnTo>
                  <a:pt x="109264" y="4667"/>
                </a:lnTo>
                <a:lnTo>
                  <a:pt x="102229" y="6952"/>
                </a:lnTo>
                <a:lnTo>
                  <a:pt x="95499" y="8502"/>
                </a:lnTo>
                <a:lnTo>
                  <a:pt x="89287" y="11620"/>
                </a:lnTo>
                <a:lnTo>
                  <a:pt x="83075" y="14728"/>
                </a:lnTo>
                <a:lnTo>
                  <a:pt x="76131" y="17846"/>
                </a:lnTo>
                <a:lnTo>
                  <a:pt x="69919" y="20955"/>
                </a:lnTo>
                <a:lnTo>
                  <a:pt x="64529" y="24802"/>
                </a:lnTo>
                <a:lnTo>
                  <a:pt x="58317" y="29466"/>
                </a:lnTo>
                <a:lnTo>
                  <a:pt x="52835" y="33408"/>
                </a:lnTo>
                <a:lnTo>
                  <a:pt x="47445" y="38075"/>
                </a:lnTo>
                <a:lnTo>
                  <a:pt x="42786" y="42755"/>
                </a:lnTo>
                <a:lnTo>
                  <a:pt x="38096" y="48149"/>
                </a:lnTo>
                <a:lnTo>
                  <a:pt x="33467" y="53649"/>
                </a:lnTo>
                <a:lnTo>
                  <a:pt x="28777" y="59043"/>
                </a:lnTo>
                <a:lnTo>
                  <a:pt x="24849" y="64543"/>
                </a:lnTo>
                <a:lnTo>
                  <a:pt x="21012" y="70770"/>
                </a:lnTo>
                <a:lnTo>
                  <a:pt x="17083" y="76996"/>
                </a:lnTo>
                <a:lnTo>
                  <a:pt x="13977" y="82915"/>
                </a:lnTo>
                <a:lnTo>
                  <a:pt x="10871" y="89141"/>
                </a:lnTo>
                <a:lnTo>
                  <a:pt x="8587" y="96094"/>
                </a:lnTo>
                <a:lnTo>
                  <a:pt x="6212" y="103144"/>
                </a:lnTo>
                <a:lnTo>
                  <a:pt x="3928" y="110097"/>
                </a:lnTo>
                <a:lnTo>
                  <a:pt x="2375" y="117156"/>
                </a:lnTo>
                <a:lnTo>
                  <a:pt x="1553" y="124109"/>
                </a:lnTo>
                <a:lnTo>
                  <a:pt x="0" y="131885"/>
                </a:lnTo>
                <a:lnTo>
                  <a:pt x="0" y="146626"/>
                </a:lnTo>
                <a:lnTo>
                  <a:pt x="0" y="981881"/>
                </a:lnTo>
                <a:lnTo>
                  <a:pt x="0" y="996716"/>
                </a:lnTo>
                <a:lnTo>
                  <a:pt x="1553" y="1004395"/>
                </a:lnTo>
                <a:lnTo>
                  <a:pt x="2375" y="1011457"/>
                </a:lnTo>
                <a:lnTo>
                  <a:pt x="3928" y="1018205"/>
                </a:lnTo>
                <a:lnTo>
                  <a:pt x="6212" y="1025161"/>
                </a:lnTo>
                <a:lnTo>
                  <a:pt x="8587" y="1032208"/>
                </a:lnTo>
                <a:lnTo>
                  <a:pt x="10871" y="1039161"/>
                </a:lnTo>
                <a:lnTo>
                  <a:pt x="13977" y="1045387"/>
                </a:lnTo>
                <a:lnTo>
                  <a:pt x="17083" y="1051617"/>
                </a:lnTo>
                <a:lnTo>
                  <a:pt x="21012" y="1057843"/>
                </a:lnTo>
                <a:lnTo>
                  <a:pt x="24849" y="1064070"/>
                </a:lnTo>
                <a:lnTo>
                  <a:pt x="28777" y="1069463"/>
                </a:lnTo>
                <a:lnTo>
                  <a:pt x="33467" y="1074964"/>
                </a:lnTo>
                <a:lnTo>
                  <a:pt x="38096" y="1080358"/>
                </a:lnTo>
                <a:lnTo>
                  <a:pt x="42786" y="1085858"/>
                </a:lnTo>
                <a:lnTo>
                  <a:pt x="47445" y="1090526"/>
                </a:lnTo>
                <a:lnTo>
                  <a:pt x="52835" y="1095205"/>
                </a:lnTo>
                <a:lnTo>
                  <a:pt x="58317" y="1099870"/>
                </a:lnTo>
                <a:lnTo>
                  <a:pt x="64529" y="1103705"/>
                </a:lnTo>
                <a:lnTo>
                  <a:pt x="69919" y="1107658"/>
                </a:lnTo>
                <a:lnTo>
                  <a:pt x="76131" y="1110456"/>
                </a:lnTo>
                <a:lnTo>
                  <a:pt x="83075" y="1113565"/>
                </a:lnTo>
                <a:lnTo>
                  <a:pt x="89287" y="1116682"/>
                </a:lnTo>
                <a:lnTo>
                  <a:pt x="95499" y="1119791"/>
                </a:lnTo>
                <a:lnTo>
                  <a:pt x="102229" y="1122183"/>
                </a:lnTo>
                <a:lnTo>
                  <a:pt x="109264" y="1123733"/>
                </a:lnTo>
                <a:lnTo>
                  <a:pt x="116207" y="1125292"/>
                </a:lnTo>
                <a:lnTo>
                  <a:pt x="124003" y="1126850"/>
                </a:lnTo>
                <a:lnTo>
                  <a:pt x="131038" y="1127576"/>
                </a:lnTo>
                <a:lnTo>
                  <a:pt x="138803" y="1128409"/>
                </a:lnTo>
                <a:lnTo>
                  <a:pt x="146569" y="1128409"/>
                </a:lnTo>
                <a:lnTo>
                  <a:pt x="1376251" y="1128409"/>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166" name="object 22"/>
          <p:cNvSpPr txBox="1">
            <a:spLocks noChangeArrowheads="1"/>
          </p:cNvSpPr>
          <p:nvPr/>
        </p:nvSpPr>
        <p:spPr bwMode="auto">
          <a:xfrm>
            <a:off x="7721600" y="4299348"/>
            <a:ext cx="760413"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47625" indent="-36513"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sz="975" b="1">
                <a:solidFill>
                  <a:srgbClr val="FF0000"/>
                </a:solidFill>
                <a:latin typeface="Arial" charset="0"/>
              </a:rPr>
              <a:t>Database</a:t>
            </a:r>
            <a:r>
              <a:rPr lang="en-US" altLang="en-US" sz="975" b="1">
                <a:solidFill>
                  <a:srgbClr val="FF0000"/>
                </a:solidFill>
                <a:latin typeface="Times New Roman" pitchFamily="18" charset="0"/>
                <a:cs typeface="Times New Roman" pitchFamily="18" charset="0"/>
              </a:rPr>
              <a:t> </a:t>
            </a:r>
            <a:r>
              <a:rPr lang="en-US" altLang="en-US" sz="975" b="1">
                <a:solidFill>
                  <a:srgbClr val="FF0000"/>
                </a:solidFill>
                <a:latin typeface="Arial" charset="0"/>
              </a:rPr>
              <a:t>systems</a:t>
            </a:r>
            <a:endParaRPr lang="en-US" altLang="en-US" sz="975">
              <a:latin typeface="Arial" charset="0"/>
            </a:endParaRPr>
          </a:p>
        </p:txBody>
      </p:sp>
      <p:sp>
        <p:nvSpPr>
          <p:cNvPr id="23" name="object 23"/>
          <p:cNvSpPr txBox="1"/>
          <p:nvPr/>
        </p:nvSpPr>
        <p:spPr>
          <a:xfrm>
            <a:off x="7461251" y="4744642"/>
            <a:ext cx="1279525" cy="256480"/>
          </a:xfrm>
          <a:prstGeom prst="rect">
            <a:avLst/>
          </a:prstGeom>
        </p:spPr>
        <p:txBody>
          <a:bodyPr lIns="0" tIns="0" rIns="0" bIns="0">
            <a:spAutoFit/>
          </a:bodyPr>
          <a:lstStyle/>
          <a:p>
            <a:pPr algn="ctr" fontAlgn="auto">
              <a:lnSpc>
                <a:spcPts val="1031"/>
              </a:lnSpc>
              <a:spcBef>
                <a:spcPts val="0"/>
              </a:spcBef>
              <a:spcAft>
                <a:spcPts val="0"/>
              </a:spcAft>
              <a:defRPr/>
            </a:pPr>
            <a:r>
              <a:rPr sz="863" b="1" spc="-8" dirty="0">
                <a:latin typeface="Arial"/>
                <a:cs typeface="Arial"/>
              </a:rPr>
              <a:t>„</a:t>
            </a:r>
            <a:r>
              <a:rPr sz="863" b="1" spc="-11" dirty="0">
                <a:latin typeface="Arial"/>
                <a:cs typeface="Arial"/>
              </a:rPr>
              <a:t>d</a:t>
            </a:r>
            <a:r>
              <a:rPr sz="863" b="1" spc="-8" dirty="0">
                <a:latin typeface="Arial"/>
                <a:cs typeface="Arial"/>
              </a:rPr>
              <a:t>ata</a:t>
            </a:r>
            <a:r>
              <a:rPr sz="863" b="1" spc="-4" dirty="0">
                <a:latin typeface="Arial"/>
                <a:cs typeface="Arial"/>
              </a:rPr>
              <a:t> </a:t>
            </a:r>
            <a:r>
              <a:rPr sz="863" b="1" spc="-8" dirty="0">
                <a:latin typeface="Arial"/>
                <a:cs typeface="Arial"/>
              </a:rPr>
              <a:t>processing“</a:t>
            </a:r>
            <a:endParaRPr sz="863">
              <a:latin typeface="Arial"/>
              <a:cs typeface="Arial"/>
            </a:endParaRPr>
          </a:p>
          <a:p>
            <a:pPr algn="ctr" fontAlgn="auto">
              <a:lnSpc>
                <a:spcPts val="1031"/>
              </a:lnSpc>
              <a:spcBef>
                <a:spcPts val="0"/>
              </a:spcBef>
              <a:spcAft>
                <a:spcPts val="0"/>
              </a:spcAft>
              <a:defRPr/>
            </a:pPr>
            <a:r>
              <a:rPr sz="863" b="1" spc="-11" dirty="0">
                <a:latin typeface="Arial"/>
                <a:cs typeface="Arial"/>
              </a:rPr>
              <a:t>view</a:t>
            </a:r>
            <a:endParaRPr sz="863">
              <a:latin typeface="Arial"/>
              <a:cs typeface="Arial"/>
            </a:endParaRPr>
          </a:p>
        </p:txBody>
      </p:sp>
      <p:sp>
        <p:nvSpPr>
          <p:cNvPr id="6168" name="object 24"/>
          <p:cNvSpPr>
            <a:spLocks/>
          </p:cNvSpPr>
          <p:nvPr/>
        </p:nvSpPr>
        <p:spPr bwMode="auto">
          <a:xfrm>
            <a:off x="1292226" y="3050383"/>
            <a:ext cx="3411538" cy="1145381"/>
          </a:xfrm>
          <a:custGeom>
            <a:avLst/>
            <a:gdLst>
              <a:gd name="T0" fmla="*/ 3411421 w 3411854"/>
              <a:gd name="T1" fmla="*/ 0 h 1527175"/>
              <a:gd name="T2" fmla="*/ 3411421 w 3411854"/>
              <a:gd name="T3" fmla="*/ 794253 h 1527175"/>
              <a:gd name="T4" fmla="*/ 0 w 3411854"/>
              <a:gd name="T5" fmla="*/ 794253 h 1527175"/>
              <a:gd name="T6" fmla="*/ 0 w 3411854"/>
              <a:gd name="T7" fmla="*/ 1527092 h 152717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411854" h="1527175">
                <a:moveTo>
                  <a:pt x="3411737" y="0"/>
                </a:moveTo>
                <a:lnTo>
                  <a:pt x="3411737" y="794253"/>
                </a:lnTo>
                <a:lnTo>
                  <a:pt x="0" y="794253"/>
                </a:lnTo>
                <a:lnTo>
                  <a:pt x="0" y="1527092"/>
                </a:lnTo>
              </a:path>
            </a:pathLst>
          </a:custGeom>
          <a:noFill/>
          <a:ln w="22552">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169" name="object 25"/>
          <p:cNvSpPr>
            <a:spLocks/>
          </p:cNvSpPr>
          <p:nvPr/>
        </p:nvSpPr>
        <p:spPr bwMode="auto">
          <a:xfrm>
            <a:off x="4656139" y="2986087"/>
            <a:ext cx="96837" cy="72629"/>
          </a:xfrm>
          <a:custGeom>
            <a:avLst/>
            <a:gdLst>
              <a:gd name="T0" fmla="*/ 48010 w 96520"/>
              <a:gd name="T1" fmla="*/ 0 h 96519"/>
              <a:gd name="T2" fmla="*/ 0 w 96520"/>
              <a:gd name="T3" fmla="*/ 96421 h 96519"/>
              <a:gd name="T4" fmla="*/ 96326 w 96520"/>
              <a:gd name="T5" fmla="*/ 96421 h 96519"/>
              <a:gd name="T6" fmla="*/ 48010 w 96520"/>
              <a:gd name="T7" fmla="*/ 0 h 9651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520" h="96519">
                <a:moveTo>
                  <a:pt x="47853" y="0"/>
                </a:moveTo>
                <a:lnTo>
                  <a:pt x="0" y="96103"/>
                </a:lnTo>
                <a:lnTo>
                  <a:pt x="96011" y="96103"/>
                </a:lnTo>
                <a:lnTo>
                  <a:pt x="4785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170" name="object 26"/>
          <p:cNvSpPr>
            <a:spLocks/>
          </p:cNvSpPr>
          <p:nvPr/>
        </p:nvSpPr>
        <p:spPr bwMode="auto">
          <a:xfrm>
            <a:off x="3605214" y="3050381"/>
            <a:ext cx="1098550" cy="925116"/>
          </a:xfrm>
          <a:custGeom>
            <a:avLst/>
            <a:gdLst>
              <a:gd name="T0" fmla="*/ 1098004 w 1098550"/>
              <a:gd name="T1" fmla="*/ 0 h 1234439"/>
              <a:gd name="T2" fmla="*/ 1098004 w 1098550"/>
              <a:gd name="T3" fmla="*/ 793641 h 1234439"/>
              <a:gd name="T4" fmla="*/ 0 w 1098550"/>
              <a:gd name="T5" fmla="*/ 793641 h 1234439"/>
              <a:gd name="T6" fmla="*/ 0 w 1098550"/>
              <a:gd name="T7" fmla="*/ 1232986 h 123443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98550" h="1234439">
                <a:moveTo>
                  <a:pt x="1098004" y="0"/>
                </a:moveTo>
                <a:lnTo>
                  <a:pt x="1098004" y="794253"/>
                </a:lnTo>
                <a:lnTo>
                  <a:pt x="0" y="794253"/>
                </a:lnTo>
                <a:lnTo>
                  <a:pt x="0" y="1233937"/>
                </a:lnTo>
              </a:path>
            </a:pathLst>
          </a:custGeom>
          <a:noFill/>
          <a:ln w="22536">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171" name="object 27"/>
          <p:cNvSpPr>
            <a:spLocks/>
          </p:cNvSpPr>
          <p:nvPr/>
        </p:nvSpPr>
        <p:spPr bwMode="auto">
          <a:xfrm>
            <a:off x="4656139" y="2986087"/>
            <a:ext cx="96837" cy="72629"/>
          </a:xfrm>
          <a:custGeom>
            <a:avLst/>
            <a:gdLst>
              <a:gd name="T0" fmla="*/ 48010 w 96520"/>
              <a:gd name="T1" fmla="*/ 0 h 96519"/>
              <a:gd name="T2" fmla="*/ 0 w 96520"/>
              <a:gd name="T3" fmla="*/ 96421 h 96519"/>
              <a:gd name="T4" fmla="*/ 96326 w 96520"/>
              <a:gd name="T5" fmla="*/ 96421 h 96519"/>
              <a:gd name="T6" fmla="*/ 48010 w 96520"/>
              <a:gd name="T7" fmla="*/ 0 h 9651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520" h="96519">
                <a:moveTo>
                  <a:pt x="47853" y="0"/>
                </a:moveTo>
                <a:lnTo>
                  <a:pt x="0" y="96103"/>
                </a:lnTo>
                <a:lnTo>
                  <a:pt x="96011" y="96103"/>
                </a:lnTo>
                <a:lnTo>
                  <a:pt x="4785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172" name="object 28"/>
          <p:cNvSpPr>
            <a:spLocks/>
          </p:cNvSpPr>
          <p:nvPr/>
        </p:nvSpPr>
        <p:spPr bwMode="auto">
          <a:xfrm>
            <a:off x="4703764" y="3050383"/>
            <a:ext cx="1171575" cy="926306"/>
          </a:xfrm>
          <a:custGeom>
            <a:avLst/>
            <a:gdLst>
              <a:gd name="T0" fmla="*/ 0 w 1171575"/>
              <a:gd name="T1" fmla="*/ 0 h 1235075"/>
              <a:gd name="T2" fmla="*/ 0 w 1171575"/>
              <a:gd name="T3" fmla="*/ 794985 h 1235075"/>
              <a:gd name="T4" fmla="*/ 1171456 w 1171575"/>
              <a:gd name="T5" fmla="*/ 794985 h 1235075"/>
              <a:gd name="T6" fmla="*/ 1171456 w 1171575"/>
              <a:gd name="T7" fmla="*/ 1234663 h 123507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71575" h="1235075">
                <a:moveTo>
                  <a:pt x="0" y="0"/>
                </a:moveTo>
                <a:lnTo>
                  <a:pt x="0" y="794985"/>
                </a:lnTo>
                <a:lnTo>
                  <a:pt x="1171456" y="794985"/>
                </a:lnTo>
                <a:lnTo>
                  <a:pt x="1171456" y="1234663"/>
                </a:lnTo>
              </a:path>
            </a:pathLst>
          </a:custGeom>
          <a:noFill/>
          <a:ln w="22537">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173" name="object 29"/>
          <p:cNvSpPr>
            <a:spLocks/>
          </p:cNvSpPr>
          <p:nvPr/>
        </p:nvSpPr>
        <p:spPr bwMode="auto">
          <a:xfrm>
            <a:off x="4656139" y="2986087"/>
            <a:ext cx="96837" cy="72629"/>
          </a:xfrm>
          <a:custGeom>
            <a:avLst/>
            <a:gdLst>
              <a:gd name="T0" fmla="*/ 48010 w 96520"/>
              <a:gd name="T1" fmla="*/ 0 h 96519"/>
              <a:gd name="T2" fmla="*/ 0 w 96520"/>
              <a:gd name="T3" fmla="*/ 96421 h 96519"/>
              <a:gd name="T4" fmla="*/ 96326 w 96520"/>
              <a:gd name="T5" fmla="*/ 96421 h 96519"/>
              <a:gd name="T6" fmla="*/ 48010 w 96520"/>
              <a:gd name="T7" fmla="*/ 0 h 9651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520" h="96519">
                <a:moveTo>
                  <a:pt x="47853" y="0"/>
                </a:moveTo>
                <a:lnTo>
                  <a:pt x="0" y="96103"/>
                </a:lnTo>
                <a:lnTo>
                  <a:pt x="96011" y="96103"/>
                </a:lnTo>
                <a:lnTo>
                  <a:pt x="4785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174" name="object 30"/>
          <p:cNvSpPr>
            <a:spLocks/>
          </p:cNvSpPr>
          <p:nvPr/>
        </p:nvSpPr>
        <p:spPr bwMode="auto">
          <a:xfrm>
            <a:off x="4703764" y="3050382"/>
            <a:ext cx="3397250" cy="1178719"/>
          </a:xfrm>
          <a:custGeom>
            <a:avLst/>
            <a:gdLst>
              <a:gd name="T0" fmla="*/ 0 w 3397250"/>
              <a:gd name="T1" fmla="*/ 0 h 1571625"/>
              <a:gd name="T2" fmla="*/ 0 w 3397250"/>
              <a:gd name="T3" fmla="*/ 794985 h 1571625"/>
              <a:gd name="T4" fmla="*/ 3397004 w 3397250"/>
              <a:gd name="T5" fmla="*/ 794985 h 1571625"/>
              <a:gd name="T6" fmla="*/ 3397004 w 3397250"/>
              <a:gd name="T7" fmla="*/ 1571193 h 157162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397250" h="1571625">
                <a:moveTo>
                  <a:pt x="0" y="0"/>
                </a:moveTo>
                <a:lnTo>
                  <a:pt x="0" y="794985"/>
                </a:lnTo>
                <a:lnTo>
                  <a:pt x="3397004" y="794985"/>
                </a:lnTo>
                <a:lnTo>
                  <a:pt x="3397004" y="1571193"/>
                </a:lnTo>
              </a:path>
            </a:pathLst>
          </a:custGeom>
          <a:noFill/>
          <a:ln w="22551">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175" name="object 31"/>
          <p:cNvSpPr>
            <a:spLocks/>
          </p:cNvSpPr>
          <p:nvPr/>
        </p:nvSpPr>
        <p:spPr bwMode="auto">
          <a:xfrm>
            <a:off x="4656139" y="2986087"/>
            <a:ext cx="96837" cy="72629"/>
          </a:xfrm>
          <a:custGeom>
            <a:avLst/>
            <a:gdLst>
              <a:gd name="T0" fmla="*/ 48010 w 96520"/>
              <a:gd name="T1" fmla="*/ 0 h 96519"/>
              <a:gd name="T2" fmla="*/ 0 w 96520"/>
              <a:gd name="T3" fmla="*/ 96421 h 96519"/>
              <a:gd name="T4" fmla="*/ 96326 w 96520"/>
              <a:gd name="T5" fmla="*/ 96421 h 96519"/>
              <a:gd name="T6" fmla="*/ 48010 w 96520"/>
              <a:gd name="T7" fmla="*/ 0 h 9651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520" h="96519">
                <a:moveTo>
                  <a:pt x="47853" y="0"/>
                </a:moveTo>
                <a:lnTo>
                  <a:pt x="0" y="96103"/>
                </a:lnTo>
                <a:lnTo>
                  <a:pt x="96011" y="96103"/>
                </a:lnTo>
                <a:lnTo>
                  <a:pt x="4785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32" name="object 32"/>
          <p:cNvSpPr txBox="1">
            <a:spLocks noGrp="1"/>
          </p:cNvSpPr>
          <p:nvPr>
            <p:ph type="title"/>
          </p:nvPr>
        </p:nvSpPr>
        <p:spPr>
          <a:xfrm>
            <a:off x="1816894" y="857251"/>
            <a:ext cx="5773738" cy="994172"/>
          </a:xfrm>
        </p:spPr>
        <p:txBody>
          <a:bodyPr vert="horz" wrap="square" lIns="91440" tIns="160025" rIns="91440" bIns="45720" numCol="1" rtlCol="0" anchor="ctr" anchorCtr="0" compatLnSpc="1">
            <a:prstTxWarp prst="textNoShape">
              <a:avLst/>
            </a:prstTxWarp>
          </a:bodyPr>
          <a:lstStyle/>
          <a:p>
            <a:pPr marL="9525" fontAlgn="auto">
              <a:spcBef>
                <a:spcPts val="0"/>
              </a:spcBef>
              <a:spcAft>
                <a:spcPts val="0"/>
              </a:spcAft>
              <a:defRPr/>
            </a:pPr>
            <a:r>
              <a:rPr spc="-11" dirty="0"/>
              <a:t>Maj</a:t>
            </a:r>
            <a:r>
              <a:rPr spc="-8" dirty="0"/>
              <a:t>or</a:t>
            </a:r>
            <a:r>
              <a:rPr spc="68" dirty="0">
                <a:latin typeface="Times New Roman"/>
                <a:cs typeface="Times New Roman"/>
              </a:rPr>
              <a:t> </a:t>
            </a:r>
            <a:r>
              <a:rPr spc="-8" dirty="0"/>
              <a:t>r</a:t>
            </a:r>
            <a:r>
              <a:rPr spc="-11" dirty="0"/>
              <a:t>o</a:t>
            </a:r>
            <a:r>
              <a:rPr spc="-15" dirty="0"/>
              <a:t>ot</a:t>
            </a:r>
            <a:r>
              <a:rPr spc="-11" dirty="0"/>
              <a:t>s</a:t>
            </a:r>
            <a:r>
              <a:rPr spc="60" dirty="0">
                <a:latin typeface="Times New Roman"/>
                <a:cs typeface="Times New Roman"/>
              </a:rPr>
              <a:t> </a:t>
            </a:r>
            <a:r>
              <a:rPr spc="-19" dirty="0"/>
              <a:t>o</a:t>
            </a:r>
            <a:r>
              <a:rPr spc="-8" dirty="0"/>
              <a:t>f</a:t>
            </a:r>
            <a:r>
              <a:rPr spc="64" dirty="0">
                <a:latin typeface="Times New Roman"/>
                <a:cs typeface="Times New Roman"/>
              </a:rPr>
              <a:t> </a:t>
            </a:r>
            <a:r>
              <a:rPr spc="-19" dirty="0"/>
              <a:t>d</a:t>
            </a:r>
            <a:r>
              <a:rPr spc="-11" dirty="0"/>
              <a:t>ata</a:t>
            </a:r>
            <a:r>
              <a:rPr spc="60" dirty="0">
                <a:latin typeface="Times New Roman"/>
                <a:cs typeface="Times New Roman"/>
              </a:rPr>
              <a:t> </a:t>
            </a:r>
            <a:r>
              <a:rPr spc="-11" dirty="0"/>
              <a:t>min</a:t>
            </a:r>
            <a:r>
              <a:rPr spc="-4" dirty="0"/>
              <a:t>i</a:t>
            </a:r>
            <a:r>
              <a:rPr spc="-19" dirty="0"/>
              <a:t>ng</a:t>
            </a:r>
          </a:p>
        </p:txBody>
      </p:sp>
      <p:sp>
        <p:nvSpPr>
          <p:cNvPr id="6180" name="object 3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98822"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2DDC2F8D-0117-42CA-9380-6CD8F3459E77}" type="slidenum">
              <a:rPr lang="en-US" altLang="en-US" smtClean="0">
                <a:solidFill>
                  <a:srgbClr val="252525"/>
                </a:solidFill>
                <a:latin typeface="Arial" charset="0"/>
              </a:rPr>
              <a:pPr eaLnBrk="1" fontAlgn="base" hangingPunct="1">
                <a:spcBef>
                  <a:spcPct val="0"/>
                </a:spcBef>
                <a:spcAft>
                  <a:spcPct val="0"/>
                </a:spcAft>
              </a:pPr>
              <a:t>4</a:t>
            </a:fld>
            <a:endParaRPr lang="en-US" altLang="en-US">
              <a:solidFill>
                <a:srgbClr val="252525"/>
              </a:solidFill>
              <a:latin typeface="Arial" charset="0"/>
            </a:endParaRPr>
          </a:p>
        </p:txBody>
      </p:sp>
    </p:spTree>
    <p:extLst>
      <p:ext uri="{BB962C8B-B14F-4D97-AF65-F5344CB8AC3E}">
        <p14:creationId xmlns:p14="http://schemas.microsoft.com/office/powerpoint/2010/main" val="16261481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1987"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41988"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41989" name="object 5"/>
          <p:cNvSpPr txBox="1">
            <a:spLocks noChangeArrowheads="1"/>
          </p:cNvSpPr>
          <p:nvPr/>
        </p:nvSpPr>
        <p:spPr bwMode="auto">
          <a:xfrm>
            <a:off x="798514" y="2538345"/>
            <a:ext cx="6959600" cy="259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i="1" dirty="0">
                <a:solidFill>
                  <a:srgbClr val="252525"/>
                </a:solidFill>
                <a:latin typeface="Arial" charset="0"/>
              </a:rPr>
              <a:t>Who</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are</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the</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most</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profitable</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customers?</a:t>
            </a:r>
            <a:endParaRPr lang="en-US" altLang="en-US" dirty="0">
              <a:latin typeface="Arial" charset="0"/>
            </a:endParaRPr>
          </a:p>
          <a:p>
            <a:pPr lvl="1" eaLnBrk="1" hangingPunct="1">
              <a:spcBef>
                <a:spcPts val="544"/>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dirty="0">
                <a:solidFill>
                  <a:srgbClr val="252525"/>
                </a:solidFill>
                <a:latin typeface="Arial" charset="0"/>
              </a:rPr>
              <a:t>Straightforward database query if “profitable” can be</a:t>
            </a:r>
            <a:r>
              <a:rPr lang="en-US" altLang="en-US" sz="1500" dirty="0">
                <a:latin typeface="Arial" charset="0"/>
              </a:rPr>
              <a:t> </a:t>
            </a:r>
            <a:r>
              <a:rPr lang="en-US" altLang="en-US" sz="1500" dirty="0">
                <a:solidFill>
                  <a:srgbClr val="252525"/>
                </a:solidFill>
                <a:latin typeface="Arial" charset="0"/>
              </a:rPr>
              <a:t>defined</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clearly</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based</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on</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existing</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data</a:t>
            </a:r>
            <a:endParaRPr lang="en-US" altLang="en-US" sz="1500" dirty="0">
              <a:latin typeface="Arial" charset="0"/>
            </a:endParaRPr>
          </a:p>
          <a:p>
            <a:pPr marL="600075" lvl="1" indent="-257175" eaLnBrk="1" hangingPunct="1">
              <a:spcBef>
                <a:spcPts val="544"/>
              </a:spcBef>
              <a:buFont typeface="Wingdings 3"/>
              <a:buChar char=""/>
            </a:pPr>
            <a:r>
              <a:rPr lang="en-US" altLang="en-US" sz="1500" dirty="0">
                <a:solidFill>
                  <a:srgbClr val="252525"/>
                </a:solidFill>
                <a:latin typeface="Arial" charset="0"/>
              </a:rPr>
              <a:t>Standard</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query</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tool</a:t>
            </a:r>
            <a:endParaRPr lang="en-US" altLang="en-US" sz="1500" dirty="0">
              <a:latin typeface="Arial" charset="0"/>
            </a:endParaRPr>
          </a:p>
          <a:p>
            <a:pPr marL="342900" lvl="1" indent="0" eaLnBrk="1" hangingPunct="1">
              <a:spcBef>
                <a:spcPts val="544"/>
              </a:spcBef>
            </a:pPr>
            <a:endParaRPr lang="en-US" altLang="en-US" sz="1875" dirty="0">
              <a:latin typeface="Times New Roman" pitchFamily="18" charset="0"/>
              <a:cs typeface="Times New Roman" pitchFamily="18" charset="0"/>
            </a:endParaRPr>
          </a:p>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i="1" dirty="0">
                <a:solidFill>
                  <a:srgbClr val="252525"/>
                </a:solidFill>
                <a:latin typeface="Arial" charset="0"/>
              </a:rPr>
              <a:t>Is</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there</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really</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a</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difference</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between</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the</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profitable</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customers</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and</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the</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average</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customer?</a:t>
            </a:r>
            <a:endParaRPr lang="en-US" altLang="en-US" dirty="0">
              <a:latin typeface="Arial" charset="0"/>
            </a:endParaRPr>
          </a:p>
          <a:p>
            <a:pPr lvl="1" eaLnBrk="1" hangingPunct="1">
              <a:spcBef>
                <a:spcPts val="544"/>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dirty="0">
                <a:solidFill>
                  <a:srgbClr val="252525"/>
                </a:solidFill>
                <a:latin typeface="Arial" charset="0"/>
              </a:rPr>
              <a:t>Question</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about</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hypothesis</a:t>
            </a:r>
            <a:endParaRPr lang="en-US" altLang="en-US" sz="1500" dirty="0">
              <a:latin typeface="Arial" charset="0"/>
            </a:endParaRPr>
          </a:p>
          <a:p>
            <a:pPr lvl="1" eaLnBrk="1" hangingPunct="1">
              <a:spcBef>
                <a:spcPts val="544"/>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dirty="0">
                <a:solidFill>
                  <a:srgbClr val="252525"/>
                </a:solidFill>
                <a:latin typeface="Arial" charset="0"/>
              </a:rPr>
              <a:t>Statistical</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hypothesis</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testing</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required</a:t>
            </a:r>
            <a:endParaRPr lang="en-US" altLang="en-US" sz="1500" dirty="0">
              <a:latin typeface="Arial" charset="0"/>
            </a:endParaRPr>
          </a:p>
        </p:txBody>
      </p:sp>
      <p:sp>
        <p:nvSpPr>
          <p:cNvPr id="41990" name="object 6"/>
          <p:cNvSpPr>
            <a:spLocks noGrp="1"/>
          </p:cNvSpPr>
          <p:nvPr>
            <p:ph type="title"/>
          </p:nvPr>
        </p:nvSpPr>
        <p:spPr>
          <a:xfrm>
            <a:off x="3334871" y="743408"/>
            <a:ext cx="4688356" cy="994172"/>
          </a:xfrm>
        </p:spPr>
        <p:txBody>
          <a:bodyPr/>
          <a:lstStyle/>
          <a:p>
            <a:pPr marL="9525" algn="ctr"/>
            <a:r>
              <a:rPr lang="en-US" altLang="en-US" sz="2800" dirty="0">
                <a:latin typeface="Arial" charset="0"/>
                <a:cs typeface="Arial" charset="0"/>
              </a:rPr>
              <a:t>Examples</a:t>
            </a:r>
            <a:r>
              <a:rPr lang="en-US" altLang="en-US" sz="2800" dirty="0">
                <a:latin typeface="Times New Roman" pitchFamily="18" charset="0"/>
                <a:cs typeface="Times New Roman" pitchFamily="18" charset="0"/>
              </a:rPr>
              <a:t> </a:t>
            </a:r>
            <a:r>
              <a:rPr lang="en-US" altLang="en-US" sz="2800" dirty="0">
                <a:latin typeface="Arial" charset="0"/>
                <a:cs typeface="Arial" charset="0"/>
              </a:rPr>
              <a:t>for</a:t>
            </a:r>
            <a:r>
              <a:rPr lang="en-US" altLang="en-US" sz="2800" dirty="0">
                <a:latin typeface="Times New Roman" pitchFamily="18" charset="0"/>
                <a:cs typeface="Times New Roman" pitchFamily="18" charset="0"/>
              </a:rPr>
              <a:t> </a:t>
            </a:r>
            <a:r>
              <a:rPr lang="en-US" altLang="en-US" sz="2800" dirty="0">
                <a:latin typeface="Arial" charset="0"/>
                <a:cs typeface="Arial" charset="0"/>
              </a:rPr>
              <a:t>business</a:t>
            </a:r>
            <a:r>
              <a:rPr lang="en-US" altLang="en-US" sz="2800" dirty="0">
                <a:latin typeface="Times New Roman" pitchFamily="18" charset="0"/>
                <a:cs typeface="Times New Roman" pitchFamily="18" charset="0"/>
              </a:rPr>
              <a:t> </a:t>
            </a:r>
            <a:r>
              <a:rPr lang="en-US" altLang="en-US" sz="2800" dirty="0">
                <a:latin typeface="Arial" charset="0"/>
                <a:cs typeface="Arial" charset="0"/>
              </a:rPr>
              <a:t>questions</a:t>
            </a:r>
            <a:r>
              <a:rPr lang="en-US" altLang="en-US" sz="2800" dirty="0">
                <a:latin typeface="Times New Roman" pitchFamily="18" charset="0"/>
                <a:cs typeface="Times New Roman" pitchFamily="18" charset="0"/>
              </a:rPr>
              <a:t> </a:t>
            </a:r>
            <a:r>
              <a:rPr lang="en-US" altLang="en-US" sz="2800" dirty="0">
                <a:latin typeface="Arial" charset="0"/>
                <a:cs typeface="Arial" charset="0"/>
              </a:rPr>
              <a:t>and</a:t>
            </a:r>
            <a:r>
              <a:rPr lang="en-US" altLang="en-US" sz="2800" dirty="0">
                <a:latin typeface="Times New Roman" pitchFamily="18" charset="0"/>
                <a:cs typeface="Times New Roman" pitchFamily="18" charset="0"/>
              </a:rPr>
              <a:t> </a:t>
            </a:r>
            <a:r>
              <a:rPr lang="en-US" altLang="en-US" sz="2800" dirty="0">
                <a:latin typeface="Arial" charset="0"/>
                <a:cs typeface="Arial" charset="0"/>
              </a:rPr>
              <a:t>DM</a:t>
            </a:r>
            <a:r>
              <a:rPr lang="en-US" altLang="en-US" sz="2800" dirty="0">
                <a:latin typeface="Times New Roman" pitchFamily="18" charset="0"/>
                <a:cs typeface="Times New Roman" pitchFamily="18" charset="0"/>
              </a:rPr>
              <a:t> </a:t>
            </a:r>
            <a:r>
              <a:rPr lang="en-US" altLang="en-US" sz="2800" dirty="0">
                <a:latin typeface="Arial" charset="0"/>
                <a:cs typeface="Arial" charset="0"/>
              </a:rPr>
              <a:t>approaches</a:t>
            </a:r>
            <a:r>
              <a:rPr lang="en-US" altLang="en-US" sz="2800" dirty="0">
                <a:latin typeface="Times New Roman" pitchFamily="18" charset="0"/>
                <a:cs typeface="Times New Roman" pitchFamily="18" charset="0"/>
              </a:rPr>
              <a:t> </a:t>
            </a:r>
            <a:r>
              <a:rPr lang="en-US" altLang="en-US" sz="2800" dirty="0">
                <a:latin typeface="Arial" charset="0"/>
                <a:cs typeface="Arial" charset="0"/>
              </a:rPr>
              <a:t>(1/2)</a:t>
            </a:r>
          </a:p>
        </p:txBody>
      </p:sp>
      <p:sp>
        <p:nvSpPr>
          <p:cNvPr id="41991" name="object 7"/>
          <p:cNvSpPr>
            <a:spLocks/>
          </p:cNvSpPr>
          <p:nvPr/>
        </p:nvSpPr>
        <p:spPr bwMode="auto">
          <a:xfrm>
            <a:off x="8250239" y="941785"/>
            <a:ext cx="573087" cy="641747"/>
          </a:xfrm>
          <a:custGeom>
            <a:avLst/>
            <a:gdLst>
              <a:gd name="T0" fmla="*/ 286705 w 574040"/>
              <a:gd name="T1" fmla="*/ 182844 h 855344"/>
              <a:gd name="T2" fmla="*/ 314365 w 574040"/>
              <a:gd name="T3" fmla="*/ 215653 h 855344"/>
              <a:gd name="T4" fmla="*/ 238749 w 574040"/>
              <a:gd name="T5" fmla="*/ 273952 h 855344"/>
              <a:gd name="T6" fmla="*/ 157624 w 574040"/>
              <a:gd name="T7" fmla="*/ 371464 h 855344"/>
              <a:gd name="T8" fmla="*/ 169613 w 574040"/>
              <a:gd name="T9" fmla="*/ 454370 h 855344"/>
              <a:gd name="T10" fmla="*/ 200955 w 574040"/>
              <a:gd name="T11" fmla="*/ 482635 h 855344"/>
              <a:gd name="T12" fmla="*/ 167787 w 574040"/>
              <a:gd name="T13" fmla="*/ 518158 h 855344"/>
              <a:gd name="T14" fmla="*/ 138271 w 574040"/>
              <a:gd name="T15" fmla="*/ 615638 h 855344"/>
              <a:gd name="T16" fmla="*/ 151173 w 574040"/>
              <a:gd name="T17" fmla="*/ 659363 h 855344"/>
              <a:gd name="T18" fmla="*/ 200042 w 574040"/>
              <a:gd name="T19" fmla="*/ 855270 h 855344"/>
              <a:gd name="T20" fmla="*/ 224020 w 574040"/>
              <a:gd name="T21" fmla="*/ 818832 h 855344"/>
              <a:gd name="T22" fmla="*/ 129050 w 574040"/>
              <a:gd name="T23" fmla="*/ 783279 h 855344"/>
              <a:gd name="T24" fmla="*/ 381645 w 574040"/>
              <a:gd name="T25" fmla="*/ 657563 h 855344"/>
              <a:gd name="T26" fmla="*/ 394578 w 574040"/>
              <a:gd name="T27" fmla="*/ 615638 h 855344"/>
              <a:gd name="T28" fmla="*/ 379819 w 574040"/>
              <a:gd name="T29" fmla="*/ 540020 h 855344"/>
              <a:gd name="T30" fmla="*/ 330950 w 574040"/>
              <a:gd name="T31" fmla="*/ 475317 h 855344"/>
              <a:gd name="T32" fmla="*/ 356754 w 574040"/>
              <a:gd name="T33" fmla="*/ 443423 h 855344"/>
              <a:gd name="T34" fmla="*/ 369686 w 574040"/>
              <a:gd name="T35" fmla="*/ 423390 h 855344"/>
              <a:gd name="T36" fmla="*/ 391808 w 574040"/>
              <a:gd name="T37" fmla="*/ 407901 h 855344"/>
              <a:gd name="T38" fmla="*/ 420382 w 574040"/>
              <a:gd name="T39" fmla="*/ 392411 h 855344"/>
              <a:gd name="T40" fmla="*/ 513495 w 574040"/>
              <a:gd name="T41" fmla="*/ 330453 h 855344"/>
              <a:gd name="T42" fmla="*/ 559839 w 574040"/>
              <a:gd name="T43" fmla="*/ 181930 h 855344"/>
              <a:gd name="T44" fmla="*/ 398260 w 574040"/>
              <a:gd name="T45" fmla="*/ 854355 h 855344"/>
              <a:gd name="T46" fmla="*/ 425920 w 574040"/>
              <a:gd name="T47" fmla="*/ 784194 h 855344"/>
              <a:gd name="T48" fmla="*/ 514409 w 574040"/>
              <a:gd name="T49" fmla="*/ 741385 h 855344"/>
              <a:gd name="T50" fmla="*/ 425920 w 574040"/>
              <a:gd name="T51" fmla="*/ 784194 h 855344"/>
              <a:gd name="T52" fmla="*/ 540213 w 574040"/>
              <a:gd name="T53" fmla="*/ 773278 h 855344"/>
              <a:gd name="T54" fmla="*/ 519034 w 574040"/>
              <a:gd name="T55" fmla="*/ 741385 h 855344"/>
              <a:gd name="T56" fmla="*/ 202812 w 574040"/>
              <a:gd name="T57" fmla="*/ 712235 h 855344"/>
              <a:gd name="T58" fmla="*/ 277486 w 574040"/>
              <a:gd name="T59" fmla="*/ 728609 h 855344"/>
              <a:gd name="T60" fmla="*/ 336487 w 574040"/>
              <a:gd name="T61" fmla="*/ 708575 h 855344"/>
              <a:gd name="T62" fmla="*/ 396293 w 574040"/>
              <a:gd name="T63" fmla="*/ 699459 h 855344"/>
              <a:gd name="T64" fmla="*/ 183458 w 574040"/>
              <a:gd name="T65" fmla="*/ 4257 h 855344"/>
              <a:gd name="T66" fmla="*/ 54377 w 574040"/>
              <a:gd name="T67" fmla="*/ 71673 h 855344"/>
              <a:gd name="T68" fmla="*/ 0 w 574040"/>
              <a:gd name="T69" fmla="*/ 179216 h 855344"/>
              <a:gd name="T70" fmla="*/ 63597 w 574040"/>
              <a:gd name="T71" fmla="*/ 271239 h 855344"/>
              <a:gd name="T72" fmla="*/ 110610 w 574040"/>
              <a:gd name="T73" fmla="*/ 279410 h 855344"/>
              <a:gd name="T74" fmla="*/ 200955 w 574040"/>
              <a:gd name="T75" fmla="*/ 234771 h 855344"/>
              <a:gd name="T76" fmla="*/ 232298 w 574040"/>
              <a:gd name="T77" fmla="*/ 195620 h 855344"/>
              <a:gd name="T78" fmla="*/ 274716 w 574040"/>
              <a:gd name="T79" fmla="*/ 181930 h 855344"/>
              <a:gd name="T80" fmla="*/ 556827 w 574040"/>
              <a:gd name="T81" fmla="*/ 164641 h 855344"/>
              <a:gd name="T82" fmla="*/ 572955 w 574040"/>
              <a:gd name="T83" fmla="*/ 129389 h 855344"/>
              <a:gd name="T84" fmla="*/ 561421 w 574040"/>
              <a:gd name="T85" fmla="*/ 44352 h 855344"/>
              <a:gd name="T86" fmla="*/ 460944 w 574040"/>
              <a:gd name="T87" fmla="*/ 37980 h 855344"/>
              <a:gd name="T88" fmla="*/ 432371 w 574040"/>
              <a:gd name="T89" fmla="*/ 23405 h 855344"/>
              <a:gd name="T90" fmla="*/ 400116 w 574040"/>
              <a:gd name="T91" fmla="*/ 11544 h 855344"/>
              <a:gd name="T92" fmla="*/ 365061 w 574040"/>
              <a:gd name="T93" fmla="*/ 3372 h 855344"/>
              <a:gd name="T94" fmla="*/ 515352 w 574040"/>
              <a:gd name="T95" fmla="*/ 22490 h 855344"/>
              <a:gd name="T96" fmla="*/ 482153 w 574040"/>
              <a:gd name="T97" fmla="*/ 26119 h 855344"/>
              <a:gd name="T98" fmla="*/ 554782 w 574040"/>
              <a:gd name="T99" fmla="*/ 37980 h 85534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74040" h="855344">
                <a:moveTo>
                  <a:pt x="560770" y="181862"/>
                </a:moveTo>
                <a:lnTo>
                  <a:pt x="281635" y="181862"/>
                </a:lnTo>
                <a:lnTo>
                  <a:pt x="287182" y="182776"/>
                </a:lnTo>
                <a:lnTo>
                  <a:pt x="296417" y="184605"/>
                </a:lnTo>
                <a:lnTo>
                  <a:pt x="314888" y="208288"/>
                </a:lnTo>
                <a:lnTo>
                  <a:pt x="314888" y="215573"/>
                </a:lnTo>
                <a:lnTo>
                  <a:pt x="289956" y="245626"/>
                </a:lnTo>
                <a:lnTo>
                  <a:pt x="255788" y="264737"/>
                </a:lnTo>
                <a:lnTo>
                  <a:pt x="239146" y="273850"/>
                </a:lnTo>
                <a:lnTo>
                  <a:pt x="204977" y="296619"/>
                </a:lnTo>
                <a:lnTo>
                  <a:pt x="175442" y="328501"/>
                </a:lnTo>
                <a:lnTo>
                  <a:pt x="157886" y="371326"/>
                </a:lnTo>
                <a:lnTo>
                  <a:pt x="155143" y="396837"/>
                </a:lnTo>
                <a:lnTo>
                  <a:pt x="156971" y="417777"/>
                </a:lnTo>
                <a:lnTo>
                  <a:pt x="169895" y="454201"/>
                </a:lnTo>
                <a:lnTo>
                  <a:pt x="194828" y="477884"/>
                </a:lnTo>
                <a:lnTo>
                  <a:pt x="197601" y="480596"/>
                </a:lnTo>
                <a:lnTo>
                  <a:pt x="201289" y="482456"/>
                </a:lnTo>
                <a:lnTo>
                  <a:pt x="205922" y="484254"/>
                </a:lnTo>
                <a:lnTo>
                  <a:pt x="209610" y="486083"/>
                </a:lnTo>
                <a:lnTo>
                  <a:pt x="168066" y="517965"/>
                </a:lnTo>
                <a:lnTo>
                  <a:pt x="143134" y="564416"/>
                </a:lnTo>
                <a:lnTo>
                  <a:pt x="137586" y="599925"/>
                </a:lnTo>
                <a:lnTo>
                  <a:pt x="138501" y="615409"/>
                </a:lnTo>
                <a:lnTo>
                  <a:pt x="141274" y="630893"/>
                </a:lnTo>
                <a:lnTo>
                  <a:pt x="144962" y="645463"/>
                </a:lnTo>
                <a:lnTo>
                  <a:pt x="151424" y="659118"/>
                </a:lnTo>
                <a:lnTo>
                  <a:pt x="50779" y="811243"/>
                </a:lnTo>
                <a:lnTo>
                  <a:pt x="195742" y="854037"/>
                </a:lnTo>
                <a:lnTo>
                  <a:pt x="200375" y="854952"/>
                </a:lnTo>
                <a:lnTo>
                  <a:pt x="205922" y="854952"/>
                </a:lnTo>
                <a:lnTo>
                  <a:pt x="227136" y="826727"/>
                </a:lnTo>
                <a:lnTo>
                  <a:pt x="224393" y="818528"/>
                </a:lnTo>
                <a:lnTo>
                  <a:pt x="217931" y="811243"/>
                </a:lnTo>
                <a:lnTo>
                  <a:pt x="209610" y="806671"/>
                </a:lnTo>
                <a:lnTo>
                  <a:pt x="129265" y="782988"/>
                </a:lnTo>
                <a:lnTo>
                  <a:pt x="184678" y="699199"/>
                </a:lnTo>
                <a:lnTo>
                  <a:pt x="396952" y="699199"/>
                </a:lnTo>
                <a:lnTo>
                  <a:pt x="382280" y="657319"/>
                </a:lnTo>
                <a:lnTo>
                  <a:pt x="388772" y="643664"/>
                </a:lnTo>
                <a:lnTo>
                  <a:pt x="392460" y="629979"/>
                </a:lnTo>
                <a:lnTo>
                  <a:pt x="395234" y="615409"/>
                </a:lnTo>
                <a:lnTo>
                  <a:pt x="396148" y="599925"/>
                </a:lnTo>
                <a:lnTo>
                  <a:pt x="395234" y="587185"/>
                </a:lnTo>
                <a:lnTo>
                  <a:pt x="380451" y="539819"/>
                </a:lnTo>
                <a:lnTo>
                  <a:pt x="353659" y="505194"/>
                </a:lnTo>
                <a:lnTo>
                  <a:pt x="318576" y="482456"/>
                </a:lnTo>
                <a:lnTo>
                  <a:pt x="331500" y="475140"/>
                </a:lnTo>
                <a:lnTo>
                  <a:pt x="342595" y="464198"/>
                </a:lnTo>
                <a:lnTo>
                  <a:pt x="348142" y="457828"/>
                </a:lnTo>
                <a:lnTo>
                  <a:pt x="357347" y="443258"/>
                </a:lnTo>
                <a:lnTo>
                  <a:pt x="361980" y="434175"/>
                </a:lnTo>
                <a:lnTo>
                  <a:pt x="365668" y="428719"/>
                </a:lnTo>
                <a:lnTo>
                  <a:pt x="370301" y="423233"/>
                </a:lnTo>
                <a:lnTo>
                  <a:pt x="376763" y="418661"/>
                </a:lnTo>
                <a:lnTo>
                  <a:pt x="384139" y="413205"/>
                </a:lnTo>
                <a:lnTo>
                  <a:pt x="392460" y="407749"/>
                </a:lnTo>
                <a:lnTo>
                  <a:pt x="401695" y="403208"/>
                </a:lnTo>
                <a:lnTo>
                  <a:pt x="410900" y="397721"/>
                </a:lnTo>
                <a:lnTo>
                  <a:pt x="421081" y="392265"/>
                </a:lnTo>
                <a:lnTo>
                  <a:pt x="444154" y="380439"/>
                </a:lnTo>
                <a:lnTo>
                  <a:pt x="468172" y="366754"/>
                </a:lnTo>
                <a:lnTo>
                  <a:pt x="514349" y="330330"/>
                </a:lnTo>
                <a:lnTo>
                  <a:pt x="548518" y="279306"/>
                </a:lnTo>
                <a:lnTo>
                  <a:pt x="562355" y="205545"/>
                </a:lnTo>
                <a:lnTo>
                  <a:pt x="560770" y="181862"/>
                </a:lnTo>
                <a:close/>
              </a:path>
              <a:path w="574040" h="855344">
                <a:moveTo>
                  <a:pt x="397913" y="701942"/>
                </a:moveTo>
                <a:lnTo>
                  <a:pt x="345368" y="701942"/>
                </a:lnTo>
                <a:lnTo>
                  <a:pt x="398922" y="854037"/>
                </a:lnTo>
                <a:lnTo>
                  <a:pt x="528187" y="787560"/>
                </a:lnTo>
                <a:lnTo>
                  <a:pt x="532965" y="783903"/>
                </a:lnTo>
                <a:lnTo>
                  <a:pt x="426628" y="783903"/>
                </a:lnTo>
                <a:lnTo>
                  <a:pt x="397913" y="701942"/>
                </a:lnTo>
                <a:close/>
              </a:path>
              <a:path w="574040" h="855344">
                <a:moveTo>
                  <a:pt x="519897" y="741109"/>
                </a:moveTo>
                <a:lnTo>
                  <a:pt x="515264" y="741109"/>
                </a:lnTo>
                <a:lnTo>
                  <a:pt x="509717" y="742023"/>
                </a:lnTo>
                <a:lnTo>
                  <a:pt x="505114" y="743852"/>
                </a:lnTo>
                <a:lnTo>
                  <a:pt x="426628" y="783903"/>
                </a:lnTo>
                <a:lnTo>
                  <a:pt x="532965" y="783903"/>
                </a:lnTo>
                <a:lnTo>
                  <a:pt x="536508" y="781190"/>
                </a:lnTo>
                <a:lnTo>
                  <a:pt x="541111" y="772991"/>
                </a:lnTo>
                <a:lnTo>
                  <a:pt x="542056" y="763877"/>
                </a:lnTo>
                <a:lnTo>
                  <a:pt x="539282" y="753849"/>
                </a:lnTo>
                <a:lnTo>
                  <a:pt x="519897" y="741109"/>
                </a:lnTo>
                <a:close/>
              </a:path>
              <a:path w="574040" h="855344">
                <a:moveTo>
                  <a:pt x="396952" y="699199"/>
                </a:moveTo>
                <a:lnTo>
                  <a:pt x="184678" y="699199"/>
                </a:lnTo>
                <a:lnTo>
                  <a:pt x="203149" y="711970"/>
                </a:lnTo>
                <a:lnTo>
                  <a:pt x="244693" y="726539"/>
                </a:lnTo>
                <a:lnTo>
                  <a:pt x="266882" y="728338"/>
                </a:lnTo>
                <a:lnTo>
                  <a:pt x="277947" y="728338"/>
                </a:lnTo>
                <a:lnTo>
                  <a:pt x="288096" y="726539"/>
                </a:lnTo>
                <a:lnTo>
                  <a:pt x="299191" y="724711"/>
                </a:lnTo>
                <a:lnTo>
                  <a:pt x="337047" y="708312"/>
                </a:lnTo>
                <a:lnTo>
                  <a:pt x="345368" y="701942"/>
                </a:lnTo>
                <a:lnTo>
                  <a:pt x="397913" y="701942"/>
                </a:lnTo>
                <a:lnTo>
                  <a:pt x="396952" y="699199"/>
                </a:lnTo>
                <a:close/>
              </a:path>
              <a:path w="574040" h="855344">
                <a:moveTo>
                  <a:pt x="349667" y="0"/>
                </a:moveTo>
                <a:lnTo>
                  <a:pt x="206086" y="0"/>
                </a:lnTo>
                <a:lnTo>
                  <a:pt x="183763" y="4255"/>
                </a:lnTo>
                <a:lnTo>
                  <a:pt x="132039" y="21568"/>
                </a:lnTo>
                <a:lnTo>
                  <a:pt x="88635" y="44336"/>
                </a:lnTo>
                <a:lnTo>
                  <a:pt x="54467" y="71646"/>
                </a:lnTo>
                <a:lnTo>
                  <a:pt x="27706" y="101699"/>
                </a:lnTo>
                <a:lnTo>
                  <a:pt x="4602" y="149065"/>
                </a:lnTo>
                <a:lnTo>
                  <a:pt x="0" y="179149"/>
                </a:lnTo>
                <a:lnTo>
                  <a:pt x="1828" y="199174"/>
                </a:lnTo>
                <a:lnTo>
                  <a:pt x="26761" y="249284"/>
                </a:lnTo>
                <a:lnTo>
                  <a:pt x="63703" y="271138"/>
                </a:lnTo>
                <a:lnTo>
                  <a:pt x="73883" y="274765"/>
                </a:lnTo>
                <a:lnTo>
                  <a:pt x="85862" y="277508"/>
                </a:lnTo>
                <a:lnTo>
                  <a:pt x="110794" y="279306"/>
                </a:lnTo>
                <a:lnTo>
                  <a:pt x="127436" y="278422"/>
                </a:lnTo>
                <a:lnTo>
                  <a:pt x="167121" y="266566"/>
                </a:lnTo>
                <a:lnTo>
                  <a:pt x="201289" y="234684"/>
                </a:lnTo>
                <a:lnTo>
                  <a:pt x="212384" y="218285"/>
                </a:lnTo>
                <a:lnTo>
                  <a:pt x="225308" y="201918"/>
                </a:lnTo>
                <a:lnTo>
                  <a:pt x="232684" y="195547"/>
                </a:lnTo>
                <a:lnTo>
                  <a:pt x="240090" y="190975"/>
                </a:lnTo>
                <a:lnTo>
                  <a:pt x="256702" y="183691"/>
                </a:lnTo>
                <a:lnTo>
                  <a:pt x="275173" y="181862"/>
                </a:lnTo>
                <a:lnTo>
                  <a:pt x="560770" y="181862"/>
                </a:lnTo>
                <a:lnTo>
                  <a:pt x="560527" y="178235"/>
                </a:lnTo>
                <a:lnTo>
                  <a:pt x="557753" y="164580"/>
                </a:lnTo>
                <a:lnTo>
                  <a:pt x="554034" y="151809"/>
                </a:lnTo>
                <a:lnTo>
                  <a:pt x="555894" y="149980"/>
                </a:lnTo>
                <a:lnTo>
                  <a:pt x="573908" y="129341"/>
                </a:lnTo>
                <a:lnTo>
                  <a:pt x="573908" y="59499"/>
                </a:lnTo>
                <a:lnTo>
                  <a:pt x="571591" y="55248"/>
                </a:lnTo>
                <a:lnTo>
                  <a:pt x="562355" y="44336"/>
                </a:lnTo>
                <a:lnTo>
                  <a:pt x="556808" y="38880"/>
                </a:lnTo>
                <a:lnTo>
                  <a:pt x="555705" y="37966"/>
                </a:lnTo>
                <a:lnTo>
                  <a:pt x="461711" y="37966"/>
                </a:lnTo>
                <a:lnTo>
                  <a:pt x="452475" y="32479"/>
                </a:lnTo>
                <a:lnTo>
                  <a:pt x="442325" y="27938"/>
                </a:lnTo>
                <a:lnTo>
                  <a:pt x="433090" y="23396"/>
                </a:lnTo>
                <a:lnTo>
                  <a:pt x="421995" y="18824"/>
                </a:lnTo>
                <a:lnTo>
                  <a:pt x="411845" y="15197"/>
                </a:lnTo>
                <a:lnTo>
                  <a:pt x="400781" y="11540"/>
                </a:lnTo>
                <a:lnTo>
                  <a:pt x="389686" y="8796"/>
                </a:lnTo>
                <a:lnTo>
                  <a:pt x="377677" y="5169"/>
                </a:lnTo>
                <a:lnTo>
                  <a:pt x="365668" y="3371"/>
                </a:lnTo>
                <a:lnTo>
                  <a:pt x="353659" y="597"/>
                </a:lnTo>
                <a:lnTo>
                  <a:pt x="349667" y="0"/>
                </a:lnTo>
                <a:close/>
              </a:path>
              <a:path w="574040" h="855344">
                <a:moveTo>
                  <a:pt x="516209" y="22482"/>
                </a:moveTo>
                <a:lnTo>
                  <a:pt x="502340" y="22482"/>
                </a:lnTo>
                <a:lnTo>
                  <a:pt x="489417" y="24280"/>
                </a:lnTo>
                <a:lnTo>
                  <a:pt x="482955" y="26109"/>
                </a:lnTo>
                <a:lnTo>
                  <a:pt x="466313" y="34308"/>
                </a:lnTo>
                <a:lnTo>
                  <a:pt x="461711" y="37966"/>
                </a:lnTo>
                <a:lnTo>
                  <a:pt x="555705" y="37966"/>
                </a:lnTo>
                <a:lnTo>
                  <a:pt x="516209" y="224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41992" name="object 8"/>
          <p:cNvSpPr>
            <a:spLocks/>
          </p:cNvSpPr>
          <p:nvPr/>
        </p:nvSpPr>
        <p:spPr bwMode="auto">
          <a:xfrm>
            <a:off x="8713788" y="982266"/>
            <a:ext cx="88900" cy="61913"/>
          </a:xfrm>
          <a:custGeom>
            <a:avLst/>
            <a:gdLst>
              <a:gd name="T0" fmla="*/ 49272 w 88265"/>
              <a:gd name="T1" fmla="*/ 0 h 83185"/>
              <a:gd name="T2" fmla="*/ 40001 w 88265"/>
              <a:gd name="T3" fmla="*/ 0 h 83185"/>
              <a:gd name="T4" fmla="*/ 35334 w 88265"/>
              <a:gd name="T5" fmla="*/ 907 h 83185"/>
              <a:gd name="T6" fmla="*/ 31620 w 88265"/>
              <a:gd name="T7" fmla="*/ 1784 h 83185"/>
              <a:gd name="T8" fmla="*/ 26984 w 88265"/>
              <a:gd name="T9" fmla="*/ 3599 h 83185"/>
              <a:gd name="T10" fmla="*/ 23239 w 88265"/>
              <a:gd name="T11" fmla="*/ 5413 h 83185"/>
              <a:gd name="T12" fmla="*/ 18603 w 88265"/>
              <a:gd name="T13" fmla="*/ 7228 h 83185"/>
              <a:gd name="T14" fmla="*/ 15810 w 88265"/>
              <a:gd name="T15" fmla="*/ 9921 h 83185"/>
              <a:gd name="T16" fmla="*/ 12095 w 88265"/>
              <a:gd name="T17" fmla="*/ 12643 h 83185"/>
              <a:gd name="T18" fmla="*/ 7429 w 88265"/>
              <a:gd name="T19" fmla="*/ 18964 h 83185"/>
              <a:gd name="T20" fmla="*/ 3715 w 88265"/>
              <a:gd name="T21" fmla="*/ 25286 h 83185"/>
              <a:gd name="T22" fmla="*/ 921 w 88265"/>
              <a:gd name="T23" fmla="*/ 32546 h 83185"/>
              <a:gd name="T24" fmla="*/ 0 w 88265"/>
              <a:gd name="T25" fmla="*/ 40652 h 83185"/>
              <a:gd name="T26" fmla="*/ 921 w 88265"/>
              <a:gd name="T27" fmla="*/ 48789 h 83185"/>
              <a:gd name="T28" fmla="*/ 3715 w 88265"/>
              <a:gd name="T29" fmla="*/ 56048 h 83185"/>
              <a:gd name="T30" fmla="*/ 7429 w 88265"/>
              <a:gd name="T31" fmla="*/ 63277 h 83185"/>
              <a:gd name="T32" fmla="*/ 12095 w 88265"/>
              <a:gd name="T33" fmla="*/ 69599 h 83185"/>
              <a:gd name="T34" fmla="*/ 15810 w 88265"/>
              <a:gd name="T35" fmla="*/ 72291 h 83185"/>
              <a:gd name="T36" fmla="*/ 18603 w 88265"/>
              <a:gd name="T37" fmla="*/ 75013 h 83185"/>
              <a:gd name="T38" fmla="*/ 23239 w 88265"/>
              <a:gd name="T39" fmla="*/ 76828 h 83185"/>
              <a:gd name="T40" fmla="*/ 26984 w 88265"/>
              <a:gd name="T41" fmla="*/ 78642 h 83185"/>
              <a:gd name="T42" fmla="*/ 31620 w 88265"/>
              <a:gd name="T43" fmla="*/ 80427 h 83185"/>
              <a:gd name="T44" fmla="*/ 35334 w 88265"/>
              <a:gd name="T45" fmla="*/ 81334 h 83185"/>
              <a:gd name="T46" fmla="*/ 40001 w 88265"/>
              <a:gd name="T47" fmla="*/ 82242 h 83185"/>
              <a:gd name="T48" fmla="*/ 44636 w 88265"/>
              <a:gd name="T49" fmla="*/ 82242 h 83185"/>
              <a:gd name="T50" fmla="*/ 80892 w 88265"/>
              <a:gd name="T51" fmla="*/ 64155 h 83185"/>
              <a:gd name="T52" fmla="*/ 88352 w 88265"/>
              <a:gd name="T53" fmla="*/ 40652 h 83185"/>
              <a:gd name="T54" fmla="*/ 87432 w 88265"/>
              <a:gd name="T55" fmla="*/ 32546 h 83185"/>
              <a:gd name="T56" fmla="*/ 85558 w 88265"/>
              <a:gd name="T57" fmla="*/ 25286 h 83185"/>
              <a:gd name="T58" fmla="*/ 81844 w 88265"/>
              <a:gd name="T59" fmla="*/ 18964 h 83185"/>
              <a:gd name="T60" fmla="*/ 76257 w 88265"/>
              <a:gd name="T61" fmla="*/ 12643 h 83185"/>
              <a:gd name="T62" fmla="*/ 72542 w 88265"/>
              <a:gd name="T63" fmla="*/ 9921 h 83185"/>
              <a:gd name="T64" fmla="*/ 69748 w 88265"/>
              <a:gd name="T65" fmla="*/ 7228 h 83185"/>
              <a:gd name="T66" fmla="*/ 62288 w 88265"/>
              <a:gd name="T67" fmla="*/ 3599 h 83185"/>
              <a:gd name="T68" fmla="*/ 57653 w 88265"/>
              <a:gd name="T69" fmla="*/ 1784 h 83185"/>
              <a:gd name="T70" fmla="*/ 53938 w 88265"/>
              <a:gd name="T71" fmla="*/ 907 h 83185"/>
              <a:gd name="T72" fmla="*/ 49272 w 88265"/>
              <a:gd name="T73" fmla="*/ 0 h 8318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88265" h="83185">
                <a:moveTo>
                  <a:pt x="48920" y="0"/>
                </a:moveTo>
                <a:lnTo>
                  <a:pt x="39715" y="0"/>
                </a:lnTo>
                <a:lnTo>
                  <a:pt x="35082" y="914"/>
                </a:lnTo>
                <a:lnTo>
                  <a:pt x="31394" y="1798"/>
                </a:lnTo>
                <a:lnTo>
                  <a:pt x="26791" y="3627"/>
                </a:lnTo>
                <a:lnTo>
                  <a:pt x="23073" y="5455"/>
                </a:lnTo>
                <a:lnTo>
                  <a:pt x="18470" y="7284"/>
                </a:lnTo>
                <a:lnTo>
                  <a:pt x="15697" y="9997"/>
                </a:lnTo>
                <a:lnTo>
                  <a:pt x="12009" y="12740"/>
                </a:lnTo>
                <a:lnTo>
                  <a:pt x="7376" y="19110"/>
                </a:lnTo>
                <a:lnTo>
                  <a:pt x="3688" y="25481"/>
                </a:lnTo>
                <a:lnTo>
                  <a:pt x="914" y="32796"/>
                </a:lnTo>
                <a:lnTo>
                  <a:pt x="0" y="40965"/>
                </a:lnTo>
                <a:lnTo>
                  <a:pt x="914" y="49164"/>
                </a:lnTo>
                <a:lnTo>
                  <a:pt x="3688" y="56479"/>
                </a:lnTo>
                <a:lnTo>
                  <a:pt x="7376" y="63764"/>
                </a:lnTo>
                <a:lnTo>
                  <a:pt x="12009" y="70134"/>
                </a:lnTo>
                <a:lnTo>
                  <a:pt x="15697" y="72847"/>
                </a:lnTo>
                <a:lnTo>
                  <a:pt x="18470" y="75590"/>
                </a:lnTo>
                <a:lnTo>
                  <a:pt x="23073" y="77419"/>
                </a:lnTo>
                <a:lnTo>
                  <a:pt x="26791" y="79247"/>
                </a:lnTo>
                <a:lnTo>
                  <a:pt x="31394" y="81046"/>
                </a:lnTo>
                <a:lnTo>
                  <a:pt x="35082" y="81960"/>
                </a:lnTo>
                <a:lnTo>
                  <a:pt x="39715" y="82875"/>
                </a:lnTo>
                <a:lnTo>
                  <a:pt x="44317" y="82875"/>
                </a:lnTo>
                <a:lnTo>
                  <a:pt x="80314" y="64648"/>
                </a:lnTo>
                <a:lnTo>
                  <a:pt x="87721" y="40965"/>
                </a:lnTo>
                <a:lnTo>
                  <a:pt x="86807" y="32796"/>
                </a:lnTo>
                <a:lnTo>
                  <a:pt x="84947" y="25481"/>
                </a:lnTo>
                <a:lnTo>
                  <a:pt x="81259" y="19110"/>
                </a:lnTo>
                <a:lnTo>
                  <a:pt x="75712" y="12740"/>
                </a:lnTo>
                <a:lnTo>
                  <a:pt x="72024" y="9997"/>
                </a:lnTo>
                <a:lnTo>
                  <a:pt x="69250" y="7284"/>
                </a:lnTo>
                <a:lnTo>
                  <a:pt x="61843" y="3627"/>
                </a:lnTo>
                <a:lnTo>
                  <a:pt x="57241" y="1798"/>
                </a:lnTo>
                <a:lnTo>
                  <a:pt x="53553" y="914"/>
                </a:lnTo>
                <a:lnTo>
                  <a:pt x="4892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41993" name="object 9"/>
          <p:cNvSpPr>
            <a:spLocks/>
          </p:cNvSpPr>
          <p:nvPr/>
        </p:nvSpPr>
        <p:spPr bwMode="auto">
          <a:xfrm>
            <a:off x="8437564" y="1333501"/>
            <a:ext cx="158750" cy="117872"/>
          </a:xfrm>
          <a:custGeom>
            <a:avLst/>
            <a:gdLst>
              <a:gd name="T0" fmla="*/ 87372 w 159384"/>
              <a:gd name="T1" fmla="*/ 0 h 158115"/>
              <a:gd name="T2" fmla="*/ 70826 w 159384"/>
              <a:gd name="T3" fmla="*/ 0 h 158115"/>
              <a:gd name="T4" fmla="*/ 48755 w 159384"/>
              <a:gd name="T5" fmla="*/ 5453 h 158115"/>
              <a:gd name="T6" fmla="*/ 12872 w 159384"/>
              <a:gd name="T7" fmla="*/ 34417 h 158115"/>
              <a:gd name="T8" fmla="*/ 0 w 159384"/>
              <a:gd name="T9" fmla="*/ 77861 h 158115"/>
              <a:gd name="T10" fmla="*/ 1852 w 159384"/>
              <a:gd name="T11" fmla="*/ 93252 h 158115"/>
              <a:gd name="T12" fmla="*/ 22981 w 159384"/>
              <a:gd name="T13" fmla="*/ 134001 h 158115"/>
              <a:gd name="T14" fmla="*/ 56103 w 159384"/>
              <a:gd name="T15" fmla="*/ 152996 h 158115"/>
              <a:gd name="T16" fmla="*/ 70826 w 159384"/>
              <a:gd name="T17" fmla="*/ 156632 h 158115"/>
              <a:gd name="T18" fmla="*/ 79114 w 159384"/>
              <a:gd name="T19" fmla="*/ 156632 h 158115"/>
              <a:gd name="T20" fmla="*/ 116790 w 159384"/>
              <a:gd name="T21" fmla="*/ 147574 h 158115"/>
              <a:gd name="T22" fmla="*/ 145297 w 159384"/>
              <a:gd name="T23" fmla="*/ 120398 h 158115"/>
              <a:gd name="T24" fmla="*/ 147148 w 159384"/>
              <a:gd name="T25" fmla="*/ 119489 h 158115"/>
              <a:gd name="T26" fmla="*/ 148090 w 159384"/>
              <a:gd name="T27" fmla="*/ 117701 h 158115"/>
              <a:gd name="T28" fmla="*/ 149000 w 159384"/>
              <a:gd name="T29" fmla="*/ 116793 h 158115"/>
              <a:gd name="T30" fmla="*/ 152673 w 159384"/>
              <a:gd name="T31" fmla="*/ 107733 h 158115"/>
              <a:gd name="T32" fmla="*/ 155436 w 159384"/>
              <a:gd name="T33" fmla="*/ 98705 h 158115"/>
              <a:gd name="T34" fmla="*/ 157288 w 159384"/>
              <a:gd name="T35" fmla="*/ 88737 h 158115"/>
              <a:gd name="T36" fmla="*/ 158199 w 159384"/>
              <a:gd name="T37" fmla="*/ 77861 h 158115"/>
              <a:gd name="T38" fmla="*/ 156347 w 159384"/>
              <a:gd name="T39" fmla="*/ 62471 h 158115"/>
              <a:gd name="T40" fmla="*/ 135217 w 159384"/>
              <a:gd name="T41" fmla="*/ 22631 h 158115"/>
              <a:gd name="T42" fmla="*/ 109443 w 159384"/>
              <a:gd name="T43" fmla="*/ 5453 h 158115"/>
              <a:gd name="T44" fmla="*/ 87372 w 159384"/>
              <a:gd name="T45" fmla="*/ 0 h 15811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59384" h="158115">
                <a:moveTo>
                  <a:pt x="87721" y="0"/>
                </a:moveTo>
                <a:lnTo>
                  <a:pt x="71109" y="0"/>
                </a:lnTo>
                <a:lnTo>
                  <a:pt x="48950" y="5486"/>
                </a:lnTo>
                <a:lnTo>
                  <a:pt x="12923" y="34625"/>
                </a:lnTo>
                <a:lnTo>
                  <a:pt x="0" y="78333"/>
                </a:lnTo>
                <a:lnTo>
                  <a:pt x="1859" y="93817"/>
                </a:lnTo>
                <a:lnTo>
                  <a:pt x="23073" y="134813"/>
                </a:lnTo>
                <a:lnTo>
                  <a:pt x="56327" y="153923"/>
                </a:lnTo>
                <a:lnTo>
                  <a:pt x="71109" y="157581"/>
                </a:lnTo>
                <a:lnTo>
                  <a:pt x="79430" y="157581"/>
                </a:lnTo>
                <a:lnTo>
                  <a:pt x="117256" y="148468"/>
                </a:lnTo>
                <a:lnTo>
                  <a:pt x="145877" y="121127"/>
                </a:lnTo>
                <a:lnTo>
                  <a:pt x="147736" y="120213"/>
                </a:lnTo>
                <a:lnTo>
                  <a:pt x="148681" y="118414"/>
                </a:lnTo>
                <a:lnTo>
                  <a:pt x="149595" y="117500"/>
                </a:lnTo>
                <a:lnTo>
                  <a:pt x="153283" y="108386"/>
                </a:lnTo>
                <a:lnTo>
                  <a:pt x="156057" y="99303"/>
                </a:lnTo>
                <a:lnTo>
                  <a:pt x="157916" y="89275"/>
                </a:lnTo>
                <a:lnTo>
                  <a:pt x="158831" y="78333"/>
                </a:lnTo>
                <a:lnTo>
                  <a:pt x="156971" y="62849"/>
                </a:lnTo>
                <a:lnTo>
                  <a:pt x="135757" y="22768"/>
                </a:lnTo>
                <a:lnTo>
                  <a:pt x="109880" y="5486"/>
                </a:lnTo>
                <a:lnTo>
                  <a:pt x="8772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41994" name="object 10"/>
          <p:cNvSpPr>
            <a:spLocks/>
          </p:cNvSpPr>
          <p:nvPr/>
        </p:nvSpPr>
        <p:spPr bwMode="auto">
          <a:xfrm>
            <a:off x="8299450" y="973932"/>
            <a:ext cx="463550" cy="302419"/>
          </a:xfrm>
          <a:custGeom>
            <a:avLst/>
            <a:gdLst>
              <a:gd name="T0" fmla="*/ 236726 w 462915"/>
              <a:gd name="T1" fmla="*/ 89557 h 401955"/>
              <a:gd name="T2" fmla="*/ 273719 w 462915"/>
              <a:gd name="T3" fmla="*/ 98669 h 401955"/>
              <a:gd name="T4" fmla="*/ 314374 w 462915"/>
              <a:gd name="T5" fmla="*/ 165387 h 401955"/>
              <a:gd name="T6" fmla="*/ 294047 w 462915"/>
              <a:gd name="T7" fmla="*/ 222931 h 401955"/>
              <a:gd name="T8" fmla="*/ 228394 w 462915"/>
              <a:gd name="T9" fmla="*/ 265891 h 401955"/>
              <a:gd name="T10" fmla="*/ 164603 w 462915"/>
              <a:gd name="T11" fmla="*/ 317046 h 401955"/>
              <a:gd name="T12" fmla="*/ 155325 w 462915"/>
              <a:gd name="T13" fmla="*/ 363643 h 401955"/>
              <a:gd name="T14" fmla="*/ 177514 w 462915"/>
              <a:gd name="T15" fmla="*/ 398378 h 401955"/>
              <a:gd name="T16" fmla="*/ 187708 w 462915"/>
              <a:gd name="T17" fmla="*/ 401099 h 401955"/>
              <a:gd name="T18" fmla="*/ 197872 w 462915"/>
              <a:gd name="T19" fmla="*/ 402934 h 401955"/>
              <a:gd name="T20" fmla="*/ 258886 w 462915"/>
              <a:gd name="T21" fmla="*/ 386514 h 401955"/>
              <a:gd name="T22" fmla="*/ 290354 w 462915"/>
              <a:gd name="T23" fmla="*/ 342637 h 401955"/>
              <a:gd name="T24" fmla="*/ 322707 w 462915"/>
              <a:gd name="T25" fmla="*/ 319797 h 401955"/>
              <a:gd name="T26" fmla="*/ 380057 w 462915"/>
              <a:gd name="T27" fmla="*/ 290566 h 401955"/>
              <a:gd name="T28" fmla="*/ 453096 w 462915"/>
              <a:gd name="T29" fmla="*/ 217458 h 401955"/>
              <a:gd name="T30" fmla="*/ 394830 w 462915"/>
              <a:gd name="T31" fmla="*/ 214706 h 401955"/>
              <a:gd name="T32" fmla="*/ 348590 w 462915"/>
              <a:gd name="T33" fmla="*/ 204678 h 401955"/>
              <a:gd name="T34" fmla="*/ 340287 w 462915"/>
              <a:gd name="T35" fmla="*/ 200121 h 401955"/>
              <a:gd name="T36" fmla="*/ 330123 w 462915"/>
              <a:gd name="T37" fmla="*/ 187310 h 401955"/>
              <a:gd name="T38" fmla="*/ 330123 w 462915"/>
              <a:gd name="T39" fmla="*/ 168108 h 401955"/>
              <a:gd name="T40" fmla="*/ 344895 w 462915"/>
              <a:gd name="T41" fmla="*/ 152606 h 401955"/>
              <a:gd name="T42" fmla="*/ 463089 w 462915"/>
              <a:gd name="T43" fmla="*/ 150741 h 401955"/>
              <a:gd name="T44" fmla="*/ 460482 w 462915"/>
              <a:gd name="T45" fmla="*/ 133404 h 401955"/>
              <a:gd name="T46" fmla="*/ 450318 w 462915"/>
              <a:gd name="T47" fmla="*/ 123344 h 401955"/>
              <a:gd name="T48" fmla="*/ 429045 w 462915"/>
              <a:gd name="T49" fmla="*/ 117871 h 401955"/>
              <a:gd name="T50" fmla="*/ 405024 w 462915"/>
              <a:gd name="T51" fmla="*/ 101421 h 401955"/>
              <a:gd name="T52" fmla="*/ 395263 w 462915"/>
              <a:gd name="T53" fmla="*/ 89557 h 401955"/>
              <a:gd name="T54" fmla="*/ 226532 w 462915"/>
              <a:gd name="T55" fmla="*/ 0 h 401955"/>
              <a:gd name="T56" fmla="*/ 139636 w 462915"/>
              <a:gd name="T57" fmla="*/ 10059 h 401955"/>
              <a:gd name="T58" fmla="*/ 89703 w 462915"/>
              <a:gd name="T59" fmla="*/ 29230 h 401955"/>
              <a:gd name="T60" fmla="*/ 40685 w 462915"/>
              <a:gd name="T61" fmla="*/ 61213 h 401955"/>
              <a:gd name="T62" fmla="*/ 0 w 462915"/>
              <a:gd name="T63" fmla="*/ 129735 h 401955"/>
              <a:gd name="T64" fmla="*/ 15719 w 462915"/>
              <a:gd name="T65" fmla="*/ 174499 h 401955"/>
              <a:gd name="T66" fmla="*/ 69345 w 462915"/>
              <a:gd name="T67" fmla="*/ 186393 h 401955"/>
              <a:gd name="T68" fmla="*/ 121110 w 462915"/>
              <a:gd name="T69" fmla="*/ 148019 h 401955"/>
              <a:gd name="T70" fmla="*/ 174767 w 462915"/>
              <a:gd name="T71" fmla="*/ 100504 h 401955"/>
              <a:gd name="T72" fmla="*/ 225617 w 462915"/>
              <a:gd name="T73" fmla="*/ 89557 h 401955"/>
              <a:gd name="T74" fmla="*/ 389305 w 462915"/>
              <a:gd name="T75" fmla="*/ 78580 h 401955"/>
              <a:gd name="T76" fmla="*/ 383751 w 462915"/>
              <a:gd name="T77" fmla="*/ 51154 h 401955"/>
              <a:gd name="T78" fmla="*/ 384666 w 462915"/>
              <a:gd name="T79" fmla="*/ 43846 h 401955"/>
              <a:gd name="T80" fmla="*/ 343065 w 462915"/>
              <a:gd name="T81" fmla="*/ 17367 h 401955"/>
              <a:gd name="T82" fmla="*/ 271857 w 462915"/>
              <a:gd name="T83" fmla="*/ 2752 h 401955"/>
              <a:gd name="T84" fmla="*/ 249668 w 462915"/>
              <a:gd name="T85" fmla="*/ 917 h 401955"/>
              <a:gd name="T86" fmla="*/ 463089 w 462915"/>
              <a:gd name="T87" fmla="*/ 150741 h 401955"/>
              <a:gd name="T88" fmla="*/ 363392 w 462915"/>
              <a:gd name="T89" fmla="*/ 151689 h 401955"/>
              <a:gd name="T90" fmla="*/ 382804 w 462915"/>
              <a:gd name="T91" fmla="*/ 157162 h 401955"/>
              <a:gd name="T92" fmla="*/ 439209 w 462915"/>
              <a:gd name="T93" fmla="*/ 163552 h 401955"/>
              <a:gd name="T94" fmla="*/ 463260 w 462915"/>
              <a:gd name="T95" fmla="*/ 162635 h 401955"/>
              <a:gd name="T96" fmla="*/ 463089 w 462915"/>
              <a:gd name="T97" fmla="*/ 150741 h 40195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462915" h="401955">
                <a:moveTo>
                  <a:pt x="394722" y="89275"/>
                </a:moveTo>
                <a:lnTo>
                  <a:pt x="236402" y="89275"/>
                </a:lnTo>
                <a:lnTo>
                  <a:pt x="256702" y="92903"/>
                </a:lnTo>
                <a:lnTo>
                  <a:pt x="273344" y="98358"/>
                </a:lnTo>
                <a:lnTo>
                  <a:pt x="307482" y="132069"/>
                </a:lnTo>
                <a:lnTo>
                  <a:pt x="313943" y="164866"/>
                </a:lnTo>
                <a:lnTo>
                  <a:pt x="313029" y="182178"/>
                </a:lnTo>
                <a:lnTo>
                  <a:pt x="293644" y="222229"/>
                </a:lnTo>
                <a:lnTo>
                  <a:pt x="249326" y="254111"/>
                </a:lnTo>
                <a:lnTo>
                  <a:pt x="228081" y="265054"/>
                </a:lnTo>
                <a:lnTo>
                  <a:pt x="194828" y="284165"/>
                </a:lnTo>
                <a:lnTo>
                  <a:pt x="164378" y="316047"/>
                </a:lnTo>
                <a:lnTo>
                  <a:pt x="155112" y="353415"/>
                </a:lnTo>
                <a:lnTo>
                  <a:pt x="155112" y="362498"/>
                </a:lnTo>
                <a:lnTo>
                  <a:pt x="173583" y="394380"/>
                </a:lnTo>
                <a:lnTo>
                  <a:pt x="177271" y="397123"/>
                </a:lnTo>
                <a:lnTo>
                  <a:pt x="181904" y="398038"/>
                </a:lnTo>
                <a:lnTo>
                  <a:pt x="187451" y="399836"/>
                </a:lnTo>
                <a:lnTo>
                  <a:pt x="192084" y="400751"/>
                </a:lnTo>
                <a:lnTo>
                  <a:pt x="197601" y="401665"/>
                </a:lnTo>
                <a:lnTo>
                  <a:pt x="217931" y="401665"/>
                </a:lnTo>
                <a:lnTo>
                  <a:pt x="258531" y="385297"/>
                </a:lnTo>
                <a:lnTo>
                  <a:pt x="273344" y="359785"/>
                </a:lnTo>
                <a:lnTo>
                  <a:pt x="289956" y="341558"/>
                </a:lnTo>
                <a:lnTo>
                  <a:pt x="300106" y="333359"/>
                </a:lnTo>
                <a:lnTo>
                  <a:pt x="322265" y="318790"/>
                </a:lnTo>
                <a:lnTo>
                  <a:pt x="348112" y="306049"/>
                </a:lnTo>
                <a:lnTo>
                  <a:pt x="379536" y="289651"/>
                </a:lnTo>
                <a:lnTo>
                  <a:pt x="422909" y="259567"/>
                </a:lnTo>
                <a:lnTo>
                  <a:pt x="452475" y="216773"/>
                </a:lnTo>
                <a:lnTo>
                  <a:pt x="432175" y="216773"/>
                </a:lnTo>
                <a:lnTo>
                  <a:pt x="394289" y="214030"/>
                </a:lnTo>
                <a:lnTo>
                  <a:pt x="381365" y="212201"/>
                </a:lnTo>
                <a:lnTo>
                  <a:pt x="348112" y="204033"/>
                </a:lnTo>
                <a:lnTo>
                  <a:pt x="347197" y="203118"/>
                </a:lnTo>
                <a:lnTo>
                  <a:pt x="339821" y="199491"/>
                </a:lnTo>
                <a:lnTo>
                  <a:pt x="333359" y="194005"/>
                </a:lnTo>
                <a:lnTo>
                  <a:pt x="329671" y="186720"/>
                </a:lnTo>
                <a:lnTo>
                  <a:pt x="327812" y="177606"/>
                </a:lnTo>
                <a:lnTo>
                  <a:pt x="329671" y="167579"/>
                </a:lnTo>
                <a:lnTo>
                  <a:pt x="336102" y="158495"/>
                </a:lnTo>
                <a:lnTo>
                  <a:pt x="344423" y="152125"/>
                </a:lnTo>
                <a:lnTo>
                  <a:pt x="354604" y="150266"/>
                </a:lnTo>
                <a:lnTo>
                  <a:pt x="462455" y="150266"/>
                </a:lnTo>
                <a:lnTo>
                  <a:pt x="461711" y="142097"/>
                </a:lnTo>
                <a:lnTo>
                  <a:pt x="459851" y="132984"/>
                </a:lnTo>
                <a:lnTo>
                  <a:pt x="457108" y="122956"/>
                </a:lnTo>
                <a:lnTo>
                  <a:pt x="449701" y="122956"/>
                </a:lnTo>
                <a:lnTo>
                  <a:pt x="434919" y="119298"/>
                </a:lnTo>
                <a:lnTo>
                  <a:pt x="428457" y="117500"/>
                </a:lnTo>
                <a:lnTo>
                  <a:pt x="415533" y="110215"/>
                </a:lnTo>
                <a:lnTo>
                  <a:pt x="404469" y="101102"/>
                </a:lnTo>
                <a:lnTo>
                  <a:pt x="395203" y="90159"/>
                </a:lnTo>
                <a:lnTo>
                  <a:pt x="394722" y="89275"/>
                </a:lnTo>
                <a:close/>
              </a:path>
              <a:path w="462915" h="401955">
                <a:moveTo>
                  <a:pt x="238231" y="0"/>
                </a:moveTo>
                <a:lnTo>
                  <a:pt x="226222" y="0"/>
                </a:lnTo>
                <a:lnTo>
                  <a:pt x="188396" y="1828"/>
                </a:lnTo>
                <a:lnTo>
                  <a:pt x="139445" y="10027"/>
                </a:lnTo>
                <a:lnTo>
                  <a:pt x="100644" y="23682"/>
                </a:lnTo>
                <a:lnTo>
                  <a:pt x="89580" y="29138"/>
                </a:lnTo>
                <a:lnTo>
                  <a:pt x="78485" y="33710"/>
                </a:lnTo>
                <a:lnTo>
                  <a:pt x="40629" y="61020"/>
                </a:lnTo>
                <a:lnTo>
                  <a:pt x="12923" y="94731"/>
                </a:lnTo>
                <a:lnTo>
                  <a:pt x="0" y="129326"/>
                </a:lnTo>
                <a:lnTo>
                  <a:pt x="0" y="135727"/>
                </a:lnTo>
                <a:lnTo>
                  <a:pt x="15697" y="173949"/>
                </a:lnTo>
                <a:lnTo>
                  <a:pt x="53553" y="185806"/>
                </a:lnTo>
                <a:lnTo>
                  <a:pt x="69250" y="185806"/>
                </a:lnTo>
                <a:lnTo>
                  <a:pt x="104333" y="169407"/>
                </a:lnTo>
                <a:lnTo>
                  <a:pt x="120944" y="147553"/>
                </a:lnTo>
                <a:lnTo>
                  <a:pt x="133898" y="131155"/>
                </a:lnTo>
                <a:lnTo>
                  <a:pt x="174528" y="100187"/>
                </a:lnTo>
                <a:lnTo>
                  <a:pt x="213299" y="90159"/>
                </a:lnTo>
                <a:lnTo>
                  <a:pt x="225308" y="89275"/>
                </a:lnTo>
                <a:lnTo>
                  <a:pt x="394722" y="89275"/>
                </a:lnTo>
                <a:lnTo>
                  <a:pt x="388772" y="78333"/>
                </a:lnTo>
                <a:lnTo>
                  <a:pt x="384139" y="64678"/>
                </a:lnTo>
                <a:lnTo>
                  <a:pt x="383225" y="50993"/>
                </a:lnTo>
                <a:lnTo>
                  <a:pt x="383225" y="47365"/>
                </a:lnTo>
                <a:lnTo>
                  <a:pt x="384139" y="43708"/>
                </a:lnTo>
                <a:lnTo>
                  <a:pt x="384139" y="40081"/>
                </a:lnTo>
                <a:lnTo>
                  <a:pt x="342595" y="17312"/>
                </a:lnTo>
                <a:lnTo>
                  <a:pt x="293644" y="5455"/>
                </a:lnTo>
                <a:lnTo>
                  <a:pt x="271485" y="2743"/>
                </a:lnTo>
                <a:lnTo>
                  <a:pt x="260390" y="914"/>
                </a:lnTo>
                <a:lnTo>
                  <a:pt x="249326" y="914"/>
                </a:lnTo>
                <a:lnTo>
                  <a:pt x="238231" y="0"/>
                </a:lnTo>
                <a:close/>
              </a:path>
              <a:path w="462915" h="401955">
                <a:moveTo>
                  <a:pt x="462455" y="150266"/>
                </a:moveTo>
                <a:lnTo>
                  <a:pt x="361035" y="150266"/>
                </a:lnTo>
                <a:lnTo>
                  <a:pt x="362894" y="151211"/>
                </a:lnTo>
                <a:lnTo>
                  <a:pt x="372130" y="153923"/>
                </a:lnTo>
                <a:lnTo>
                  <a:pt x="382280" y="156667"/>
                </a:lnTo>
                <a:lnTo>
                  <a:pt x="404469" y="160294"/>
                </a:lnTo>
                <a:lnTo>
                  <a:pt x="438607" y="163037"/>
                </a:lnTo>
                <a:lnTo>
                  <a:pt x="459851" y="163037"/>
                </a:lnTo>
                <a:lnTo>
                  <a:pt x="462625" y="162123"/>
                </a:lnTo>
                <a:lnTo>
                  <a:pt x="462625" y="152125"/>
                </a:lnTo>
                <a:lnTo>
                  <a:pt x="462455" y="15026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41995" name="object 11"/>
          <p:cNvSpPr>
            <a:spLocks/>
          </p:cNvSpPr>
          <p:nvPr/>
        </p:nvSpPr>
        <p:spPr bwMode="auto">
          <a:xfrm>
            <a:off x="8605839" y="1000125"/>
            <a:ext cx="31750" cy="25004"/>
          </a:xfrm>
          <a:custGeom>
            <a:avLst/>
            <a:gdLst>
              <a:gd name="T0" fmla="*/ 15390 w 32384"/>
              <a:gd name="T1" fmla="*/ 0 h 33020"/>
              <a:gd name="T2" fmla="*/ 9054 w 32384"/>
              <a:gd name="T3" fmla="*/ 892 h 33020"/>
              <a:gd name="T4" fmla="*/ 4512 w 32384"/>
              <a:gd name="T5" fmla="*/ 4585 h 33020"/>
              <a:gd name="T6" fmla="*/ 896 w 32384"/>
              <a:gd name="T7" fmla="*/ 10093 h 33020"/>
              <a:gd name="T8" fmla="*/ 0 w 32384"/>
              <a:gd name="T9" fmla="*/ 16525 h 33020"/>
              <a:gd name="T10" fmla="*/ 896 w 32384"/>
              <a:gd name="T11" fmla="*/ 22987 h 33020"/>
              <a:gd name="T12" fmla="*/ 4512 w 32384"/>
              <a:gd name="T13" fmla="*/ 28496 h 33020"/>
              <a:gd name="T14" fmla="*/ 9054 w 32384"/>
              <a:gd name="T15" fmla="*/ 32189 h 33020"/>
              <a:gd name="T16" fmla="*/ 15390 w 32384"/>
              <a:gd name="T17" fmla="*/ 33081 h 33020"/>
              <a:gd name="T18" fmla="*/ 21724 w 32384"/>
              <a:gd name="T19" fmla="*/ 32189 h 33020"/>
              <a:gd name="T20" fmla="*/ 27164 w 32384"/>
              <a:gd name="T21" fmla="*/ 28496 h 33020"/>
              <a:gd name="T22" fmla="*/ 30779 w 32384"/>
              <a:gd name="T23" fmla="*/ 22987 h 33020"/>
              <a:gd name="T24" fmla="*/ 31675 w 32384"/>
              <a:gd name="T25" fmla="*/ 16525 h 33020"/>
              <a:gd name="T26" fmla="*/ 30779 w 32384"/>
              <a:gd name="T27" fmla="*/ 10093 h 33020"/>
              <a:gd name="T28" fmla="*/ 27164 w 32384"/>
              <a:gd name="T29" fmla="*/ 4585 h 33020"/>
              <a:gd name="T30" fmla="*/ 21724 w 32384"/>
              <a:gd name="T31" fmla="*/ 892 h 33020"/>
              <a:gd name="T32" fmla="*/ 15390 w 32384"/>
              <a:gd name="T33" fmla="*/ 0 h 3302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2384" h="33020">
                <a:moveTo>
                  <a:pt x="15697" y="0"/>
                </a:moveTo>
                <a:lnTo>
                  <a:pt x="9235" y="883"/>
                </a:lnTo>
                <a:lnTo>
                  <a:pt x="4602" y="4541"/>
                </a:lnTo>
                <a:lnTo>
                  <a:pt x="914" y="9997"/>
                </a:lnTo>
                <a:lnTo>
                  <a:pt x="0" y="16367"/>
                </a:lnTo>
                <a:lnTo>
                  <a:pt x="914" y="22768"/>
                </a:lnTo>
                <a:lnTo>
                  <a:pt x="4602" y="28224"/>
                </a:lnTo>
                <a:lnTo>
                  <a:pt x="9235" y="31882"/>
                </a:lnTo>
                <a:lnTo>
                  <a:pt x="15697" y="32765"/>
                </a:lnTo>
                <a:lnTo>
                  <a:pt x="22158" y="31882"/>
                </a:lnTo>
                <a:lnTo>
                  <a:pt x="27706" y="28224"/>
                </a:lnTo>
                <a:lnTo>
                  <a:pt x="31394" y="22768"/>
                </a:lnTo>
                <a:lnTo>
                  <a:pt x="32308" y="16367"/>
                </a:lnTo>
                <a:lnTo>
                  <a:pt x="31394" y="9997"/>
                </a:lnTo>
                <a:lnTo>
                  <a:pt x="27706" y="4541"/>
                </a:lnTo>
                <a:lnTo>
                  <a:pt x="22158" y="883"/>
                </a:lnTo>
                <a:lnTo>
                  <a:pt x="1569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41996" name="object 12"/>
          <p:cNvSpPr>
            <a:spLocks/>
          </p:cNvSpPr>
          <p:nvPr/>
        </p:nvSpPr>
        <p:spPr bwMode="auto">
          <a:xfrm>
            <a:off x="8742363" y="1000125"/>
            <a:ext cx="31750" cy="25004"/>
          </a:xfrm>
          <a:custGeom>
            <a:avLst/>
            <a:gdLst>
              <a:gd name="T0" fmla="*/ 16316 w 32384"/>
              <a:gd name="T1" fmla="*/ 0 h 33020"/>
              <a:gd name="T2" fmla="*/ 9981 w 32384"/>
              <a:gd name="T3" fmla="*/ 892 h 33020"/>
              <a:gd name="T4" fmla="*/ 4541 w 32384"/>
              <a:gd name="T5" fmla="*/ 4585 h 33020"/>
              <a:gd name="T6" fmla="*/ 926 w 32384"/>
              <a:gd name="T7" fmla="*/ 10093 h 33020"/>
              <a:gd name="T8" fmla="*/ 0 w 32384"/>
              <a:gd name="T9" fmla="*/ 16525 h 33020"/>
              <a:gd name="T10" fmla="*/ 926 w 32384"/>
              <a:gd name="T11" fmla="*/ 22987 h 33020"/>
              <a:gd name="T12" fmla="*/ 4541 w 32384"/>
              <a:gd name="T13" fmla="*/ 28496 h 33020"/>
              <a:gd name="T14" fmla="*/ 9981 w 32384"/>
              <a:gd name="T15" fmla="*/ 32189 h 33020"/>
              <a:gd name="T16" fmla="*/ 16316 w 32384"/>
              <a:gd name="T17" fmla="*/ 33081 h 33020"/>
              <a:gd name="T18" fmla="*/ 21755 w 32384"/>
              <a:gd name="T19" fmla="*/ 32189 h 33020"/>
              <a:gd name="T20" fmla="*/ 27193 w 32384"/>
              <a:gd name="T21" fmla="*/ 28496 h 33020"/>
              <a:gd name="T22" fmla="*/ 30809 w 32384"/>
              <a:gd name="T23" fmla="*/ 22987 h 33020"/>
              <a:gd name="T24" fmla="*/ 31706 w 32384"/>
              <a:gd name="T25" fmla="*/ 16525 h 33020"/>
              <a:gd name="T26" fmla="*/ 30809 w 32384"/>
              <a:gd name="T27" fmla="*/ 10093 h 33020"/>
              <a:gd name="T28" fmla="*/ 27193 w 32384"/>
              <a:gd name="T29" fmla="*/ 4585 h 33020"/>
              <a:gd name="T30" fmla="*/ 21755 w 32384"/>
              <a:gd name="T31" fmla="*/ 892 h 33020"/>
              <a:gd name="T32" fmla="*/ 16316 w 32384"/>
              <a:gd name="T33" fmla="*/ 0 h 3302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2384" h="33020">
                <a:moveTo>
                  <a:pt x="16642" y="0"/>
                </a:moveTo>
                <a:lnTo>
                  <a:pt x="10180" y="883"/>
                </a:lnTo>
                <a:lnTo>
                  <a:pt x="4632" y="4541"/>
                </a:lnTo>
                <a:lnTo>
                  <a:pt x="944" y="9997"/>
                </a:lnTo>
                <a:lnTo>
                  <a:pt x="0" y="16367"/>
                </a:lnTo>
                <a:lnTo>
                  <a:pt x="944" y="22768"/>
                </a:lnTo>
                <a:lnTo>
                  <a:pt x="4632" y="28224"/>
                </a:lnTo>
                <a:lnTo>
                  <a:pt x="10180" y="31882"/>
                </a:lnTo>
                <a:lnTo>
                  <a:pt x="16642" y="32765"/>
                </a:lnTo>
                <a:lnTo>
                  <a:pt x="22189" y="31882"/>
                </a:lnTo>
                <a:lnTo>
                  <a:pt x="27736" y="28224"/>
                </a:lnTo>
                <a:lnTo>
                  <a:pt x="31424" y="22768"/>
                </a:lnTo>
                <a:lnTo>
                  <a:pt x="32339" y="16367"/>
                </a:lnTo>
                <a:lnTo>
                  <a:pt x="31424" y="9997"/>
                </a:lnTo>
                <a:lnTo>
                  <a:pt x="27736" y="4541"/>
                </a:lnTo>
                <a:lnTo>
                  <a:pt x="22189" y="883"/>
                </a:lnTo>
                <a:lnTo>
                  <a:pt x="1664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16" name="object 16"/>
          <p:cNvSpPr txBox="1"/>
          <p:nvPr/>
        </p:nvSpPr>
        <p:spPr>
          <a:xfrm>
            <a:off x="8636000" y="5803106"/>
            <a:ext cx="238125" cy="173124"/>
          </a:xfrm>
          <a:prstGeom prst="rect">
            <a:avLst/>
          </a:prstGeom>
        </p:spPr>
        <p:txBody>
          <a:bodyPr lIns="0" tIns="0" rIns="0" bIns="0">
            <a:spAutoFit/>
          </a:bodyPr>
          <a:lstStyle/>
          <a:p>
            <a:pPr marL="9525" fontAlgn="auto">
              <a:spcBef>
                <a:spcPts val="0"/>
              </a:spcBef>
              <a:spcAft>
                <a:spcPts val="0"/>
              </a:spcAft>
              <a:defRPr/>
            </a:pPr>
            <a:r>
              <a:rPr sz="1125" spc="4" dirty="0">
                <a:solidFill>
                  <a:srgbClr val="252525"/>
                </a:solidFill>
                <a:latin typeface="Arial"/>
                <a:cs typeface="Arial"/>
              </a:rPr>
              <a:t>40</a:t>
            </a:r>
            <a:endParaRPr sz="1125">
              <a:latin typeface="Arial"/>
              <a:cs typeface="Arial"/>
            </a:endParaRPr>
          </a:p>
        </p:txBody>
      </p:sp>
    </p:spTree>
    <p:extLst>
      <p:ext uri="{BB962C8B-B14F-4D97-AF65-F5344CB8AC3E}">
        <p14:creationId xmlns:p14="http://schemas.microsoft.com/office/powerpoint/2010/main" val="41722633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3011"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43012"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43013" name="object 5"/>
          <p:cNvSpPr txBox="1">
            <a:spLocks noChangeArrowheads="1"/>
          </p:cNvSpPr>
          <p:nvPr/>
        </p:nvSpPr>
        <p:spPr bwMode="auto">
          <a:xfrm>
            <a:off x="798513" y="2306527"/>
            <a:ext cx="7366000" cy="276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i="1" dirty="0">
                <a:solidFill>
                  <a:srgbClr val="252525"/>
                </a:solidFill>
                <a:latin typeface="Arial" charset="0"/>
              </a:rPr>
              <a:t>But</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who</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really</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are</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these</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customers?</a:t>
            </a:r>
            <a:r>
              <a:rPr lang="en-US" altLang="en-US" dirty="0">
                <a:latin typeface="Arial" charset="0"/>
              </a:rPr>
              <a:t> </a:t>
            </a:r>
            <a:r>
              <a:rPr lang="en-US" altLang="en-US" i="1" dirty="0">
                <a:solidFill>
                  <a:srgbClr val="252525"/>
                </a:solidFill>
                <a:latin typeface="Arial" charset="0"/>
              </a:rPr>
              <a:t>Can</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I</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characterize</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them?</a:t>
            </a:r>
            <a:endParaRPr lang="en-US" altLang="en-US" dirty="0">
              <a:latin typeface="Arial" charset="0"/>
            </a:endParaRPr>
          </a:p>
          <a:p>
            <a:pPr lvl="1" eaLnBrk="1" hangingPunct="1">
              <a:spcBef>
                <a:spcPts val="544"/>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dirty="0">
                <a:solidFill>
                  <a:srgbClr val="252525"/>
                </a:solidFill>
                <a:latin typeface="Arial" charset="0"/>
              </a:rPr>
              <a:t>Individual</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customers:</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database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query</a:t>
            </a:r>
            <a:endParaRPr lang="en-US" altLang="en-US" sz="1500" dirty="0">
              <a:latin typeface="Arial" charset="0"/>
            </a:endParaRPr>
          </a:p>
          <a:p>
            <a:pPr lvl="1" eaLnBrk="1" hangingPunct="1">
              <a:spcBef>
                <a:spcPts val="544"/>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dirty="0">
                <a:solidFill>
                  <a:srgbClr val="252525"/>
                </a:solidFill>
                <a:latin typeface="Arial" charset="0"/>
              </a:rPr>
              <a:t>Summary</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statistics</a:t>
            </a:r>
            <a:endParaRPr lang="en-US" altLang="en-US" sz="1500" dirty="0">
              <a:latin typeface="Arial" charset="0"/>
            </a:endParaRPr>
          </a:p>
          <a:p>
            <a:pPr lvl="1" eaLnBrk="1" hangingPunct="1">
              <a:spcBef>
                <a:spcPts val="544"/>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dirty="0">
                <a:solidFill>
                  <a:srgbClr val="252525"/>
                </a:solidFill>
                <a:latin typeface="Arial" charset="0"/>
              </a:rPr>
              <a:t>Deeper</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analysis:</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determine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characteristics</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that</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differentiate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profitable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customers</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from</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the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rest</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a:t>
            </a:r>
            <a:r>
              <a:rPr lang="en-US" altLang="en-US" sz="1500" dirty="0">
                <a:solidFill>
                  <a:srgbClr val="252525"/>
                </a:solidFill>
                <a:latin typeface="Wingdings" pitchFamily="2" charset="2"/>
              </a:rPr>
              <a:t></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DM)</a:t>
            </a:r>
            <a:endParaRPr lang="en-US" altLang="en-US" sz="1500" dirty="0">
              <a:latin typeface="Arial" charset="0"/>
            </a:endParaRPr>
          </a:p>
          <a:p>
            <a:pPr eaLnBrk="1" hangingPunct="1"/>
            <a:endParaRPr lang="en-US" altLang="en-US" sz="1875" dirty="0">
              <a:latin typeface="Times New Roman" pitchFamily="18" charset="0"/>
              <a:cs typeface="Times New Roman" pitchFamily="18" charset="0"/>
            </a:endParaRPr>
          </a:p>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i="1" dirty="0">
                <a:solidFill>
                  <a:srgbClr val="252525"/>
                </a:solidFill>
                <a:latin typeface="Arial" charset="0"/>
              </a:rPr>
              <a:t>Will</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a</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given</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new</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customer</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be</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profitable?</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How</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much</a:t>
            </a:r>
            <a:r>
              <a:rPr lang="en-US" altLang="en-US" dirty="0">
                <a:latin typeface="Arial" charset="0"/>
              </a:rPr>
              <a:t> </a:t>
            </a:r>
            <a:r>
              <a:rPr lang="en-US" altLang="en-US" i="1" dirty="0">
                <a:solidFill>
                  <a:srgbClr val="252525"/>
                </a:solidFill>
                <a:latin typeface="Arial" charset="0"/>
              </a:rPr>
              <a:t>revenue</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should</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I</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expect</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this</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customer</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to</a:t>
            </a:r>
            <a:r>
              <a:rPr lang="en-US" altLang="en-US" i="1" dirty="0">
                <a:solidFill>
                  <a:srgbClr val="252525"/>
                </a:solidFill>
                <a:latin typeface="Times New Roman" pitchFamily="18" charset="0"/>
                <a:cs typeface="Times New Roman" pitchFamily="18" charset="0"/>
              </a:rPr>
              <a:t> </a:t>
            </a:r>
            <a:r>
              <a:rPr lang="en-US" altLang="en-US" i="1" dirty="0">
                <a:solidFill>
                  <a:srgbClr val="252525"/>
                </a:solidFill>
                <a:latin typeface="Arial" charset="0"/>
              </a:rPr>
              <a:t>generate?</a:t>
            </a:r>
            <a:endParaRPr lang="en-US" altLang="en-US" dirty="0">
              <a:latin typeface="Arial" charset="0"/>
            </a:endParaRPr>
          </a:p>
          <a:p>
            <a:pPr lvl="1" eaLnBrk="1" hangingPunct="1">
              <a:spcBef>
                <a:spcPts val="544"/>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dirty="0">
                <a:solidFill>
                  <a:srgbClr val="252525"/>
                </a:solidFill>
                <a:latin typeface="Arial" charset="0"/>
              </a:rPr>
              <a:t>DM</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techniques</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that</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examine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historical</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customer</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records</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and</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produce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predictive</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models</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of</a:t>
            </a:r>
            <a:r>
              <a:rPr lang="en-US" altLang="en-US" sz="1500" dirty="0">
                <a:solidFill>
                  <a:srgbClr val="252525"/>
                </a:solidFill>
                <a:latin typeface="Times New Roman" pitchFamily="18" charset="0"/>
                <a:cs typeface="Times New Roman" pitchFamily="18" charset="0"/>
              </a:rPr>
              <a:t> </a:t>
            </a:r>
            <a:r>
              <a:rPr lang="en-US" altLang="en-US" sz="1500" dirty="0">
                <a:solidFill>
                  <a:srgbClr val="252525"/>
                </a:solidFill>
                <a:latin typeface="Arial" charset="0"/>
              </a:rPr>
              <a:t>profitability</a:t>
            </a:r>
            <a:endParaRPr lang="en-US" altLang="en-US" sz="1500" dirty="0">
              <a:latin typeface="Arial" charset="0"/>
            </a:endParaRPr>
          </a:p>
        </p:txBody>
      </p:sp>
      <p:sp>
        <p:nvSpPr>
          <p:cNvPr id="43014" name="object 6"/>
          <p:cNvSpPr>
            <a:spLocks noGrp="1"/>
          </p:cNvSpPr>
          <p:nvPr>
            <p:ph type="title"/>
          </p:nvPr>
        </p:nvSpPr>
        <p:spPr>
          <a:xfrm>
            <a:off x="3025588" y="547093"/>
            <a:ext cx="5046850" cy="994172"/>
          </a:xfrm>
        </p:spPr>
        <p:txBody>
          <a:bodyPr/>
          <a:lstStyle/>
          <a:p>
            <a:pPr marL="9525"/>
            <a:r>
              <a:rPr lang="en-US" altLang="en-US" sz="2800" dirty="0">
                <a:latin typeface="Arial" charset="0"/>
                <a:cs typeface="Arial" charset="0"/>
              </a:rPr>
              <a:t>Examples</a:t>
            </a:r>
            <a:r>
              <a:rPr lang="en-US" altLang="en-US" sz="2800" dirty="0">
                <a:latin typeface="Times New Roman" pitchFamily="18" charset="0"/>
                <a:cs typeface="Times New Roman" pitchFamily="18" charset="0"/>
              </a:rPr>
              <a:t> </a:t>
            </a:r>
            <a:r>
              <a:rPr lang="en-US" altLang="en-US" sz="2800" dirty="0">
                <a:latin typeface="Arial" charset="0"/>
                <a:cs typeface="Arial" charset="0"/>
              </a:rPr>
              <a:t>for</a:t>
            </a:r>
            <a:r>
              <a:rPr lang="en-US" altLang="en-US" sz="2800" dirty="0">
                <a:latin typeface="Times New Roman" pitchFamily="18" charset="0"/>
                <a:cs typeface="Times New Roman" pitchFamily="18" charset="0"/>
              </a:rPr>
              <a:t> </a:t>
            </a:r>
            <a:r>
              <a:rPr lang="en-US" altLang="en-US" sz="2800" dirty="0">
                <a:latin typeface="Arial" charset="0"/>
                <a:cs typeface="Arial" charset="0"/>
              </a:rPr>
              <a:t>business</a:t>
            </a:r>
            <a:r>
              <a:rPr lang="en-US" altLang="en-US" sz="2800" dirty="0">
                <a:latin typeface="Times New Roman" pitchFamily="18" charset="0"/>
                <a:cs typeface="Times New Roman" pitchFamily="18" charset="0"/>
              </a:rPr>
              <a:t> </a:t>
            </a:r>
            <a:r>
              <a:rPr lang="en-US" altLang="en-US" sz="2800" dirty="0">
                <a:latin typeface="Arial" charset="0"/>
                <a:cs typeface="Arial" charset="0"/>
              </a:rPr>
              <a:t>questions</a:t>
            </a:r>
            <a:r>
              <a:rPr lang="en-US" altLang="en-US" sz="2800" dirty="0">
                <a:latin typeface="Times New Roman" pitchFamily="18" charset="0"/>
                <a:cs typeface="Times New Roman" pitchFamily="18" charset="0"/>
              </a:rPr>
              <a:t> </a:t>
            </a:r>
            <a:r>
              <a:rPr lang="en-US" altLang="en-US" sz="2800" dirty="0">
                <a:latin typeface="Arial" charset="0"/>
                <a:cs typeface="Arial" charset="0"/>
              </a:rPr>
              <a:t>and</a:t>
            </a:r>
            <a:r>
              <a:rPr lang="en-US" altLang="en-US" sz="2800" dirty="0">
                <a:latin typeface="Times New Roman" pitchFamily="18" charset="0"/>
                <a:cs typeface="Times New Roman" pitchFamily="18" charset="0"/>
              </a:rPr>
              <a:t> </a:t>
            </a:r>
            <a:r>
              <a:rPr lang="en-US" altLang="en-US" sz="2800" dirty="0">
                <a:latin typeface="Arial" charset="0"/>
                <a:cs typeface="Arial" charset="0"/>
              </a:rPr>
              <a:t>DM</a:t>
            </a:r>
            <a:r>
              <a:rPr lang="en-US" altLang="en-US" sz="2800" dirty="0">
                <a:latin typeface="Times New Roman" pitchFamily="18" charset="0"/>
                <a:cs typeface="Times New Roman" pitchFamily="18" charset="0"/>
              </a:rPr>
              <a:t> </a:t>
            </a:r>
            <a:r>
              <a:rPr lang="en-US" altLang="en-US" sz="2800" dirty="0">
                <a:latin typeface="Arial" charset="0"/>
                <a:cs typeface="Arial" charset="0"/>
              </a:rPr>
              <a:t>approaches</a:t>
            </a:r>
            <a:r>
              <a:rPr lang="en-US" altLang="en-US" sz="2800" dirty="0">
                <a:latin typeface="Times New Roman" pitchFamily="18" charset="0"/>
                <a:cs typeface="Times New Roman" pitchFamily="18" charset="0"/>
              </a:rPr>
              <a:t> </a:t>
            </a:r>
            <a:r>
              <a:rPr lang="en-US" altLang="en-US" sz="2800" dirty="0">
                <a:latin typeface="Arial" charset="0"/>
                <a:cs typeface="Arial" charset="0"/>
              </a:rPr>
              <a:t>(2/2)</a:t>
            </a:r>
          </a:p>
        </p:txBody>
      </p:sp>
      <p:sp>
        <p:nvSpPr>
          <p:cNvPr id="43024" name="object 1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19050"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504F32BE-6002-4621-807C-738C2E384574}" type="slidenum">
              <a:rPr lang="en-US" altLang="en-US" smtClean="0">
                <a:solidFill>
                  <a:srgbClr val="252525"/>
                </a:solidFill>
                <a:latin typeface="Arial" charset="0"/>
              </a:rPr>
              <a:pPr eaLnBrk="1" fontAlgn="base" hangingPunct="1">
                <a:spcBef>
                  <a:spcPct val="0"/>
                </a:spcBef>
                <a:spcAft>
                  <a:spcPct val="0"/>
                </a:spcAft>
              </a:pPr>
              <a:t>41</a:t>
            </a:fld>
            <a:endParaRPr lang="en-US" altLang="en-US">
              <a:solidFill>
                <a:srgbClr val="252525"/>
              </a:solidFill>
              <a:latin typeface="Arial" charset="0"/>
            </a:endParaRPr>
          </a:p>
        </p:txBody>
      </p:sp>
      <p:sp>
        <p:nvSpPr>
          <p:cNvPr id="43015" name="object 7"/>
          <p:cNvSpPr>
            <a:spLocks/>
          </p:cNvSpPr>
          <p:nvPr/>
        </p:nvSpPr>
        <p:spPr bwMode="auto">
          <a:xfrm>
            <a:off x="8250239" y="941785"/>
            <a:ext cx="573087" cy="641747"/>
          </a:xfrm>
          <a:custGeom>
            <a:avLst/>
            <a:gdLst>
              <a:gd name="T0" fmla="*/ 286705 w 574040"/>
              <a:gd name="T1" fmla="*/ 182844 h 855344"/>
              <a:gd name="T2" fmla="*/ 314365 w 574040"/>
              <a:gd name="T3" fmla="*/ 215653 h 855344"/>
              <a:gd name="T4" fmla="*/ 238749 w 574040"/>
              <a:gd name="T5" fmla="*/ 273952 h 855344"/>
              <a:gd name="T6" fmla="*/ 157624 w 574040"/>
              <a:gd name="T7" fmla="*/ 371464 h 855344"/>
              <a:gd name="T8" fmla="*/ 169613 w 574040"/>
              <a:gd name="T9" fmla="*/ 454370 h 855344"/>
              <a:gd name="T10" fmla="*/ 200955 w 574040"/>
              <a:gd name="T11" fmla="*/ 482635 h 855344"/>
              <a:gd name="T12" fmla="*/ 167787 w 574040"/>
              <a:gd name="T13" fmla="*/ 518158 h 855344"/>
              <a:gd name="T14" fmla="*/ 138271 w 574040"/>
              <a:gd name="T15" fmla="*/ 615638 h 855344"/>
              <a:gd name="T16" fmla="*/ 151173 w 574040"/>
              <a:gd name="T17" fmla="*/ 659363 h 855344"/>
              <a:gd name="T18" fmla="*/ 200042 w 574040"/>
              <a:gd name="T19" fmla="*/ 855270 h 855344"/>
              <a:gd name="T20" fmla="*/ 224020 w 574040"/>
              <a:gd name="T21" fmla="*/ 818832 h 855344"/>
              <a:gd name="T22" fmla="*/ 129050 w 574040"/>
              <a:gd name="T23" fmla="*/ 783279 h 855344"/>
              <a:gd name="T24" fmla="*/ 381645 w 574040"/>
              <a:gd name="T25" fmla="*/ 657563 h 855344"/>
              <a:gd name="T26" fmla="*/ 394578 w 574040"/>
              <a:gd name="T27" fmla="*/ 615638 h 855344"/>
              <a:gd name="T28" fmla="*/ 379819 w 574040"/>
              <a:gd name="T29" fmla="*/ 540020 h 855344"/>
              <a:gd name="T30" fmla="*/ 330950 w 574040"/>
              <a:gd name="T31" fmla="*/ 475317 h 855344"/>
              <a:gd name="T32" fmla="*/ 356754 w 574040"/>
              <a:gd name="T33" fmla="*/ 443423 h 855344"/>
              <a:gd name="T34" fmla="*/ 369686 w 574040"/>
              <a:gd name="T35" fmla="*/ 423390 h 855344"/>
              <a:gd name="T36" fmla="*/ 391808 w 574040"/>
              <a:gd name="T37" fmla="*/ 407901 h 855344"/>
              <a:gd name="T38" fmla="*/ 420382 w 574040"/>
              <a:gd name="T39" fmla="*/ 392411 h 855344"/>
              <a:gd name="T40" fmla="*/ 513495 w 574040"/>
              <a:gd name="T41" fmla="*/ 330453 h 855344"/>
              <a:gd name="T42" fmla="*/ 559839 w 574040"/>
              <a:gd name="T43" fmla="*/ 181930 h 855344"/>
              <a:gd name="T44" fmla="*/ 398260 w 574040"/>
              <a:gd name="T45" fmla="*/ 854355 h 855344"/>
              <a:gd name="T46" fmla="*/ 425920 w 574040"/>
              <a:gd name="T47" fmla="*/ 784194 h 855344"/>
              <a:gd name="T48" fmla="*/ 514409 w 574040"/>
              <a:gd name="T49" fmla="*/ 741385 h 855344"/>
              <a:gd name="T50" fmla="*/ 425920 w 574040"/>
              <a:gd name="T51" fmla="*/ 784194 h 855344"/>
              <a:gd name="T52" fmla="*/ 540213 w 574040"/>
              <a:gd name="T53" fmla="*/ 773278 h 855344"/>
              <a:gd name="T54" fmla="*/ 519034 w 574040"/>
              <a:gd name="T55" fmla="*/ 741385 h 855344"/>
              <a:gd name="T56" fmla="*/ 202812 w 574040"/>
              <a:gd name="T57" fmla="*/ 712235 h 855344"/>
              <a:gd name="T58" fmla="*/ 277486 w 574040"/>
              <a:gd name="T59" fmla="*/ 728609 h 855344"/>
              <a:gd name="T60" fmla="*/ 336487 w 574040"/>
              <a:gd name="T61" fmla="*/ 708575 h 855344"/>
              <a:gd name="T62" fmla="*/ 396293 w 574040"/>
              <a:gd name="T63" fmla="*/ 699459 h 855344"/>
              <a:gd name="T64" fmla="*/ 183458 w 574040"/>
              <a:gd name="T65" fmla="*/ 4257 h 855344"/>
              <a:gd name="T66" fmla="*/ 54377 w 574040"/>
              <a:gd name="T67" fmla="*/ 71673 h 855344"/>
              <a:gd name="T68" fmla="*/ 0 w 574040"/>
              <a:gd name="T69" fmla="*/ 179216 h 855344"/>
              <a:gd name="T70" fmla="*/ 63597 w 574040"/>
              <a:gd name="T71" fmla="*/ 271239 h 855344"/>
              <a:gd name="T72" fmla="*/ 110610 w 574040"/>
              <a:gd name="T73" fmla="*/ 279410 h 855344"/>
              <a:gd name="T74" fmla="*/ 200955 w 574040"/>
              <a:gd name="T75" fmla="*/ 234771 h 855344"/>
              <a:gd name="T76" fmla="*/ 232298 w 574040"/>
              <a:gd name="T77" fmla="*/ 195620 h 855344"/>
              <a:gd name="T78" fmla="*/ 274716 w 574040"/>
              <a:gd name="T79" fmla="*/ 181930 h 855344"/>
              <a:gd name="T80" fmla="*/ 556827 w 574040"/>
              <a:gd name="T81" fmla="*/ 164641 h 855344"/>
              <a:gd name="T82" fmla="*/ 572955 w 574040"/>
              <a:gd name="T83" fmla="*/ 129389 h 855344"/>
              <a:gd name="T84" fmla="*/ 561421 w 574040"/>
              <a:gd name="T85" fmla="*/ 44352 h 855344"/>
              <a:gd name="T86" fmla="*/ 460944 w 574040"/>
              <a:gd name="T87" fmla="*/ 37980 h 855344"/>
              <a:gd name="T88" fmla="*/ 432371 w 574040"/>
              <a:gd name="T89" fmla="*/ 23405 h 855344"/>
              <a:gd name="T90" fmla="*/ 400116 w 574040"/>
              <a:gd name="T91" fmla="*/ 11544 h 855344"/>
              <a:gd name="T92" fmla="*/ 365061 w 574040"/>
              <a:gd name="T93" fmla="*/ 3372 h 855344"/>
              <a:gd name="T94" fmla="*/ 515352 w 574040"/>
              <a:gd name="T95" fmla="*/ 22490 h 855344"/>
              <a:gd name="T96" fmla="*/ 482153 w 574040"/>
              <a:gd name="T97" fmla="*/ 26119 h 855344"/>
              <a:gd name="T98" fmla="*/ 554782 w 574040"/>
              <a:gd name="T99" fmla="*/ 37980 h 85534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74040" h="855344">
                <a:moveTo>
                  <a:pt x="560770" y="181862"/>
                </a:moveTo>
                <a:lnTo>
                  <a:pt x="281635" y="181862"/>
                </a:lnTo>
                <a:lnTo>
                  <a:pt x="287182" y="182776"/>
                </a:lnTo>
                <a:lnTo>
                  <a:pt x="296417" y="184605"/>
                </a:lnTo>
                <a:lnTo>
                  <a:pt x="314888" y="208288"/>
                </a:lnTo>
                <a:lnTo>
                  <a:pt x="314888" y="215573"/>
                </a:lnTo>
                <a:lnTo>
                  <a:pt x="289956" y="245626"/>
                </a:lnTo>
                <a:lnTo>
                  <a:pt x="255788" y="264737"/>
                </a:lnTo>
                <a:lnTo>
                  <a:pt x="239146" y="273850"/>
                </a:lnTo>
                <a:lnTo>
                  <a:pt x="204977" y="296619"/>
                </a:lnTo>
                <a:lnTo>
                  <a:pt x="175442" y="328501"/>
                </a:lnTo>
                <a:lnTo>
                  <a:pt x="157886" y="371326"/>
                </a:lnTo>
                <a:lnTo>
                  <a:pt x="155143" y="396837"/>
                </a:lnTo>
                <a:lnTo>
                  <a:pt x="156971" y="417777"/>
                </a:lnTo>
                <a:lnTo>
                  <a:pt x="169895" y="454201"/>
                </a:lnTo>
                <a:lnTo>
                  <a:pt x="194828" y="477884"/>
                </a:lnTo>
                <a:lnTo>
                  <a:pt x="197601" y="480596"/>
                </a:lnTo>
                <a:lnTo>
                  <a:pt x="201289" y="482456"/>
                </a:lnTo>
                <a:lnTo>
                  <a:pt x="205922" y="484254"/>
                </a:lnTo>
                <a:lnTo>
                  <a:pt x="209610" y="486083"/>
                </a:lnTo>
                <a:lnTo>
                  <a:pt x="168066" y="517965"/>
                </a:lnTo>
                <a:lnTo>
                  <a:pt x="143134" y="564416"/>
                </a:lnTo>
                <a:lnTo>
                  <a:pt x="137586" y="599925"/>
                </a:lnTo>
                <a:lnTo>
                  <a:pt x="138501" y="615409"/>
                </a:lnTo>
                <a:lnTo>
                  <a:pt x="141274" y="630893"/>
                </a:lnTo>
                <a:lnTo>
                  <a:pt x="144962" y="645463"/>
                </a:lnTo>
                <a:lnTo>
                  <a:pt x="151424" y="659118"/>
                </a:lnTo>
                <a:lnTo>
                  <a:pt x="50779" y="811243"/>
                </a:lnTo>
                <a:lnTo>
                  <a:pt x="195742" y="854037"/>
                </a:lnTo>
                <a:lnTo>
                  <a:pt x="200375" y="854952"/>
                </a:lnTo>
                <a:lnTo>
                  <a:pt x="205922" y="854952"/>
                </a:lnTo>
                <a:lnTo>
                  <a:pt x="227136" y="826727"/>
                </a:lnTo>
                <a:lnTo>
                  <a:pt x="224393" y="818528"/>
                </a:lnTo>
                <a:lnTo>
                  <a:pt x="217931" y="811243"/>
                </a:lnTo>
                <a:lnTo>
                  <a:pt x="209610" y="806671"/>
                </a:lnTo>
                <a:lnTo>
                  <a:pt x="129265" y="782988"/>
                </a:lnTo>
                <a:lnTo>
                  <a:pt x="184678" y="699199"/>
                </a:lnTo>
                <a:lnTo>
                  <a:pt x="396952" y="699199"/>
                </a:lnTo>
                <a:lnTo>
                  <a:pt x="382280" y="657319"/>
                </a:lnTo>
                <a:lnTo>
                  <a:pt x="388772" y="643664"/>
                </a:lnTo>
                <a:lnTo>
                  <a:pt x="392460" y="629979"/>
                </a:lnTo>
                <a:lnTo>
                  <a:pt x="395234" y="615409"/>
                </a:lnTo>
                <a:lnTo>
                  <a:pt x="396148" y="599925"/>
                </a:lnTo>
                <a:lnTo>
                  <a:pt x="395234" y="587185"/>
                </a:lnTo>
                <a:lnTo>
                  <a:pt x="380451" y="539819"/>
                </a:lnTo>
                <a:lnTo>
                  <a:pt x="353659" y="505194"/>
                </a:lnTo>
                <a:lnTo>
                  <a:pt x="318576" y="482456"/>
                </a:lnTo>
                <a:lnTo>
                  <a:pt x="331500" y="475140"/>
                </a:lnTo>
                <a:lnTo>
                  <a:pt x="342595" y="464198"/>
                </a:lnTo>
                <a:lnTo>
                  <a:pt x="348142" y="457828"/>
                </a:lnTo>
                <a:lnTo>
                  <a:pt x="357347" y="443258"/>
                </a:lnTo>
                <a:lnTo>
                  <a:pt x="361980" y="434175"/>
                </a:lnTo>
                <a:lnTo>
                  <a:pt x="365668" y="428719"/>
                </a:lnTo>
                <a:lnTo>
                  <a:pt x="370301" y="423233"/>
                </a:lnTo>
                <a:lnTo>
                  <a:pt x="376763" y="418661"/>
                </a:lnTo>
                <a:lnTo>
                  <a:pt x="384139" y="413205"/>
                </a:lnTo>
                <a:lnTo>
                  <a:pt x="392460" y="407749"/>
                </a:lnTo>
                <a:lnTo>
                  <a:pt x="401695" y="403208"/>
                </a:lnTo>
                <a:lnTo>
                  <a:pt x="410900" y="397721"/>
                </a:lnTo>
                <a:lnTo>
                  <a:pt x="421081" y="392265"/>
                </a:lnTo>
                <a:lnTo>
                  <a:pt x="444154" y="380439"/>
                </a:lnTo>
                <a:lnTo>
                  <a:pt x="468172" y="366754"/>
                </a:lnTo>
                <a:lnTo>
                  <a:pt x="514349" y="330330"/>
                </a:lnTo>
                <a:lnTo>
                  <a:pt x="548518" y="279306"/>
                </a:lnTo>
                <a:lnTo>
                  <a:pt x="562355" y="205545"/>
                </a:lnTo>
                <a:lnTo>
                  <a:pt x="560770" y="181862"/>
                </a:lnTo>
                <a:close/>
              </a:path>
              <a:path w="574040" h="855344">
                <a:moveTo>
                  <a:pt x="397913" y="701942"/>
                </a:moveTo>
                <a:lnTo>
                  <a:pt x="345368" y="701942"/>
                </a:lnTo>
                <a:lnTo>
                  <a:pt x="398922" y="854037"/>
                </a:lnTo>
                <a:lnTo>
                  <a:pt x="528187" y="787560"/>
                </a:lnTo>
                <a:lnTo>
                  <a:pt x="532965" y="783903"/>
                </a:lnTo>
                <a:lnTo>
                  <a:pt x="426628" y="783903"/>
                </a:lnTo>
                <a:lnTo>
                  <a:pt x="397913" y="701942"/>
                </a:lnTo>
                <a:close/>
              </a:path>
              <a:path w="574040" h="855344">
                <a:moveTo>
                  <a:pt x="519897" y="741109"/>
                </a:moveTo>
                <a:lnTo>
                  <a:pt x="515264" y="741109"/>
                </a:lnTo>
                <a:lnTo>
                  <a:pt x="509717" y="742023"/>
                </a:lnTo>
                <a:lnTo>
                  <a:pt x="505114" y="743852"/>
                </a:lnTo>
                <a:lnTo>
                  <a:pt x="426628" y="783903"/>
                </a:lnTo>
                <a:lnTo>
                  <a:pt x="532965" y="783903"/>
                </a:lnTo>
                <a:lnTo>
                  <a:pt x="536508" y="781190"/>
                </a:lnTo>
                <a:lnTo>
                  <a:pt x="541111" y="772991"/>
                </a:lnTo>
                <a:lnTo>
                  <a:pt x="542056" y="763877"/>
                </a:lnTo>
                <a:lnTo>
                  <a:pt x="539282" y="753849"/>
                </a:lnTo>
                <a:lnTo>
                  <a:pt x="519897" y="741109"/>
                </a:lnTo>
                <a:close/>
              </a:path>
              <a:path w="574040" h="855344">
                <a:moveTo>
                  <a:pt x="396952" y="699199"/>
                </a:moveTo>
                <a:lnTo>
                  <a:pt x="184678" y="699199"/>
                </a:lnTo>
                <a:lnTo>
                  <a:pt x="203149" y="711970"/>
                </a:lnTo>
                <a:lnTo>
                  <a:pt x="244693" y="726539"/>
                </a:lnTo>
                <a:lnTo>
                  <a:pt x="266882" y="728338"/>
                </a:lnTo>
                <a:lnTo>
                  <a:pt x="277947" y="728338"/>
                </a:lnTo>
                <a:lnTo>
                  <a:pt x="288096" y="726539"/>
                </a:lnTo>
                <a:lnTo>
                  <a:pt x="299191" y="724711"/>
                </a:lnTo>
                <a:lnTo>
                  <a:pt x="337047" y="708312"/>
                </a:lnTo>
                <a:lnTo>
                  <a:pt x="345368" y="701942"/>
                </a:lnTo>
                <a:lnTo>
                  <a:pt x="397913" y="701942"/>
                </a:lnTo>
                <a:lnTo>
                  <a:pt x="396952" y="699199"/>
                </a:lnTo>
                <a:close/>
              </a:path>
              <a:path w="574040" h="855344">
                <a:moveTo>
                  <a:pt x="349667" y="0"/>
                </a:moveTo>
                <a:lnTo>
                  <a:pt x="206086" y="0"/>
                </a:lnTo>
                <a:lnTo>
                  <a:pt x="183763" y="4255"/>
                </a:lnTo>
                <a:lnTo>
                  <a:pt x="132039" y="21568"/>
                </a:lnTo>
                <a:lnTo>
                  <a:pt x="88635" y="44336"/>
                </a:lnTo>
                <a:lnTo>
                  <a:pt x="54467" y="71646"/>
                </a:lnTo>
                <a:lnTo>
                  <a:pt x="27706" y="101699"/>
                </a:lnTo>
                <a:lnTo>
                  <a:pt x="4602" y="149065"/>
                </a:lnTo>
                <a:lnTo>
                  <a:pt x="0" y="179149"/>
                </a:lnTo>
                <a:lnTo>
                  <a:pt x="1828" y="199174"/>
                </a:lnTo>
                <a:lnTo>
                  <a:pt x="26761" y="249284"/>
                </a:lnTo>
                <a:lnTo>
                  <a:pt x="63703" y="271138"/>
                </a:lnTo>
                <a:lnTo>
                  <a:pt x="73883" y="274765"/>
                </a:lnTo>
                <a:lnTo>
                  <a:pt x="85862" y="277508"/>
                </a:lnTo>
                <a:lnTo>
                  <a:pt x="110794" y="279306"/>
                </a:lnTo>
                <a:lnTo>
                  <a:pt x="127436" y="278422"/>
                </a:lnTo>
                <a:lnTo>
                  <a:pt x="167121" y="266566"/>
                </a:lnTo>
                <a:lnTo>
                  <a:pt x="201289" y="234684"/>
                </a:lnTo>
                <a:lnTo>
                  <a:pt x="212384" y="218285"/>
                </a:lnTo>
                <a:lnTo>
                  <a:pt x="225308" y="201918"/>
                </a:lnTo>
                <a:lnTo>
                  <a:pt x="232684" y="195547"/>
                </a:lnTo>
                <a:lnTo>
                  <a:pt x="240090" y="190975"/>
                </a:lnTo>
                <a:lnTo>
                  <a:pt x="256702" y="183691"/>
                </a:lnTo>
                <a:lnTo>
                  <a:pt x="275173" y="181862"/>
                </a:lnTo>
                <a:lnTo>
                  <a:pt x="560770" y="181862"/>
                </a:lnTo>
                <a:lnTo>
                  <a:pt x="560527" y="178235"/>
                </a:lnTo>
                <a:lnTo>
                  <a:pt x="557753" y="164580"/>
                </a:lnTo>
                <a:lnTo>
                  <a:pt x="554034" y="151809"/>
                </a:lnTo>
                <a:lnTo>
                  <a:pt x="555894" y="149980"/>
                </a:lnTo>
                <a:lnTo>
                  <a:pt x="573908" y="129341"/>
                </a:lnTo>
                <a:lnTo>
                  <a:pt x="573908" y="59499"/>
                </a:lnTo>
                <a:lnTo>
                  <a:pt x="571591" y="55248"/>
                </a:lnTo>
                <a:lnTo>
                  <a:pt x="562355" y="44336"/>
                </a:lnTo>
                <a:lnTo>
                  <a:pt x="556808" y="38880"/>
                </a:lnTo>
                <a:lnTo>
                  <a:pt x="555705" y="37966"/>
                </a:lnTo>
                <a:lnTo>
                  <a:pt x="461711" y="37966"/>
                </a:lnTo>
                <a:lnTo>
                  <a:pt x="452475" y="32479"/>
                </a:lnTo>
                <a:lnTo>
                  <a:pt x="442325" y="27938"/>
                </a:lnTo>
                <a:lnTo>
                  <a:pt x="433090" y="23396"/>
                </a:lnTo>
                <a:lnTo>
                  <a:pt x="421995" y="18824"/>
                </a:lnTo>
                <a:lnTo>
                  <a:pt x="411845" y="15197"/>
                </a:lnTo>
                <a:lnTo>
                  <a:pt x="400781" y="11540"/>
                </a:lnTo>
                <a:lnTo>
                  <a:pt x="389686" y="8796"/>
                </a:lnTo>
                <a:lnTo>
                  <a:pt x="377677" y="5169"/>
                </a:lnTo>
                <a:lnTo>
                  <a:pt x="365668" y="3371"/>
                </a:lnTo>
                <a:lnTo>
                  <a:pt x="353659" y="597"/>
                </a:lnTo>
                <a:lnTo>
                  <a:pt x="349667" y="0"/>
                </a:lnTo>
                <a:close/>
              </a:path>
              <a:path w="574040" h="855344">
                <a:moveTo>
                  <a:pt x="516209" y="22482"/>
                </a:moveTo>
                <a:lnTo>
                  <a:pt x="502340" y="22482"/>
                </a:lnTo>
                <a:lnTo>
                  <a:pt x="489417" y="24280"/>
                </a:lnTo>
                <a:lnTo>
                  <a:pt x="482955" y="26109"/>
                </a:lnTo>
                <a:lnTo>
                  <a:pt x="466313" y="34308"/>
                </a:lnTo>
                <a:lnTo>
                  <a:pt x="461711" y="37966"/>
                </a:lnTo>
                <a:lnTo>
                  <a:pt x="555705" y="37966"/>
                </a:lnTo>
                <a:lnTo>
                  <a:pt x="516209" y="224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43016" name="object 8"/>
          <p:cNvSpPr>
            <a:spLocks/>
          </p:cNvSpPr>
          <p:nvPr/>
        </p:nvSpPr>
        <p:spPr bwMode="auto">
          <a:xfrm>
            <a:off x="8713788" y="982266"/>
            <a:ext cx="88900" cy="61913"/>
          </a:xfrm>
          <a:custGeom>
            <a:avLst/>
            <a:gdLst>
              <a:gd name="T0" fmla="*/ 49272 w 88265"/>
              <a:gd name="T1" fmla="*/ 0 h 83185"/>
              <a:gd name="T2" fmla="*/ 40001 w 88265"/>
              <a:gd name="T3" fmla="*/ 0 h 83185"/>
              <a:gd name="T4" fmla="*/ 35334 w 88265"/>
              <a:gd name="T5" fmla="*/ 907 h 83185"/>
              <a:gd name="T6" fmla="*/ 31620 w 88265"/>
              <a:gd name="T7" fmla="*/ 1784 h 83185"/>
              <a:gd name="T8" fmla="*/ 26984 w 88265"/>
              <a:gd name="T9" fmla="*/ 3599 h 83185"/>
              <a:gd name="T10" fmla="*/ 23239 w 88265"/>
              <a:gd name="T11" fmla="*/ 5413 h 83185"/>
              <a:gd name="T12" fmla="*/ 18603 w 88265"/>
              <a:gd name="T13" fmla="*/ 7228 h 83185"/>
              <a:gd name="T14" fmla="*/ 15810 w 88265"/>
              <a:gd name="T15" fmla="*/ 9921 h 83185"/>
              <a:gd name="T16" fmla="*/ 12095 w 88265"/>
              <a:gd name="T17" fmla="*/ 12643 h 83185"/>
              <a:gd name="T18" fmla="*/ 7429 w 88265"/>
              <a:gd name="T19" fmla="*/ 18964 h 83185"/>
              <a:gd name="T20" fmla="*/ 3715 w 88265"/>
              <a:gd name="T21" fmla="*/ 25286 h 83185"/>
              <a:gd name="T22" fmla="*/ 921 w 88265"/>
              <a:gd name="T23" fmla="*/ 32546 h 83185"/>
              <a:gd name="T24" fmla="*/ 0 w 88265"/>
              <a:gd name="T25" fmla="*/ 40652 h 83185"/>
              <a:gd name="T26" fmla="*/ 921 w 88265"/>
              <a:gd name="T27" fmla="*/ 48789 h 83185"/>
              <a:gd name="T28" fmla="*/ 3715 w 88265"/>
              <a:gd name="T29" fmla="*/ 56048 h 83185"/>
              <a:gd name="T30" fmla="*/ 7429 w 88265"/>
              <a:gd name="T31" fmla="*/ 63277 h 83185"/>
              <a:gd name="T32" fmla="*/ 12095 w 88265"/>
              <a:gd name="T33" fmla="*/ 69599 h 83185"/>
              <a:gd name="T34" fmla="*/ 15810 w 88265"/>
              <a:gd name="T35" fmla="*/ 72291 h 83185"/>
              <a:gd name="T36" fmla="*/ 18603 w 88265"/>
              <a:gd name="T37" fmla="*/ 75013 h 83185"/>
              <a:gd name="T38" fmla="*/ 23239 w 88265"/>
              <a:gd name="T39" fmla="*/ 76828 h 83185"/>
              <a:gd name="T40" fmla="*/ 26984 w 88265"/>
              <a:gd name="T41" fmla="*/ 78642 h 83185"/>
              <a:gd name="T42" fmla="*/ 31620 w 88265"/>
              <a:gd name="T43" fmla="*/ 80427 h 83185"/>
              <a:gd name="T44" fmla="*/ 35334 w 88265"/>
              <a:gd name="T45" fmla="*/ 81334 h 83185"/>
              <a:gd name="T46" fmla="*/ 40001 w 88265"/>
              <a:gd name="T47" fmla="*/ 82242 h 83185"/>
              <a:gd name="T48" fmla="*/ 44636 w 88265"/>
              <a:gd name="T49" fmla="*/ 82242 h 83185"/>
              <a:gd name="T50" fmla="*/ 80892 w 88265"/>
              <a:gd name="T51" fmla="*/ 64155 h 83185"/>
              <a:gd name="T52" fmla="*/ 88352 w 88265"/>
              <a:gd name="T53" fmla="*/ 40652 h 83185"/>
              <a:gd name="T54" fmla="*/ 87432 w 88265"/>
              <a:gd name="T55" fmla="*/ 32546 h 83185"/>
              <a:gd name="T56" fmla="*/ 85558 w 88265"/>
              <a:gd name="T57" fmla="*/ 25286 h 83185"/>
              <a:gd name="T58" fmla="*/ 81844 w 88265"/>
              <a:gd name="T59" fmla="*/ 18964 h 83185"/>
              <a:gd name="T60" fmla="*/ 76257 w 88265"/>
              <a:gd name="T61" fmla="*/ 12643 h 83185"/>
              <a:gd name="T62" fmla="*/ 72542 w 88265"/>
              <a:gd name="T63" fmla="*/ 9921 h 83185"/>
              <a:gd name="T64" fmla="*/ 69748 w 88265"/>
              <a:gd name="T65" fmla="*/ 7228 h 83185"/>
              <a:gd name="T66" fmla="*/ 62288 w 88265"/>
              <a:gd name="T67" fmla="*/ 3599 h 83185"/>
              <a:gd name="T68" fmla="*/ 57653 w 88265"/>
              <a:gd name="T69" fmla="*/ 1784 h 83185"/>
              <a:gd name="T70" fmla="*/ 53938 w 88265"/>
              <a:gd name="T71" fmla="*/ 907 h 83185"/>
              <a:gd name="T72" fmla="*/ 49272 w 88265"/>
              <a:gd name="T73" fmla="*/ 0 h 8318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88265" h="83185">
                <a:moveTo>
                  <a:pt x="48920" y="0"/>
                </a:moveTo>
                <a:lnTo>
                  <a:pt x="39715" y="0"/>
                </a:lnTo>
                <a:lnTo>
                  <a:pt x="35082" y="914"/>
                </a:lnTo>
                <a:lnTo>
                  <a:pt x="31394" y="1798"/>
                </a:lnTo>
                <a:lnTo>
                  <a:pt x="26791" y="3627"/>
                </a:lnTo>
                <a:lnTo>
                  <a:pt x="23073" y="5455"/>
                </a:lnTo>
                <a:lnTo>
                  <a:pt x="18470" y="7284"/>
                </a:lnTo>
                <a:lnTo>
                  <a:pt x="15697" y="9997"/>
                </a:lnTo>
                <a:lnTo>
                  <a:pt x="12009" y="12740"/>
                </a:lnTo>
                <a:lnTo>
                  <a:pt x="7376" y="19110"/>
                </a:lnTo>
                <a:lnTo>
                  <a:pt x="3688" y="25481"/>
                </a:lnTo>
                <a:lnTo>
                  <a:pt x="914" y="32796"/>
                </a:lnTo>
                <a:lnTo>
                  <a:pt x="0" y="40965"/>
                </a:lnTo>
                <a:lnTo>
                  <a:pt x="914" y="49164"/>
                </a:lnTo>
                <a:lnTo>
                  <a:pt x="3688" y="56479"/>
                </a:lnTo>
                <a:lnTo>
                  <a:pt x="7376" y="63764"/>
                </a:lnTo>
                <a:lnTo>
                  <a:pt x="12009" y="70134"/>
                </a:lnTo>
                <a:lnTo>
                  <a:pt x="15697" y="72847"/>
                </a:lnTo>
                <a:lnTo>
                  <a:pt x="18470" y="75590"/>
                </a:lnTo>
                <a:lnTo>
                  <a:pt x="23073" y="77419"/>
                </a:lnTo>
                <a:lnTo>
                  <a:pt x="26791" y="79247"/>
                </a:lnTo>
                <a:lnTo>
                  <a:pt x="31394" y="81046"/>
                </a:lnTo>
                <a:lnTo>
                  <a:pt x="35082" y="81960"/>
                </a:lnTo>
                <a:lnTo>
                  <a:pt x="39715" y="82875"/>
                </a:lnTo>
                <a:lnTo>
                  <a:pt x="44317" y="82875"/>
                </a:lnTo>
                <a:lnTo>
                  <a:pt x="80314" y="64648"/>
                </a:lnTo>
                <a:lnTo>
                  <a:pt x="87721" y="40965"/>
                </a:lnTo>
                <a:lnTo>
                  <a:pt x="86807" y="32796"/>
                </a:lnTo>
                <a:lnTo>
                  <a:pt x="84947" y="25481"/>
                </a:lnTo>
                <a:lnTo>
                  <a:pt x="81259" y="19110"/>
                </a:lnTo>
                <a:lnTo>
                  <a:pt x="75712" y="12740"/>
                </a:lnTo>
                <a:lnTo>
                  <a:pt x="72024" y="9997"/>
                </a:lnTo>
                <a:lnTo>
                  <a:pt x="69250" y="7284"/>
                </a:lnTo>
                <a:lnTo>
                  <a:pt x="61843" y="3627"/>
                </a:lnTo>
                <a:lnTo>
                  <a:pt x="57241" y="1798"/>
                </a:lnTo>
                <a:lnTo>
                  <a:pt x="53553" y="914"/>
                </a:lnTo>
                <a:lnTo>
                  <a:pt x="4892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43017" name="object 9"/>
          <p:cNvSpPr>
            <a:spLocks/>
          </p:cNvSpPr>
          <p:nvPr/>
        </p:nvSpPr>
        <p:spPr bwMode="auto">
          <a:xfrm>
            <a:off x="8437564" y="1333501"/>
            <a:ext cx="158750" cy="117872"/>
          </a:xfrm>
          <a:custGeom>
            <a:avLst/>
            <a:gdLst>
              <a:gd name="T0" fmla="*/ 87372 w 159384"/>
              <a:gd name="T1" fmla="*/ 0 h 158115"/>
              <a:gd name="T2" fmla="*/ 70826 w 159384"/>
              <a:gd name="T3" fmla="*/ 0 h 158115"/>
              <a:gd name="T4" fmla="*/ 48755 w 159384"/>
              <a:gd name="T5" fmla="*/ 5453 h 158115"/>
              <a:gd name="T6" fmla="*/ 12872 w 159384"/>
              <a:gd name="T7" fmla="*/ 34417 h 158115"/>
              <a:gd name="T8" fmla="*/ 0 w 159384"/>
              <a:gd name="T9" fmla="*/ 77861 h 158115"/>
              <a:gd name="T10" fmla="*/ 1852 w 159384"/>
              <a:gd name="T11" fmla="*/ 93252 h 158115"/>
              <a:gd name="T12" fmla="*/ 22981 w 159384"/>
              <a:gd name="T13" fmla="*/ 134001 h 158115"/>
              <a:gd name="T14" fmla="*/ 56103 w 159384"/>
              <a:gd name="T15" fmla="*/ 152996 h 158115"/>
              <a:gd name="T16" fmla="*/ 70826 w 159384"/>
              <a:gd name="T17" fmla="*/ 156632 h 158115"/>
              <a:gd name="T18" fmla="*/ 79114 w 159384"/>
              <a:gd name="T19" fmla="*/ 156632 h 158115"/>
              <a:gd name="T20" fmla="*/ 116790 w 159384"/>
              <a:gd name="T21" fmla="*/ 147574 h 158115"/>
              <a:gd name="T22" fmla="*/ 145297 w 159384"/>
              <a:gd name="T23" fmla="*/ 120398 h 158115"/>
              <a:gd name="T24" fmla="*/ 147148 w 159384"/>
              <a:gd name="T25" fmla="*/ 119489 h 158115"/>
              <a:gd name="T26" fmla="*/ 148090 w 159384"/>
              <a:gd name="T27" fmla="*/ 117701 h 158115"/>
              <a:gd name="T28" fmla="*/ 149000 w 159384"/>
              <a:gd name="T29" fmla="*/ 116793 h 158115"/>
              <a:gd name="T30" fmla="*/ 152673 w 159384"/>
              <a:gd name="T31" fmla="*/ 107733 h 158115"/>
              <a:gd name="T32" fmla="*/ 155436 w 159384"/>
              <a:gd name="T33" fmla="*/ 98705 h 158115"/>
              <a:gd name="T34" fmla="*/ 157288 w 159384"/>
              <a:gd name="T35" fmla="*/ 88737 h 158115"/>
              <a:gd name="T36" fmla="*/ 158199 w 159384"/>
              <a:gd name="T37" fmla="*/ 77861 h 158115"/>
              <a:gd name="T38" fmla="*/ 156347 w 159384"/>
              <a:gd name="T39" fmla="*/ 62471 h 158115"/>
              <a:gd name="T40" fmla="*/ 135217 w 159384"/>
              <a:gd name="T41" fmla="*/ 22631 h 158115"/>
              <a:gd name="T42" fmla="*/ 109443 w 159384"/>
              <a:gd name="T43" fmla="*/ 5453 h 158115"/>
              <a:gd name="T44" fmla="*/ 87372 w 159384"/>
              <a:gd name="T45" fmla="*/ 0 h 15811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59384" h="158115">
                <a:moveTo>
                  <a:pt x="87721" y="0"/>
                </a:moveTo>
                <a:lnTo>
                  <a:pt x="71109" y="0"/>
                </a:lnTo>
                <a:lnTo>
                  <a:pt x="48950" y="5486"/>
                </a:lnTo>
                <a:lnTo>
                  <a:pt x="12923" y="34625"/>
                </a:lnTo>
                <a:lnTo>
                  <a:pt x="0" y="78333"/>
                </a:lnTo>
                <a:lnTo>
                  <a:pt x="1859" y="93817"/>
                </a:lnTo>
                <a:lnTo>
                  <a:pt x="23073" y="134813"/>
                </a:lnTo>
                <a:lnTo>
                  <a:pt x="56327" y="153923"/>
                </a:lnTo>
                <a:lnTo>
                  <a:pt x="71109" y="157581"/>
                </a:lnTo>
                <a:lnTo>
                  <a:pt x="79430" y="157581"/>
                </a:lnTo>
                <a:lnTo>
                  <a:pt x="117256" y="148468"/>
                </a:lnTo>
                <a:lnTo>
                  <a:pt x="145877" y="121127"/>
                </a:lnTo>
                <a:lnTo>
                  <a:pt x="147736" y="120213"/>
                </a:lnTo>
                <a:lnTo>
                  <a:pt x="148681" y="118414"/>
                </a:lnTo>
                <a:lnTo>
                  <a:pt x="149595" y="117500"/>
                </a:lnTo>
                <a:lnTo>
                  <a:pt x="153283" y="108386"/>
                </a:lnTo>
                <a:lnTo>
                  <a:pt x="156057" y="99303"/>
                </a:lnTo>
                <a:lnTo>
                  <a:pt x="157916" y="89275"/>
                </a:lnTo>
                <a:lnTo>
                  <a:pt x="158831" y="78333"/>
                </a:lnTo>
                <a:lnTo>
                  <a:pt x="156971" y="62849"/>
                </a:lnTo>
                <a:lnTo>
                  <a:pt x="135757" y="22768"/>
                </a:lnTo>
                <a:lnTo>
                  <a:pt x="109880" y="5486"/>
                </a:lnTo>
                <a:lnTo>
                  <a:pt x="8772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43018" name="object 10"/>
          <p:cNvSpPr>
            <a:spLocks/>
          </p:cNvSpPr>
          <p:nvPr/>
        </p:nvSpPr>
        <p:spPr bwMode="auto">
          <a:xfrm>
            <a:off x="8299450" y="973932"/>
            <a:ext cx="463550" cy="302419"/>
          </a:xfrm>
          <a:custGeom>
            <a:avLst/>
            <a:gdLst>
              <a:gd name="T0" fmla="*/ 236726 w 462915"/>
              <a:gd name="T1" fmla="*/ 89557 h 401955"/>
              <a:gd name="T2" fmla="*/ 273719 w 462915"/>
              <a:gd name="T3" fmla="*/ 98669 h 401955"/>
              <a:gd name="T4" fmla="*/ 314374 w 462915"/>
              <a:gd name="T5" fmla="*/ 165387 h 401955"/>
              <a:gd name="T6" fmla="*/ 294047 w 462915"/>
              <a:gd name="T7" fmla="*/ 222931 h 401955"/>
              <a:gd name="T8" fmla="*/ 228394 w 462915"/>
              <a:gd name="T9" fmla="*/ 265891 h 401955"/>
              <a:gd name="T10" fmla="*/ 164603 w 462915"/>
              <a:gd name="T11" fmla="*/ 317046 h 401955"/>
              <a:gd name="T12" fmla="*/ 155325 w 462915"/>
              <a:gd name="T13" fmla="*/ 363643 h 401955"/>
              <a:gd name="T14" fmla="*/ 177514 w 462915"/>
              <a:gd name="T15" fmla="*/ 398378 h 401955"/>
              <a:gd name="T16" fmla="*/ 187708 w 462915"/>
              <a:gd name="T17" fmla="*/ 401099 h 401955"/>
              <a:gd name="T18" fmla="*/ 197872 w 462915"/>
              <a:gd name="T19" fmla="*/ 402934 h 401955"/>
              <a:gd name="T20" fmla="*/ 258886 w 462915"/>
              <a:gd name="T21" fmla="*/ 386514 h 401955"/>
              <a:gd name="T22" fmla="*/ 290354 w 462915"/>
              <a:gd name="T23" fmla="*/ 342637 h 401955"/>
              <a:gd name="T24" fmla="*/ 322707 w 462915"/>
              <a:gd name="T25" fmla="*/ 319797 h 401955"/>
              <a:gd name="T26" fmla="*/ 380057 w 462915"/>
              <a:gd name="T27" fmla="*/ 290566 h 401955"/>
              <a:gd name="T28" fmla="*/ 453096 w 462915"/>
              <a:gd name="T29" fmla="*/ 217458 h 401955"/>
              <a:gd name="T30" fmla="*/ 394830 w 462915"/>
              <a:gd name="T31" fmla="*/ 214706 h 401955"/>
              <a:gd name="T32" fmla="*/ 348590 w 462915"/>
              <a:gd name="T33" fmla="*/ 204678 h 401955"/>
              <a:gd name="T34" fmla="*/ 340287 w 462915"/>
              <a:gd name="T35" fmla="*/ 200121 h 401955"/>
              <a:gd name="T36" fmla="*/ 330123 w 462915"/>
              <a:gd name="T37" fmla="*/ 187310 h 401955"/>
              <a:gd name="T38" fmla="*/ 330123 w 462915"/>
              <a:gd name="T39" fmla="*/ 168108 h 401955"/>
              <a:gd name="T40" fmla="*/ 344895 w 462915"/>
              <a:gd name="T41" fmla="*/ 152606 h 401955"/>
              <a:gd name="T42" fmla="*/ 463089 w 462915"/>
              <a:gd name="T43" fmla="*/ 150741 h 401955"/>
              <a:gd name="T44" fmla="*/ 460482 w 462915"/>
              <a:gd name="T45" fmla="*/ 133404 h 401955"/>
              <a:gd name="T46" fmla="*/ 450318 w 462915"/>
              <a:gd name="T47" fmla="*/ 123344 h 401955"/>
              <a:gd name="T48" fmla="*/ 429045 w 462915"/>
              <a:gd name="T49" fmla="*/ 117871 h 401955"/>
              <a:gd name="T50" fmla="*/ 405024 w 462915"/>
              <a:gd name="T51" fmla="*/ 101421 h 401955"/>
              <a:gd name="T52" fmla="*/ 395263 w 462915"/>
              <a:gd name="T53" fmla="*/ 89557 h 401955"/>
              <a:gd name="T54" fmla="*/ 226532 w 462915"/>
              <a:gd name="T55" fmla="*/ 0 h 401955"/>
              <a:gd name="T56" fmla="*/ 139636 w 462915"/>
              <a:gd name="T57" fmla="*/ 10059 h 401955"/>
              <a:gd name="T58" fmla="*/ 89703 w 462915"/>
              <a:gd name="T59" fmla="*/ 29230 h 401955"/>
              <a:gd name="T60" fmla="*/ 40685 w 462915"/>
              <a:gd name="T61" fmla="*/ 61213 h 401955"/>
              <a:gd name="T62" fmla="*/ 0 w 462915"/>
              <a:gd name="T63" fmla="*/ 129735 h 401955"/>
              <a:gd name="T64" fmla="*/ 15719 w 462915"/>
              <a:gd name="T65" fmla="*/ 174499 h 401955"/>
              <a:gd name="T66" fmla="*/ 69345 w 462915"/>
              <a:gd name="T67" fmla="*/ 186393 h 401955"/>
              <a:gd name="T68" fmla="*/ 121110 w 462915"/>
              <a:gd name="T69" fmla="*/ 148019 h 401955"/>
              <a:gd name="T70" fmla="*/ 174767 w 462915"/>
              <a:gd name="T71" fmla="*/ 100504 h 401955"/>
              <a:gd name="T72" fmla="*/ 225617 w 462915"/>
              <a:gd name="T73" fmla="*/ 89557 h 401955"/>
              <a:gd name="T74" fmla="*/ 389305 w 462915"/>
              <a:gd name="T75" fmla="*/ 78580 h 401955"/>
              <a:gd name="T76" fmla="*/ 383751 w 462915"/>
              <a:gd name="T77" fmla="*/ 51154 h 401955"/>
              <a:gd name="T78" fmla="*/ 384666 w 462915"/>
              <a:gd name="T79" fmla="*/ 43846 h 401955"/>
              <a:gd name="T80" fmla="*/ 343065 w 462915"/>
              <a:gd name="T81" fmla="*/ 17367 h 401955"/>
              <a:gd name="T82" fmla="*/ 271857 w 462915"/>
              <a:gd name="T83" fmla="*/ 2752 h 401955"/>
              <a:gd name="T84" fmla="*/ 249668 w 462915"/>
              <a:gd name="T85" fmla="*/ 917 h 401955"/>
              <a:gd name="T86" fmla="*/ 463089 w 462915"/>
              <a:gd name="T87" fmla="*/ 150741 h 401955"/>
              <a:gd name="T88" fmla="*/ 363392 w 462915"/>
              <a:gd name="T89" fmla="*/ 151689 h 401955"/>
              <a:gd name="T90" fmla="*/ 382804 w 462915"/>
              <a:gd name="T91" fmla="*/ 157162 h 401955"/>
              <a:gd name="T92" fmla="*/ 439209 w 462915"/>
              <a:gd name="T93" fmla="*/ 163552 h 401955"/>
              <a:gd name="T94" fmla="*/ 463260 w 462915"/>
              <a:gd name="T95" fmla="*/ 162635 h 401955"/>
              <a:gd name="T96" fmla="*/ 463089 w 462915"/>
              <a:gd name="T97" fmla="*/ 150741 h 40195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462915" h="401955">
                <a:moveTo>
                  <a:pt x="394722" y="89275"/>
                </a:moveTo>
                <a:lnTo>
                  <a:pt x="236402" y="89275"/>
                </a:lnTo>
                <a:lnTo>
                  <a:pt x="256702" y="92903"/>
                </a:lnTo>
                <a:lnTo>
                  <a:pt x="273344" y="98358"/>
                </a:lnTo>
                <a:lnTo>
                  <a:pt x="307482" y="132069"/>
                </a:lnTo>
                <a:lnTo>
                  <a:pt x="313943" y="164866"/>
                </a:lnTo>
                <a:lnTo>
                  <a:pt x="313029" y="182178"/>
                </a:lnTo>
                <a:lnTo>
                  <a:pt x="293644" y="222229"/>
                </a:lnTo>
                <a:lnTo>
                  <a:pt x="249326" y="254111"/>
                </a:lnTo>
                <a:lnTo>
                  <a:pt x="228081" y="265054"/>
                </a:lnTo>
                <a:lnTo>
                  <a:pt x="194828" y="284165"/>
                </a:lnTo>
                <a:lnTo>
                  <a:pt x="164378" y="316047"/>
                </a:lnTo>
                <a:lnTo>
                  <a:pt x="155112" y="353415"/>
                </a:lnTo>
                <a:lnTo>
                  <a:pt x="155112" y="362498"/>
                </a:lnTo>
                <a:lnTo>
                  <a:pt x="173583" y="394380"/>
                </a:lnTo>
                <a:lnTo>
                  <a:pt x="177271" y="397123"/>
                </a:lnTo>
                <a:lnTo>
                  <a:pt x="181904" y="398038"/>
                </a:lnTo>
                <a:lnTo>
                  <a:pt x="187451" y="399836"/>
                </a:lnTo>
                <a:lnTo>
                  <a:pt x="192084" y="400751"/>
                </a:lnTo>
                <a:lnTo>
                  <a:pt x="197601" y="401665"/>
                </a:lnTo>
                <a:lnTo>
                  <a:pt x="217931" y="401665"/>
                </a:lnTo>
                <a:lnTo>
                  <a:pt x="258531" y="385297"/>
                </a:lnTo>
                <a:lnTo>
                  <a:pt x="273344" y="359785"/>
                </a:lnTo>
                <a:lnTo>
                  <a:pt x="289956" y="341558"/>
                </a:lnTo>
                <a:lnTo>
                  <a:pt x="300106" y="333359"/>
                </a:lnTo>
                <a:lnTo>
                  <a:pt x="322265" y="318790"/>
                </a:lnTo>
                <a:lnTo>
                  <a:pt x="348112" y="306049"/>
                </a:lnTo>
                <a:lnTo>
                  <a:pt x="379536" y="289651"/>
                </a:lnTo>
                <a:lnTo>
                  <a:pt x="422909" y="259567"/>
                </a:lnTo>
                <a:lnTo>
                  <a:pt x="452475" y="216773"/>
                </a:lnTo>
                <a:lnTo>
                  <a:pt x="432175" y="216773"/>
                </a:lnTo>
                <a:lnTo>
                  <a:pt x="394289" y="214030"/>
                </a:lnTo>
                <a:lnTo>
                  <a:pt x="381365" y="212201"/>
                </a:lnTo>
                <a:lnTo>
                  <a:pt x="348112" y="204033"/>
                </a:lnTo>
                <a:lnTo>
                  <a:pt x="347197" y="203118"/>
                </a:lnTo>
                <a:lnTo>
                  <a:pt x="339821" y="199491"/>
                </a:lnTo>
                <a:lnTo>
                  <a:pt x="333359" y="194005"/>
                </a:lnTo>
                <a:lnTo>
                  <a:pt x="329671" y="186720"/>
                </a:lnTo>
                <a:lnTo>
                  <a:pt x="327812" y="177606"/>
                </a:lnTo>
                <a:lnTo>
                  <a:pt x="329671" y="167579"/>
                </a:lnTo>
                <a:lnTo>
                  <a:pt x="336102" y="158495"/>
                </a:lnTo>
                <a:lnTo>
                  <a:pt x="344423" y="152125"/>
                </a:lnTo>
                <a:lnTo>
                  <a:pt x="354604" y="150266"/>
                </a:lnTo>
                <a:lnTo>
                  <a:pt x="462455" y="150266"/>
                </a:lnTo>
                <a:lnTo>
                  <a:pt x="461711" y="142097"/>
                </a:lnTo>
                <a:lnTo>
                  <a:pt x="459851" y="132984"/>
                </a:lnTo>
                <a:lnTo>
                  <a:pt x="457108" y="122956"/>
                </a:lnTo>
                <a:lnTo>
                  <a:pt x="449701" y="122956"/>
                </a:lnTo>
                <a:lnTo>
                  <a:pt x="434919" y="119298"/>
                </a:lnTo>
                <a:lnTo>
                  <a:pt x="428457" y="117500"/>
                </a:lnTo>
                <a:lnTo>
                  <a:pt x="415533" y="110215"/>
                </a:lnTo>
                <a:lnTo>
                  <a:pt x="404469" y="101102"/>
                </a:lnTo>
                <a:lnTo>
                  <a:pt x="395203" y="90159"/>
                </a:lnTo>
                <a:lnTo>
                  <a:pt x="394722" y="89275"/>
                </a:lnTo>
                <a:close/>
              </a:path>
              <a:path w="462915" h="401955">
                <a:moveTo>
                  <a:pt x="238231" y="0"/>
                </a:moveTo>
                <a:lnTo>
                  <a:pt x="226222" y="0"/>
                </a:lnTo>
                <a:lnTo>
                  <a:pt x="188396" y="1828"/>
                </a:lnTo>
                <a:lnTo>
                  <a:pt x="139445" y="10027"/>
                </a:lnTo>
                <a:lnTo>
                  <a:pt x="100644" y="23682"/>
                </a:lnTo>
                <a:lnTo>
                  <a:pt x="89580" y="29138"/>
                </a:lnTo>
                <a:lnTo>
                  <a:pt x="78485" y="33710"/>
                </a:lnTo>
                <a:lnTo>
                  <a:pt x="40629" y="61020"/>
                </a:lnTo>
                <a:lnTo>
                  <a:pt x="12923" y="94731"/>
                </a:lnTo>
                <a:lnTo>
                  <a:pt x="0" y="129326"/>
                </a:lnTo>
                <a:lnTo>
                  <a:pt x="0" y="135727"/>
                </a:lnTo>
                <a:lnTo>
                  <a:pt x="15697" y="173949"/>
                </a:lnTo>
                <a:lnTo>
                  <a:pt x="53553" y="185806"/>
                </a:lnTo>
                <a:lnTo>
                  <a:pt x="69250" y="185806"/>
                </a:lnTo>
                <a:lnTo>
                  <a:pt x="104333" y="169407"/>
                </a:lnTo>
                <a:lnTo>
                  <a:pt x="120944" y="147553"/>
                </a:lnTo>
                <a:lnTo>
                  <a:pt x="133898" y="131155"/>
                </a:lnTo>
                <a:lnTo>
                  <a:pt x="174528" y="100187"/>
                </a:lnTo>
                <a:lnTo>
                  <a:pt x="213299" y="90159"/>
                </a:lnTo>
                <a:lnTo>
                  <a:pt x="225308" y="89275"/>
                </a:lnTo>
                <a:lnTo>
                  <a:pt x="394722" y="89275"/>
                </a:lnTo>
                <a:lnTo>
                  <a:pt x="388772" y="78333"/>
                </a:lnTo>
                <a:lnTo>
                  <a:pt x="384139" y="64678"/>
                </a:lnTo>
                <a:lnTo>
                  <a:pt x="383225" y="50993"/>
                </a:lnTo>
                <a:lnTo>
                  <a:pt x="383225" y="47365"/>
                </a:lnTo>
                <a:lnTo>
                  <a:pt x="384139" y="43708"/>
                </a:lnTo>
                <a:lnTo>
                  <a:pt x="384139" y="40081"/>
                </a:lnTo>
                <a:lnTo>
                  <a:pt x="342595" y="17312"/>
                </a:lnTo>
                <a:lnTo>
                  <a:pt x="293644" y="5455"/>
                </a:lnTo>
                <a:lnTo>
                  <a:pt x="271485" y="2743"/>
                </a:lnTo>
                <a:lnTo>
                  <a:pt x="260390" y="914"/>
                </a:lnTo>
                <a:lnTo>
                  <a:pt x="249326" y="914"/>
                </a:lnTo>
                <a:lnTo>
                  <a:pt x="238231" y="0"/>
                </a:lnTo>
                <a:close/>
              </a:path>
              <a:path w="462915" h="401955">
                <a:moveTo>
                  <a:pt x="462455" y="150266"/>
                </a:moveTo>
                <a:lnTo>
                  <a:pt x="361035" y="150266"/>
                </a:lnTo>
                <a:lnTo>
                  <a:pt x="362894" y="151211"/>
                </a:lnTo>
                <a:lnTo>
                  <a:pt x="372130" y="153923"/>
                </a:lnTo>
                <a:lnTo>
                  <a:pt x="382280" y="156667"/>
                </a:lnTo>
                <a:lnTo>
                  <a:pt x="404469" y="160294"/>
                </a:lnTo>
                <a:lnTo>
                  <a:pt x="438607" y="163037"/>
                </a:lnTo>
                <a:lnTo>
                  <a:pt x="459851" y="163037"/>
                </a:lnTo>
                <a:lnTo>
                  <a:pt x="462625" y="162123"/>
                </a:lnTo>
                <a:lnTo>
                  <a:pt x="462625" y="152125"/>
                </a:lnTo>
                <a:lnTo>
                  <a:pt x="462455" y="15026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43019" name="object 11"/>
          <p:cNvSpPr>
            <a:spLocks/>
          </p:cNvSpPr>
          <p:nvPr/>
        </p:nvSpPr>
        <p:spPr bwMode="auto">
          <a:xfrm>
            <a:off x="8605839" y="1000125"/>
            <a:ext cx="31750" cy="25004"/>
          </a:xfrm>
          <a:custGeom>
            <a:avLst/>
            <a:gdLst>
              <a:gd name="T0" fmla="*/ 15390 w 32384"/>
              <a:gd name="T1" fmla="*/ 0 h 33020"/>
              <a:gd name="T2" fmla="*/ 9054 w 32384"/>
              <a:gd name="T3" fmla="*/ 892 h 33020"/>
              <a:gd name="T4" fmla="*/ 4512 w 32384"/>
              <a:gd name="T5" fmla="*/ 4585 h 33020"/>
              <a:gd name="T6" fmla="*/ 896 w 32384"/>
              <a:gd name="T7" fmla="*/ 10093 h 33020"/>
              <a:gd name="T8" fmla="*/ 0 w 32384"/>
              <a:gd name="T9" fmla="*/ 16525 h 33020"/>
              <a:gd name="T10" fmla="*/ 896 w 32384"/>
              <a:gd name="T11" fmla="*/ 22987 h 33020"/>
              <a:gd name="T12" fmla="*/ 4512 w 32384"/>
              <a:gd name="T13" fmla="*/ 28496 h 33020"/>
              <a:gd name="T14" fmla="*/ 9054 w 32384"/>
              <a:gd name="T15" fmla="*/ 32189 h 33020"/>
              <a:gd name="T16" fmla="*/ 15390 w 32384"/>
              <a:gd name="T17" fmla="*/ 33081 h 33020"/>
              <a:gd name="T18" fmla="*/ 21724 w 32384"/>
              <a:gd name="T19" fmla="*/ 32189 h 33020"/>
              <a:gd name="T20" fmla="*/ 27164 w 32384"/>
              <a:gd name="T21" fmla="*/ 28496 h 33020"/>
              <a:gd name="T22" fmla="*/ 30779 w 32384"/>
              <a:gd name="T23" fmla="*/ 22987 h 33020"/>
              <a:gd name="T24" fmla="*/ 31675 w 32384"/>
              <a:gd name="T25" fmla="*/ 16525 h 33020"/>
              <a:gd name="T26" fmla="*/ 30779 w 32384"/>
              <a:gd name="T27" fmla="*/ 10093 h 33020"/>
              <a:gd name="T28" fmla="*/ 27164 w 32384"/>
              <a:gd name="T29" fmla="*/ 4585 h 33020"/>
              <a:gd name="T30" fmla="*/ 21724 w 32384"/>
              <a:gd name="T31" fmla="*/ 892 h 33020"/>
              <a:gd name="T32" fmla="*/ 15390 w 32384"/>
              <a:gd name="T33" fmla="*/ 0 h 3302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2384" h="33020">
                <a:moveTo>
                  <a:pt x="15697" y="0"/>
                </a:moveTo>
                <a:lnTo>
                  <a:pt x="9235" y="883"/>
                </a:lnTo>
                <a:lnTo>
                  <a:pt x="4602" y="4541"/>
                </a:lnTo>
                <a:lnTo>
                  <a:pt x="914" y="9997"/>
                </a:lnTo>
                <a:lnTo>
                  <a:pt x="0" y="16367"/>
                </a:lnTo>
                <a:lnTo>
                  <a:pt x="914" y="22768"/>
                </a:lnTo>
                <a:lnTo>
                  <a:pt x="4602" y="28224"/>
                </a:lnTo>
                <a:lnTo>
                  <a:pt x="9235" y="31882"/>
                </a:lnTo>
                <a:lnTo>
                  <a:pt x="15697" y="32765"/>
                </a:lnTo>
                <a:lnTo>
                  <a:pt x="22158" y="31882"/>
                </a:lnTo>
                <a:lnTo>
                  <a:pt x="27706" y="28224"/>
                </a:lnTo>
                <a:lnTo>
                  <a:pt x="31394" y="22768"/>
                </a:lnTo>
                <a:lnTo>
                  <a:pt x="32308" y="16367"/>
                </a:lnTo>
                <a:lnTo>
                  <a:pt x="31394" y="9997"/>
                </a:lnTo>
                <a:lnTo>
                  <a:pt x="27706" y="4541"/>
                </a:lnTo>
                <a:lnTo>
                  <a:pt x="22158" y="883"/>
                </a:lnTo>
                <a:lnTo>
                  <a:pt x="1569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43020" name="object 12"/>
          <p:cNvSpPr>
            <a:spLocks/>
          </p:cNvSpPr>
          <p:nvPr/>
        </p:nvSpPr>
        <p:spPr bwMode="auto">
          <a:xfrm>
            <a:off x="8742363" y="1000125"/>
            <a:ext cx="31750" cy="25004"/>
          </a:xfrm>
          <a:custGeom>
            <a:avLst/>
            <a:gdLst>
              <a:gd name="T0" fmla="*/ 16316 w 32384"/>
              <a:gd name="T1" fmla="*/ 0 h 33020"/>
              <a:gd name="T2" fmla="*/ 9981 w 32384"/>
              <a:gd name="T3" fmla="*/ 892 h 33020"/>
              <a:gd name="T4" fmla="*/ 4541 w 32384"/>
              <a:gd name="T5" fmla="*/ 4585 h 33020"/>
              <a:gd name="T6" fmla="*/ 926 w 32384"/>
              <a:gd name="T7" fmla="*/ 10093 h 33020"/>
              <a:gd name="T8" fmla="*/ 0 w 32384"/>
              <a:gd name="T9" fmla="*/ 16525 h 33020"/>
              <a:gd name="T10" fmla="*/ 926 w 32384"/>
              <a:gd name="T11" fmla="*/ 22987 h 33020"/>
              <a:gd name="T12" fmla="*/ 4541 w 32384"/>
              <a:gd name="T13" fmla="*/ 28496 h 33020"/>
              <a:gd name="T14" fmla="*/ 9981 w 32384"/>
              <a:gd name="T15" fmla="*/ 32189 h 33020"/>
              <a:gd name="T16" fmla="*/ 16316 w 32384"/>
              <a:gd name="T17" fmla="*/ 33081 h 33020"/>
              <a:gd name="T18" fmla="*/ 21755 w 32384"/>
              <a:gd name="T19" fmla="*/ 32189 h 33020"/>
              <a:gd name="T20" fmla="*/ 27193 w 32384"/>
              <a:gd name="T21" fmla="*/ 28496 h 33020"/>
              <a:gd name="T22" fmla="*/ 30809 w 32384"/>
              <a:gd name="T23" fmla="*/ 22987 h 33020"/>
              <a:gd name="T24" fmla="*/ 31706 w 32384"/>
              <a:gd name="T25" fmla="*/ 16525 h 33020"/>
              <a:gd name="T26" fmla="*/ 30809 w 32384"/>
              <a:gd name="T27" fmla="*/ 10093 h 33020"/>
              <a:gd name="T28" fmla="*/ 27193 w 32384"/>
              <a:gd name="T29" fmla="*/ 4585 h 33020"/>
              <a:gd name="T30" fmla="*/ 21755 w 32384"/>
              <a:gd name="T31" fmla="*/ 892 h 33020"/>
              <a:gd name="T32" fmla="*/ 16316 w 32384"/>
              <a:gd name="T33" fmla="*/ 0 h 3302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2384" h="33020">
                <a:moveTo>
                  <a:pt x="16642" y="0"/>
                </a:moveTo>
                <a:lnTo>
                  <a:pt x="10180" y="883"/>
                </a:lnTo>
                <a:lnTo>
                  <a:pt x="4632" y="4541"/>
                </a:lnTo>
                <a:lnTo>
                  <a:pt x="944" y="9997"/>
                </a:lnTo>
                <a:lnTo>
                  <a:pt x="0" y="16367"/>
                </a:lnTo>
                <a:lnTo>
                  <a:pt x="944" y="22768"/>
                </a:lnTo>
                <a:lnTo>
                  <a:pt x="4632" y="28224"/>
                </a:lnTo>
                <a:lnTo>
                  <a:pt x="10180" y="31882"/>
                </a:lnTo>
                <a:lnTo>
                  <a:pt x="16642" y="32765"/>
                </a:lnTo>
                <a:lnTo>
                  <a:pt x="22189" y="31882"/>
                </a:lnTo>
                <a:lnTo>
                  <a:pt x="27736" y="28224"/>
                </a:lnTo>
                <a:lnTo>
                  <a:pt x="31424" y="22768"/>
                </a:lnTo>
                <a:lnTo>
                  <a:pt x="32339" y="16367"/>
                </a:lnTo>
                <a:lnTo>
                  <a:pt x="31424" y="9997"/>
                </a:lnTo>
                <a:lnTo>
                  <a:pt x="27736" y="4541"/>
                </a:lnTo>
                <a:lnTo>
                  <a:pt x="22189" y="883"/>
                </a:lnTo>
                <a:lnTo>
                  <a:pt x="1664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Tree>
    <p:extLst>
      <p:ext uri="{BB962C8B-B14F-4D97-AF65-F5344CB8AC3E}">
        <p14:creationId xmlns:p14="http://schemas.microsoft.com/office/powerpoint/2010/main" val="24791330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Conclusion</a:t>
            </a:r>
            <a:endParaRPr lang="en-US" dirty="0"/>
          </a:p>
        </p:txBody>
      </p:sp>
      <p:sp>
        <p:nvSpPr>
          <p:cNvPr id="3" name="Content Placeholder 2"/>
          <p:cNvSpPr>
            <a:spLocks noGrp="1"/>
          </p:cNvSpPr>
          <p:nvPr>
            <p:ph idx="1"/>
          </p:nvPr>
        </p:nvSpPr>
        <p:spPr/>
        <p:txBody>
          <a:bodyPr>
            <a:normAutofit lnSpcReduction="10000"/>
          </a:bodyPr>
          <a:lstStyle/>
          <a:p>
            <a:r>
              <a:rPr lang="en-US" dirty="0"/>
              <a:t>To a business manager, the data mining process is useful as a framework for </a:t>
            </a:r>
            <a:r>
              <a:rPr lang="en-US" dirty="0" smtClean="0"/>
              <a:t>analyzing a </a:t>
            </a:r>
            <a:r>
              <a:rPr lang="en-US" dirty="0"/>
              <a:t>data mining project or proposal. The process provides a systematic organization, </a:t>
            </a:r>
            <a:r>
              <a:rPr lang="en-US" dirty="0" smtClean="0"/>
              <a:t>including a </a:t>
            </a:r>
            <a:r>
              <a:rPr lang="en-US" dirty="0"/>
              <a:t>set of questions that can be asked about a project or a proposed project to </a:t>
            </a:r>
            <a:r>
              <a:rPr lang="en-US" dirty="0" smtClean="0"/>
              <a:t>help understand </a:t>
            </a:r>
            <a:r>
              <a:rPr lang="en-US" dirty="0"/>
              <a:t>whether the project is well conceived or is fundamentally flawed. </a:t>
            </a:r>
          </a:p>
        </p:txBody>
      </p:sp>
    </p:spTree>
    <p:extLst>
      <p:ext uri="{BB962C8B-B14F-4D97-AF65-F5344CB8AC3E}">
        <p14:creationId xmlns:p14="http://schemas.microsoft.com/office/powerpoint/2010/main" val="16477337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References</a:t>
            </a:r>
            <a:endParaRPr lang="en-US" dirty="0"/>
          </a:p>
        </p:txBody>
      </p:sp>
      <p:sp>
        <p:nvSpPr>
          <p:cNvPr id="3" name="Content Placeholder 2"/>
          <p:cNvSpPr>
            <a:spLocks noGrp="1"/>
          </p:cNvSpPr>
          <p:nvPr>
            <p:ph idx="1"/>
          </p:nvPr>
        </p:nvSpPr>
        <p:spPr/>
        <p:txBody>
          <a:bodyPr>
            <a:normAutofit lnSpcReduction="10000"/>
          </a:bodyPr>
          <a:lstStyle/>
          <a:p>
            <a:pPr marL="266700" indent="-257175">
              <a:buFont typeface="Wingdings" panose="05000000000000000000" pitchFamily="2" charset="2"/>
              <a:buChar char="q"/>
            </a:pPr>
            <a:r>
              <a:rPr lang="en-US" altLang="en-US" dirty="0">
                <a:solidFill>
                  <a:srgbClr val="252525"/>
                </a:solidFill>
                <a:latin typeface="Times New Roman" pitchFamily="18" charset="0"/>
                <a:cs typeface="Times New Roman" pitchFamily="18" charset="0"/>
              </a:rPr>
              <a:t>Provost, F.; Fawcett, T.: Data Science for Business; Fundamental Principles of Data Mining and Data- Analytic Thinking. O‘Reilly, CA 95472, 2013.</a:t>
            </a:r>
            <a:endParaRPr lang="en-US" altLang="en-US" dirty="0">
              <a:latin typeface="Times New Roman" panose="02020603050405020304" pitchFamily="18" charset="0"/>
              <a:cs typeface="Times New Roman" panose="02020603050405020304" pitchFamily="18" charset="0"/>
            </a:endParaRPr>
          </a:p>
          <a:p>
            <a:pPr marL="266700" indent="-257175">
              <a:buFont typeface="Wingdings" panose="05000000000000000000" pitchFamily="2" charset="2"/>
              <a:buChar char="q"/>
            </a:pPr>
            <a:r>
              <a:rPr lang="en-US" altLang="en-US" dirty="0" smtClean="0">
                <a:solidFill>
                  <a:srgbClr val="252525"/>
                </a:solidFill>
                <a:latin typeface="Times New Roman" panose="02020603050405020304" pitchFamily="18" charset="0"/>
                <a:cs typeface="Times New Roman" panose="02020603050405020304" pitchFamily="18" charset="0"/>
              </a:rPr>
              <a:t>Carlo </a:t>
            </a:r>
            <a:r>
              <a:rPr lang="en-US" altLang="en-US" dirty="0" err="1">
                <a:solidFill>
                  <a:srgbClr val="252525"/>
                </a:solidFill>
                <a:latin typeface="Times New Roman" panose="02020603050405020304" pitchFamily="18" charset="0"/>
                <a:cs typeface="Times New Roman" panose="02020603050405020304" pitchFamily="18" charset="0"/>
              </a:rPr>
              <a:t>Vecellis</a:t>
            </a:r>
            <a:r>
              <a:rPr lang="en-US" altLang="en-US" dirty="0">
                <a:solidFill>
                  <a:srgbClr val="252525"/>
                </a:solidFill>
                <a:latin typeface="Times New Roman" panose="02020603050405020304" pitchFamily="18" charset="0"/>
                <a:cs typeface="Times New Roman" panose="02020603050405020304" pitchFamily="18" charset="0"/>
              </a:rPr>
              <a:t>, Business Intelligence, John Wiley &amp; Sons, 2009</a:t>
            </a:r>
          </a:p>
          <a:p>
            <a:pPr marL="266700" indent="-257175">
              <a:buFont typeface="Wingdings" panose="05000000000000000000" pitchFamily="2" charset="2"/>
              <a:buChar char="q"/>
            </a:pPr>
            <a:r>
              <a:rPr lang="de-DE" altLang="en-US" dirty="0">
                <a:solidFill>
                  <a:srgbClr val="252525"/>
                </a:solidFill>
                <a:latin typeface="Times New Roman" panose="02020603050405020304" pitchFamily="18" charset="0"/>
                <a:cs typeface="Times New Roman" panose="02020603050405020304" pitchFamily="18" charset="0"/>
              </a:rPr>
              <a:t>Eibe Frank, Mark A. Hall, and Ian H. Witten </a:t>
            </a:r>
            <a:r>
              <a:rPr lang="en-US" altLang="en-US" dirty="0">
                <a:solidFill>
                  <a:srgbClr val="252525"/>
                </a:solidFill>
                <a:latin typeface="Times New Roman" pitchFamily="18" charset="0"/>
                <a:cs typeface="Times New Roman" pitchFamily="18" charset="0"/>
              </a:rPr>
              <a:t>: The </a:t>
            </a:r>
            <a:r>
              <a:rPr lang="en-US" altLang="en-US" dirty="0" err="1">
                <a:solidFill>
                  <a:srgbClr val="252525"/>
                </a:solidFill>
                <a:latin typeface="Times New Roman" pitchFamily="18" charset="0"/>
                <a:cs typeface="Times New Roman" pitchFamily="18" charset="0"/>
              </a:rPr>
              <a:t>Weka</a:t>
            </a:r>
            <a:r>
              <a:rPr lang="en-US" altLang="en-US" dirty="0">
                <a:solidFill>
                  <a:srgbClr val="252525"/>
                </a:solidFill>
                <a:latin typeface="Times New Roman" pitchFamily="18" charset="0"/>
                <a:cs typeface="Times New Roman" pitchFamily="18" charset="0"/>
              </a:rPr>
              <a:t> Workbench, M Morgan Kaufman Elsevier,  2016.</a:t>
            </a:r>
          </a:p>
          <a:p>
            <a:endParaRPr lang="en-US" dirty="0"/>
          </a:p>
        </p:txBody>
      </p:sp>
    </p:spTree>
    <p:extLst>
      <p:ext uri="{BB962C8B-B14F-4D97-AF65-F5344CB8AC3E}">
        <p14:creationId xmlns:p14="http://schemas.microsoft.com/office/powerpoint/2010/main" val="1402989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7171"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7172"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7173" name="object 5"/>
          <p:cNvSpPr>
            <a:spLocks/>
          </p:cNvSpPr>
          <p:nvPr/>
        </p:nvSpPr>
        <p:spPr bwMode="auto">
          <a:xfrm>
            <a:off x="3608388" y="2572941"/>
            <a:ext cx="1643062" cy="617934"/>
          </a:xfrm>
          <a:custGeom>
            <a:avLst/>
            <a:gdLst>
              <a:gd name="T0" fmla="*/ 0 w 1642745"/>
              <a:gd name="T1" fmla="*/ 823321 h 824230"/>
              <a:gd name="T2" fmla="*/ 1642987 w 1642745"/>
              <a:gd name="T3" fmla="*/ 823321 h 824230"/>
              <a:gd name="T4" fmla="*/ 1642987 w 1642745"/>
              <a:gd name="T5" fmla="*/ 0 h 824230"/>
              <a:gd name="T6" fmla="*/ 0 w 1642745"/>
              <a:gd name="T7" fmla="*/ 0 h 824230"/>
              <a:gd name="T8" fmla="*/ 0 w 1642745"/>
              <a:gd name="T9" fmla="*/ 823321 h 8242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42745" h="824230">
                <a:moveTo>
                  <a:pt x="0" y="823639"/>
                </a:moveTo>
                <a:lnTo>
                  <a:pt x="1642670" y="823639"/>
                </a:lnTo>
                <a:lnTo>
                  <a:pt x="1642670" y="0"/>
                </a:lnTo>
                <a:lnTo>
                  <a:pt x="0" y="0"/>
                </a:lnTo>
                <a:lnTo>
                  <a:pt x="0" y="823639"/>
                </a:lnTo>
                <a:close/>
              </a:path>
            </a:pathLst>
          </a:custGeom>
          <a:solidFill>
            <a:srgbClr val="CDCDCD"/>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7174" name="object 6"/>
          <p:cNvSpPr>
            <a:spLocks/>
          </p:cNvSpPr>
          <p:nvPr/>
        </p:nvSpPr>
        <p:spPr bwMode="auto">
          <a:xfrm>
            <a:off x="3608388" y="2572941"/>
            <a:ext cx="1643062" cy="617934"/>
          </a:xfrm>
          <a:custGeom>
            <a:avLst/>
            <a:gdLst>
              <a:gd name="T0" fmla="*/ 0 w 1642745"/>
              <a:gd name="T1" fmla="*/ 823295 h 824230"/>
              <a:gd name="T2" fmla="*/ 1642978 w 1642745"/>
              <a:gd name="T3" fmla="*/ 823295 h 824230"/>
              <a:gd name="T4" fmla="*/ 1642978 w 1642745"/>
              <a:gd name="T5" fmla="*/ 0 h 824230"/>
              <a:gd name="T6" fmla="*/ 0 w 1642745"/>
              <a:gd name="T7" fmla="*/ 0 h 824230"/>
              <a:gd name="T8" fmla="*/ 0 w 1642745"/>
              <a:gd name="T9" fmla="*/ 823295 h 8242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42745" h="824230">
                <a:moveTo>
                  <a:pt x="0" y="823613"/>
                </a:moveTo>
                <a:lnTo>
                  <a:pt x="1642661" y="823613"/>
                </a:lnTo>
                <a:lnTo>
                  <a:pt x="1642661" y="0"/>
                </a:lnTo>
                <a:lnTo>
                  <a:pt x="0" y="0"/>
                </a:lnTo>
                <a:lnTo>
                  <a:pt x="0" y="823613"/>
                </a:lnTo>
                <a:close/>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7" name="object 7"/>
          <p:cNvSpPr txBox="1"/>
          <p:nvPr/>
        </p:nvSpPr>
        <p:spPr>
          <a:xfrm>
            <a:off x="3767138" y="2782492"/>
            <a:ext cx="1325562" cy="276999"/>
          </a:xfrm>
          <a:prstGeom prst="rect">
            <a:avLst/>
          </a:prstGeom>
        </p:spPr>
        <p:txBody>
          <a:bodyPr lIns="0" tIns="0" rIns="0" bIns="0">
            <a:spAutoFit/>
          </a:bodyPr>
          <a:lstStyle/>
          <a:p>
            <a:pPr marL="9525" fontAlgn="auto">
              <a:spcBef>
                <a:spcPts val="0"/>
              </a:spcBef>
              <a:spcAft>
                <a:spcPts val="0"/>
              </a:spcAft>
              <a:defRPr/>
            </a:pPr>
            <a:r>
              <a:rPr b="1" dirty="0">
                <a:solidFill>
                  <a:srgbClr val="329865"/>
                </a:solidFill>
                <a:latin typeface="Arial"/>
                <a:cs typeface="Arial"/>
              </a:rPr>
              <a:t>dat</a:t>
            </a:r>
            <a:r>
              <a:rPr b="1" spc="8" dirty="0">
                <a:solidFill>
                  <a:srgbClr val="329865"/>
                </a:solidFill>
                <a:latin typeface="Arial"/>
                <a:cs typeface="Arial"/>
              </a:rPr>
              <a:t>a</a:t>
            </a:r>
            <a:r>
              <a:rPr b="1" spc="38" dirty="0">
                <a:solidFill>
                  <a:srgbClr val="329865"/>
                </a:solidFill>
                <a:latin typeface="Times New Roman"/>
                <a:cs typeface="Times New Roman"/>
              </a:rPr>
              <a:t> </a:t>
            </a:r>
            <a:r>
              <a:rPr b="1" spc="4" dirty="0">
                <a:solidFill>
                  <a:srgbClr val="329865"/>
                </a:solidFill>
                <a:latin typeface="Arial"/>
                <a:cs typeface="Arial"/>
              </a:rPr>
              <a:t>mi</a:t>
            </a:r>
            <a:r>
              <a:rPr b="1" spc="-4" dirty="0">
                <a:solidFill>
                  <a:srgbClr val="329865"/>
                </a:solidFill>
                <a:latin typeface="Arial"/>
                <a:cs typeface="Arial"/>
              </a:rPr>
              <a:t>n</a:t>
            </a:r>
            <a:r>
              <a:rPr b="1" spc="4" dirty="0">
                <a:solidFill>
                  <a:srgbClr val="329865"/>
                </a:solidFill>
                <a:latin typeface="Arial"/>
                <a:cs typeface="Arial"/>
              </a:rPr>
              <a:t>i</a:t>
            </a:r>
            <a:r>
              <a:rPr b="1" spc="-4" dirty="0">
                <a:solidFill>
                  <a:srgbClr val="329865"/>
                </a:solidFill>
                <a:latin typeface="Arial"/>
                <a:cs typeface="Arial"/>
              </a:rPr>
              <a:t>n</a:t>
            </a:r>
            <a:r>
              <a:rPr b="1" spc="8" dirty="0">
                <a:solidFill>
                  <a:srgbClr val="329865"/>
                </a:solidFill>
                <a:latin typeface="Arial"/>
                <a:cs typeface="Arial"/>
              </a:rPr>
              <a:t>g</a:t>
            </a:r>
            <a:endParaRPr>
              <a:latin typeface="Arial"/>
              <a:cs typeface="Arial"/>
            </a:endParaRPr>
          </a:p>
        </p:txBody>
      </p:sp>
      <p:sp>
        <p:nvSpPr>
          <p:cNvPr id="7176" name="object 8"/>
          <p:cNvSpPr>
            <a:spLocks/>
          </p:cNvSpPr>
          <p:nvPr/>
        </p:nvSpPr>
        <p:spPr bwMode="auto">
          <a:xfrm>
            <a:off x="733426" y="4321969"/>
            <a:ext cx="1014413" cy="506016"/>
          </a:xfrm>
          <a:custGeom>
            <a:avLst/>
            <a:gdLst>
              <a:gd name="T0" fmla="*/ 130473 w 1013460"/>
              <a:gd name="T1" fmla="*/ 673543 h 674370"/>
              <a:gd name="T2" fmla="*/ 877136 w 1013460"/>
              <a:gd name="T3" fmla="*/ 674273 h 674370"/>
              <a:gd name="T4" fmla="*/ 884406 w 1013460"/>
              <a:gd name="T5" fmla="*/ 0 h 674370"/>
              <a:gd name="T6" fmla="*/ 123191 w 1013460"/>
              <a:gd name="T7" fmla="*/ 728 h 674370"/>
              <a:gd name="T8" fmla="*/ 109367 w 1013460"/>
              <a:gd name="T9" fmla="*/ 2896 h 674370"/>
              <a:gd name="T10" fmla="*/ 96269 w 1013460"/>
              <a:gd name="T11" fmla="*/ 6528 h 674370"/>
              <a:gd name="T12" fmla="*/ 84148 w 1013460"/>
              <a:gd name="T13" fmla="*/ 10889 h 674370"/>
              <a:gd name="T14" fmla="*/ 65962 w 1013460"/>
              <a:gd name="T15" fmla="*/ 19595 h 674370"/>
              <a:gd name="T16" fmla="*/ 55047 w 1013460"/>
              <a:gd name="T17" fmla="*/ 27576 h 674370"/>
              <a:gd name="T18" fmla="*/ 23762 w 1013460"/>
              <a:gd name="T19" fmla="*/ 60250 h 674370"/>
              <a:gd name="T20" fmla="*/ 16731 w 1013460"/>
              <a:gd name="T21" fmla="*/ 71854 h 674370"/>
              <a:gd name="T22" fmla="*/ 8722 w 1013460"/>
              <a:gd name="T23" fmla="*/ 89994 h 674370"/>
              <a:gd name="T24" fmla="*/ 4362 w 1013460"/>
              <a:gd name="T25" fmla="*/ 103062 h 674370"/>
              <a:gd name="T26" fmla="*/ 726 w 1013460"/>
              <a:gd name="T27" fmla="*/ 123395 h 674370"/>
              <a:gd name="T28" fmla="*/ 0 w 1013460"/>
              <a:gd name="T29" fmla="*/ 137417 h 674370"/>
              <a:gd name="T30" fmla="*/ 726 w 1013460"/>
              <a:gd name="T31" fmla="*/ 543385 h 674370"/>
              <a:gd name="T32" fmla="*/ 10915 w 1013460"/>
              <a:gd name="T33" fmla="*/ 589840 h 674370"/>
              <a:gd name="T34" fmla="*/ 27397 w 1013460"/>
              <a:gd name="T35" fmla="*/ 619109 h 674370"/>
              <a:gd name="T36" fmla="*/ 35405 w 1013460"/>
              <a:gd name="T37" fmla="*/ 629270 h 674370"/>
              <a:gd name="T38" fmla="*/ 44856 w 1013460"/>
              <a:gd name="T39" fmla="*/ 637976 h 674370"/>
              <a:gd name="T40" fmla="*/ 60861 w 1013460"/>
              <a:gd name="T41" fmla="*/ 650317 h 674370"/>
              <a:gd name="T42" fmla="*/ 102823 w 1013460"/>
              <a:gd name="T43" fmla="*/ 669912 h 674370"/>
              <a:gd name="T44" fmla="*/ 123191 w 1013460"/>
              <a:gd name="T45" fmla="*/ 673543 h 674370"/>
              <a:gd name="T46" fmla="*/ 898242 w 1013460"/>
              <a:gd name="T47" fmla="*/ 672093 h 674370"/>
              <a:gd name="T48" fmla="*/ 942384 w 1013460"/>
              <a:gd name="T49" fmla="*/ 657583 h 674370"/>
              <a:gd name="T50" fmla="*/ 959152 w 1013460"/>
              <a:gd name="T51" fmla="*/ 646697 h 674370"/>
              <a:gd name="T52" fmla="*/ 969342 w 1013460"/>
              <a:gd name="T53" fmla="*/ 637976 h 674370"/>
              <a:gd name="T54" fmla="*/ 978458 w 1013460"/>
              <a:gd name="T55" fmla="*/ 629270 h 674370"/>
              <a:gd name="T56" fmla="*/ 986513 w 1013460"/>
              <a:gd name="T57" fmla="*/ 619109 h 674370"/>
              <a:gd name="T58" fmla="*/ 993795 w 1013460"/>
              <a:gd name="T59" fmla="*/ 607981 h 674370"/>
              <a:gd name="T60" fmla="*/ 1000302 w 1013460"/>
              <a:gd name="T61" fmla="*/ 596369 h 674370"/>
              <a:gd name="T62" fmla="*/ 1005440 w 1013460"/>
              <a:gd name="T63" fmla="*/ 584027 h 674370"/>
              <a:gd name="T64" fmla="*/ 1009812 w 1013460"/>
              <a:gd name="T65" fmla="*/ 570961 h 674370"/>
              <a:gd name="T66" fmla="*/ 1013400 w 1013460"/>
              <a:gd name="T67" fmla="*/ 550652 h 674370"/>
              <a:gd name="T68" fmla="*/ 1014175 w 1013460"/>
              <a:gd name="T69" fmla="*/ 129924 h 674370"/>
              <a:gd name="T70" fmla="*/ 1012719 w 1013460"/>
              <a:gd name="T71" fmla="*/ 116131 h 674370"/>
              <a:gd name="T72" fmla="*/ 1007573 w 1013460"/>
              <a:gd name="T73" fmla="*/ 96535 h 674370"/>
              <a:gd name="T74" fmla="*/ 1003209 w 1013460"/>
              <a:gd name="T75" fmla="*/ 83468 h 674370"/>
              <a:gd name="T76" fmla="*/ 997383 w 1013460"/>
              <a:gd name="T77" fmla="*/ 71854 h 674370"/>
              <a:gd name="T78" fmla="*/ 990887 w 1013460"/>
              <a:gd name="T79" fmla="*/ 60250 h 674370"/>
              <a:gd name="T80" fmla="*/ 982830 w 1013460"/>
              <a:gd name="T81" fmla="*/ 50090 h 674370"/>
              <a:gd name="T82" fmla="*/ 973414 w 1013460"/>
              <a:gd name="T83" fmla="*/ 39917 h 674370"/>
              <a:gd name="T84" fmla="*/ 964192 w 1013460"/>
              <a:gd name="T85" fmla="*/ 31211 h 674370"/>
              <a:gd name="T86" fmla="*/ 953289 w 1013460"/>
              <a:gd name="T87" fmla="*/ 23230 h 674370"/>
              <a:gd name="T88" fmla="*/ 936555 w 1013460"/>
              <a:gd name="T89" fmla="*/ 13782 h 674370"/>
              <a:gd name="T90" fmla="*/ 924186 w 1013460"/>
              <a:gd name="T91" fmla="*/ 7983 h 674370"/>
              <a:gd name="T92" fmla="*/ 911089 w 1013460"/>
              <a:gd name="T93" fmla="*/ 4348 h 674370"/>
              <a:gd name="T94" fmla="*/ 890959 w 1013460"/>
              <a:gd name="T95" fmla="*/ 728 h 67437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013460" h="674370">
                <a:moveTo>
                  <a:pt x="883575" y="673226"/>
                </a:moveTo>
                <a:lnTo>
                  <a:pt x="130350" y="673226"/>
                </a:lnTo>
                <a:lnTo>
                  <a:pt x="136885" y="673955"/>
                </a:lnTo>
                <a:lnTo>
                  <a:pt x="876312" y="673955"/>
                </a:lnTo>
                <a:lnTo>
                  <a:pt x="883575" y="673226"/>
                </a:lnTo>
                <a:close/>
              </a:path>
              <a:path w="1013460" h="674370">
                <a:moveTo>
                  <a:pt x="883575" y="0"/>
                </a:moveTo>
                <a:lnTo>
                  <a:pt x="130350" y="0"/>
                </a:lnTo>
                <a:lnTo>
                  <a:pt x="123075" y="728"/>
                </a:lnTo>
                <a:lnTo>
                  <a:pt x="116525" y="1453"/>
                </a:lnTo>
                <a:lnTo>
                  <a:pt x="109264" y="2895"/>
                </a:lnTo>
                <a:lnTo>
                  <a:pt x="102726" y="4346"/>
                </a:lnTo>
                <a:lnTo>
                  <a:pt x="96179" y="6525"/>
                </a:lnTo>
                <a:lnTo>
                  <a:pt x="89641" y="7979"/>
                </a:lnTo>
                <a:lnTo>
                  <a:pt x="84069" y="10884"/>
                </a:lnTo>
                <a:lnTo>
                  <a:pt x="77522" y="13776"/>
                </a:lnTo>
                <a:lnTo>
                  <a:pt x="65900" y="19586"/>
                </a:lnTo>
                <a:lnTo>
                  <a:pt x="60804" y="23219"/>
                </a:lnTo>
                <a:lnTo>
                  <a:pt x="54995" y="27563"/>
                </a:lnTo>
                <a:lnTo>
                  <a:pt x="49910" y="31196"/>
                </a:lnTo>
                <a:lnTo>
                  <a:pt x="23740" y="60222"/>
                </a:lnTo>
                <a:lnTo>
                  <a:pt x="20348" y="66022"/>
                </a:lnTo>
                <a:lnTo>
                  <a:pt x="16715" y="71820"/>
                </a:lnTo>
                <a:lnTo>
                  <a:pt x="10905" y="83429"/>
                </a:lnTo>
                <a:lnTo>
                  <a:pt x="8714" y="89952"/>
                </a:lnTo>
                <a:lnTo>
                  <a:pt x="6537" y="96490"/>
                </a:lnTo>
                <a:lnTo>
                  <a:pt x="4358" y="103013"/>
                </a:lnTo>
                <a:lnTo>
                  <a:pt x="1453" y="116076"/>
                </a:lnTo>
                <a:lnTo>
                  <a:pt x="725" y="123337"/>
                </a:lnTo>
                <a:lnTo>
                  <a:pt x="725" y="129863"/>
                </a:lnTo>
                <a:lnTo>
                  <a:pt x="0" y="137352"/>
                </a:lnTo>
                <a:lnTo>
                  <a:pt x="0" y="536603"/>
                </a:lnTo>
                <a:lnTo>
                  <a:pt x="725" y="543129"/>
                </a:lnTo>
                <a:lnTo>
                  <a:pt x="725" y="550392"/>
                </a:lnTo>
                <a:lnTo>
                  <a:pt x="10905" y="589562"/>
                </a:lnTo>
                <a:lnTo>
                  <a:pt x="23740" y="613019"/>
                </a:lnTo>
                <a:lnTo>
                  <a:pt x="27371" y="618817"/>
                </a:lnTo>
                <a:lnTo>
                  <a:pt x="31016" y="623901"/>
                </a:lnTo>
                <a:lnTo>
                  <a:pt x="35372" y="628973"/>
                </a:lnTo>
                <a:lnTo>
                  <a:pt x="40456" y="633331"/>
                </a:lnTo>
                <a:lnTo>
                  <a:pt x="44814" y="637675"/>
                </a:lnTo>
                <a:lnTo>
                  <a:pt x="54995" y="646392"/>
                </a:lnTo>
                <a:lnTo>
                  <a:pt x="60804" y="650010"/>
                </a:lnTo>
                <a:lnTo>
                  <a:pt x="65900" y="653643"/>
                </a:lnTo>
                <a:lnTo>
                  <a:pt x="102726" y="669596"/>
                </a:lnTo>
                <a:lnTo>
                  <a:pt x="116525" y="671776"/>
                </a:lnTo>
                <a:lnTo>
                  <a:pt x="123075" y="673226"/>
                </a:lnTo>
                <a:lnTo>
                  <a:pt x="890122" y="673226"/>
                </a:lnTo>
                <a:lnTo>
                  <a:pt x="897398" y="671776"/>
                </a:lnTo>
                <a:lnTo>
                  <a:pt x="903683" y="671050"/>
                </a:lnTo>
                <a:lnTo>
                  <a:pt x="941499" y="657273"/>
                </a:lnTo>
                <a:lnTo>
                  <a:pt x="952393" y="650010"/>
                </a:lnTo>
                <a:lnTo>
                  <a:pt x="958251" y="646392"/>
                </a:lnTo>
                <a:lnTo>
                  <a:pt x="963286" y="642033"/>
                </a:lnTo>
                <a:lnTo>
                  <a:pt x="968431" y="637675"/>
                </a:lnTo>
                <a:lnTo>
                  <a:pt x="972500" y="633331"/>
                </a:lnTo>
                <a:lnTo>
                  <a:pt x="977539" y="628973"/>
                </a:lnTo>
                <a:lnTo>
                  <a:pt x="981907" y="623901"/>
                </a:lnTo>
                <a:lnTo>
                  <a:pt x="985586" y="618817"/>
                </a:lnTo>
                <a:lnTo>
                  <a:pt x="989956" y="613019"/>
                </a:lnTo>
                <a:lnTo>
                  <a:pt x="992861" y="607694"/>
                </a:lnTo>
                <a:lnTo>
                  <a:pt x="996446" y="601897"/>
                </a:lnTo>
                <a:lnTo>
                  <a:pt x="999362" y="596088"/>
                </a:lnTo>
                <a:lnTo>
                  <a:pt x="1002267" y="589562"/>
                </a:lnTo>
                <a:lnTo>
                  <a:pt x="1004495" y="583752"/>
                </a:lnTo>
                <a:lnTo>
                  <a:pt x="1006626" y="577227"/>
                </a:lnTo>
                <a:lnTo>
                  <a:pt x="1008863" y="570692"/>
                </a:lnTo>
                <a:lnTo>
                  <a:pt x="1011768" y="557643"/>
                </a:lnTo>
                <a:lnTo>
                  <a:pt x="1012448" y="550392"/>
                </a:lnTo>
                <a:lnTo>
                  <a:pt x="1013222" y="543129"/>
                </a:lnTo>
                <a:lnTo>
                  <a:pt x="1013222" y="129863"/>
                </a:lnTo>
                <a:lnTo>
                  <a:pt x="1012448" y="123337"/>
                </a:lnTo>
                <a:lnTo>
                  <a:pt x="1011768" y="116076"/>
                </a:lnTo>
                <a:lnTo>
                  <a:pt x="1008863" y="103013"/>
                </a:lnTo>
                <a:lnTo>
                  <a:pt x="1006626" y="96490"/>
                </a:lnTo>
                <a:lnTo>
                  <a:pt x="1004495" y="89952"/>
                </a:lnTo>
                <a:lnTo>
                  <a:pt x="1002267" y="83429"/>
                </a:lnTo>
                <a:lnTo>
                  <a:pt x="999362" y="77617"/>
                </a:lnTo>
                <a:lnTo>
                  <a:pt x="996446" y="71820"/>
                </a:lnTo>
                <a:lnTo>
                  <a:pt x="992861" y="66022"/>
                </a:lnTo>
                <a:lnTo>
                  <a:pt x="989956" y="60222"/>
                </a:lnTo>
                <a:lnTo>
                  <a:pt x="985586" y="55138"/>
                </a:lnTo>
                <a:lnTo>
                  <a:pt x="981907" y="50066"/>
                </a:lnTo>
                <a:lnTo>
                  <a:pt x="977539" y="44982"/>
                </a:lnTo>
                <a:lnTo>
                  <a:pt x="972500" y="39898"/>
                </a:lnTo>
                <a:lnTo>
                  <a:pt x="968431" y="35554"/>
                </a:lnTo>
                <a:lnTo>
                  <a:pt x="963286" y="31196"/>
                </a:lnTo>
                <a:lnTo>
                  <a:pt x="958251" y="27563"/>
                </a:lnTo>
                <a:lnTo>
                  <a:pt x="952393" y="23219"/>
                </a:lnTo>
                <a:lnTo>
                  <a:pt x="947297" y="19586"/>
                </a:lnTo>
                <a:lnTo>
                  <a:pt x="935675" y="13776"/>
                </a:lnTo>
                <a:lnTo>
                  <a:pt x="929127" y="10884"/>
                </a:lnTo>
                <a:lnTo>
                  <a:pt x="923318" y="7979"/>
                </a:lnTo>
                <a:lnTo>
                  <a:pt x="916780" y="6525"/>
                </a:lnTo>
                <a:lnTo>
                  <a:pt x="910233" y="4346"/>
                </a:lnTo>
                <a:lnTo>
                  <a:pt x="897398" y="1453"/>
                </a:lnTo>
                <a:lnTo>
                  <a:pt x="890122" y="728"/>
                </a:lnTo>
                <a:lnTo>
                  <a:pt x="883575" y="0"/>
                </a:lnTo>
                <a:close/>
              </a:path>
            </a:pathLst>
          </a:custGeom>
          <a:solidFill>
            <a:srgbClr val="E8EEF7"/>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7177" name="object 9"/>
          <p:cNvSpPr>
            <a:spLocks/>
          </p:cNvSpPr>
          <p:nvPr/>
        </p:nvSpPr>
        <p:spPr bwMode="auto">
          <a:xfrm>
            <a:off x="733426" y="4321969"/>
            <a:ext cx="1014413" cy="506016"/>
          </a:xfrm>
          <a:custGeom>
            <a:avLst/>
            <a:gdLst>
              <a:gd name="T0" fmla="*/ 884408 w 1013460"/>
              <a:gd name="T1" fmla="*/ 673543 h 674370"/>
              <a:gd name="T2" fmla="*/ 898246 w 1013460"/>
              <a:gd name="T3" fmla="*/ 672090 h 674370"/>
              <a:gd name="T4" fmla="*/ 953291 w 1013460"/>
              <a:gd name="T5" fmla="*/ 650317 h 674370"/>
              <a:gd name="T6" fmla="*/ 964197 w 1013460"/>
              <a:gd name="T7" fmla="*/ 642336 h 674370"/>
              <a:gd name="T8" fmla="*/ 973421 w 1013460"/>
              <a:gd name="T9" fmla="*/ 633628 h 674370"/>
              <a:gd name="T10" fmla="*/ 982834 w 1013460"/>
              <a:gd name="T11" fmla="*/ 624194 h 674370"/>
              <a:gd name="T12" fmla="*/ 990892 w 1013460"/>
              <a:gd name="T13" fmla="*/ 613304 h 674370"/>
              <a:gd name="T14" fmla="*/ 997387 w 1013460"/>
              <a:gd name="T15" fmla="*/ 602180 h 674370"/>
              <a:gd name="T16" fmla="*/ 1003215 w 1013460"/>
              <a:gd name="T17" fmla="*/ 589839 h 674370"/>
              <a:gd name="T18" fmla="*/ 1007576 w 1013460"/>
              <a:gd name="T19" fmla="*/ 577499 h 674370"/>
              <a:gd name="T20" fmla="*/ 1011270 w 1013460"/>
              <a:gd name="T21" fmla="*/ 564430 h 674370"/>
              <a:gd name="T22" fmla="*/ 1013404 w 1013460"/>
              <a:gd name="T23" fmla="*/ 550649 h 674370"/>
              <a:gd name="T24" fmla="*/ 1014177 w 1013460"/>
              <a:gd name="T25" fmla="*/ 536855 h 674370"/>
              <a:gd name="T26" fmla="*/ 1014177 w 1013460"/>
              <a:gd name="T27" fmla="*/ 129921 h 674370"/>
              <a:gd name="T28" fmla="*/ 1012723 w 1013460"/>
              <a:gd name="T29" fmla="*/ 116127 h 674370"/>
              <a:gd name="T30" fmla="*/ 1009817 w 1013460"/>
              <a:gd name="T31" fmla="*/ 103062 h 674370"/>
              <a:gd name="T32" fmla="*/ 1005442 w 1013460"/>
              <a:gd name="T33" fmla="*/ 89992 h 674370"/>
              <a:gd name="T34" fmla="*/ 1000306 w 1013460"/>
              <a:gd name="T35" fmla="*/ 77653 h 674370"/>
              <a:gd name="T36" fmla="*/ 993799 w 1013460"/>
              <a:gd name="T37" fmla="*/ 66049 h 674370"/>
              <a:gd name="T38" fmla="*/ 986517 w 1013460"/>
              <a:gd name="T39" fmla="*/ 55163 h 674370"/>
              <a:gd name="T40" fmla="*/ 978462 w 1013460"/>
              <a:gd name="T41" fmla="*/ 45004 h 674370"/>
              <a:gd name="T42" fmla="*/ 969345 w 1013460"/>
              <a:gd name="T43" fmla="*/ 35567 h 674370"/>
              <a:gd name="T44" fmla="*/ 959156 w 1013460"/>
              <a:gd name="T45" fmla="*/ 27575 h 674370"/>
              <a:gd name="T46" fmla="*/ 948192 w 1013460"/>
              <a:gd name="T47" fmla="*/ 19595 h 674370"/>
              <a:gd name="T48" fmla="*/ 936559 w 1013460"/>
              <a:gd name="T49" fmla="*/ 13781 h 674370"/>
              <a:gd name="T50" fmla="*/ 924189 w 1013460"/>
              <a:gd name="T51" fmla="*/ 7980 h 674370"/>
              <a:gd name="T52" fmla="*/ 911091 w 1013460"/>
              <a:gd name="T53" fmla="*/ 4348 h 674370"/>
              <a:gd name="T54" fmla="*/ 898246 w 1013460"/>
              <a:gd name="T55" fmla="*/ 1453 h 674370"/>
              <a:gd name="T56" fmla="*/ 884408 w 1013460"/>
              <a:gd name="T57" fmla="*/ 0 h 674370"/>
              <a:gd name="T58" fmla="*/ 137017 w 1013460"/>
              <a:gd name="T59" fmla="*/ 0 h 674370"/>
              <a:gd name="T60" fmla="*/ 123192 w 1013460"/>
              <a:gd name="T61" fmla="*/ 724 h 674370"/>
              <a:gd name="T62" fmla="*/ 109366 w 1013460"/>
              <a:gd name="T63" fmla="*/ 2894 h 674370"/>
              <a:gd name="T64" fmla="*/ 96270 w 1013460"/>
              <a:gd name="T65" fmla="*/ 6526 h 674370"/>
              <a:gd name="T66" fmla="*/ 84149 w 1013460"/>
              <a:gd name="T67" fmla="*/ 10886 h 674370"/>
              <a:gd name="T68" fmla="*/ 71779 w 1013460"/>
              <a:gd name="T69" fmla="*/ 16688 h 674370"/>
              <a:gd name="T70" fmla="*/ 60864 w 1013460"/>
              <a:gd name="T71" fmla="*/ 23227 h 674370"/>
              <a:gd name="T72" fmla="*/ 49958 w 1013460"/>
              <a:gd name="T73" fmla="*/ 31207 h 674370"/>
              <a:gd name="T74" fmla="*/ 20368 w 1013460"/>
              <a:gd name="T75" fmla="*/ 66049 h 674370"/>
              <a:gd name="T76" fmla="*/ 13825 w 1013460"/>
              <a:gd name="T77" fmla="*/ 77653 h 674370"/>
              <a:gd name="T78" fmla="*/ 8723 w 1013460"/>
              <a:gd name="T79" fmla="*/ 89992 h 674370"/>
              <a:gd name="T80" fmla="*/ 4363 w 1013460"/>
              <a:gd name="T81" fmla="*/ 103062 h 674370"/>
              <a:gd name="T82" fmla="*/ 1453 w 1013460"/>
              <a:gd name="T83" fmla="*/ 116127 h 674370"/>
              <a:gd name="T84" fmla="*/ 727 w 1013460"/>
              <a:gd name="T85" fmla="*/ 129921 h 674370"/>
              <a:gd name="T86" fmla="*/ 0 w 1013460"/>
              <a:gd name="T87" fmla="*/ 536855 h 674370"/>
              <a:gd name="T88" fmla="*/ 727 w 1013460"/>
              <a:gd name="T89" fmla="*/ 550649 h 674370"/>
              <a:gd name="T90" fmla="*/ 2910 w 1013460"/>
              <a:gd name="T91" fmla="*/ 564430 h 674370"/>
              <a:gd name="T92" fmla="*/ 20368 w 1013460"/>
              <a:gd name="T93" fmla="*/ 607981 h 674370"/>
              <a:gd name="T94" fmla="*/ 27400 w 1013460"/>
              <a:gd name="T95" fmla="*/ 619106 h 674370"/>
              <a:gd name="T96" fmla="*/ 35405 w 1013460"/>
              <a:gd name="T97" fmla="*/ 629268 h 674370"/>
              <a:gd name="T98" fmla="*/ 44859 w 1013460"/>
              <a:gd name="T99" fmla="*/ 637976 h 674370"/>
              <a:gd name="T100" fmla="*/ 55048 w 1013460"/>
              <a:gd name="T101" fmla="*/ 646693 h 674370"/>
              <a:gd name="T102" fmla="*/ 96270 w 1013460"/>
              <a:gd name="T103" fmla="*/ 667742 h 674370"/>
              <a:gd name="T104" fmla="*/ 123192 w 1013460"/>
              <a:gd name="T105" fmla="*/ 673543 h 674370"/>
              <a:gd name="T106" fmla="*/ 137017 w 1013460"/>
              <a:gd name="T107" fmla="*/ 674272 h 67437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013460" h="674370">
                <a:moveTo>
                  <a:pt x="876314" y="673954"/>
                </a:moveTo>
                <a:lnTo>
                  <a:pt x="883577" y="673226"/>
                </a:lnTo>
                <a:lnTo>
                  <a:pt x="890127" y="673226"/>
                </a:lnTo>
                <a:lnTo>
                  <a:pt x="897402" y="671773"/>
                </a:lnTo>
                <a:lnTo>
                  <a:pt x="935679" y="660167"/>
                </a:lnTo>
                <a:lnTo>
                  <a:pt x="952395" y="650010"/>
                </a:lnTo>
                <a:lnTo>
                  <a:pt x="958255" y="646388"/>
                </a:lnTo>
                <a:lnTo>
                  <a:pt x="963291" y="642033"/>
                </a:lnTo>
                <a:lnTo>
                  <a:pt x="968434" y="637675"/>
                </a:lnTo>
                <a:lnTo>
                  <a:pt x="972507" y="633329"/>
                </a:lnTo>
                <a:lnTo>
                  <a:pt x="977543" y="628971"/>
                </a:lnTo>
                <a:lnTo>
                  <a:pt x="981911" y="623900"/>
                </a:lnTo>
                <a:lnTo>
                  <a:pt x="985590" y="618814"/>
                </a:lnTo>
                <a:lnTo>
                  <a:pt x="989961" y="613015"/>
                </a:lnTo>
                <a:lnTo>
                  <a:pt x="992865" y="607694"/>
                </a:lnTo>
                <a:lnTo>
                  <a:pt x="996450" y="601896"/>
                </a:lnTo>
                <a:lnTo>
                  <a:pt x="999366" y="596085"/>
                </a:lnTo>
                <a:lnTo>
                  <a:pt x="1002273" y="589561"/>
                </a:lnTo>
                <a:lnTo>
                  <a:pt x="1004497" y="583750"/>
                </a:lnTo>
                <a:lnTo>
                  <a:pt x="1006629" y="577227"/>
                </a:lnTo>
                <a:lnTo>
                  <a:pt x="1008868" y="570691"/>
                </a:lnTo>
                <a:lnTo>
                  <a:pt x="1010320" y="564164"/>
                </a:lnTo>
                <a:lnTo>
                  <a:pt x="1011772" y="557640"/>
                </a:lnTo>
                <a:lnTo>
                  <a:pt x="1012452" y="550389"/>
                </a:lnTo>
                <a:lnTo>
                  <a:pt x="1013224" y="543125"/>
                </a:lnTo>
                <a:lnTo>
                  <a:pt x="1013224" y="536602"/>
                </a:lnTo>
                <a:lnTo>
                  <a:pt x="1013224" y="137349"/>
                </a:lnTo>
                <a:lnTo>
                  <a:pt x="1013224" y="129860"/>
                </a:lnTo>
                <a:lnTo>
                  <a:pt x="1012452" y="123336"/>
                </a:lnTo>
                <a:lnTo>
                  <a:pt x="1011772" y="116072"/>
                </a:lnTo>
                <a:lnTo>
                  <a:pt x="1010320" y="109549"/>
                </a:lnTo>
                <a:lnTo>
                  <a:pt x="1008868" y="103013"/>
                </a:lnTo>
                <a:lnTo>
                  <a:pt x="1006629" y="96486"/>
                </a:lnTo>
                <a:lnTo>
                  <a:pt x="1004497" y="89950"/>
                </a:lnTo>
                <a:lnTo>
                  <a:pt x="1002273" y="83427"/>
                </a:lnTo>
                <a:lnTo>
                  <a:pt x="999366" y="77616"/>
                </a:lnTo>
                <a:lnTo>
                  <a:pt x="996450" y="71817"/>
                </a:lnTo>
                <a:lnTo>
                  <a:pt x="992865" y="66018"/>
                </a:lnTo>
                <a:lnTo>
                  <a:pt x="989961" y="60223"/>
                </a:lnTo>
                <a:lnTo>
                  <a:pt x="985590" y="55137"/>
                </a:lnTo>
                <a:lnTo>
                  <a:pt x="981911" y="50066"/>
                </a:lnTo>
                <a:lnTo>
                  <a:pt x="977543" y="44983"/>
                </a:lnTo>
                <a:lnTo>
                  <a:pt x="972507" y="39896"/>
                </a:lnTo>
                <a:lnTo>
                  <a:pt x="968434" y="35550"/>
                </a:lnTo>
                <a:lnTo>
                  <a:pt x="963291" y="31192"/>
                </a:lnTo>
                <a:lnTo>
                  <a:pt x="958255" y="27562"/>
                </a:lnTo>
                <a:lnTo>
                  <a:pt x="952395" y="23216"/>
                </a:lnTo>
                <a:lnTo>
                  <a:pt x="947301" y="19586"/>
                </a:lnTo>
                <a:lnTo>
                  <a:pt x="941502" y="16680"/>
                </a:lnTo>
                <a:lnTo>
                  <a:pt x="935679" y="13775"/>
                </a:lnTo>
                <a:lnTo>
                  <a:pt x="929133" y="10881"/>
                </a:lnTo>
                <a:lnTo>
                  <a:pt x="923321" y="7976"/>
                </a:lnTo>
                <a:lnTo>
                  <a:pt x="916784" y="6523"/>
                </a:lnTo>
                <a:lnTo>
                  <a:pt x="910235" y="4346"/>
                </a:lnTo>
                <a:lnTo>
                  <a:pt x="903689" y="2893"/>
                </a:lnTo>
                <a:lnTo>
                  <a:pt x="897402" y="1452"/>
                </a:lnTo>
                <a:lnTo>
                  <a:pt x="890127" y="724"/>
                </a:lnTo>
                <a:lnTo>
                  <a:pt x="883577" y="0"/>
                </a:lnTo>
                <a:lnTo>
                  <a:pt x="876314" y="0"/>
                </a:lnTo>
                <a:lnTo>
                  <a:pt x="136888" y="0"/>
                </a:lnTo>
                <a:lnTo>
                  <a:pt x="130351" y="0"/>
                </a:lnTo>
                <a:lnTo>
                  <a:pt x="123076" y="724"/>
                </a:lnTo>
                <a:lnTo>
                  <a:pt x="116526" y="1452"/>
                </a:lnTo>
                <a:lnTo>
                  <a:pt x="109263" y="2893"/>
                </a:lnTo>
                <a:lnTo>
                  <a:pt x="102729" y="4346"/>
                </a:lnTo>
                <a:lnTo>
                  <a:pt x="96180" y="6523"/>
                </a:lnTo>
                <a:lnTo>
                  <a:pt x="89643" y="7976"/>
                </a:lnTo>
                <a:lnTo>
                  <a:pt x="84070" y="10881"/>
                </a:lnTo>
                <a:lnTo>
                  <a:pt x="77523" y="13775"/>
                </a:lnTo>
                <a:lnTo>
                  <a:pt x="71712" y="16680"/>
                </a:lnTo>
                <a:lnTo>
                  <a:pt x="65901" y="19586"/>
                </a:lnTo>
                <a:lnTo>
                  <a:pt x="60807" y="23216"/>
                </a:lnTo>
                <a:lnTo>
                  <a:pt x="54996" y="27562"/>
                </a:lnTo>
                <a:lnTo>
                  <a:pt x="49911" y="31192"/>
                </a:lnTo>
                <a:lnTo>
                  <a:pt x="23741" y="60223"/>
                </a:lnTo>
                <a:lnTo>
                  <a:pt x="20349" y="66018"/>
                </a:lnTo>
                <a:lnTo>
                  <a:pt x="16716" y="71817"/>
                </a:lnTo>
                <a:lnTo>
                  <a:pt x="13812" y="77616"/>
                </a:lnTo>
                <a:lnTo>
                  <a:pt x="10908" y="83427"/>
                </a:lnTo>
                <a:lnTo>
                  <a:pt x="8715" y="89950"/>
                </a:lnTo>
                <a:lnTo>
                  <a:pt x="6537" y="96486"/>
                </a:lnTo>
                <a:lnTo>
                  <a:pt x="4359" y="103013"/>
                </a:lnTo>
                <a:lnTo>
                  <a:pt x="2907" y="109549"/>
                </a:lnTo>
                <a:lnTo>
                  <a:pt x="1452" y="116072"/>
                </a:lnTo>
                <a:lnTo>
                  <a:pt x="726" y="123336"/>
                </a:lnTo>
                <a:lnTo>
                  <a:pt x="726" y="129860"/>
                </a:lnTo>
                <a:lnTo>
                  <a:pt x="0" y="137349"/>
                </a:lnTo>
                <a:lnTo>
                  <a:pt x="0" y="536602"/>
                </a:lnTo>
                <a:lnTo>
                  <a:pt x="726" y="543125"/>
                </a:lnTo>
                <a:lnTo>
                  <a:pt x="726" y="550389"/>
                </a:lnTo>
                <a:lnTo>
                  <a:pt x="1452" y="557640"/>
                </a:lnTo>
                <a:lnTo>
                  <a:pt x="2907" y="564164"/>
                </a:lnTo>
                <a:lnTo>
                  <a:pt x="4359" y="570691"/>
                </a:lnTo>
                <a:lnTo>
                  <a:pt x="20349" y="607694"/>
                </a:lnTo>
                <a:lnTo>
                  <a:pt x="23741" y="613015"/>
                </a:lnTo>
                <a:lnTo>
                  <a:pt x="27374" y="618814"/>
                </a:lnTo>
                <a:lnTo>
                  <a:pt x="31016" y="623900"/>
                </a:lnTo>
                <a:lnTo>
                  <a:pt x="35372" y="628971"/>
                </a:lnTo>
                <a:lnTo>
                  <a:pt x="40457" y="633329"/>
                </a:lnTo>
                <a:lnTo>
                  <a:pt x="44817" y="637675"/>
                </a:lnTo>
                <a:lnTo>
                  <a:pt x="49911" y="642033"/>
                </a:lnTo>
                <a:lnTo>
                  <a:pt x="54996" y="646388"/>
                </a:lnTo>
                <a:lnTo>
                  <a:pt x="60807" y="650010"/>
                </a:lnTo>
                <a:lnTo>
                  <a:pt x="96180" y="667427"/>
                </a:lnTo>
                <a:lnTo>
                  <a:pt x="116526" y="671773"/>
                </a:lnTo>
                <a:lnTo>
                  <a:pt x="123076" y="673226"/>
                </a:lnTo>
                <a:lnTo>
                  <a:pt x="130351" y="673226"/>
                </a:lnTo>
                <a:lnTo>
                  <a:pt x="136888" y="673954"/>
                </a:lnTo>
                <a:lnTo>
                  <a:pt x="876314" y="673954"/>
                </a:lnTo>
              </a:path>
            </a:pathLst>
          </a:custGeom>
          <a:noFill/>
          <a:ln w="3175">
            <a:solidFill>
              <a:srgbClr val="007F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7178" name="object 10"/>
          <p:cNvSpPr txBox="1">
            <a:spLocks noChangeArrowheads="1"/>
          </p:cNvSpPr>
          <p:nvPr/>
        </p:nvSpPr>
        <p:spPr bwMode="auto">
          <a:xfrm>
            <a:off x="836614" y="4404123"/>
            <a:ext cx="808037" cy="353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indent="160338"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lnSpc>
                <a:spcPct val="102000"/>
              </a:lnSpc>
            </a:pPr>
            <a:r>
              <a:rPr lang="en-US" altLang="en-US" sz="1125" b="1">
                <a:latin typeface="Arial" charset="0"/>
              </a:rPr>
              <a:t>large</a:t>
            </a:r>
            <a:r>
              <a:rPr lang="en-US" altLang="en-US" sz="1125" b="1">
                <a:latin typeface="Times New Roman" pitchFamily="18" charset="0"/>
                <a:cs typeface="Times New Roman" pitchFamily="18" charset="0"/>
              </a:rPr>
              <a:t> </a:t>
            </a:r>
            <a:r>
              <a:rPr lang="en-US" altLang="en-US" sz="1125" b="1">
                <a:latin typeface="Arial" charset="0"/>
              </a:rPr>
              <a:t>datasets</a:t>
            </a:r>
            <a:endParaRPr lang="en-US" altLang="en-US" sz="1125">
              <a:latin typeface="Arial" charset="0"/>
            </a:endParaRPr>
          </a:p>
        </p:txBody>
      </p:sp>
      <p:sp>
        <p:nvSpPr>
          <p:cNvPr id="7179" name="object 11"/>
          <p:cNvSpPr>
            <a:spLocks/>
          </p:cNvSpPr>
          <p:nvPr/>
        </p:nvSpPr>
        <p:spPr bwMode="auto">
          <a:xfrm>
            <a:off x="1911351" y="4318397"/>
            <a:ext cx="1368425" cy="519113"/>
          </a:xfrm>
          <a:custGeom>
            <a:avLst/>
            <a:gdLst>
              <a:gd name="T0" fmla="*/ 122563 w 1368425"/>
              <a:gd name="T1" fmla="*/ 725 h 692150"/>
              <a:gd name="T2" fmla="*/ 77568 w 1368425"/>
              <a:gd name="T3" fmla="*/ 13776 h 692150"/>
              <a:gd name="T4" fmla="*/ 65160 w 1368425"/>
              <a:gd name="T5" fmla="*/ 20299 h 692150"/>
              <a:gd name="T6" fmla="*/ 54492 w 1368425"/>
              <a:gd name="T7" fmla="*/ 27563 h 692150"/>
              <a:gd name="T8" fmla="*/ 44314 w 1368425"/>
              <a:gd name="T9" fmla="*/ 35539 h 692150"/>
              <a:gd name="T10" fmla="*/ 35585 w 1368425"/>
              <a:gd name="T11" fmla="*/ 44970 h 692150"/>
              <a:gd name="T12" fmla="*/ 23274 w 1368425"/>
              <a:gd name="T13" fmla="*/ 60935 h 692150"/>
              <a:gd name="T14" fmla="*/ 5821 w 1368425"/>
              <a:gd name="T15" fmla="*/ 96475 h 692150"/>
              <a:gd name="T16" fmla="*/ 2130 w 1368425"/>
              <a:gd name="T17" fmla="*/ 109539 h 692150"/>
              <a:gd name="T18" fmla="*/ 0 w 1368425"/>
              <a:gd name="T19" fmla="*/ 123325 h 692150"/>
              <a:gd name="T20" fmla="*/ 1450 w 1368425"/>
              <a:gd name="T21" fmla="*/ 575764 h 692150"/>
              <a:gd name="T22" fmla="*/ 3593 w 1368425"/>
              <a:gd name="T23" fmla="*/ 588824 h 692150"/>
              <a:gd name="T24" fmla="*/ 7952 w 1368425"/>
              <a:gd name="T25" fmla="*/ 601885 h 692150"/>
              <a:gd name="T26" fmla="*/ 26858 w 1368425"/>
              <a:gd name="T27" fmla="*/ 636949 h 692150"/>
              <a:gd name="T28" fmla="*/ 39944 w 1368425"/>
              <a:gd name="T29" fmla="*/ 651464 h 692150"/>
              <a:gd name="T30" fmla="*/ 49444 w 1368425"/>
              <a:gd name="T31" fmla="*/ 660891 h 692150"/>
              <a:gd name="T32" fmla="*/ 60304 w 1368425"/>
              <a:gd name="T33" fmla="*/ 668868 h 692150"/>
              <a:gd name="T34" fmla="*/ 70972 w 1368425"/>
              <a:gd name="T35" fmla="*/ 675394 h 692150"/>
              <a:gd name="T36" fmla="*/ 116061 w 1368425"/>
              <a:gd name="T37" fmla="*/ 690634 h 692150"/>
              <a:gd name="T38" fmla="*/ 1238548 w 1368425"/>
              <a:gd name="T39" fmla="*/ 692088 h 692150"/>
              <a:gd name="T40" fmla="*/ 1252325 w 1368425"/>
              <a:gd name="T41" fmla="*/ 690634 h 692150"/>
              <a:gd name="T42" fmla="*/ 1266194 w 1368425"/>
              <a:gd name="T43" fmla="*/ 687729 h 692150"/>
              <a:gd name="T44" fmla="*/ 1278507 w 1368425"/>
              <a:gd name="T45" fmla="*/ 683382 h 692150"/>
              <a:gd name="T46" fmla="*/ 1290638 w 1368425"/>
              <a:gd name="T47" fmla="*/ 678298 h 692150"/>
              <a:gd name="T48" fmla="*/ 1302251 w 1368425"/>
              <a:gd name="T49" fmla="*/ 671776 h 692150"/>
              <a:gd name="T50" fmla="*/ 1313102 w 1368425"/>
              <a:gd name="T51" fmla="*/ 664512 h 692150"/>
              <a:gd name="T52" fmla="*/ 1323283 w 1368425"/>
              <a:gd name="T53" fmla="*/ 656536 h 692150"/>
              <a:gd name="T54" fmla="*/ 1332792 w 1368425"/>
              <a:gd name="T55" fmla="*/ 647105 h 692150"/>
              <a:gd name="T56" fmla="*/ 1345106 w 1368425"/>
              <a:gd name="T57" fmla="*/ 631149 h 692150"/>
              <a:gd name="T58" fmla="*/ 1351690 w 1368425"/>
              <a:gd name="T59" fmla="*/ 620267 h 692150"/>
              <a:gd name="T60" fmla="*/ 1357237 w 1368425"/>
              <a:gd name="T61" fmla="*/ 607694 h 692150"/>
              <a:gd name="T62" fmla="*/ 1368180 w 1368425"/>
              <a:gd name="T63" fmla="*/ 561987 h 692150"/>
              <a:gd name="T64" fmla="*/ 1367418 w 1368425"/>
              <a:gd name="T65" fmla="*/ 123325 h 692150"/>
              <a:gd name="T66" fmla="*/ 1355104 w 1368425"/>
              <a:gd name="T67" fmla="*/ 77617 h 692150"/>
              <a:gd name="T68" fmla="*/ 1348794 w 1368425"/>
              <a:gd name="T69" fmla="*/ 66019 h 692150"/>
              <a:gd name="T70" fmla="*/ 1318924 w 1368425"/>
              <a:gd name="T71" fmla="*/ 31196 h 692150"/>
              <a:gd name="T72" fmla="*/ 1308073 w 1368425"/>
              <a:gd name="T73" fmla="*/ 23932 h 692150"/>
              <a:gd name="T74" fmla="*/ 1290638 w 1368425"/>
              <a:gd name="T75" fmla="*/ 13776 h 692150"/>
              <a:gd name="T76" fmla="*/ 1278507 w 1368425"/>
              <a:gd name="T77" fmla="*/ 8692 h 692150"/>
              <a:gd name="T78" fmla="*/ 1266194 w 1368425"/>
              <a:gd name="T79" fmla="*/ 4346 h 692150"/>
              <a:gd name="T80" fmla="*/ 1252325 w 1368425"/>
              <a:gd name="T81" fmla="*/ 1453 h 692150"/>
              <a:gd name="T82" fmla="*/ 1231294 w 1368425"/>
              <a:gd name="T83" fmla="*/ 0 h 692150"/>
              <a:gd name="T84" fmla="*/ 129823 w 1368425"/>
              <a:gd name="T85" fmla="*/ 725 h 692150"/>
              <a:gd name="T86" fmla="*/ 1231294 w 1368425"/>
              <a:gd name="T87" fmla="*/ 0 h 69215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368425" h="692150">
                <a:moveTo>
                  <a:pt x="1245833" y="725"/>
                </a:moveTo>
                <a:lnTo>
                  <a:pt x="122563" y="725"/>
                </a:lnTo>
                <a:lnTo>
                  <a:pt x="116061" y="1453"/>
                </a:lnTo>
                <a:lnTo>
                  <a:pt x="77568" y="13776"/>
                </a:lnTo>
                <a:lnTo>
                  <a:pt x="70972" y="16681"/>
                </a:lnTo>
                <a:lnTo>
                  <a:pt x="65160" y="20299"/>
                </a:lnTo>
                <a:lnTo>
                  <a:pt x="60304" y="23932"/>
                </a:lnTo>
                <a:lnTo>
                  <a:pt x="54492" y="27563"/>
                </a:lnTo>
                <a:lnTo>
                  <a:pt x="49444" y="31196"/>
                </a:lnTo>
                <a:lnTo>
                  <a:pt x="44314" y="35539"/>
                </a:lnTo>
                <a:lnTo>
                  <a:pt x="39944" y="40623"/>
                </a:lnTo>
                <a:lnTo>
                  <a:pt x="35585" y="44970"/>
                </a:lnTo>
                <a:lnTo>
                  <a:pt x="26858" y="55138"/>
                </a:lnTo>
                <a:lnTo>
                  <a:pt x="23274" y="60935"/>
                </a:lnTo>
                <a:lnTo>
                  <a:pt x="19583" y="66019"/>
                </a:lnTo>
                <a:lnTo>
                  <a:pt x="5821" y="96475"/>
                </a:lnTo>
                <a:lnTo>
                  <a:pt x="3593" y="103013"/>
                </a:lnTo>
                <a:lnTo>
                  <a:pt x="2130" y="109539"/>
                </a:lnTo>
                <a:lnTo>
                  <a:pt x="1450" y="116799"/>
                </a:lnTo>
                <a:lnTo>
                  <a:pt x="0" y="123325"/>
                </a:lnTo>
                <a:lnTo>
                  <a:pt x="0" y="568512"/>
                </a:lnTo>
                <a:lnTo>
                  <a:pt x="1450" y="575764"/>
                </a:lnTo>
                <a:lnTo>
                  <a:pt x="2130" y="582299"/>
                </a:lnTo>
                <a:lnTo>
                  <a:pt x="3593" y="588824"/>
                </a:lnTo>
                <a:lnTo>
                  <a:pt x="5821" y="595359"/>
                </a:lnTo>
                <a:lnTo>
                  <a:pt x="7952" y="601885"/>
                </a:lnTo>
                <a:lnTo>
                  <a:pt x="23274" y="631149"/>
                </a:lnTo>
                <a:lnTo>
                  <a:pt x="26858" y="636949"/>
                </a:lnTo>
                <a:lnTo>
                  <a:pt x="35585" y="647105"/>
                </a:lnTo>
                <a:lnTo>
                  <a:pt x="39944" y="651464"/>
                </a:lnTo>
                <a:lnTo>
                  <a:pt x="44314" y="656536"/>
                </a:lnTo>
                <a:lnTo>
                  <a:pt x="49444" y="660891"/>
                </a:lnTo>
                <a:lnTo>
                  <a:pt x="54492" y="664512"/>
                </a:lnTo>
                <a:lnTo>
                  <a:pt x="60304" y="668868"/>
                </a:lnTo>
                <a:lnTo>
                  <a:pt x="65160" y="671776"/>
                </a:lnTo>
                <a:lnTo>
                  <a:pt x="70972" y="675394"/>
                </a:lnTo>
                <a:lnTo>
                  <a:pt x="77568" y="678298"/>
                </a:lnTo>
                <a:lnTo>
                  <a:pt x="116061" y="690634"/>
                </a:lnTo>
                <a:lnTo>
                  <a:pt x="129823" y="692088"/>
                </a:lnTo>
                <a:lnTo>
                  <a:pt x="1238548" y="692088"/>
                </a:lnTo>
                <a:lnTo>
                  <a:pt x="1245833" y="691359"/>
                </a:lnTo>
                <a:lnTo>
                  <a:pt x="1252325" y="690634"/>
                </a:lnTo>
                <a:lnTo>
                  <a:pt x="1258909" y="689183"/>
                </a:lnTo>
                <a:lnTo>
                  <a:pt x="1266194" y="687729"/>
                </a:lnTo>
                <a:lnTo>
                  <a:pt x="1272686" y="685562"/>
                </a:lnTo>
                <a:lnTo>
                  <a:pt x="1278507" y="683382"/>
                </a:lnTo>
                <a:lnTo>
                  <a:pt x="1285000" y="681203"/>
                </a:lnTo>
                <a:lnTo>
                  <a:pt x="1290638" y="678298"/>
                </a:lnTo>
                <a:lnTo>
                  <a:pt x="1296430" y="675394"/>
                </a:lnTo>
                <a:lnTo>
                  <a:pt x="1302251" y="671776"/>
                </a:lnTo>
                <a:lnTo>
                  <a:pt x="1308073" y="668868"/>
                </a:lnTo>
                <a:lnTo>
                  <a:pt x="1313102" y="664512"/>
                </a:lnTo>
                <a:lnTo>
                  <a:pt x="1318924" y="660891"/>
                </a:lnTo>
                <a:lnTo>
                  <a:pt x="1323283" y="656536"/>
                </a:lnTo>
                <a:lnTo>
                  <a:pt x="1328434" y="651464"/>
                </a:lnTo>
                <a:lnTo>
                  <a:pt x="1332792" y="647105"/>
                </a:lnTo>
                <a:lnTo>
                  <a:pt x="1341510" y="636949"/>
                </a:lnTo>
                <a:lnTo>
                  <a:pt x="1345106" y="631149"/>
                </a:lnTo>
                <a:lnTo>
                  <a:pt x="1348794" y="626065"/>
                </a:lnTo>
                <a:lnTo>
                  <a:pt x="1351690" y="620267"/>
                </a:lnTo>
                <a:lnTo>
                  <a:pt x="1355104" y="614220"/>
                </a:lnTo>
                <a:lnTo>
                  <a:pt x="1357237" y="607694"/>
                </a:lnTo>
                <a:lnTo>
                  <a:pt x="1367418" y="568512"/>
                </a:lnTo>
                <a:lnTo>
                  <a:pt x="1368180" y="561987"/>
                </a:lnTo>
                <a:lnTo>
                  <a:pt x="1368180" y="130576"/>
                </a:lnTo>
                <a:lnTo>
                  <a:pt x="1367418" y="123325"/>
                </a:lnTo>
                <a:lnTo>
                  <a:pt x="1357237" y="84143"/>
                </a:lnTo>
                <a:lnTo>
                  <a:pt x="1355104" y="77617"/>
                </a:lnTo>
                <a:lnTo>
                  <a:pt x="1351690" y="71820"/>
                </a:lnTo>
                <a:lnTo>
                  <a:pt x="1348794" y="66019"/>
                </a:lnTo>
                <a:lnTo>
                  <a:pt x="1345106" y="60935"/>
                </a:lnTo>
                <a:lnTo>
                  <a:pt x="1318924" y="31196"/>
                </a:lnTo>
                <a:lnTo>
                  <a:pt x="1313102" y="27563"/>
                </a:lnTo>
                <a:lnTo>
                  <a:pt x="1308073" y="23932"/>
                </a:lnTo>
                <a:lnTo>
                  <a:pt x="1296430" y="16681"/>
                </a:lnTo>
                <a:lnTo>
                  <a:pt x="1290638" y="13776"/>
                </a:lnTo>
                <a:lnTo>
                  <a:pt x="1285000" y="10872"/>
                </a:lnTo>
                <a:lnTo>
                  <a:pt x="1278507" y="8692"/>
                </a:lnTo>
                <a:lnTo>
                  <a:pt x="1272686" y="6525"/>
                </a:lnTo>
                <a:lnTo>
                  <a:pt x="1266194" y="4346"/>
                </a:lnTo>
                <a:lnTo>
                  <a:pt x="1258909" y="2892"/>
                </a:lnTo>
                <a:lnTo>
                  <a:pt x="1252325" y="1453"/>
                </a:lnTo>
                <a:lnTo>
                  <a:pt x="1245833" y="725"/>
                </a:lnTo>
                <a:close/>
              </a:path>
              <a:path w="1368425" h="692150">
                <a:moveTo>
                  <a:pt x="1231294" y="0"/>
                </a:moveTo>
                <a:lnTo>
                  <a:pt x="136910" y="0"/>
                </a:lnTo>
                <a:lnTo>
                  <a:pt x="129823" y="725"/>
                </a:lnTo>
                <a:lnTo>
                  <a:pt x="1238548" y="725"/>
                </a:lnTo>
                <a:lnTo>
                  <a:pt x="1231294" y="0"/>
                </a:lnTo>
                <a:close/>
              </a:path>
            </a:pathLst>
          </a:custGeom>
          <a:solidFill>
            <a:srgbClr val="E8EEF7"/>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7180" name="object 12"/>
          <p:cNvSpPr>
            <a:spLocks/>
          </p:cNvSpPr>
          <p:nvPr/>
        </p:nvSpPr>
        <p:spPr bwMode="auto">
          <a:xfrm>
            <a:off x="1911351" y="4318397"/>
            <a:ext cx="1368425" cy="519113"/>
          </a:xfrm>
          <a:custGeom>
            <a:avLst/>
            <a:gdLst>
              <a:gd name="T0" fmla="*/ 1238563 w 1368425"/>
              <a:gd name="T1" fmla="*/ 692087 h 692150"/>
              <a:gd name="T2" fmla="*/ 1252320 w 1368425"/>
              <a:gd name="T3" fmla="*/ 690634 h 692150"/>
              <a:gd name="T4" fmla="*/ 1266200 w 1368425"/>
              <a:gd name="T5" fmla="*/ 687729 h 692150"/>
              <a:gd name="T6" fmla="*/ 1278524 w 1368425"/>
              <a:gd name="T7" fmla="*/ 683383 h 692150"/>
              <a:gd name="T8" fmla="*/ 1290634 w 1368425"/>
              <a:gd name="T9" fmla="*/ 678300 h 692150"/>
              <a:gd name="T10" fmla="*/ 1302256 w 1368425"/>
              <a:gd name="T11" fmla="*/ 671773 h 692150"/>
              <a:gd name="T12" fmla="*/ 1313116 w 1368425"/>
              <a:gd name="T13" fmla="*/ 664513 h 692150"/>
              <a:gd name="T14" fmla="*/ 1323304 w 1368425"/>
              <a:gd name="T15" fmla="*/ 656533 h 692150"/>
              <a:gd name="T16" fmla="*/ 1332791 w 1368425"/>
              <a:gd name="T17" fmla="*/ 647104 h 692150"/>
              <a:gd name="T18" fmla="*/ 1341515 w 1368425"/>
              <a:gd name="T19" fmla="*/ 636947 h 692150"/>
              <a:gd name="T20" fmla="*/ 1348806 w 1368425"/>
              <a:gd name="T21" fmla="*/ 626065 h 692150"/>
              <a:gd name="T22" fmla="*/ 1355090 w 1368425"/>
              <a:gd name="T23" fmla="*/ 614218 h 692150"/>
              <a:gd name="T24" fmla="*/ 1360153 w 1368425"/>
              <a:gd name="T25" fmla="*/ 601883 h 692150"/>
              <a:gd name="T26" fmla="*/ 1363844 w 1368425"/>
              <a:gd name="T27" fmla="*/ 588824 h 692150"/>
              <a:gd name="T28" fmla="*/ 1366742 w 1368425"/>
              <a:gd name="T29" fmla="*/ 575762 h 692150"/>
              <a:gd name="T30" fmla="*/ 1368176 w 1368425"/>
              <a:gd name="T31" fmla="*/ 561986 h 692150"/>
              <a:gd name="T32" fmla="*/ 1368176 w 1368425"/>
              <a:gd name="T33" fmla="*/ 137111 h 692150"/>
              <a:gd name="T34" fmla="*/ 1367413 w 1368425"/>
              <a:gd name="T35" fmla="*/ 123324 h 692150"/>
              <a:gd name="T36" fmla="*/ 1355090 w 1368425"/>
              <a:gd name="T37" fmla="*/ 77616 h 692150"/>
              <a:gd name="T38" fmla="*/ 1348806 w 1368425"/>
              <a:gd name="T39" fmla="*/ 66021 h 692150"/>
              <a:gd name="T40" fmla="*/ 1323304 w 1368425"/>
              <a:gd name="T41" fmla="*/ 35541 h 692150"/>
              <a:gd name="T42" fmla="*/ 1313116 w 1368425"/>
              <a:gd name="T43" fmla="*/ 27562 h 692150"/>
              <a:gd name="T44" fmla="*/ 1302256 w 1368425"/>
              <a:gd name="T45" fmla="*/ 20301 h 692150"/>
              <a:gd name="T46" fmla="*/ 1290634 w 1368425"/>
              <a:gd name="T47" fmla="*/ 13775 h 692150"/>
              <a:gd name="T48" fmla="*/ 1278524 w 1368425"/>
              <a:gd name="T49" fmla="*/ 8692 h 692150"/>
              <a:gd name="T50" fmla="*/ 1266200 w 1368425"/>
              <a:gd name="T51" fmla="*/ 4346 h 692150"/>
              <a:gd name="T52" fmla="*/ 1252320 w 1368425"/>
              <a:gd name="T53" fmla="*/ 1452 h 692150"/>
              <a:gd name="T54" fmla="*/ 1238563 w 1368425"/>
              <a:gd name="T55" fmla="*/ 727 h 692150"/>
              <a:gd name="T56" fmla="*/ 136909 w 1368425"/>
              <a:gd name="T57" fmla="*/ 0 h 692150"/>
              <a:gd name="T58" fmla="*/ 122563 w 1368425"/>
              <a:gd name="T59" fmla="*/ 727 h 692150"/>
              <a:gd name="T60" fmla="*/ 108787 w 1368425"/>
              <a:gd name="T61" fmla="*/ 2893 h 692150"/>
              <a:gd name="T62" fmla="*/ 95704 w 1368425"/>
              <a:gd name="T63" fmla="*/ 6523 h 692150"/>
              <a:gd name="T64" fmla="*/ 83392 w 1368425"/>
              <a:gd name="T65" fmla="*/ 10869 h 692150"/>
              <a:gd name="T66" fmla="*/ 70974 w 1368425"/>
              <a:gd name="T67" fmla="*/ 16680 h 692150"/>
              <a:gd name="T68" fmla="*/ 60307 w 1368425"/>
              <a:gd name="T69" fmla="*/ 23932 h 692150"/>
              <a:gd name="T70" fmla="*/ 49447 w 1368425"/>
              <a:gd name="T71" fmla="*/ 31195 h 692150"/>
              <a:gd name="T72" fmla="*/ 39945 w 1368425"/>
              <a:gd name="T73" fmla="*/ 40624 h 692150"/>
              <a:gd name="T74" fmla="*/ 31218 w 1368425"/>
              <a:gd name="T75" fmla="*/ 50053 h 692150"/>
              <a:gd name="T76" fmla="*/ 23277 w 1368425"/>
              <a:gd name="T77" fmla="*/ 60935 h 692150"/>
              <a:gd name="T78" fmla="*/ 5823 w 1368425"/>
              <a:gd name="T79" fmla="*/ 96477 h 692150"/>
              <a:gd name="T80" fmla="*/ 2132 w 1368425"/>
              <a:gd name="T81" fmla="*/ 109536 h 692150"/>
              <a:gd name="T82" fmla="*/ 0 w 1368425"/>
              <a:gd name="T83" fmla="*/ 123324 h 692150"/>
              <a:gd name="T84" fmla="*/ 1452 w 1368425"/>
              <a:gd name="T85" fmla="*/ 575762 h 692150"/>
              <a:gd name="T86" fmla="*/ 3596 w 1368425"/>
              <a:gd name="T87" fmla="*/ 588824 h 692150"/>
              <a:gd name="T88" fmla="*/ 7955 w 1368425"/>
              <a:gd name="T89" fmla="*/ 601883 h 692150"/>
              <a:gd name="T90" fmla="*/ 26862 w 1368425"/>
              <a:gd name="T91" fmla="*/ 636947 h 692150"/>
              <a:gd name="T92" fmla="*/ 35589 w 1368425"/>
              <a:gd name="T93" fmla="*/ 647104 h 692150"/>
              <a:gd name="T94" fmla="*/ 44316 w 1368425"/>
              <a:gd name="T95" fmla="*/ 656533 h 692150"/>
              <a:gd name="T96" fmla="*/ 54496 w 1368425"/>
              <a:gd name="T97" fmla="*/ 664513 h 692150"/>
              <a:gd name="T98" fmla="*/ 65163 w 1368425"/>
              <a:gd name="T99" fmla="*/ 671773 h 692150"/>
              <a:gd name="T100" fmla="*/ 77569 w 1368425"/>
              <a:gd name="T101" fmla="*/ 678300 h 692150"/>
              <a:gd name="T102" fmla="*/ 129826 w 1368425"/>
              <a:gd name="T103" fmla="*/ 692087 h 692150"/>
              <a:gd name="T104" fmla="*/ 1231303 w 1368425"/>
              <a:gd name="T105" fmla="*/ 692087 h 69215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368425" h="692150">
                <a:moveTo>
                  <a:pt x="1231303" y="692087"/>
                </a:moveTo>
                <a:lnTo>
                  <a:pt x="1238563" y="692087"/>
                </a:lnTo>
                <a:lnTo>
                  <a:pt x="1245823" y="691359"/>
                </a:lnTo>
                <a:lnTo>
                  <a:pt x="1252320" y="690634"/>
                </a:lnTo>
                <a:lnTo>
                  <a:pt x="1258909" y="689182"/>
                </a:lnTo>
                <a:lnTo>
                  <a:pt x="1266200" y="687729"/>
                </a:lnTo>
                <a:lnTo>
                  <a:pt x="1272697" y="685561"/>
                </a:lnTo>
                <a:lnTo>
                  <a:pt x="1278524" y="683383"/>
                </a:lnTo>
                <a:lnTo>
                  <a:pt x="1284991" y="681205"/>
                </a:lnTo>
                <a:lnTo>
                  <a:pt x="1290634" y="678300"/>
                </a:lnTo>
                <a:lnTo>
                  <a:pt x="1296430" y="675394"/>
                </a:lnTo>
                <a:lnTo>
                  <a:pt x="1302256" y="671773"/>
                </a:lnTo>
                <a:lnTo>
                  <a:pt x="1308082" y="668868"/>
                </a:lnTo>
                <a:lnTo>
                  <a:pt x="1313116" y="664513"/>
                </a:lnTo>
                <a:lnTo>
                  <a:pt x="1318942" y="660891"/>
                </a:lnTo>
                <a:lnTo>
                  <a:pt x="1323304" y="656533"/>
                </a:lnTo>
                <a:lnTo>
                  <a:pt x="1328459" y="651462"/>
                </a:lnTo>
                <a:lnTo>
                  <a:pt x="1332791" y="647104"/>
                </a:lnTo>
                <a:lnTo>
                  <a:pt x="1337153" y="642033"/>
                </a:lnTo>
                <a:lnTo>
                  <a:pt x="1341515" y="636947"/>
                </a:lnTo>
                <a:lnTo>
                  <a:pt x="1345115" y="631151"/>
                </a:lnTo>
                <a:lnTo>
                  <a:pt x="1348806" y="626065"/>
                </a:lnTo>
                <a:lnTo>
                  <a:pt x="1351704" y="620267"/>
                </a:lnTo>
                <a:lnTo>
                  <a:pt x="1355090" y="614218"/>
                </a:lnTo>
                <a:lnTo>
                  <a:pt x="1357225" y="607694"/>
                </a:lnTo>
                <a:lnTo>
                  <a:pt x="1360153" y="601883"/>
                </a:lnTo>
                <a:lnTo>
                  <a:pt x="1362380" y="595360"/>
                </a:lnTo>
                <a:lnTo>
                  <a:pt x="1363844" y="588824"/>
                </a:lnTo>
                <a:lnTo>
                  <a:pt x="1365278" y="582297"/>
                </a:lnTo>
                <a:lnTo>
                  <a:pt x="1366742" y="575762"/>
                </a:lnTo>
                <a:lnTo>
                  <a:pt x="1367413" y="568510"/>
                </a:lnTo>
                <a:lnTo>
                  <a:pt x="1368176" y="561986"/>
                </a:lnTo>
                <a:lnTo>
                  <a:pt x="1368176" y="554735"/>
                </a:lnTo>
                <a:lnTo>
                  <a:pt x="1368176" y="137111"/>
                </a:lnTo>
                <a:lnTo>
                  <a:pt x="1368176" y="130575"/>
                </a:lnTo>
                <a:lnTo>
                  <a:pt x="1367413" y="123324"/>
                </a:lnTo>
                <a:lnTo>
                  <a:pt x="1357225" y="84143"/>
                </a:lnTo>
                <a:lnTo>
                  <a:pt x="1355090" y="77616"/>
                </a:lnTo>
                <a:lnTo>
                  <a:pt x="1351704" y="71817"/>
                </a:lnTo>
                <a:lnTo>
                  <a:pt x="1348806" y="66021"/>
                </a:lnTo>
                <a:lnTo>
                  <a:pt x="1345115" y="60935"/>
                </a:lnTo>
                <a:lnTo>
                  <a:pt x="1323304" y="35541"/>
                </a:lnTo>
                <a:lnTo>
                  <a:pt x="1318942" y="31195"/>
                </a:lnTo>
                <a:lnTo>
                  <a:pt x="1313116" y="27562"/>
                </a:lnTo>
                <a:lnTo>
                  <a:pt x="1308082" y="23932"/>
                </a:lnTo>
                <a:lnTo>
                  <a:pt x="1302256" y="20301"/>
                </a:lnTo>
                <a:lnTo>
                  <a:pt x="1296430" y="16680"/>
                </a:lnTo>
                <a:lnTo>
                  <a:pt x="1290634" y="13775"/>
                </a:lnTo>
                <a:lnTo>
                  <a:pt x="1284991" y="10869"/>
                </a:lnTo>
                <a:lnTo>
                  <a:pt x="1278524" y="8692"/>
                </a:lnTo>
                <a:lnTo>
                  <a:pt x="1272697" y="6523"/>
                </a:lnTo>
                <a:lnTo>
                  <a:pt x="1266200" y="4346"/>
                </a:lnTo>
                <a:lnTo>
                  <a:pt x="1258909" y="2893"/>
                </a:lnTo>
                <a:lnTo>
                  <a:pt x="1252320" y="1452"/>
                </a:lnTo>
                <a:lnTo>
                  <a:pt x="1245823" y="727"/>
                </a:lnTo>
                <a:lnTo>
                  <a:pt x="1238563" y="727"/>
                </a:lnTo>
                <a:lnTo>
                  <a:pt x="1231303" y="0"/>
                </a:lnTo>
                <a:lnTo>
                  <a:pt x="136909" y="0"/>
                </a:lnTo>
                <a:lnTo>
                  <a:pt x="129826" y="727"/>
                </a:lnTo>
                <a:lnTo>
                  <a:pt x="122563" y="727"/>
                </a:lnTo>
                <a:lnTo>
                  <a:pt x="116063" y="1452"/>
                </a:lnTo>
                <a:lnTo>
                  <a:pt x="108787" y="2893"/>
                </a:lnTo>
                <a:lnTo>
                  <a:pt x="102192" y="4346"/>
                </a:lnTo>
                <a:lnTo>
                  <a:pt x="95704" y="6523"/>
                </a:lnTo>
                <a:lnTo>
                  <a:pt x="89203" y="8692"/>
                </a:lnTo>
                <a:lnTo>
                  <a:pt x="83392" y="10869"/>
                </a:lnTo>
                <a:lnTo>
                  <a:pt x="77569" y="13775"/>
                </a:lnTo>
                <a:lnTo>
                  <a:pt x="70974" y="16680"/>
                </a:lnTo>
                <a:lnTo>
                  <a:pt x="65163" y="20301"/>
                </a:lnTo>
                <a:lnTo>
                  <a:pt x="60307" y="23932"/>
                </a:lnTo>
                <a:lnTo>
                  <a:pt x="54496" y="27562"/>
                </a:lnTo>
                <a:lnTo>
                  <a:pt x="49447" y="31195"/>
                </a:lnTo>
                <a:lnTo>
                  <a:pt x="44316" y="35541"/>
                </a:lnTo>
                <a:lnTo>
                  <a:pt x="39945" y="40624"/>
                </a:lnTo>
                <a:lnTo>
                  <a:pt x="35589" y="44970"/>
                </a:lnTo>
                <a:lnTo>
                  <a:pt x="31218" y="50053"/>
                </a:lnTo>
                <a:lnTo>
                  <a:pt x="26862" y="55137"/>
                </a:lnTo>
                <a:lnTo>
                  <a:pt x="23277" y="60935"/>
                </a:lnTo>
                <a:lnTo>
                  <a:pt x="19586" y="66021"/>
                </a:lnTo>
                <a:lnTo>
                  <a:pt x="5823" y="96477"/>
                </a:lnTo>
                <a:lnTo>
                  <a:pt x="3596" y="103013"/>
                </a:lnTo>
                <a:lnTo>
                  <a:pt x="2132" y="109536"/>
                </a:lnTo>
                <a:lnTo>
                  <a:pt x="1452" y="116800"/>
                </a:lnTo>
                <a:lnTo>
                  <a:pt x="0" y="123324"/>
                </a:lnTo>
                <a:lnTo>
                  <a:pt x="0" y="568510"/>
                </a:lnTo>
                <a:lnTo>
                  <a:pt x="1452" y="575762"/>
                </a:lnTo>
                <a:lnTo>
                  <a:pt x="2132" y="582297"/>
                </a:lnTo>
                <a:lnTo>
                  <a:pt x="3596" y="588824"/>
                </a:lnTo>
                <a:lnTo>
                  <a:pt x="5823" y="595360"/>
                </a:lnTo>
                <a:lnTo>
                  <a:pt x="7955" y="601883"/>
                </a:lnTo>
                <a:lnTo>
                  <a:pt x="23277" y="631151"/>
                </a:lnTo>
                <a:lnTo>
                  <a:pt x="26862" y="636947"/>
                </a:lnTo>
                <a:lnTo>
                  <a:pt x="31218" y="642033"/>
                </a:lnTo>
                <a:lnTo>
                  <a:pt x="35589" y="647104"/>
                </a:lnTo>
                <a:lnTo>
                  <a:pt x="39945" y="651462"/>
                </a:lnTo>
                <a:lnTo>
                  <a:pt x="44316" y="656533"/>
                </a:lnTo>
                <a:lnTo>
                  <a:pt x="49447" y="660891"/>
                </a:lnTo>
                <a:lnTo>
                  <a:pt x="54496" y="664513"/>
                </a:lnTo>
                <a:lnTo>
                  <a:pt x="60307" y="668868"/>
                </a:lnTo>
                <a:lnTo>
                  <a:pt x="65163" y="671773"/>
                </a:lnTo>
                <a:lnTo>
                  <a:pt x="70974" y="675394"/>
                </a:lnTo>
                <a:lnTo>
                  <a:pt x="77569" y="678300"/>
                </a:lnTo>
                <a:lnTo>
                  <a:pt x="116063" y="690634"/>
                </a:lnTo>
                <a:lnTo>
                  <a:pt x="129826" y="692087"/>
                </a:lnTo>
                <a:lnTo>
                  <a:pt x="136909" y="692087"/>
                </a:lnTo>
                <a:lnTo>
                  <a:pt x="1231303" y="692087"/>
                </a:lnTo>
              </a:path>
            </a:pathLst>
          </a:custGeom>
          <a:noFill/>
          <a:ln w="3175">
            <a:solidFill>
              <a:srgbClr val="007F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7181" name="object 13"/>
          <p:cNvSpPr txBox="1">
            <a:spLocks noChangeArrowheads="1"/>
          </p:cNvSpPr>
          <p:nvPr/>
        </p:nvSpPr>
        <p:spPr bwMode="auto">
          <a:xfrm>
            <a:off x="1954214" y="4406505"/>
            <a:ext cx="1281112" cy="17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441325" indent="-428625"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lnSpc>
                <a:spcPct val="102000"/>
              </a:lnSpc>
            </a:pPr>
            <a:r>
              <a:rPr lang="en-US" altLang="en-US" sz="1125" b="1">
                <a:latin typeface="Arial" charset="0"/>
              </a:rPr>
              <a:t>observational</a:t>
            </a:r>
            <a:r>
              <a:rPr lang="en-US" altLang="en-US" sz="1125" b="1">
                <a:latin typeface="Times New Roman" pitchFamily="18" charset="0"/>
                <a:cs typeface="Times New Roman" pitchFamily="18" charset="0"/>
              </a:rPr>
              <a:t> </a:t>
            </a:r>
            <a:r>
              <a:rPr lang="en-US" altLang="en-US" sz="1125" b="1">
                <a:latin typeface="Arial" charset="0"/>
              </a:rPr>
              <a:t>data</a:t>
            </a:r>
            <a:endParaRPr lang="en-US" altLang="en-US" sz="1125">
              <a:latin typeface="Arial" charset="0"/>
            </a:endParaRPr>
          </a:p>
        </p:txBody>
      </p:sp>
      <p:sp>
        <p:nvSpPr>
          <p:cNvPr id="7182" name="object 14"/>
          <p:cNvSpPr>
            <a:spLocks/>
          </p:cNvSpPr>
          <p:nvPr/>
        </p:nvSpPr>
        <p:spPr bwMode="auto">
          <a:xfrm>
            <a:off x="3567113" y="4321970"/>
            <a:ext cx="1724025" cy="532210"/>
          </a:xfrm>
          <a:custGeom>
            <a:avLst/>
            <a:gdLst>
              <a:gd name="T0" fmla="*/ 129491 w 1724660"/>
              <a:gd name="T1" fmla="*/ 0 h 708660"/>
              <a:gd name="T2" fmla="*/ 115720 w 1724660"/>
              <a:gd name="T3" fmla="*/ 1455 h 708660"/>
              <a:gd name="T4" fmla="*/ 102923 w 1724660"/>
              <a:gd name="T5" fmla="*/ 4352 h 708660"/>
              <a:gd name="T6" fmla="*/ 89852 w 1724660"/>
              <a:gd name="T7" fmla="*/ 7990 h 708660"/>
              <a:gd name="T8" fmla="*/ 77451 w 1724660"/>
              <a:gd name="T9" fmla="*/ 13795 h 708660"/>
              <a:gd name="T10" fmla="*/ 59993 w 1724660"/>
              <a:gd name="T11" fmla="*/ 23250 h 708660"/>
              <a:gd name="T12" fmla="*/ 49816 w 1724660"/>
              <a:gd name="T13" fmla="*/ 31238 h 708660"/>
              <a:gd name="T14" fmla="*/ 13771 w 1724660"/>
              <a:gd name="T15" fmla="*/ 77721 h 708660"/>
              <a:gd name="T16" fmla="*/ 8744 w 1724660"/>
              <a:gd name="T17" fmla="*/ 90073 h 708660"/>
              <a:gd name="T18" fmla="*/ 4356 w 1724660"/>
              <a:gd name="T19" fmla="*/ 103152 h 708660"/>
              <a:gd name="T20" fmla="*/ 1462 w 1724660"/>
              <a:gd name="T21" fmla="*/ 116232 h 708660"/>
              <a:gd name="T22" fmla="*/ 670 w 1724660"/>
              <a:gd name="T23" fmla="*/ 130038 h 708660"/>
              <a:gd name="T24" fmla="*/ 0 w 1724660"/>
              <a:gd name="T25" fmla="*/ 571459 h 708660"/>
              <a:gd name="T26" fmla="*/ 670 w 1724660"/>
              <a:gd name="T27" fmla="*/ 585264 h 708660"/>
              <a:gd name="T28" fmla="*/ 2925 w 1724660"/>
              <a:gd name="T29" fmla="*/ 599072 h 708660"/>
              <a:gd name="T30" fmla="*/ 6490 w 1724660"/>
              <a:gd name="T31" fmla="*/ 612387 h 708660"/>
              <a:gd name="T32" fmla="*/ 10846 w 1724660"/>
              <a:gd name="T33" fmla="*/ 625466 h 708660"/>
              <a:gd name="T34" fmla="*/ 35587 w 1724660"/>
              <a:gd name="T35" fmla="*/ 663963 h 708660"/>
              <a:gd name="T36" fmla="*/ 84032 w 1724660"/>
              <a:gd name="T37" fmla="*/ 698110 h 708660"/>
              <a:gd name="T38" fmla="*/ 96342 w 1724660"/>
              <a:gd name="T39" fmla="*/ 703187 h 708660"/>
              <a:gd name="T40" fmla="*/ 109139 w 1724660"/>
              <a:gd name="T41" fmla="*/ 706096 h 708660"/>
              <a:gd name="T42" fmla="*/ 123002 w 1724660"/>
              <a:gd name="T43" fmla="*/ 708279 h 708660"/>
              <a:gd name="T44" fmla="*/ 1594309 w 1724660"/>
              <a:gd name="T45" fmla="*/ 709005 h 708660"/>
              <a:gd name="T46" fmla="*/ 1657958 w 1724660"/>
              <a:gd name="T47" fmla="*/ 689392 h 708660"/>
              <a:gd name="T48" fmla="*/ 1683948 w 1724660"/>
              <a:gd name="T49" fmla="*/ 669054 h 708660"/>
              <a:gd name="T50" fmla="*/ 1696928 w 1724660"/>
              <a:gd name="T51" fmla="*/ 653793 h 708660"/>
              <a:gd name="T52" fmla="*/ 1704209 w 1724660"/>
              <a:gd name="T53" fmla="*/ 642896 h 708660"/>
              <a:gd name="T54" fmla="*/ 1710791 w 1724660"/>
              <a:gd name="T55" fmla="*/ 631274 h 708660"/>
              <a:gd name="T56" fmla="*/ 1715849 w 1724660"/>
              <a:gd name="T57" fmla="*/ 618922 h 708660"/>
              <a:gd name="T58" fmla="*/ 1719505 w 1724660"/>
              <a:gd name="T59" fmla="*/ 605603 h 708660"/>
              <a:gd name="T60" fmla="*/ 1723100 w 1724660"/>
              <a:gd name="T61" fmla="*/ 585264 h 708660"/>
              <a:gd name="T62" fmla="*/ 1723892 w 1724660"/>
              <a:gd name="T63" fmla="*/ 130038 h 708660"/>
              <a:gd name="T64" fmla="*/ 1722430 w 1724660"/>
              <a:gd name="T65" fmla="*/ 116232 h 708660"/>
              <a:gd name="T66" fmla="*/ 1718073 w 1724660"/>
              <a:gd name="T67" fmla="*/ 96620 h 708660"/>
              <a:gd name="T68" fmla="*/ 1712924 w 1724660"/>
              <a:gd name="T69" fmla="*/ 83541 h 708660"/>
              <a:gd name="T70" fmla="*/ 1707104 w 1724660"/>
              <a:gd name="T71" fmla="*/ 71917 h 708660"/>
              <a:gd name="T72" fmla="*/ 1700615 w 1724660"/>
              <a:gd name="T73" fmla="*/ 60303 h 708660"/>
              <a:gd name="T74" fmla="*/ 1688213 w 1724660"/>
              <a:gd name="T75" fmla="*/ 45042 h 708660"/>
              <a:gd name="T76" fmla="*/ 1678799 w 1724660"/>
              <a:gd name="T77" fmla="*/ 35602 h 708660"/>
              <a:gd name="T78" fmla="*/ 1668622 w 1724660"/>
              <a:gd name="T79" fmla="*/ 27600 h 708660"/>
              <a:gd name="T80" fmla="*/ 1627429 w 1724660"/>
              <a:gd name="T81" fmla="*/ 6534 h 708660"/>
              <a:gd name="T82" fmla="*/ 1607868 w 1724660"/>
              <a:gd name="T83" fmla="*/ 1455 h 70866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724660" h="708660">
                <a:moveTo>
                  <a:pt x="1594896" y="0"/>
                </a:moveTo>
                <a:lnTo>
                  <a:pt x="129539" y="0"/>
                </a:lnTo>
                <a:lnTo>
                  <a:pt x="123047" y="728"/>
                </a:lnTo>
                <a:lnTo>
                  <a:pt x="115763" y="1453"/>
                </a:lnTo>
                <a:lnTo>
                  <a:pt x="109179" y="2895"/>
                </a:lnTo>
                <a:lnTo>
                  <a:pt x="102961" y="4346"/>
                </a:lnTo>
                <a:lnTo>
                  <a:pt x="96377" y="6525"/>
                </a:lnTo>
                <a:lnTo>
                  <a:pt x="89885" y="7979"/>
                </a:lnTo>
                <a:lnTo>
                  <a:pt x="84063" y="10884"/>
                </a:lnTo>
                <a:lnTo>
                  <a:pt x="77480" y="13776"/>
                </a:lnTo>
                <a:lnTo>
                  <a:pt x="65836" y="19586"/>
                </a:lnTo>
                <a:lnTo>
                  <a:pt x="60015" y="23219"/>
                </a:lnTo>
                <a:lnTo>
                  <a:pt x="54985" y="27563"/>
                </a:lnTo>
                <a:lnTo>
                  <a:pt x="49834" y="31196"/>
                </a:lnTo>
                <a:lnTo>
                  <a:pt x="23957" y="60222"/>
                </a:lnTo>
                <a:lnTo>
                  <a:pt x="13776" y="77617"/>
                </a:lnTo>
                <a:lnTo>
                  <a:pt x="10850" y="83429"/>
                </a:lnTo>
                <a:lnTo>
                  <a:pt x="8747" y="89952"/>
                </a:lnTo>
                <a:lnTo>
                  <a:pt x="6492" y="96490"/>
                </a:lnTo>
                <a:lnTo>
                  <a:pt x="4358" y="103013"/>
                </a:lnTo>
                <a:lnTo>
                  <a:pt x="2926" y="109551"/>
                </a:lnTo>
                <a:lnTo>
                  <a:pt x="1463" y="116076"/>
                </a:lnTo>
                <a:lnTo>
                  <a:pt x="670" y="123337"/>
                </a:lnTo>
                <a:lnTo>
                  <a:pt x="670" y="129863"/>
                </a:lnTo>
                <a:lnTo>
                  <a:pt x="0" y="137352"/>
                </a:lnTo>
                <a:lnTo>
                  <a:pt x="0" y="570692"/>
                </a:lnTo>
                <a:lnTo>
                  <a:pt x="670" y="577955"/>
                </a:lnTo>
                <a:lnTo>
                  <a:pt x="670" y="584478"/>
                </a:lnTo>
                <a:lnTo>
                  <a:pt x="1463" y="591729"/>
                </a:lnTo>
                <a:lnTo>
                  <a:pt x="2926" y="598267"/>
                </a:lnTo>
                <a:lnTo>
                  <a:pt x="4358" y="604790"/>
                </a:lnTo>
                <a:lnTo>
                  <a:pt x="6492" y="611565"/>
                </a:lnTo>
                <a:lnTo>
                  <a:pt x="8747" y="618091"/>
                </a:lnTo>
                <a:lnTo>
                  <a:pt x="10850" y="624626"/>
                </a:lnTo>
                <a:lnTo>
                  <a:pt x="13776" y="630426"/>
                </a:lnTo>
                <a:lnTo>
                  <a:pt x="35600" y="663071"/>
                </a:lnTo>
                <a:lnTo>
                  <a:pt x="65836" y="688466"/>
                </a:lnTo>
                <a:lnTo>
                  <a:pt x="84063" y="697172"/>
                </a:lnTo>
                <a:lnTo>
                  <a:pt x="89885" y="700076"/>
                </a:lnTo>
                <a:lnTo>
                  <a:pt x="96377" y="702243"/>
                </a:lnTo>
                <a:lnTo>
                  <a:pt x="102961" y="703697"/>
                </a:lnTo>
                <a:lnTo>
                  <a:pt x="109179" y="705148"/>
                </a:lnTo>
                <a:lnTo>
                  <a:pt x="115763" y="706602"/>
                </a:lnTo>
                <a:lnTo>
                  <a:pt x="123047" y="707328"/>
                </a:lnTo>
                <a:lnTo>
                  <a:pt x="129539" y="708053"/>
                </a:lnTo>
                <a:lnTo>
                  <a:pt x="1594896" y="708053"/>
                </a:lnTo>
                <a:lnTo>
                  <a:pt x="1608460" y="706602"/>
                </a:lnTo>
                <a:lnTo>
                  <a:pt x="1658569" y="688466"/>
                </a:lnTo>
                <a:lnTo>
                  <a:pt x="1679417" y="672501"/>
                </a:lnTo>
                <a:lnTo>
                  <a:pt x="1684568" y="668155"/>
                </a:lnTo>
                <a:lnTo>
                  <a:pt x="1688835" y="663071"/>
                </a:lnTo>
                <a:lnTo>
                  <a:pt x="1697553" y="652915"/>
                </a:lnTo>
                <a:lnTo>
                  <a:pt x="1701241" y="647831"/>
                </a:lnTo>
                <a:lnTo>
                  <a:pt x="1704837" y="642033"/>
                </a:lnTo>
                <a:lnTo>
                  <a:pt x="1707733" y="636236"/>
                </a:lnTo>
                <a:lnTo>
                  <a:pt x="1711421" y="630426"/>
                </a:lnTo>
                <a:lnTo>
                  <a:pt x="1713555" y="624626"/>
                </a:lnTo>
                <a:lnTo>
                  <a:pt x="1716481" y="618091"/>
                </a:lnTo>
                <a:lnTo>
                  <a:pt x="1718706" y="611565"/>
                </a:lnTo>
                <a:lnTo>
                  <a:pt x="1720138" y="604790"/>
                </a:lnTo>
                <a:lnTo>
                  <a:pt x="1723064" y="591729"/>
                </a:lnTo>
                <a:lnTo>
                  <a:pt x="1723735" y="584478"/>
                </a:lnTo>
                <a:lnTo>
                  <a:pt x="1724527" y="577955"/>
                </a:lnTo>
                <a:lnTo>
                  <a:pt x="1724527" y="129863"/>
                </a:lnTo>
                <a:lnTo>
                  <a:pt x="1723735" y="123337"/>
                </a:lnTo>
                <a:lnTo>
                  <a:pt x="1723064" y="116076"/>
                </a:lnTo>
                <a:lnTo>
                  <a:pt x="1720138" y="103013"/>
                </a:lnTo>
                <a:lnTo>
                  <a:pt x="1718706" y="96490"/>
                </a:lnTo>
                <a:lnTo>
                  <a:pt x="1716481" y="89952"/>
                </a:lnTo>
                <a:lnTo>
                  <a:pt x="1713555" y="83429"/>
                </a:lnTo>
                <a:lnTo>
                  <a:pt x="1711421" y="77617"/>
                </a:lnTo>
                <a:lnTo>
                  <a:pt x="1707733" y="71820"/>
                </a:lnTo>
                <a:lnTo>
                  <a:pt x="1704837" y="66022"/>
                </a:lnTo>
                <a:lnTo>
                  <a:pt x="1701241" y="60222"/>
                </a:lnTo>
                <a:lnTo>
                  <a:pt x="1697553" y="55138"/>
                </a:lnTo>
                <a:lnTo>
                  <a:pt x="1688835" y="44982"/>
                </a:lnTo>
                <a:lnTo>
                  <a:pt x="1684568" y="39898"/>
                </a:lnTo>
                <a:lnTo>
                  <a:pt x="1679417" y="35554"/>
                </a:lnTo>
                <a:lnTo>
                  <a:pt x="1674388" y="31196"/>
                </a:lnTo>
                <a:lnTo>
                  <a:pt x="1669237" y="27563"/>
                </a:lnTo>
                <a:lnTo>
                  <a:pt x="1634642" y="7979"/>
                </a:lnTo>
                <a:lnTo>
                  <a:pt x="1628028" y="6525"/>
                </a:lnTo>
                <a:lnTo>
                  <a:pt x="1621535" y="4346"/>
                </a:lnTo>
                <a:lnTo>
                  <a:pt x="1608460" y="1453"/>
                </a:lnTo>
                <a:lnTo>
                  <a:pt x="1594896" y="0"/>
                </a:lnTo>
                <a:close/>
              </a:path>
            </a:pathLst>
          </a:custGeom>
          <a:solidFill>
            <a:srgbClr val="E8EEF7"/>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7183" name="object 15"/>
          <p:cNvSpPr>
            <a:spLocks/>
          </p:cNvSpPr>
          <p:nvPr/>
        </p:nvSpPr>
        <p:spPr bwMode="auto">
          <a:xfrm>
            <a:off x="3567113" y="4321970"/>
            <a:ext cx="1724025" cy="532210"/>
          </a:xfrm>
          <a:custGeom>
            <a:avLst/>
            <a:gdLst>
              <a:gd name="T0" fmla="*/ 1594304 w 1724660"/>
              <a:gd name="T1" fmla="*/ 709004 h 708660"/>
              <a:gd name="T2" fmla="*/ 1607873 w 1724660"/>
              <a:gd name="T3" fmla="*/ 707549 h 708660"/>
              <a:gd name="T4" fmla="*/ 1620955 w 1724660"/>
              <a:gd name="T5" fmla="*/ 704640 h 708660"/>
              <a:gd name="T6" fmla="*/ 1657973 w 1724660"/>
              <a:gd name="T7" fmla="*/ 689392 h 708660"/>
              <a:gd name="T8" fmla="*/ 1668645 w 1724660"/>
              <a:gd name="T9" fmla="*/ 682118 h 708660"/>
              <a:gd name="T10" fmla="*/ 1678800 w 1724660"/>
              <a:gd name="T11" fmla="*/ 673405 h 708660"/>
              <a:gd name="T12" fmla="*/ 1688222 w 1724660"/>
              <a:gd name="T13" fmla="*/ 663961 h 708660"/>
              <a:gd name="T14" fmla="*/ 1696943 w 1724660"/>
              <a:gd name="T15" fmla="*/ 653793 h 708660"/>
              <a:gd name="T16" fmla="*/ 1704200 w 1724660"/>
              <a:gd name="T17" fmla="*/ 642896 h 708660"/>
              <a:gd name="T18" fmla="*/ 1710787 w 1724660"/>
              <a:gd name="T19" fmla="*/ 631272 h 708660"/>
              <a:gd name="T20" fmla="*/ 1715849 w 1724660"/>
              <a:gd name="T21" fmla="*/ 618920 h 708660"/>
              <a:gd name="T22" fmla="*/ 1719509 w 1724660"/>
              <a:gd name="T23" fmla="*/ 605602 h 708660"/>
              <a:gd name="T24" fmla="*/ 1722406 w 1724660"/>
              <a:gd name="T25" fmla="*/ 592526 h 708660"/>
              <a:gd name="T26" fmla="*/ 1723869 w 1724660"/>
              <a:gd name="T27" fmla="*/ 578728 h 708660"/>
              <a:gd name="T28" fmla="*/ 1723869 w 1724660"/>
              <a:gd name="T29" fmla="*/ 137534 h 708660"/>
              <a:gd name="T30" fmla="*/ 1723106 w 1724660"/>
              <a:gd name="T31" fmla="*/ 123502 h 708660"/>
              <a:gd name="T32" fmla="*/ 1720972 w 1724660"/>
              <a:gd name="T33" fmla="*/ 109696 h 708660"/>
              <a:gd name="T34" fmla="*/ 1718075 w 1724660"/>
              <a:gd name="T35" fmla="*/ 96616 h 708660"/>
              <a:gd name="T36" fmla="*/ 1712922 w 1724660"/>
              <a:gd name="T37" fmla="*/ 83539 h 708660"/>
              <a:gd name="T38" fmla="*/ 1707128 w 1724660"/>
              <a:gd name="T39" fmla="*/ 71914 h 708660"/>
              <a:gd name="T40" fmla="*/ 1700603 w 1724660"/>
              <a:gd name="T41" fmla="*/ 60304 h 708660"/>
              <a:gd name="T42" fmla="*/ 1692583 w 1724660"/>
              <a:gd name="T43" fmla="*/ 50133 h 708660"/>
              <a:gd name="T44" fmla="*/ 1683954 w 1724660"/>
              <a:gd name="T45" fmla="*/ 39950 h 708660"/>
              <a:gd name="T46" fmla="*/ 1673769 w 1724660"/>
              <a:gd name="T47" fmla="*/ 31234 h 708660"/>
              <a:gd name="T48" fmla="*/ 1663797 w 1724660"/>
              <a:gd name="T49" fmla="*/ 23247 h 708660"/>
              <a:gd name="T50" fmla="*/ 1652149 w 1724660"/>
              <a:gd name="T51" fmla="*/ 16702 h 708660"/>
              <a:gd name="T52" fmla="*/ 1640531 w 1724660"/>
              <a:gd name="T53" fmla="*/ 10896 h 708660"/>
              <a:gd name="T54" fmla="*/ 1627450 w 1724660"/>
              <a:gd name="T55" fmla="*/ 6532 h 708660"/>
              <a:gd name="T56" fmla="*/ 1614337 w 1724660"/>
              <a:gd name="T57" fmla="*/ 2897 h 708660"/>
              <a:gd name="T58" fmla="*/ 1601256 w 1724660"/>
              <a:gd name="T59" fmla="*/ 725 h 708660"/>
              <a:gd name="T60" fmla="*/ 1587015 w 1724660"/>
              <a:gd name="T61" fmla="*/ 0 h 708660"/>
              <a:gd name="T62" fmla="*/ 129504 w 1724660"/>
              <a:gd name="T63" fmla="*/ 0 h 708660"/>
              <a:gd name="T64" fmla="*/ 115721 w 1724660"/>
              <a:gd name="T65" fmla="*/ 1454 h 708660"/>
              <a:gd name="T66" fmla="*/ 102914 w 1724660"/>
              <a:gd name="T67" fmla="*/ 4352 h 708660"/>
              <a:gd name="T68" fmla="*/ 89832 w 1724660"/>
              <a:gd name="T69" fmla="*/ 7987 h 708660"/>
              <a:gd name="T70" fmla="*/ 77452 w 1724660"/>
              <a:gd name="T71" fmla="*/ 13794 h 708660"/>
              <a:gd name="T72" fmla="*/ 65804 w 1724660"/>
              <a:gd name="T73" fmla="*/ 19612 h 708660"/>
              <a:gd name="T74" fmla="*/ 54948 w 1724660"/>
              <a:gd name="T75" fmla="*/ 27599 h 708660"/>
              <a:gd name="T76" fmla="*/ 23936 w 1724660"/>
              <a:gd name="T77" fmla="*/ 60304 h 708660"/>
              <a:gd name="T78" fmla="*/ 6495 w 1724660"/>
              <a:gd name="T79" fmla="*/ 96616 h 708660"/>
              <a:gd name="T80" fmla="*/ 2896 w 1724660"/>
              <a:gd name="T81" fmla="*/ 109696 h 708660"/>
              <a:gd name="T82" fmla="*/ 671 w 1724660"/>
              <a:gd name="T83" fmla="*/ 123502 h 708660"/>
              <a:gd name="T84" fmla="*/ 0 w 1724660"/>
              <a:gd name="T85" fmla="*/ 137534 h 708660"/>
              <a:gd name="T86" fmla="*/ 671 w 1724660"/>
              <a:gd name="T87" fmla="*/ 578728 h 708660"/>
              <a:gd name="T88" fmla="*/ 8721 w 1724660"/>
              <a:gd name="T89" fmla="*/ 618920 h 708660"/>
              <a:gd name="T90" fmla="*/ 31194 w 1724660"/>
              <a:gd name="T91" fmla="*/ 658883 h 708660"/>
              <a:gd name="T92" fmla="*/ 71628 w 1724660"/>
              <a:gd name="T93" fmla="*/ 692289 h 708660"/>
              <a:gd name="T94" fmla="*/ 84039 w 1724660"/>
              <a:gd name="T95" fmla="*/ 698108 h 708660"/>
              <a:gd name="T96" fmla="*/ 96358 w 1724660"/>
              <a:gd name="T97" fmla="*/ 703185 h 708660"/>
              <a:gd name="T98" fmla="*/ 109135 w 1724660"/>
              <a:gd name="T99" fmla="*/ 706095 h 708660"/>
              <a:gd name="T100" fmla="*/ 123009 w 1724660"/>
              <a:gd name="T101" fmla="*/ 708278 h 708660"/>
              <a:gd name="T102" fmla="*/ 136762 w 1724660"/>
              <a:gd name="T103" fmla="*/ 709004 h 70866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724660" h="708660">
                <a:moveTo>
                  <a:pt x="1587600" y="708052"/>
                </a:moveTo>
                <a:lnTo>
                  <a:pt x="1594891" y="708052"/>
                </a:lnTo>
                <a:lnTo>
                  <a:pt x="1601846" y="707327"/>
                </a:lnTo>
                <a:lnTo>
                  <a:pt x="1608465" y="706599"/>
                </a:lnTo>
                <a:lnTo>
                  <a:pt x="1614932" y="705147"/>
                </a:lnTo>
                <a:lnTo>
                  <a:pt x="1621552" y="703694"/>
                </a:lnTo>
                <a:lnTo>
                  <a:pt x="1652758" y="691359"/>
                </a:lnTo>
                <a:lnTo>
                  <a:pt x="1658584" y="688466"/>
                </a:lnTo>
                <a:lnTo>
                  <a:pt x="1664410" y="684836"/>
                </a:lnTo>
                <a:lnTo>
                  <a:pt x="1669260" y="681202"/>
                </a:lnTo>
                <a:lnTo>
                  <a:pt x="1674385" y="676856"/>
                </a:lnTo>
                <a:lnTo>
                  <a:pt x="1679418" y="672501"/>
                </a:lnTo>
                <a:lnTo>
                  <a:pt x="1684574" y="668155"/>
                </a:lnTo>
                <a:lnTo>
                  <a:pt x="1688844" y="663069"/>
                </a:lnTo>
                <a:lnTo>
                  <a:pt x="1693206" y="657998"/>
                </a:lnTo>
                <a:lnTo>
                  <a:pt x="1697568" y="652915"/>
                </a:lnTo>
                <a:lnTo>
                  <a:pt x="1701229" y="647829"/>
                </a:lnTo>
                <a:lnTo>
                  <a:pt x="1704828" y="642033"/>
                </a:lnTo>
                <a:lnTo>
                  <a:pt x="1707757" y="636234"/>
                </a:lnTo>
                <a:lnTo>
                  <a:pt x="1711417" y="630424"/>
                </a:lnTo>
                <a:lnTo>
                  <a:pt x="1713553" y="624625"/>
                </a:lnTo>
                <a:lnTo>
                  <a:pt x="1716481" y="618089"/>
                </a:lnTo>
                <a:lnTo>
                  <a:pt x="1718708" y="611565"/>
                </a:lnTo>
                <a:lnTo>
                  <a:pt x="1720142" y="604789"/>
                </a:lnTo>
                <a:lnTo>
                  <a:pt x="1721606" y="598265"/>
                </a:lnTo>
                <a:lnTo>
                  <a:pt x="1723040" y="591730"/>
                </a:lnTo>
                <a:lnTo>
                  <a:pt x="1723741" y="584478"/>
                </a:lnTo>
                <a:lnTo>
                  <a:pt x="1724504" y="577951"/>
                </a:lnTo>
                <a:lnTo>
                  <a:pt x="1724504" y="570691"/>
                </a:lnTo>
                <a:lnTo>
                  <a:pt x="1724504" y="137349"/>
                </a:lnTo>
                <a:lnTo>
                  <a:pt x="1724504" y="129860"/>
                </a:lnTo>
                <a:lnTo>
                  <a:pt x="1723741" y="123336"/>
                </a:lnTo>
                <a:lnTo>
                  <a:pt x="1723040" y="116072"/>
                </a:lnTo>
                <a:lnTo>
                  <a:pt x="1721606" y="109549"/>
                </a:lnTo>
                <a:lnTo>
                  <a:pt x="1720142" y="103013"/>
                </a:lnTo>
                <a:lnTo>
                  <a:pt x="1718708" y="96486"/>
                </a:lnTo>
                <a:lnTo>
                  <a:pt x="1716481" y="89950"/>
                </a:lnTo>
                <a:lnTo>
                  <a:pt x="1713553" y="83427"/>
                </a:lnTo>
                <a:lnTo>
                  <a:pt x="1711417" y="77616"/>
                </a:lnTo>
                <a:lnTo>
                  <a:pt x="1707757" y="71817"/>
                </a:lnTo>
                <a:lnTo>
                  <a:pt x="1704828" y="66018"/>
                </a:lnTo>
                <a:lnTo>
                  <a:pt x="1701229" y="60223"/>
                </a:lnTo>
                <a:lnTo>
                  <a:pt x="1697568" y="55137"/>
                </a:lnTo>
                <a:lnTo>
                  <a:pt x="1693206" y="50066"/>
                </a:lnTo>
                <a:lnTo>
                  <a:pt x="1688844" y="44983"/>
                </a:lnTo>
                <a:lnTo>
                  <a:pt x="1684574" y="39896"/>
                </a:lnTo>
                <a:lnTo>
                  <a:pt x="1679418" y="35550"/>
                </a:lnTo>
                <a:lnTo>
                  <a:pt x="1674385" y="31192"/>
                </a:lnTo>
                <a:lnTo>
                  <a:pt x="1669260" y="27562"/>
                </a:lnTo>
                <a:lnTo>
                  <a:pt x="1664410" y="23216"/>
                </a:lnTo>
                <a:lnTo>
                  <a:pt x="1658584" y="19586"/>
                </a:lnTo>
                <a:lnTo>
                  <a:pt x="1652758" y="16680"/>
                </a:lnTo>
                <a:lnTo>
                  <a:pt x="1646962" y="13775"/>
                </a:lnTo>
                <a:lnTo>
                  <a:pt x="1641135" y="10881"/>
                </a:lnTo>
                <a:lnTo>
                  <a:pt x="1634638" y="7976"/>
                </a:lnTo>
                <a:lnTo>
                  <a:pt x="1628049" y="6523"/>
                </a:lnTo>
                <a:lnTo>
                  <a:pt x="1621552" y="4346"/>
                </a:lnTo>
                <a:lnTo>
                  <a:pt x="1614932" y="2893"/>
                </a:lnTo>
                <a:lnTo>
                  <a:pt x="1608465" y="1452"/>
                </a:lnTo>
                <a:lnTo>
                  <a:pt x="1601846" y="724"/>
                </a:lnTo>
                <a:lnTo>
                  <a:pt x="1594891" y="0"/>
                </a:lnTo>
                <a:lnTo>
                  <a:pt x="1587600" y="0"/>
                </a:lnTo>
                <a:lnTo>
                  <a:pt x="136812" y="0"/>
                </a:lnTo>
                <a:lnTo>
                  <a:pt x="129552" y="0"/>
                </a:lnTo>
                <a:lnTo>
                  <a:pt x="123054" y="724"/>
                </a:lnTo>
                <a:lnTo>
                  <a:pt x="115764" y="1452"/>
                </a:lnTo>
                <a:lnTo>
                  <a:pt x="109175" y="2893"/>
                </a:lnTo>
                <a:lnTo>
                  <a:pt x="102952" y="4346"/>
                </a:lnTo>
                <a:lnTo>
                  <a:pt x="96393" y="6523"/>
                </a:lnTo>
                <a:lnTo>
                  <a:pt x="89865" y="7976"/>
                </a:lnTo>
                <a:lnTo>
                  <a:pt x="84070" y="10881"/>
                </a:lnTo>
                <a:lnTo>
                  <a:pt x="77481" y="13775"/>
                </a:lnTo>
                <a:lnTo>
                  <a:pt x="71654" y="16680"/>
                </a:lnTo>
                <a:lnTo>
                  <a:pt x="65828" y="19586"/>
                </a:lnTo>
                <a:lnTo>
                  <a:pt x="60032" y="23216"/>
                </a:lnTo>
                <a:lnTo>
                  <a:pt x="54968" y="27562"/>
                </a:lnTo>
                <a:lnTo>
                  <a:pt x="49844" y="31192"/>
                </a:lnTo>
                <a:lnTo>
                  <a:pt x="23945" y="60223"/>
                </a:lnTo>
                <a:lnTo>
                  <a:pt x="8724" y="89950"/>
                </a:lnTo>
                <a:lnTo>
                  <a:pt x="6497" y="96486"/>
                </a:lnTo>
                <a:lnTo>
                  <a:pt x="4362" y="103013"/>
                </a:lnTo>
                <a:lnTo>
                  <a:pt x="2897" y="109549"/>
                </a:lnTo>
                <a:lnTo>
                  <a:pt x="1464" y="116072"/>
                </a:lnTo>
                <a:lnTo>
                  <a:pt x="671" y="123336"/>
                </a:lnTo>
                <a:lnTo>
                  <a:pt x="671" y="129860"/>
                </a:lnTo>
                <a:lnTo>
                  <a:pt x="0" y="137349"/>
                </a:lnTo>
                <a:lnTo>
                  <a:pt x="0" y="570691"/>
                </a:lnTo>
                <a:lnTo>
                  <a:pt x="671" y="577951"/>
                </a:lnTo>
                <a:lnTo>
                  <a:pt x="671" y="584478"/>
                </a:lnTo>
                <a:lnTo>
                  <a:pt x="8724" y="618089"/>
                </a:lnTo>
                <a:lnTo>
                  <a:pt x="10859" y="624625"/>
                </a:lnTo>
                <a:lnTo>
                  <a:pt x="31205" y="657998"/>
                </a:lnTo>
                <a:lnTo>
                  <a:pt x="60032" y="684836"/>
                </a:lnTo>
                <a:lnTo>
                  <a:pt x="71654" y="691359"/>
                </a:lnTo>
                <a:lnTo>
                  <a:pt x="77481" y="694265"/>
                </a:lnTo>
                <a:lnTo>
                  <a:pt x="84070" y="697170"/>
                </a:lnTo>
                <a:lnTo>
                  <a:pt x="89865" y="700076"/>
                </a:lnTo>
                <a:lnTo>
                  <a:pt x="96393" y="702241"/>
                </a:lnTo>
                <a:lnTo>
                  <a:pt x="102952" y="703694"/>
                </a:lnTo>
                <a:lnTo>
                  <a:pt x="109175" y="705147"/>
                </a:lnTo>
                <a:lnTo>
                  <a:pt x="115764" y="706599"/>
                </a:lnTo>
                <a:lnTo>
                  <a:pt x="123054" y="707327"/>
                </a:lnTo>
                <a:lnTo>
                  <a:pt x="129552" y="708052"/>
                </a:lnTo>
                <a:lnTo>
                  <a:pt x="136812" y="708052"/>
                </a:lnTo>
                <a:lnTo>
                  <a:pt x="1587600" y="708052"/>
                </a:lnTo>
              </a:path>
            </a:pathLst>
          </a:custGeom>
          <a:noFill/>
          <a:ln w="3175">
            <a:solidFill>
              <a:srgbClr val="007F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7184" name="object 16"/>
          <p:cNvSpPr txBox="1">
            <a:spLocks noChangeArrowheads="1"/>
          </p:cNvSpPr>
          <p:nvPr/>
        </p:nvSpPr>
        <p:spPr bwMode="auto">
          <a:xfrm>
            <a:off x="3617914" y="4416030"/>
            <a:ext cx="1622425" cy="353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01625" indent="-288925"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lnSpc>
                <a:spcPct val="102000"/>
              </a:lnSpc>
            </a:pPr>
            <a:r>
              <a:rPr lang="en-US" altLang="en-US" sz="1125" b="1">
                <a:latin typeface="Arial" charset="0"/>
              </a:rPr>
              <a:t>relationships</a:t>
            </a:r>
            <a:r>
              <a:rPr lang="en-US" altLang="en-US" sz="1125" b="1">
                <a:latin typeface="Times New Roman" pitchFamily="18" charset="0"/>
                <a:cs typeface="Times New Roman" pitchFamily="18" charset="0"/>
              </a:rPr>
              <a:t> </a:t>
            </a:r>
            <a:r>
              <a:rPr lang="en-US" altLang="en-US" sz="1125" b="1">
                <a:latin typeface="Arial" charset="0"/>
              </a:rPr>
              <a:t>and</a:t>
            </a:r>
            <a:r>
              <a:rPr lang="en-US" altLang="en-US" sz="1125" b="1">
                <a:latin typeface="Times New Roman" pitchFamily="18" charset="0"/>
                <a:cs typeface="Times New Roman" pitchFamily="18" charset="0"/>
              </a:rPr>
              <a:t> </a:t>
            </a:r>
            <a:r>
              <a:rPr lang="en-US" altLang="en-US" sz="1125" b="1">
                <a:latin typeface="Arial" charset="0"/>
              </a:rPr>
              <a:t>summaries</a:t>
            </a:r>
            <a:endParaRPr lang="en-US" altLang="en-US" sz="1125">
              <a:latin typeface="Arial" charset="0"/>
            </a:endParaRPr>
          </a:p>
        </p:txBody>
      </p:sp>
      <p:sp>
        <p:nvSpPr>
          <p:cNvPr id="7185" name="object 17"/>
          <p:cNvSpPr>
            <a:spLocks/>
          </p:cNvSpPr>
          <p:nvPr/>
        </p:nvSpPr>
        <p:spPr bwMode="auto">
          <a:xfrm>
            <a:off x="5468938" y="4318397"/>
            <a:ext cx="876300" cy="519113"/>
          </a:xfrm>
          <a:custGeom>
            <a:avLst/>
            <a:gdLst>
              <a:gd name="T0" fmla="*/ 123228 w 875664"/>
              <a:gd name="T1" fmla="*/ 725 h 692150"/>
              <a:gd name="T2" fmla="*/ 71801 w 875664"/>
              <a:gd name="T3" fmla="*/ 16681 h 692150"/>
              <a:gd name="T4" fmla="*/ 49962 w 875664"/>
              <a:gd name="T5" fmla="*/ 31196 h 692150"/>
              <a:gd name="T6" fmla="*/ 23303 w 875664"/>
              <a:gd name="T7" fmla="*/ 60935 h 692150"/>
              <a:gd name="T8" fmla="*/ 16775 w 875664"/>
              <a:gd name="T9" fmla="*/ 71820 h 692150"/>
              <a:gd name="T10" fmla="*/ 10950 w 875664"/>
              <a:gd name="T11" fmla="*/ 84143 h 692150"/>
              <a:gd name="T12" fmla="*/ 6588 w 875664"/>
              <a:gd name="T13" fmla="*/ 96475 h 692150"/>
              <a:gd name="T14" fmla="*/ 2897 w 875664"/>
              <a:gd name="T15" fmla="*/ 109539 h 692150"/>
              <a:gd name="T16" fmla="*/ 762 w 875664"/>
              <a:gd name="T17" fmla="*/ 123325 h 692150"/>
              <a:gd name="T18" fmla="*/ 0 w 875664"/>
              <a:gd name="T19" fmla="*/ 561987 h 692150"/>
              <a:gd name="T20" fmla="*/ 1464 w 875664"/>
              <a:gd name="T21" fmla="*/ 575764 h 692150"/>
              <a:gd name="T22" fmla="*/ 4361 w 875664"/>
              <a:gd name="T23" fmla="*/ 588824 h 692150"/>
              <a:gd name="T24" fmla="*/ 8052 w 875664"/>
              <a:gd name="T25" fmla="*/ 601885 h 692150"/>
              <a:gd name="T26" fmla="*/ 13878 w 875664"/>
              <a:gd name="T27" fmla="*/ 614220 h 692150"/>
              <a:gd name="T28" fmla="*/ 19704 w 875664"/>
              <a:gd name="T29" fmla="*/ 626065 h 692150"/>
              <a:gd name="T30" fmla="*/ 27665 w 875664"/>
              <a:gd name="T31" fmla="*/ 636949 h 692150"/>
              <a:gd name="T32" fmla="*/ 55117 w 875664"/>
              <a:gd name="T33" fmla="*/ 664512 h 692150"/>
              <a:gd name="T34" fmla="*/ 65976 w 875664"/>
              <a:gd name="T35" fmla="*/ 671776 h 692150"/>
              <a:gd name="T36" fmla="*/ 83454 w 875664"/>
              <a:gd name="T37" fmla="*/ 681203 h 692150"/>
              <a:gd name="T38" fmla="*/ 109349 w 875664"/>
              <a:gd name="T39" fmla="*/ 689183 h 692150"/>
              <a:gd name="T40" fmla="*/ 123228 w 875664"/>
              <a:gd name="T41" fmla="*/ 691359 h 692150"/>
              <a:gd name="T42" fmla="*/ 746539 w 875664"/>
              <a:gd name="T43" fmla="*/ 692088 h 692150"/>
              <a:gd name="T44" fmla="*/ 760418 w 875664"/>
              <a:gd name="T45" fmla="*/ 690634 h 692150"/>
              <a:gd name="T46" fmla="*/ 774205 w 875664"/>
              <a:gd name="T47" fmla="*/ 687729 h 692150"/>
              <a:gd name="T48" fmla="*/ 786314 w 875664"/>
              <a:gd name="T49" fmla="*/ 683382 h 692150"/>
              <a:gd name="T50" fmla="*/ 804463 w 875664"/>
              <a:gd name="T51" fmla="*/ 675394 h 692150"/>
              <a:gd name="T52" fmla="*/ 816114 w 875664"/>
              <a:gd name="T53" fmla="*/ 668868 h 692150"/>
              <a:gd name="T54" fmla="*/ 827065 w 875664"/>
              <a:gd name="T55" fmla="*/ 660891 h 692150"/>
              <a:gd name="T56" fmla="*/ 840852 w 875664"/>
              <a:gd name="T57" fmla="*/ 647105 h 692150"/>
              <a:gd name="T58" fmla="*/ 852992 w 875664"/>
              <a:gd name="T59" fmla="*/ 631149 h 692150"/>
              <a:gd name="T60" fmla="*/ 859580 w 875664"/>
              <a:gd name="T61" fmla="*/ 620267 h 692150"/>
              <a:gd name="T62" fmla="*/ 865406 w 875664"/>
              <a:gd name="T63" fmla="*/ 607694 h 692150"/>
              <a:gd name="T64" fmla="*/ 876265 w 875664"/>
              <a:gd name="T65" fmla="*/ 561987 h 692150"/>
              <a:gd name="T66" fmla="*/ 875502 w 875664"/>
              <a:gd name="T67" fmla="*/ 123325 h 692150"/>
              <a:gd name="T68" fmla="*/ 863179 w 875664"/>
              <a:gd name="T69" fmla="*/ 77617 h 692150"/>
              <a:gd name="T70" fmla="*/ 856683 w 875664"/>
              <a:gd name="T71" fmla="*/ 66019 h 692150"/>
              <a:gd name="T72" fmla="*/ 849576 w 875664"/>
              <a:gd name="T73" fmla="*/ 55138 h 692150"/>
              <a:gd name="T74" fmla="*/ 836490 w 875664"/>
              <a:gd name="T75" fmla="*/ 40623 h 692150"/>
              <a:gd name="T76" fmla="*/ 827065 w 875664"/>
              <a:gd name="T77" fmla="*/ 31196 h 692150"/>
              <a:gd name="T78" fmla="*/ 816114 w 875664"/>
              <a:gd name="T79" fmla="*/ 23932 h 692150"/>
              <a:gd name="T80" fmla="*/ 792841 w 875664"/>
              <a:gd name="T81" fmla="*/ 10872 h 692150"/>
              <a:gd name="T82" fmla="*/ 780702 w 875664"/>
              <a:gd name="T83" fmla="*/ 6525 h 692150"/>
              <a:gd name="T84" fmla="*/ 766915 w 875664"/>
              <a:gd name="T85" fmla="*/ 2892 h 692150"/>
              <a:gd name="T86" fmla="*/ 753829 w 875664"/>
              <a:gd name="T87" fmla="*/ 725 h 692150"/>
              <a:gd name="T88" fmla="*/ 137015 w 875664"/>
              <a:gd name="T89" fmla="*/ 0 h 692150"/>
              <a:gd name="T90" fmla="*/ 746539 w 875664"/>
              <a:gd name="T91" fmla="*/ 725 h 69215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875664" h="692150">
                <a:moveTo>
                  <a:pt x="753282" y="725"/>
                </a:moveTo>
                <a:lnTo>
                  <a:pt x="123139" y="725"/>
                </a:lnTo>
                <a:lnTo>
                  <a:pt x="115884" y="1453"/>
                </a:lnTo>
                <a:lnTo>
                  <a:pt x="71749" y="16681"/>
                </a:lnTo>
                <a:lnTo>
                  <a:pt x="55077" y="27563"/>
                </a:lnTo>
                <a:lnTo>
                  <a:pt x="49926" y="31196"/>
                </a:lnTo>
                <a:lnTo>
                  <a:pt x="27645" y="55138"/>
                </a:lnTo>
                <a:lnTo>
                  <a:pt x="23286" y="60935"/>
                </a:lnTo>
                <a:lnTo>
                  <a:pt x="19690" y="66019"/>
                </a:lnTo>
                <a:lnTo>
                  <a:pt x="16763" y="71820"/>
                </a:lnTo>
                <a:lnTo>
                  <a:pt x="13868" y="77617"/>
                </a:lnTo>
                <a:lnTo>
                  <a:pt x="10942" y="84143"/>
                </a:lnTo>
                <a:lnTo>
                  <a:pt x="8046" y="89952"/>
                </a:lnTo>
                <a:lnTo>
                  <a:pt x="6583" y="96475"/>
                </a:lnTo>
                <a:lnTo>
                  <a:pt x="4358" y="103013"/>
                </a:lnTo>
                <a:lnTo>
                  <a:pt x="2895" y="109539"/>
                </a:lnTo>
                <a:lnTo>
                  <a:pt x="1463" y="116799"/>
                </a:lnTo>
                <a:lnTo>
                  <a:pt x="761" y="123325"/>
                </a:lnTo>
                <a:lnTo>
                  <a:pt x="0" y="130576"/>
                </a:lnTo>
                <a:lnTo>
                  <a:pt x="0" y="561987"/>
                </a:lnTo>
                <a:lnTo>
                  <a:pt x="761" y="568512"/>
                </a:lnTo>
                <a:lnTo>
                  <a:pt x="1463" y="575764"/>
                </a:lnTo>
                <a:lnTo>
                  <a:pt x="2895" y="582299"/>
                </a:lnTo>
                <a:lnTo>
                  <a:pt x="4358" y="588824"/>
                </a:lnTo>
                <a:lnTo>
                  <a:pt x="6583" y="595359"/>
                </a:lnTo>
                <a:lnTo>
                  <a:pt x="8046" y="601885"/>
                </a:lnTo>
                <a:lnTo>
                  <a:pt x="10942" y="607694"/>
                </a:lnTo>
                <a:lnTo>
                  <a:pt x="13868" y="614220"/>
                </a:lnTo>
                <a:lnTo>
                  <a:pt x="16763" y="620267"/>
                </a:lnTo>
                <a:lnTo>
                  <a:pt x="19690" y="626065"/>
                </a:lnTo>
                <a:lnTo>
                  <a:pt x="23286" y="631149"/>
                </a:lnTo>
                <a:lnTo>
                  <a:pt x="27645" y="636949"/>
                </a:lnTo>
                <a:lnTo>
                  <a:pt x="31302" y="642033"/>
                </a:lnTo>
                <a:lnTo>
                  <a:pt x="55077" y="664512"/>
                </a:lnTo>
                <a:lnTo>
                  <a:pt x="60106" y="668868"/>
                </a:lnTo>
                <a:lnTo>
                  <a:pt x="65928" y="671776"/>
                </a:lnTo>
                <a:lnTo>
                  <a:pt x="71749" y="675394"/>
                </a:lnTo>
                <a:lnTo>
                  <a:pt x="83393" y="681203"/>
                </a:lnTo>
                <a:lnTo>
                  <a:pt x="102961" y="687729"/>
                </a:lnTo>
                <a:lnTo>
                  <a:pt x="109270" y="689183"/>
                </a:lnTo>
                <a:lnTo>
                  <a:pt x="115884" y="690634"/>
                </a:lnTo>
                <a:lnTo>
                  <a:pt x="123139" y="691359"/>
                </a:lnTo>
                <a:lnTo>
                  <a:pt x="129631" y="692088"/>
                </a:lnTo>
                <a:lnTo>
                  <a:pt x="745997" y="692088"/>
                </a:lnTo>
                <a:lnTo>
                  <a:pt x="753282" y="691359"/>
                </a:lnTo>
                <a:lnTo>
                  <a:pt x="759866" y="690634"/>
                </a:lnTo>
                <a:lnTo>
                  <a:pt x="766358" y="689183"/>
                </a:lnTo>
                <a:lnTo>
                  <a:pt x="773643" y="687729"/>
                </a:lnTo>
                <a:lnTo>
                  <a:pt x="780135" y="685562"/>
                </a:lnTo>
                <a:lnTo>
                  <a:pt x="785743" y="683382"/>
                </a:lnTo>
                <a:lnTo>
                  <a:pt x="792266" y="681203"/>
                </a:lnTo>
                <a:lnTo>
                  <a:pt x="803879" y="675394"/>
                </a:lnTo>
                <a:lnTo>
                  <a:pt x="809701" y="671776"/>
                </a:lnTo>
                <a:lnTo>
                  <a:pt x="815522" y="668868"/>
                </a:lnTo>
                <a:lnTo>
                  <a:pt x="820673" y="664512"/>
                </a:lnTo>
                <a:lnTo>
                  <a:pt x="826465" y="660891"/>
                </a:lnTo>
                <a:lnTo>
                  <a:pt x="830854" y="656536"/>
                </a:lnTo>
                <a:lnTo>
                  <a:pt x="840242" y="647105"/>
                </a:lnTo>
                <a:lnTo>
                  <a:pt x="848959" y="636949"/>
                </a:lnTo>
                <a:lnTo>
                  <a:pt x="852373" y="631149"/>
                </a:lnTo>
                <a:lnTo>
                  <a:pt x="856061" y="626065"/>
                </a:lnTo>
                <a:lnTo>
                  <a:pt x="858956" y="620267"/>
                </a:lnTo>
                <a:lnTo>
                  <a:pt x="862553" y="614220"/>
                </a:lnTo>
                <a:lnTo>
                  <a:pt x="864778" y="607694"/>
                </a:lnTo>
                <a:lnTo>
                  <a:pt x="874867" y="568512"/>
                </a:lnTo>
                <a:lnTo>
                  <a:pt x="875629" y="561987"/>
                </a:lnTo>
                <a:lnTo>
                  <a:pt x="875629" y="130576"/>
                </a:lnTo>
                <a:lnTo>
                  <a:pt x="874867" y="123325"/>
                </a:lnTo>
                <a:lnTo>
                  <a:pt x="864778" y="84143"/>
                </a:lnTo>
                <a:lnTo>
                  <a:pt x="862553" y="77617"/>
                </a:lnTo>
                <a:lnTo>
                  <a:pt x="858956" y="71820"/>
                </a:lnTo>
                <a:lnTo>
                  <a:pt x="856061" y="66019"/>
                </a:lnTo>
                <a:lnTo>
                  <a:pt x="852373" y="60935"/>
                </a:lnTo>
                <a:lnTo>
                  <a:pt x="848959" y="55138"/>
                </a:lnTo>
                <a:lnTo>
                  <a:pt x="840242" y="44970"/>
                </a:lnTo>
                <a:lnTo>
                  <a:pt x="835883" y="40623"/>
                </a:lnTo>
                <a:lnTo>
                  <a:pt x="830854" y="35539"/>
                </a:lnTo>
                <a:lnTo>
                  <a:pt x="826465" y="31196"/>
                </a:lnTo>
                <a:lnTo>
                  <a:pt x="820673" y="27563"/>
                </a:lnTo>
                <a:lnTo>
                  <a:pt x="815522" y="23932"/>
                </a:lnTo>
                <a:lnTo>
                  <a:pt x="803879" y="16681"/>
                </a:lnTo>
                <a:lnTo>
                  <a:pt x="792266" y="10872"/>
                </a:lnTo>
                <a:lnTo>
                  <a:pt x="785743" y="8692"/>
                </a:lnTo>
                <a:lnTo>
                  <a:pt x="780135" y="6525"/>
                </a:lnTo>
                <a:lnTo>
                  <a:pt x="773643" y="4346"/>
                </a:lnTo>
                <a:lnTo>
                  <a:pt x="766358" y="2892"/>
                </a:lnTo>
                <a:lnTo>
                  <a:pt x="759866" y="1453"/>
                </a:lnTo>
                <a:lnTo>
                  <a:pt x="753282" y="725"/>
                </a:lnTo>
                <a:close/>
              </a:path>
              <a:path w="875664" h="692150">
                <a:moveTo>
                  <a:pt x="738713" y="0"/>
                </a:moveTo>
                <a:lnTo>
                  <a:pt x="136916" y="0"/>
                </a:lnTo>
                <a:lnTo>
                  <a:pt x="129631" y="725"/>
                </a:lnTo>
                <a:lnTo>
                  <a:pt x="745997" y="725"/>
                </a:lnTo>
                <a:lnTo>
                  <a:pt x="738713" y="0"/>
                </a:lnTo>
                <a:close/>
              </a:path>
            </a:pathLst>
          </a:custGeom>
          <a:solidFill>
            <a:srgbClr val="E8EEF7"/>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7186" name="object 18"/>
          <p:cNvSpPr>
            <a:spLocks/>
          </p:cNvSpPr>
          <p:nvPr/>
        </p:nvSpPr>
        <p:spPr bwMode="auto">
          <a:xfrm>
            <a:off x="5468938" y="4318397"/>
            <a:ext cx="876300" cy="519113"/>
          </a:xfrm>
          <a:custGeom>
            <a:avLst/>
            <a:gdLst>
              <a:gd name="T0" fmla="*/ 746557 w 875664"/>
              <a:gd name="T1" fmla="*/ 692087 h 692150"/>
              <a:gd name="T2" fmla="*/ 760416 w 875664"/>
              <a:gd name="T3" fmla="*/ 690634 h 692150"/>
              <a:gd name="T4" fmla="*/ 774183 w 875664"/>
              <a:gd name="T5" fmla="*/ 687729 h 692150"/>
              <a:gd name="T6" fmla="*/ 786333 w 875664"/>
              <a:gd name="T7" fmla="*/ 683383 h 692150"/>
              <a:gd name="T8" fmla="*/ 798635 w 875664"/>
              <a:gd name="T9" fmla="*/ 678300 h 692150"/>
              <a:gd name="T10" fmla="*/ 810296 w 875664"/>
              <a:gd name="T11" fmla="*/ 671773 h 692150"/>
              <a:gd name="T12" fmla="*/ 821255 w 875664"/>
              <a:gd name="T13" fmla="*/ 664513 h 692150"/>
              <a:gd name="T14" fmla="*/ 831450 w 875664"/>
              <a:gd name="T15" fmla="*/ 656533 h 692150"/>
              <a:gd name="T16" fmla="*/ 840853 w 875664"/>
              <a:gd name="T17" fmla="*/ 647104 h 692150"/>
              <a:gd name="T18" fmla="*/ 849584 w 875664"/>
              <a:gd name="T19" fmla="*/ 636947 h 692150"/>
              <a:gd name="T20" fmla="*/ 856666 w 875664"/>
              <a:gd name="T21" fmla="*/ 626065 h 692150"/>
              <a:gd name="T22" fmla="*/ 863167 w 875664"/>
              <a:gd name="T23" fmla="*/ 614218 h 692150"/>
              <a:gd name="T24" fmla="*/ 868205 w 875664"/>
              <a:gd name="T25" fmla="*/ 601883 h 692150"/>
              <a:gd name="T26" fmla="*/ 871899 w 875664"/>
              <a:gd name="T27" fmla="*/ 588824 h 692150"/>
              <a:gd name="T28" fmla="*/ 874829 w 875664"/>
              <a:gd name="T29" fmla="*/ 575762 h 692150"/>
              <a:gd name="T30" fmla="*/ 876264 w 875664"/>
              <a:gd name="T31" fmla="*/ 561986 h 692150"/>
              <a:gd name="T32" fmla="*/ 876264 w 875664"/>
              <a:gd name="T33" fmla="*/ 137111 h 692150"/>
              <a:gd name="T34" fmla="*/ 875500 w 875664"/>
              <a:gd name="T35" fmla="*/ 123324 h 692150"/>
              <a:gd name="T36" fmla="*/ 873364 w 875664"/>
              <a:gd name="T37" fmla="*/ 109536 h 692150"/>
              <a:gd name="T38" fmla="*/ 870464 w 875664"/>
              <a:gd name="T39" fmla="*/ 96477 h 692150"/>
              <a:gd name="T40" fmla="*/ 865396 w 875664"/>
              <a:gd name="T41" fmla="*/ 84143 h 692150"/>
              <a:gd name="T42" fmla="*/ 859566 w 875664"/>
              <a:gd name="T43" fmla="*/ 71817 h 692150"/>
              <a:gd name="T44" fmla="*/ 853002 w 875664"/>
              <a:gd name="T45" fmla="*/ 60935 h 692150"/>
              <a:gd name="T46" fmla="*/ 845218 w 875664"/>
              <a:gd name="T47" fmla="*/ 50053 h 692150"/>
              <a:gd name="T48" fmla="*/ 836488 w 875664"/>
              <a:gd name="T49" fmla="*/ 40624 h 692150"/>
              <a:gd name="T50" fmla="*/ 827085 w 875664"/>
              <a:gd name="T51" fmla="*/ 31195 h 692150"/>
              <a:gd name="T52" fmla="*/ 816126 w 875664"/>
              <a:gd name="T53" fmla="*/ 23932 h 692150"/>
              <a:gd name="T54" fmla="*/ 804466 w 875664"/>
              <a:gd name="T55" fmla="*/ 16680 h 692150"/>
              <a:gd name="T56" fmla="*/ 792834 w 875664"/>
              <a:gd name="T57" fmla="*/ 10869 h 692150"/>
              <a:gd name="T58" fmla="*/ 780716 w 875664"/>
              <a:gd name="T59" fmla="*/ 6523 h 692150"/>
              <a:gd name="T60" fmla="*/ 766918 w 875664"/>
              <a:gd name="T61" fmla="*/ 2893 h 692150"/>
              <a:gd name="T62" fmla="*/ 753822 w 875664"/>
              <a:gd name="T63" fmla="*/ 727 h 692150"/>
              <a:gd name="T64" fmla="*/ 739261 w 875664"/>
              <a:gd name="T65" fmla="*/ 0 h 692150"/>
              <a:gd name="T66" fmla="*/ 129737 w 875664"/>
              <a:gd name="T67" fmla="*/ 727 h 692150"/>
              <a:gd name="T68" fmla="*/ 115970 w 875664"/>
              <a:gd name="T69" fmla="*/ 1452 h 692150"/>
              <a:gd name="T70" fmla="*/ 103027 w 875664"/>
              <a:gd name="T71" fmla="*/ 4346 h 692150"/>
              <a:gd name="T72" fmla="*/ 89961 w 875664"/>
              <a:gd name="T73" fmla="*/ 8692 h 692150"/>
              <a:gd name="T74" fmla="*/ 77628 w 875664"/>
              <a:gd name="T75" fmla="*/ 13775 h 692150"/>
              <a:gd name="T76" fmla="*/ 65998 w 875664"/>
              <a:gd name="T77" fmla="*/ 20301 h 692150"/>
              <a:gd name="T78" fmla="*/ 55130 w 875664"/>
              <a:gd name="T79" fmla="*/ 27562 h 692150"/>
              <a:gd name="T80" fmla="*/ 23291 w 875664"/>
              <a:gd name="T81" fmla="*/ 60935 h 692150"/>
              <a:gd name="T82" fmla="*/ 16789 w 875664"/>
              <a:gd name="T83" fmla="*/ 71817 h 692150"/>
              <a:gd name="T84" fmla="*/ 10959 w 875664"/>
              <a:gd name="T85" fmla="*/ 84143 h 692150"/>
              <a:gd name="T86" fmla="*/ 6593 w 875664"/>
              <a:gd name="T87" fmla="*/ 96477 h 692150"/>
              <a:gd name="T88" fmla="*/ 2899 w 875664"/>
              <a:gd name="T89" fmla="*/ 109536 h 692150"/>
              <a:gd name="T90" fmla="*/ 763 w 875664"/>
              <a:gd name="T91" fmla="*/ 123324 h 692150"/>
              <a:gd name="T92" fmla="*/ 0 w 875664"/>
              <a:gd name="T93" fmla="*/ 137111 h 692150"/>
              <a:gd name="T94" fmla="*/ 0 w 875664"/>
              <a:gd name="T95" fmla="*/ 561986 h 692150"/>
              <a:gd name="T96" fmla="*/ 1465 w 875664"/>
              <a:gd name="T97" fmla="*/ 575762 h 692150"/>
              <a:gd name="T98" fmla="*/ 4365 w 875664"/>
              <a:gd name="T99" fmla="*/ 588824 h 692150"/>
              <a:gd name="T100" fmla="*/ 8059 w 875664"/>
              <a:gd name="T101" fmla="*/ 601883 h 692150"/>
              <a:gd name="T102" fmla="*/ 13889 w 875664"/>
              <a:gd name="T103" fmla="*/ 614218 h 692150"/>
              <a:gd name="T104" fmla="*/ 19689 w 875664"/>
              <a:gd name="T105" fmla="*/ 626065 h 692150"/>
              <a:gd name="T106" fmla="*/ 27656 w 875664"/>
              <a:gd name="T107" fmla="*/ 636947 h 692150"/>
              <a:gd name="T108" fmla="*/ 55130 w 875664"/>
              <a:gd name="T109" fmla="*/ 664513 h 692150"/>
              <a:gd name="T110" fmla="*/ 65998 w 875664"/>
              <a:gd name="T111" fmla="*/ 671773 h 692150"/>
              <a:gd name="T112" fmla="*/ 77628 w 875664"/>
              <a:gd name="T113" fmla="*/ 678300 h 692150"/>
              <a:gd name="T114" fmla="*/ 89961 w 875664"/>
              <a:gd name="T115" fmla="*/ 683383 h 692150"/>
              <a:gd name="T116" fmla="*/ 103027 w 875664"/>
              <a:gd name="T117" fmla="*/ 687729 h 692150"/>
              <a:gd name="T118" fmla="*/ 115970 w 875664"/>
              <a:gd name="T119" fmla="*/ 690634 h 692150"/>
              <a:gd name="T120" fmla="*/ 129737 w 875664"/>
              <a:gd name="T121" fmla="*/ 692087 h 692150"/>
              <a:gd name="T122" fmla="*/ 739261 w 875664"/>
              <a:gd name="T123" fmla="*/ 692087 h 69215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875664" h="692150">
                <a:moveTo>
                  <a:pt x="738724" y="692087"/>
                </a:moveTo>
                <a:lnTo>
                  <a:pt x="746015" y="692087"/>
                </a:lnTo>
                <a:lnTo>
                  <a:pt x="753275" y="691359"/>
                </a:lnTo>
                <a:lnTo>
                  <a:pt x="759864" y="690634"/>
                </a:lnTo>
                <a:lnTo>
                  <a:pt x="766361" y="689182"/>
                </a:lnTo>
                <a:lnTo>
                  <a:pt x="773621" y="687729"/>
                </a:lnTo>
                <a:lnTo>
                  <a:pt x="780149" y="685561"/>
                </a:lnTo>
                <a:lnTo>
                  <a:pt x="785762" y="683383"/>
                </a:lnTo>
                <a:lnTo>
                  <a:pt x="792259" y="681205"/>
                </a:lnTo>
                <a:lnTo>
                  <a:pt x="798055" y="678300"/>
                </a:lnTo>
                <a:lnTo>
                  <a:pt x="803882" y="675394"/>
                </a:lnTo>
                <a:lnTo>
                  <a:pt x="809708" y="671773"/>
                </a:lnTo>
                <a:lnTo>
                  <a:pt x="815534" y="668868"/>
                </a:lnTo>
                <a:lnTo>
                  <a:pt x="820659" y="664513"/>
                </a:lnTo>
                <a:lnTo>
                  <a:pt x="826485" y="660891"/>
                </a:lnTo>
                <a:lnTo>
                  <a:pt x="830847" y="656533"/>
                </a:lnTo>
                <a:lnTo>
                  <a:pt x="835881" y="651462"/>
                </a:lnTo>
                <a:lnTo>
                  <a:pt x="840243" y="647104"/>
                </a:lnTo>
                <a:lnTo>
                  <a:pt x="844605" y="642033"/>
                </a:lnTo>
                <a:lnTo>
                  <a:pt x="848967" y="636947"/>
                </a:lnTo>
                <a:lnTo>
                  <a:pt x="852383" y="631151"/>
                </a:lnTo>
                <a:lnTo>
                  <a:pt x="856044" y="626065"/>
                </a:lnTo>
                <a:lnTo>
                  <a:pt x="858942" y="620267"/>
                </a:lnTo>
                <a:lnTo>
                  <a:pt x="862541" y="614218"/>
                </a:lnTo>
                <a:lnTo>
                  <a:pt x="864768" y="607694"/>
                </a:lnTo>
                <a:lnTo>
                  <a:pt x="867575" y="601883"/>
                </a:lnTo>
                <a:lnTo>
                  <a:pt x="869832" y="595360"/>
                </a:lnTo>
                <a:lnTo>
                  <a:pt x="871266" y="588824"/>
                </a:lnTo>
                <a:lnTo>
                  <a:pt x="872730" y="582297"/>
                </a:lnTo>
                <a:lnTo>
                  <a:pt x="874194" y="575762"/>
                </a:lnTo>
                <a:lnTo>
                  <a:pt x="874865" y="568510"/>
                </a:lnTo>
                <a:lnTo>
                  <a:pt x="875628" y="561986"/>
                </a:lnTo>
                <a:lnTo>
                  <a:pt x="875628" y="554735"/>
                </a:lnTo>
                <a:lnTo>
                  <a:pt x="875628" y="137111"/>
                </a:lnTo>
                <a:lnTo>
                  <a:pt x="875628" y="130575"/>
                </a:lnTo>
                <a:lnTo>
                  <a:pt x="874865" y="123324"/>
                </a:lnTo>
                <a:lnTo>
                  <a:pt x="874194" y="116800"/>
                </a:lnTo>
                <a:lnTo>
                  <a:pt x="872730" y="109536"/>
                </a:lnTo>
                <a:lnTo>
                  <a:pt x="871266" y="103013"/>
                </a:lnTo>
                <a:lnTo>
                  <a:pt x="869832" y="96477"/>
                </a:lnTo>
                <a:lnTo>
                  <a:pt x="867575" y="89950"/>
                </a:lnTo>
                <a:lnTo>
                  <a:pt x="864768" y="84143"/>
                </a:lnTo>
                <a:lnTo>
                  <a:pt x="862541" y="77616"/>
                </a:lnTo>
                <a:lnTo>
                  <a:pt x="858942" y="71817"/>
                </a:lnTo>
                <a:lnTo>
                  <a:pt x="856044" y="66021"/>
                </a:lnTo>
                <a:lnTo>
                  <a:pt x="852383" y="60935"/>
                </a:lnTo>
                <a:lnTo>
                  <a:pt x="848967" y="55137"/>
                </a:lnTo>
                <a:lnTo>
                  <a:pt x="844605" y="50053"/>
                </a:lnTo>
                <a:lnTo>
                  <a:pt x="840243" y="44970"/>
                </a:lnTo>
                <a:lnTo>
                  <a:pt x="835881" y="40624"/>
                </a:lnTo>
                <a:lnTo>
                  <a:pt x="830847" y="35541"/>
                </a:lnTo>
                <a:lnTo>
                  <a:pt x="826485" y="31195"/>
                </a:lnTo>
                <a:lnTo>
                  <a:pt x="820659" y="27562"/>
                </a:lnTo>
                <a:lnTo>
                  <a:pt x="815534" y="23932"/>
                </a:lnTo>
                <a:lnTo>
                  <a:pt x="809708" y="20301"/>
                </a:lnTo>
                <a:lnTo>
                  <a:pt x="803882" y="16680"/>
                </a:lnTo>
                <a:lnTo>
                  <a:pt x="798055" y="13775"/>
                </a:lnTo>
                <a:lnTo>
                  <a:pt x="792259" y="10869"/>
                </a:lnTo>
                <a:lnTo>
                  <a:pt x="785762" y="8692"/>
                </a:lnTo>
                <a:lnTo>
                  <a:pt x="780149" y="6523"/>
                </a:lnTo>
                <a:lnTo>
                  <a:pt x="773621" y="4346"/>
                </a:lnTo>
                <a:lnTo>
                  <a:pt x="766361" y="2893"/>
                </a:lnTo>
                <a:lnTo>
                  <a:pt x="759864" y="1452"/>
                </a:lnTo>
                <a:lnTo>
                  <a:pt x="753275" y="727"/>
                </a:lnTo>
                <a:lnTo>
                  <a:pt x="746015" y="727"/>
                </a:lnTo>
                <a:lnTo>
                  <a:pt x="738724" y="0"/>
                </a:lnTo>
                <a:lnTo>
                  <a:pt x="136903" y="0"/>
                </a:lnTo>
                <a:lnTo>
                  <a:pt x="129643" y="727"/>
                </a:lnTo>
                <a:lnTo>
                  <a:pt x="123146" y="727"/>
                </a:lnTo>
                <a:lnTo>
                  <a:pt x="115886" y="1452"/>
                </a:lnTo>
                <a:lnTo>
                  <a:pt x="109266" y="2893"/>
                </a:lnTo>
                <a:lnTo>
                  <a:pt x="102952" y="4346"/>
                </a:lnTo>
                <a:lnTo>
                  <a:pt x="96485" y="6523"/>
                </a:lnTo>
                <a:lnTo>
                  <a:pt x="89896" y="8692"/>
                </a:lnTo>
                <a:lnTo>
                  <a:pt x="83368" y="10869"/>
                </a:lnTo>
                <a:lnTo>
                  <a:pt x="77572" y="13775"/>
                </a:lnTo>
                <a:lnTo>
                  <a:pt x="71746" y="16680"/>
                </a:lnTo>
                <a:lnTo>
                  <a:pt x="65950" y="20301"/>
                </a:lnTo>
                <a:lnTo>
                  <a:pt x="60124" y="23932"/>
                </a:lnTo>
                <a:lnTo>
                  <a:pt x="55090" y="27562"/>
                </a:lnTo>
                <a:lnTo>
                  <a:pt x="27636" y="55137"/>
                </a:lnTo>
                <a:lnTo>
                  <a:pt x="23274" y="60935"/>
                </a:lnTo>
                <a:lnTo>
                  <a:pt x="19675" y="66021"/>
                </a:lnTo>
                <a:lnTo>
                  <a:pt x="16777" y="71817"/>
                </a:lnTo>
                <a:lnTo>
                  <a:pt x="13879" y="77616"/>
                </a:lnTo>
                <a:lnTo>
                  <a:pt x="10951" y="84143"/>
                </a:lnTo>
                <a:lnTo>
                  <a:pt x="8053" y="89950"/>
                </a:lnTo>
                <a:lnTo>
                  <a:pt x="6588" y="96477"/>
                </a:lnTo>
                <a:lnTo>
                  <a:pt x="4362" y="103013"/>
                </a:lnTo>
                <a:lnTo>
                  <a:pt x="2897" y="109536"/>
                </a:lnTo>
                <a:lnTo>
                  <a:pt x="1464" y="116800"/>
                </a:lnTo>
                <a:lnTo>
                  <a:pt x="762" y="123324"/>
                </a:lnTo>
                <a:lnTo>
                  <a:pt x="0" y="130575"/>
                </a:lnTo>
                <a:lnTo>
                  <a:pt x="0" y="137111"/>
                </a:lnTo>
                <a:lnTo>
                  <a:pt x="0" y="554735"/>
                </a:lnTo>
                <a:lnTo>
                  <a:pt x="0" y="561986"/>
                </a:lnTo>
                <a:lnTo>
                  <a:pt x="762" y="568510"/>
                </a:lnTo>
                <a:lnTo>
                  <a:pt x="1464" y="575762"/>
                </a:lnTo>
                <a:lnTo>
                  <a:pt x="2897" y="582297"/>
                </a:lnTo>
                <a:lnTo>
                  <a:pt x="4362" y="588824"/>
                </a:lnTo>
                <a:lnTo>
                  <a:pt x="6588" y="595360"/>
                </a:lnTo>
                <a:lnTo>
                  <a:pt x="8053" y="601883"/>
                </a:lnTo>
                <a:lnTo>
                  <a:pt x="10951" y="607694"/>
                </a:lnTo>
                <a:lnTo>
                  <a:pt x="13879" y="614218"/>
                </a:lnTo>
                <a:lnTo>
                  <a:pt x="16777" y="620267"/>
                </a:lnTo>
                <a:lnTo>
                  <a:pt x="19675" y="626065"/>
                </a:lnTo>
                <a:lnTo>
                  <a:pt x="23274" y="631151"/>
                </a:lnTo>
                <a:lnTo>
                  <a:pt x="27636" y="636947"/>
                </a:lnTo>
                <a:lnTo>
                  <a:pt x="31328" y="642033"/>
                </a:lnTo>
                <a:lnTo>
                  <a:pt x="55090" y="664513"/>
                </a:lnTo>
                <a:lnTo>
                  <a:pt x="60124" y="668868"/>
                </a:lnTo>
                <a:lnTo>
                  <a:pt x="65950" y="671773"/>
                </a:lnTo>
                <a:lnTo>
                  <a:pt x="71746" y="675394"/>
                </a:lnTo>
                <a:lnTo>
                  <a:pt x="77572" y="678300"/>
                </a:lnTo>
                <a:lnTo>
                  <a:pt x="83368" y="681205"/>
                </a:lnTo>
                <a:lnTo>
                  <a:pt x="89896" y="683383"/>
                </a:lnTo>
                <a:lnTo>
                  <a:pt x="96485" y="685561"/>
                </a:lnTo>
                <a:lnTo>
                  <a:pt x="102952" y="687729"/>
                </a:lnTo>
                <a:lnTo>
                  <a:pt x="109266" y="689182"/>
                </a:lnTo>
                <a:lnTo>
                  <a:pt x="115886" y="690634"/>
                </a:lnTo>
                <a:lnTo>
                  <a:pt x="123146" y="691359"/>
                </a:lnTo>
                <a:lnTo>
                  <a:pt x="129643" y="692087"/>
                </a:lnTo>
                <a:lnTo>
                  <a:pt x="136903" y="692087"/>
                </a:lnTo>
                <a:lnTo>
                  <a:pt x="738724" y="692087"/>
                </a:lnTo>
              </a:path>
            </a:pathLst>
          </a:custGeom>
          <a:noFill/>
          <a:ln w="3175">
            <a:solidFill>
              <a:srgbClr val="007F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9" name="object 19"/>
          <p:cNvSpPr txBox="1"/>
          <p:nvPr/>
        </p:nvSpPr>
        <p:spPr>
          <a:xfrm>
            <a:off x="5641976" y="4493420"/>
            <a:ext cx="530225" cy="173124"/>
          </a:xfrm>
          <a:prstGeom prst="rect">
            <a:avLst/>
          </a:prstGeom>
        </p:spPr>
        <p:txBody>
          <a:bodyPr lIns="0" tIns="0" rIns="0" bIns="0">
            <a:spAutoFit/>
          </a:bodyPr>
          <a:lstStyle/>
          <a:p>
            <a:pPr marL="9525" fontAlgn="auto">
              <a:spcBef>
                <a:spcPts val="0"/>
              </a:spcBef>
              <a:spcAft>
                <a:spcPts val="0"/>
              </a:spcAft>
              <a:defRPr/>
            </a:pPr>
            <a:r>
              <a:rPr sz="1125" b="1" spc="-4" dirty="0">
                <a:latin typeface="Arial"/>
                <a:cs typeface="Arial"/>
              </a:rPr>
              <a:t>no</a:t>
            </a:r>
            <a:r>
              <a:rPr sz="1125" b="1" spc="4" dirty="0">
                <a:latin typeface="Arial"/>
                <a:cs typeface="Arial"/>
              </a:rPr>
              <a:t>ve</a:t>
            </a:r>
            <a:r>
              <a:rPr sz="1125" b="1" dirty="0">
                <a:latin typeface="Arial"/>
                <a:cs typeface="Arial"/>
              </a:rPr>
              <a:t>l</a:t>
            </a:r>
            <a:endParaRPr sz="1125">
              <a:latin typeface="Arial"/>
              <a:cs typeface="Arial"/>
            </a:endParaRPr>
          </a:p>
        </p:txBody>
      </p:sp>
      <p:sp>
        <p:nvSpPr>
          <p:cNvPr id="7188" name="object 20"/>
          <p:cNvSpPr>
            <a:spLocks/>
          </p:cNvSpPr>
          <p:nvPr/>
        </p:nvSpPr>
        <p:spPr bwMode="auto">
          <a:xfrm>
            <a:off x="6673850" y="4321969"/>
            <a:ext cx="1589088" cy="519113"/>
          </a:xfrm>
          <a:custGeom>
            <a:avLst/>
            <a:gdLst>
              <a:gd name="T0" fmla="*/ 129709 w 1588134"/>
              <a:gd name="T1" fmla="*/ 691362 h 692150"/>
              <a:gd name="T2" fmla="*/ 1451566 w 1588134"/>
              <a:gd name="T3" fmla="*/ 692088 h 692150"/>
              <a:gd name="T4" fmla="*/ 1458856 w 1588134"/>
              <a:gd name="T5" fmla="*/ 0 h 692150"/>
              <a:gd name="T6" fmla="*/ 116137 w 1588134"/>
              <a:gd name="T7" fmla="*/ 1453 h 692150"/>
              <a:gd name="T8" fmla="*/ 96435 w 1588134"/>
              <a:gd name="T9" fmla="*/ 6525 h 692150"/>
              <a:gd name="T10" fmla="*/ 83351 w 1588134"/>
              <a:gd name="T11" fmla="*/ 10884 h 692150"/>
              <a:gd name="T12" fmla="*/ 60051 w 1588134"/>
              <a:gd name="T13" fmla="*/ 23219 h 692150"/>
              <a:gd name="T14" fmla="*/ 50169 w 1588134"/>
              <a:gd name="T15" fmla="*/ 31196 h 692150"/>
              <a:gd name="T16" fmla="*/ 39983 w 1588134"/>
              <a:gd name="T17" fmla="*/ 39898 h 692150"/>
              <a:gd name="T18" fmla="*/ 27662 w 1588134"/>
              <a:gd name="T19" fmla="*/ 55138 h 692150"/>
              <a:gd name="T20" fmla="*/ 19610 w 1588134"/>
              <a:gd name="T21" fmla="*/ 66022 h 692150"/>
              <a:gd name="T22" fmla="*/ 13784 w 1588134"/>
              <a:gd name="T23" fmla="*/ 77617 h 692150"/>
              <a:gd name="T24" fmla="*/ 7960 w 1588134"/>
              <a:gd name="T25" fmla="*/ 89952 h 692150"/>
              <a:gd name="T26" fmla="*/ 4361 w 1588134"/>
              <a:gd name="T27" fmla="*/ 103013 h 692150"/>
              <a:gd name="T28" fmla="*/ 1464 w 1588134"/>
              <a:gd name="T29" fmla="*/ 116076 h 692150"/>
              <a:gd name="T30" fmla="*/ 0 w 1588134"/>
              <a:gd name="T31" fmla="*/ 129863 h 692150"/>
              <a:gd name="T32" fmla="*/ 6496 w 1588134"/>
              <a:gd name="T33" fmla="*/ 595362 h 692150"/>
              <a:gd name="T34" fmla="*/ 10857 w 1588134"/>
              <a:gd name="T35" fmla="*/ 607694 h 692150"/>
              <a:gd name="T36" fmla="*/ 16682 w 1588134"/>
              <a:gd name="T37" fmla="*/ 620267 h 692150"/>
              <a:gd name="T38" fmla="*/ 23270 w 1588134"/>
              <a:gd name="T39" fmla="*/ 631152 h 692150"/>
              <a:gd name="T40" fmla="*/ 31230 w 1588134"/>
              <a:gd name="T41" fmla="*/ 642033 h 692150"/>
              <a:gd name="T42" fmla="*/ 39983 w 1588134"/>
              <a:gd name="T43" fmla="*/ 651464 h 692150"/>
              <a:gd name="T44" fmla="*/ 55018 w 1588134"/>
              <a:gd name="T45" fmla="*/ 664524 h 692150"/>
              <a:gd name="T46" fmla="*/ 116137 w 1588134"/>
              <a:gd name="T47" fmla="*/ 689908 h 692150"/>
              <a:gd name="T48" fmla="*/ 1465443 w 1588134"/>
              <a:gd name="T49" fmla="*/ 691362 h 692150"/>
              <a:gd name="T50" fmla="*/ 1479046 w 1588134"/>
              <a:gd name="T51" fmla="*/ 689195 h 692150"/>
              <a:gd name="T52" fmla="*/ 1538609 w 1588134"/>
              <a:gd name="T53" fmla="*/ 660166 h 692150"/>
              <a:gd name="T54" fmla="*/ 1548582 w 1588134"/>
              <a:gd name="T55" fmla="*/ 651464 h 692150"/>
              <a:gd name="T56" fmla="*/ 1561696 w 1588134"/>
              <a:gd name="T57" fmla="*/ 636961 h 692150"/>
              <a:gd name="T58" fmla="*/ 1568955 w 1588134"/>
              <a:gd name="T59" fmla="*/ 626080 h 692150"/>
              <a:gd name="T60" fmla="*/ 1574779 w 1588134"/>
              <a:gd name="T61" fmla="*/ 614470 h 692150"/>
              <a:gd name="T62" fmla="*/ 1580605 w 1588134"/>
              <a:gd name="T63" fmla="*/ 601897 h 692150"/>
              <a:gd name="T64" fmla="*/ 1588565 w 1588134"/>
              <a:gd name="T65" fmla="*/ 129863 h 692150"/>
              <a:gd name="T66" fmla="*/ 1587101 w 1588134"/>
              <a:gd name="T67" fmla="*/ 116076 h 692150"/>
              <a:gd name="T68" fmla="*/ 1584204 w 1588134"/>
              <a:gd name="T69" fmla="*/ 103013 h 692150"/>
              <a:gd name="T70" fmla="*/ 1580605 w 1588134"/>
              <a:gd name="T71" fmla="*/ 89952 h 692150"/>
              <a:gd name="T72" fmla="*/ 1574779 w 1588134"/>
              <a:gd name="T73" fmla="*/ 77617 h 692150"/>
              <a:gd name="T74" fmla="*/ 1548582 w 1588134"/>
              <a:gd name="T75" fmla="*/ 39898 h 692150"/>
              <a:gd name="T76" fmla="*/ 1528514 w 1588134"/>
              <a:gd name="T77" fmla="*/ 23219 h 692150"/>
              <a:gd name="T78" fmla="*/ 1505213 w 1588134"/>
              <a:gd name="T79" fmla="*/ 10884 h 692150"/>
              <a:gd name="T80" fmla="*/ 1492129 w 1588134"/>
              <a:gd name="T81" fmla="*/ 6525 h 692150"/>
              <a:gd name="T82" fmla="*/ 1472702 w 1588134"/>
              <a:gd name="T83" fmla="*/ 1453 h 692150"/>
              <a:gd name="T84" fmla="*/ 1458856 w 1588134"/>
              <a:gd name="T85" fmla="*/ 0 h 69215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588134" h="692150">
                <a:moveTo>
                  <a:pt x="1457980" y="691362"/>
                </a:moveTo>
                <a:lnTo>
                  <a:pt x="129631" y="691362"/>
                </a:lnTo>
                <a:lnTo>
                  <a:pt x="136916" y="692088"/>
                </a:lnTo>
                <a:lnTo>
                  <a:pt x="1450695" y="692088"/>
                </a:lnTo>
                <a:lnTo>
                  <a:pt x="1457980" y="691362"/>
                </a:lnTo>
                <a:close/>
              </a:path>
              <a:path w="1588134" h="692150">
                <a:moveTo>
                  <a:pt x="1457980" y="0"/>
                </a:moveTo>
                <a:lnTo>
                  <a:pt x="129631" y="0"/>
                </a:lnTo>
                <a:lnTo>
                  <a:pt x="116067" y="1453"/>
                </a:lnTo>
                <a:lnTo>
                  <a:pt x="102961" y="4346"/>
                </a:lnTo>
                <a:lnTo>
                  <a:pt x="96377" y="6525"/>
                </a:lnTo>
                <a:lnTo>
                  <a:pt x="89885" y="7979"/>
                </a:lnTo>
                <a:lnTo>
                  <a:pt x="83301" y="10884"/>
                </a:lnTo>
                <a:lnTo>
                  <a:pt x="65836" y="19586"/>
                </a:lnTo>
                <a:lnTo>
                  <a:pt x="60015" y="23219"/>
                </a:lnTo>
                <a:lnTo>
                  <a:pt x="54985" y="27563"/>
                </a:lnTo>
                <a:lnTo>
                  <a:pt x="50139" y="31196"/>
                </a:lnTo>
                <a:lnTo>
                  <a:pt x="45079" y="35554"/>
                </a:lnTo>
                <a:lnTo>
                  <a:pt x="39959" y="39898"/>
                </a:lnTo>
                <a:lnTo>
                  <a:pt x="31211" y="50066"/>
                </a:lnTo>
                <a:lnTo>
                  <a:pt x="27645" y="55138"/>
                </a:lnTo>
                <a:lnTo>
                  <a:pt x="23256" y="60222"/>
                </a:lnTo>
                <a:lnTo>
                  <a:pt x="19598" y="66022"/>
                </a:lnTo>
                <a:lnTo>
                  <a:pt x="16672" y="71820"/>
                </a:lnTo>
                <a:lnTo>
                  <a:pt x="13776" y="77617"/>
                </a:lnTo>
                <a:lnTo>
                  <a:pt x="10850" y="83429"/>
                </a:lnTo>
                <a:lnTo>
                  <a:pt x="7955" y="89952"/>
                </a:lnTo>
                <a:lnTo>
                  <a:pt x="6492" y="96490"/>
                </a:lnTo>
                <a:lnTo>
                  <a:pt x="4358" y="103013"/>
                </a:lnTo>
                <a:lnTo>
                  <a:pt x="2926" y="109551"/>
                </a:lnTo>
                <a:lnTo>
                  <a:pt x="1463" y="116076"/>
                </a:lnTo>
                <a:lnTo>
                  <a:pt x="670" y="123337"/>
                </a:lnTo>
                <a:lnTo>
                  <a:pt x="0" y="129863"/>
                </a:lnTo>
                <a:lnTo>
                  <a:pt x="0" y="561261"/>
                </a:lnTo>
                <a:lnTo>
                  <a:pt x="6492" y="595362"/>
                </a:lnTo>
                <a:lnTo>
                  <a:pt x="7955" y="601897"/>
                </a:lnTo>
                <a:lnTo>
                  <a:pt x="10850" y="607694"/>
                </a:lnTo>
                <a:lnTo>
                  <a:pt x="13776" y="614470"/>
                </a:lnTo>
                <a:lnTo>
                  <a:pt x="16672" y="620267"/>
                </a:lnTo>
                <a:lnTo>
                  <a:pt x="19598" y="626080"/>
                </a:lnTo>
                <a:lnTo>
                  <a:pt x="23256" y="631152"/>
                </a:lnTo>
                <a:lnTo>
                  <a:pt x="27645" y="636961"/>
                </a:lnTo>
                <a:lnTo>
                  <a:pt x="31211" y="642033"/>
                </a:lnTo>
                <a:lnTo>
                  <a:pt x="35570" y="647117"/>
                </a:lnTo>
                <a:lnTo>
                  <a:pt x="39959" y="651464"/>
                </a:lnTo>
                <a:lnTo>
                  <a:pt x="50139" y="660166"/>
                </a:lnTo>
                <a:lnTo>
                  <a:pt x="54985" y="664524"/>
                </a:lnTo>
                <a:lnTo>
                  <a:pt x="102961" y="687741"/>
                </a:lnTo>
                <a:lnTo>
                  <a:pt x="116067" y="689908"/>
                </a:lnTo>
                <a:lnTo>
                  <a:pt x="123047" y="691362"/>
                </a:lnTo>
                <a:lnTo>
                  <a:pt x="1464563" y="691362"/>
                </a:lnTo>
                <a:lnTo>
                  <a:pt x="1471818" y="689908"/>
                </a:lnTo>
                <a:lnTo>
                  <a:pt x="1478158" y="689195"/>
                </a:lnTo>
                <a:lnTo>
                  <a:pt x="1515953" y="675406"/>
                </a:lnTo>
                <a:lnTo>
                  <a:pt x="1537685" y="660166"/>
                </a:lnTo>
                <a:lnTo>
                  <a:pt x="1542806" y="655822"/>
                </a:lnTo>
                <a:lnTo>
                  <a:pt x="1547652" y="651464"/>
                </a:lnTo>
                <a:lnTo>
                  <a:pt x="1552011" y="647117"/>
                </a:lnTo>
                <a:lnTo>
                  <a:pt x="1560758" y="636961"/>
                </a:lnTo>
                <a:lnTo>
                  <a:pt x="1564325" y="631152"/>
                </a:lnTo>
                <a:lnTo>
                  <a:pt x="1568013" y="626080"/>
                </a:lnTo>
                <a:lnTo>
                  <a:pt x="1570939" y="620267"/>
                </a:lnTo>
                <a:lnTo>
                  <a:pt x="1573834" y="614470"/>
                </a:lnTo>
                <a:lnTo>
                  <a:pt x="1576760" y="607694"/>
                </a:lnTo>
                <a:lnTo>
                  <a:pt x="1579656" y="601897"/>
                </a:lnTo>
                <a:lnTo>
                  <a:pt x="1587611" y="561261"/>
                </a:lnTo>
                <a:lnTo>
                  <a:pt x="1587611" y="129863"/>
                </a:lnTo>
                <a:lnTo>
                  <a:pt x="1586941" y="123337"/>
                </a:lnTo>
                <a:lnTo>
                  <a:pt x="1586148" y="116076"/>
                </a:lnTo>
                <a:lnTo>
                  <a:pt x="1584685" y="109551"/>
                </a:lnTo>
                <a:lnTo>
                  <a:pt x="1583253" y="103013"/>
                </a:lnTo>
                <a:lnTo>
                  <a:pt x="1581790" y="96490"/>
                </a:lnTo>
                <a:lnTo>
                  <a:pt x="1579656" y="89952"/>
                </a:lnTo>
                <a:lnTo>
                  <a:pt x="1576760" y="83429"/>
                </a:lnTo>
                <a:lnTo>
                  <a:pt x="1573834" y="77617"/>
                </a:lnTo>
                <a:lnTo>
                  <a:pt x="1570939" y="71820"/>
                </a:lnTo>
                <a:lnTo>
                  <a:pt x="1547652" y="39898"/>
                </a:lnTo>
                <a:lnTo>
                  <a:pt x="1532625" y="27563"/>
                </a:lnTo>
                <a:lnTo>
                  <a:pt x="1527596" y="23219"/>
                </a:lnTo>
                <a:lnTo>
                  <a:pt x="1521774" y="19586"/>
                </a:lnTo>
                <a:lnTo>
                  <a:pt x="1504309" y="10884"/>
                </a:lnTo>
                <a:lnTo>
                  <a:pt x="1497726" y="7979"/>
                </a:lnTo>
                <a:lnTo>
                  <a:pt x="1491233" y="6525"/>
                </a:lnTo>
                <a:lnTo>
                  <a:pt x="1484619" y="4346"/>
                </a:lnTo>
                <a:lnTo>
                  <a:pt x="1471818" y="1453"/>
                </a:lnTo>
                <a:lnTo>
                  <a:pt x="1464563" y="728"/>
                </a:lnTo>
                <a:lnTo>
                  <a:pt x="1457980" y="0"/>
                </a:lnTo>
                <a:close/>
              </a:path>
            </a:pathLst>
          </a:custGeom>
          <a:solidFill>
            <a:srgbClr val="E8EEF7"/>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7189" name="object 21"/>
          <p:cNvSpPr>
            <a:spLocks/>
          </p:cNvSpPr>
          <p:nvPr/>
        </p:nvSpPr>
        <p:spPr bwMode="auto">
          <a:xfrm>
            <a:off x="6673850" y="4321969"/>
            <a:ext cx="1589088" cy="519113"/>
          </a:xfrm>
          <a:custGeom>
            <a:avLst/>
            <a:gdLst>
              <a:gd name="T0" fmla="*/ 1458833 w 1588134"/>
              <a:gd name="T1" fmla="*/ 691359 h 692150"/>
              <a:gd name="T2" fmla="*/ 1472720 w 1588134"/>
              <a:gd name="T3" fmla="*/ 689907 h 692150"/>
              <a:gd name="T4" fmla="*/ 1485509 w 1588134"/>
              <a:gd name="T5" fmla="*/ 687741 h 692150"/>
              <a:gd name="T6" fmla="*/ 1498634 w 1588134"/>
              <a:gd name="T7" fmla="*/ 683383 h 692150"/>
              <a:gd name="T8" fmla="*/ 1538588 w 1588134"/>
              <a:gd name="T9" fmla="*/ 660167 h 692150"/>
              <a:gd name="T10" fmla="*/ 1565265 w 1588134"/>
              <a:gd name="T11" fmla="*/ 631148 h 692150"/>
              <a:gd name="T12" fmla="*/ 1571858 w 1588134"/>
              <a:gd name="T13" fmla="*/ 620267 h 692150"/>
              <a:gd name="T14" fmla="*/ 1577688 w 1588134"/>
              <a:gd name="T15" fmla="*/ 607694 h 692150"/>
              <a:gd name="T16" fmla="*/ 1588554 w 1588134"/>
              <a:gd name="T17" fmla="*/ 561259 h 692150"/>
              <a:gd name="T18" fmla="*/ 1588554 w 1588134"/>
              <a:gd name="T19" fmla="*/ 137349 h 692150"/>
              <a:gd name="T20" fmla="*/ 1587882 w 1588134"/>
              <a:gd name="T21" fmla="*/ 123336 h 692150"/>
              <a:gd name="T22" fmla="*/ 1585624 w 1588134"/>
              <a:gd name="T23" fmla="*/ 109549 h 692150"/>
              <a:gd name="T24" fmla="*/ 1582724 w 1588134"/>
              <a:gd name="T25" fmla="*/ 96486 h 692150"/>
              <a:gd name="T26" fmla="*/ 1577688 w 1588134"/>
              <a:gd name="T27" fmla="*/ 83427 h 692150"/>
              <a:gd name="T28" fmla="*/ 1571858 w 1588134"/>
              <a:gd name="T29" fmla="*/ 71817 h 692150"/>
              <a:gd name="T30" fmla="*/ 1548600 w 1588134"/>
              <a:gd name="T31" fmla="*/ 39896 h 692150"/>
              <a:gd name="T32" fmla="*/ 1538588 w 1588134"/>
              <a:gd name="T33" fmla="*/ 31192 h 692150"/>
              <a:gd name="T34" fmla="*/ 1528486 w 1588134"/>
              <a:gd name="T35" fmla="*/ 23216 h 692150"/>
              <a:gd name="T36" fmla="*/ 1485509 w 1588134"/>
              <a:gd name="T37" fmla="*/ 4346 h 692150"/>
              <a:gd name="T38" fmla="*/ 1472720 w 1588134"/>
              <a:gd name="T39" fmla="*/ 1452 h 692150"/>
              <a:gd name="T40" fmla="*/ 1458833 w 1588134"/>
              <a:gd name="T41" fmla="*/ 0 h 692150"/>
              <a:gd name="T42" fmla="*/ 136985 w 1588134"/>
              <a:gd name="T43" fmla="*/ 0 h 692150"/>
              <a:gd name="T44" fmla="*/ 123098 w 1588134"/>
              <a:gd name="T45" fmla="*/ 724 h 692150"/>
              <a:gd name="T46" fmla="*/ 109515 w 1588134"/>
              <a:gd name="T47" fmla="*/ 2893 h 692150"/>
              <a:gd name="T48" fmla="*/ 96421 w 1588134"/>
              <a:gd name="T49" fmla="*/ 6523 h 692150"/>
              <a:gd name="T50" fmla="*/ 83326 w 1588134"/>
              <a:gd name="T51" fmla="*/ 10881 h 692150"/>
              <a:gd name="T52" fmla="*/ 71697 w 1588134"/>
              <a:gd name="T53" fmla="*/ 16680 h 692150"/>
              <a:gd name="T54" fmla="*/ 60038 w 1588134"/>
              <a:gd name="T55" fmla="*/ 23216 h 692150"/>
              <a:gd name="T56" fmla="*/ 50148 w 1588134"/>
              <a:gd name="T57" fmla="*/ 31192 h 692150"/>
              <a:gd name="T58" fmla="*/ 39954 w 1588134"/>
              <a:gd name="T59" fmla="*/ 39896 h 692150"/>
              <a:gd name="T60" fmla="*/ 31224 w 1588134"/>
              <a:gd name="T61" fmla="*/ 50066 h 692150"/>
              <a:gd name="T62" fmla="*/ 23288 w 1588134"/>
              <a:gd name="T63" fmla="*/ 60223 h 692150"/>
              <a:gd name="T64" fmla="*/ 4365 w 1588134"/>
              <a:gd name="T65" fmla="*/ 103013 h 692150"/>
              <a:gd name="T66" fmla="*/ 1434 w 1588134"/>
              <a:gd name="T67" fmla="*/ 116072 h 692150"/>
              <a:gd name="T68" fmla="*/ 0 w 1588134"/>
              <a:gd name="T69" fmla="*/ 129860 h 692150"/>
              <a:gd name="T70" fmla="*/ 0 w 1588134"/>
              <a:gd name="T71" fmla="*/ 554735 h 692150"/>
              <a:gd name="T72" fmla="*/ 671 w 1588134"/>
              <a:gd name="T73" fmla="*/ 568510 h 692150"/>
              <a:gd name="T74" fmla="*/ 2899 w 1588134"/>
              <a:gd name="T75" fmla="*/ 582297 h 692150"/>
              <a:gd name="T76" fmla="*/ 6501 w 1588134"/>
              <a:gd name="T77" fmla="*/ 595360 h 692150"/>
              <a:gd name="T78" fmla="*/ 10866 w 1588134"/>
              <a:gd name="T79" fmla="*/ 607694 h 692150"/>
              <a:gd name="T80" fmla="*/ 16665 w 1588134"/>
              <a:gd name="T81" fmla="*/ 620267 h 692150"/>
              <a:gd name="T82" fmla="*/ 23288 w 1588134"/>
              <a:gd name="T83" fmla="*/ 631148 h 692150"/>
              <a:gd name="T84" fmla="*/ 31224 w 1588134"/>
              <a:gd name="T85" fmla="*/ 642033 h 692150"/>
              <a:gd name="T86" fmla="*/ 39954 w 1588134"/>
              <a:gd name="T87" fmla="*/ 651462 h 692150"/>
              <a:gd name="T88" fmla="*/ 50148 w 1588134"/>
              <a:gd name="T89" fmla="*/ 660167 h 692150"/>
              <a:gd name="T90" fmla="*/ 60038 w 1588134"/>
              <a:gd name="T91" fmla="*/ 668155 h 692150"/>
              <a:gd name="T92" fmla="*/ 71697 w 1588134"/>
              <a:gd name="T93" fmla="*/ 675407 h 692150"/>
              <a:gd name="T94" fmla="*/ 83326 w 1588134"/>
              <a:gd name="T95" fmla="*/ 681202 h 692150"/>
              <a:gd name="T96" fmla="*/ 96421 w 1588134"/>
              <a:gd name="T97" fmla="*/ 685561 h 692150"/>
              <a:gd name="T98" fmla="*/ 109515 w 1588134"/>
              <a:gd name="T99" fmla="*/ 689194 h 692150"/>
              <a:gd name="T100" fmla="*/ 123098 w 1588134"/>
              <a:gd name="T101" fmla="*/ 691359 h 692150"/>
              <a:gd name="T102" fmla="*/ 136985 w 1588134"/>
              <a:gd name="T103" fmla="*/ 692087 h 69215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588134" h="692150">
                <a:moveTo>
                  <a:pt x="1450696" y="692087"/>
                </a:moveTo>
                <a:lnTo>
                  <a:pt x="1457957" y="691359"/>
                </a:lnTo>
                <a:lnTo>
                  <a:pt x="1464576" y="691359"/>
                </a:lnTo>
                <a:lnTo>
                  <a:pt x="1471836" y="689907"/>
                </a:lnTo>
                <a:lnTo>
                  <a:pt x="1478150" y="689194"/>
                </a:lnTo>
                <a:lnTo>
                  <a:pt x="1484617" y="687741"/>
                </a:lnTo>
                <a:lnTo>
                  <a:pt x="1491206" y="685561"/>
                </a:lnTo>
                <a:lnTo>
                  <a:pt x="1497734" y="683383"/>
                </a:lnTo>
                <a:lnTo>
                  <a:pt x="1504293" y="681202"/>
                </a:lnTo>
                <a:lnTo>
                  <a:pt x="1537664" y="660167"/>
                </a:lnTo>
                <a:lnTo>
                  <a:pt x="1542789" y="655821"/>
                </a:lnTo>
                <a:lnTo>
                  <a:pt x="1564325" y="631148"/>
                </a:lnTo>
                <a:lnTo>
                  <a:pt x="1568016" y="626077"/>
                </a:lnTo>
                <a:lnTo>
                  <a:pt x="1570914" y="620267"/>
                </a:lnTo>
                <a:lnTo>
                  <a:pt x="1573812" y="614468"/>
                </a:lnTo>
                <a:lnTo>
                  <a:pt x="1576741" y="607694"/>
                </a:lnTo>
                <a:lnTo>
                  <a:pt x="1586929" y="568510"/>
                </a:lnTo>
                <a:lnTo>
                  <a:pt x="1587600" y="561259"/>
                </a:lnTo>
                <a:lnTo>
                  <a:pt x="1587600" y="554735"/>
                </a:lnTo>
                <a:lnTo>
                  <a:pt x="1587600" y="137349"/>
                </a:lnTo>
                <a:lnTo>
                  <a:pt x="1587600" y="129860"/>
                </a:lnTo>
                <a:lnTo>
                  <a:pt x="1586929" y="123336"/>
                </a:lnTo>
                <a:lnTo>
                  <a:pt x="1586136" y="116072"/>
                </a:lnTo>
                <a:lnTo>
                  <a:pt x="1584672" y="109549"/>
                </a:lnTo>
                <a:lnTo>
                  <a:pt x="1583238" y="103013"/>
                </a:lnTo>
                <a:lnTo>
                  <a:pt x="1581774" y="96486"/>
                </a:lnTo>
                <a:lnTo>
                  <a:pt x="1579638" y="89950"/>
                </a:lnTo>
                <a:lnTo>
                  <a:pt x="1576741" y="83427"/>
                </a:lnTo>
                <a:lnTo>
                  <a:pt x="1573812" y="77616"/>
                </a:lnTo>
                <a:lnTo>
                  <a:pt x="1570914" y="71817"/>
                </a:lnTo>
                <a:lnTo>
                  <a:pt x="1552002" y="44983"/>
                </a:lnTo>
                <a:lnTo>
                  <a:pt x="1547670" y="39896"/>
                </a:lnTo>
                <a:lnTo>
                  <a:pt x="1542789" y="35550"/>
                </a:lnTo>
                <a:lnTo>
                  <a:pt x="1537664" y="31192"/>
                </a:lnTo>
                <a:lnTo>
                  <a:pt x="1532631" y="27562"/>
                </a:lnTo>
                <a:lnTo>
                  <a:pt x="1527568" y="23216"/>
                </a:lnTo>
                <a:lnTo>
                  <a:pt x="1491206" y="6523"/>
                </a:lnTo>
                <a:lnTo>
                  <a:pt x="1484617" y="4346"/>
                </a:lnTo>
                <a:lnTo>
                  <a:pt x="1478150" y="2893"/>
                </a:lnTo>
                <a:lnTo>
                  <a:pt x="1471836" y="1452"/>
                </a:lnTo>
                <a:lnTo>
                  <a:pt x="1464576" y="724"/>
                </a:lnTo>
                <a:lnTo>
                  <a:pt x="1457957" y="0"/>
                </a:lnTo>
                <a:lnTo>
                  <a:pt x="1450696" y="0"/>
                </a:lnTo>
                <a:lnTo>
                  <a:pt x="136903" y="0"/>
                </a:lnTo>
                <a:lnTo>
                  <a:pt x="129643" y="0"/>
                </a:lnTo>
                <a:lnTo>
                  <a:pt x="123024" y="724"/>
                </a:lnTo>
                <a:lnTo>
                  <a:pt x="116069" y="1452"/>
                </a:lnTo>
                <a:lnTo>
                  <a:pt x="109449" y="2893"/>
                </a:lnTo>
                <a:lnTo>
                  <a:pt x="102952" y="4346"/>
                </a:lnTo>
                <a:lnTo>
                  <a:pt x="96363" y="6523"/>
                </a:lnTo>
                <a:lnTo>
                  <a:pt x="89865" y="7976"/>
                </a:lnTo>
                <a:lnTo>
                  <a:pt x="83276" y="10881"/>
                </a:lnTo>
                <a:lnTo>
                  <a:pt x="77450" y="13775"/>
                </a:lnTo>
                <a:lnTo>
                  <a:pt x="71654" y="16680"/>
                </a:lnTo>
                <a:lnTo>
                  <a:pt x="65828" y="19586"/>
                </a:lnTo>
                <a:lnTo>
                  <a:pt x="60002" y="23216"/>
                </a:lnTo>
                <a:lnTo>
                  <a:pt x="54968" y="27562"/>
                </a:lnTo>
                <a:lnTo>
                  <a:pt x="50118" y="31192"/>
                </a:lnTo>
                <a:lnTo>
                  <a:pt x="45085" y="35550"/>
                </a:lnTo>
                <a:lnTo>
                  <a:pt x="39930" y="39896"/>
                </a:lnTo>
                <a:lnTo>
                  <a:pt x="35568" y="44983"/>
                </a:lnTo>
                <a:lnTo>
                  <a:pt x="31205" y="50066"/>
                </a:lnTo>
                <a:lnTo>
                  <a:pt x="27636" y="55137"/>
                </a:lnTo>
                <a:lnTo>
                  <a:pt x="23274" y="60223"/>
                </a:lnTo>
                <a:lnTo>
                  <a:pt x="6497" y="96486"/>
                </a:lnTo>
                <a:lnTo>
                  <a:pt x="4362" y="103013"/>
                </a:lnTo>
                <a:lnTo>
                  <a:pt x="2897" y="109549"/>
                </a:lnTo>
                <a:lnTo>
                  <a:pt x="1433" y="116072"/>
                </a:lnTo>
                <a:lnTo>
                  <a:pt x="671" y="123336"/>
                </a:lnTo>
                <a:lnTo>
                  <a:pt x="0" y="129860"/>
                </a:lnTo>
                <a:lnTo>
                  <a:pt x="0" y="137349"/>
                </a:lnTo>
                <a:lnTo>
                  <a:pt x="0" y="554735"/>
                </a:lnTo>
                <a:lnTo>
                  <a:pt x="0" y="561259"/>
                </a:lnTo>
                <a:lnTo>
                  <a:pt x="671" y="568510"/>
                </a:lnTo>
                <a:lnTo>
                  <a:pt x="1433" y="575046"/>
                </a:lnTo>
                <a:lnTo>
                  <a:pt x="2897" y="582297"/>
                </a:lnTo>
                <a:lnTo>
                  <a:pt x="4362" y="588836"/>
                </a:lnTo>
                <a:lnTo>
                  <a:pt x="6497" y="595360"/>
                </a:lnTo>
                <a:lnTo>
                  <a:pt x="7961" y="601896"/>
                </a:lnTo>
                <a:lnTo>
                  <a:pt x="10859" y="607694"/>
                </a:lnTo>
                <a:lnTo>
                  <a:pt x="13757" y="614468"/>
                </a:lnTo>
                <a:lnTo>
                  <a:pt x="16655" y="620267"/>
                </a:lnTo>
                <a:lnTo>
                  <a:pt x="19583" y="626077"/>
                </a:lnTo>
                <a:lnTo>
                  <a:pt x="23274" y="631148"/>
                </a:lnTo>
                <a:lnTo>
                  <a:pt x="27636" y="636959"/>
                </a:lnTo>
                <a:lnTo>
                  <a:pt x="31205" y="642033"/>
                </a:lnTo>
                <a:lnTo>
                  <a:pt x="35568" y="647116"/>
                </a:lnTo>
                <a:lnTo>
                  <a:pt x="39930" y="651462"/>
                </a:lnTo>
                <a:lnTo>
                  <a:pt x="45085" y="655821"/>
                </a:lnTo>
                <a:lnTo>
                  <a:pt x="50118" y="660167"/>
                </a:lnTo>
                <a:lnTo>
                  <a:pt x="54968" y="664522"/>
                </a:lnTo>
                <a:lnTo>
                  <a:pt x="60002" y="668155"/>
                </a:lnTo>
                <a:lnTo>
                  <a:pt x="65828" y="671773"/>
                </a:lnTo>
                <a:lnTo>
                  <a:pt x="71654" y="675407"/>
                </a:lnTo>
                <a:lnTo>
                  <a:pt x="77450" y="678309"/>
                </a:lnTo>
                <a:lnTo>
                  <a:pt x="83276" y="681202"/>
                </a:lnTo>
                <a:lnTo>
                  <a:pt x="89865" y="683383"/>
                </a:lnTo>
                <a:lnTo>
                  <a:pt x="96363" y="685561"/>
                </a:lnTo>
                <a:lnTo>
                  <a:pt x="102952" y="687741"/>
                </a:lnTo>
                <a:lnTo>
                  <a:pt x="109449" y="689194"/>
                </a:lnTo>
                <a:lnTo>
                  <a:pt x="116069" y="689907"/>
                </a:lnTo>
                <a:lnTo>
                  <a:pt x="123024" y="691359"/>
                </a:lnTo>
                <a:lnTo>
                  <a:pt x="129643" y="691359"/>
                </a:lnTo>
                <a:lnTo>
                  <a:pt x="136903" y="692087"/>
                </a:lnTo>
                <a:lnTo>
                  <a:pt x="1450696" y="692087"/>
                </a:lnTo>
              </a:path>
            </a:pathLst>
          </a:custGeom>
          <a:noFill/>
          <a:ln w="3175">
            <a:solidFill>
              <a:srgbClr val="007F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2" name="object 22"/>
          <p:cNvSpPr txBox="1"/>
          <p:nvPr/>
        </p:nvSpPr>
        <p:spPr>
          <a:xfrm>
            <a:off x="6735764" y="4498182"/>
            <a:ext cx="1463675" cy="173124"/>
          </a:xfrm>
          <a:prstGeom prst="rect">
            <a:avLst/>
          </a:prstGeom>
        </p:spPr>
        <p:txBody>
          <a:bodyPr lIns="0" tIns="0" rIns="0" bIns="0">
            <a:spAutoFit/>
          </a:bodyPr>
          <a:lstStyle/>
          <a:p>
            <a:pPr marL="9525" fontAlgn="auto">
              <a:spcBef>
                <a:spcPts val="0"/>
              </a:spcBef>
              <a:spcAft>
                <a:spcPts val="0"/>
              </a:spcAft>
              <a:defRPr/>
            </a:pPr>
            <a:r>
              <a:rPr sz="1125" b="1" spc="-4" dirty="0">
                <a:latin typeface="Arial"/>
                <a:cs typeface="Arial"/>
              </a:rPr>
              <a:t>und</a:t>
            </a:r>
            <a:r>
              <a:rPr sz="1125" b="1" spc="4" dirty="0">
                <a:latin typeface="Arial"/>
                <a:cs typeface="Arial"/>
              </a:rPr>
              <a:t>ers</a:t>
            </a:r>
            <a:r>
              <a:rPr sz="1125" b="1" spc="8" dirty="0">
                <a:latin typeface="Arial"/>
                <a:cs typeface="Arial"/>
              </a:rPr>
              <a:t>t</a:t>
            </a:r>
            <a:r>
              <a:rPr sz="1125" b="1" spc="4" dirty="0">
                <a:latin typeface="Arial"/>
                <a:cs typeface="Arial"/>
              </a:rPr>
              <a:t>a</a:t>
            </a:r>
            <a:r>
              <a:rPr sz="1125" b="1" spc="-4" dirty="0">
                <a:latin typeface="Arial"/>
                <a:cs typeface="Arial"/>
              </a:rPr>
              <a:t>nd</a:t>
            </a:r>
            <a:r>
              <a:rPr sz="1125" b="1" spc="4" dirty="0">
                <a:latin typeface="Arial"/>
                <a:cs typeface="Arial"/>
              </a:rPr>
              <a:t>a</a:t>
            </a:r>
            <a:r>
              <a:rPr sz="1125" b="1" spc="-4" dirty="0">
                <a:latin typeface="Arial"/>
                <a:cs typeface="Arial"/>
              </a:rPr>
              <a:t>b</a:t>
            </a:r>
            <a:r>
              <a:rPr sz="1125" b="1" spc="4" dirty="0">
                <a:latin typeface="Arial"/>
                <a:cs typeface="Arial"/>
              </a:rPr>
              <a:t>le</a:t>
            </a:r>
            <a:endParaRPr sz="1125">
              <a:latin typeface="Arial"/>
              <a:cs typeface="Arial"/>
            </a:endParaRPr>
          </a:p>
        </p:txBody>
      </p:sp>
      <p:sp>
        <p:nvSpPr>
          <p:cNvPr id="7191" name="object 23"/>
          <p:cNvSpPr>
            <a:spLocks/>
          </p:cNvSpPr>
          <p:nvPr/>
        </p:nvSpPr>
        <p:spPr bwMode="auto">
          <a:xfrm>
            <a:off x="1241425" y="3189686"/>
            <a:ext cx="3187700" cy="1073944"/>
          </a:xfrm>
          <a:custGeom>
            <a:avLst/>
            <a:gdLst>
              <a:gd name="T0" fmla="*/ 3187572 w 3188970"/>
              <a:gd name="T1" fmla="*/ 0 h 1430654"/>
              <a:gd name="T2" fmla="*/ 3187572 w 3188970"/>
              <a:gd name="T3" fmla="*/ 686654 h 1430654"/>
              <a:gd name="T4" fmla="*/ 0 w 3188970"/>
              <a:gd name="T5" fmla="*/ 686654 h 1430654"/>
              <a:gd name="T6" fmla="*/ 0 w 3188970"/>
              <a:gd name="T7" fmla="*/ 1431912 h 143065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188970" h="1430654">
                <a:moveTo>
                  <a:pt x="3188842" y="0"/>
                </a:moveTo>
                <a:lnTo>
                  <a:pt x="3188842" y="686045"/>
                </a:lnTo>
                <a:lnTo>
                  <a:pt x="0" y="686045"/>
                </a:lnTo>
                <a:lnTo>
                  <a:pt x="0" y="1430641"/>
                </a:lnTo>
              </a:path>
            </a:pathLst>
          </a:custGeom>
          <a:noFill/>
          <a:ln w="21049">
            <a:solidFill>
              <a:srgbClr val="007F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7192" name="object 24"/>
          <p:cNvSpPr>
            <a:spLocks/>
          </p:cNvSpPr>
          <p:nvPr/>
        </p:nvSpPr>
        <p:spPr bwMode="auto">
          <a:xfrm>
            <a:off x="1195389" y="4254105"/>
            <a:ext cx="90487" cy="67865"/>
          </a:xfrm>
          <a:custGeom>
            <a:avLst/>
            <a:gdLst>
              <a:gd name="T0" fmla="*/ 90287 w 90805"/>
              <a:gd name="T1" fmla="*/ 0 h 90804"/>
              <a:gd name="T2" fmla="*/ 0 w 90805"/>
              <a:gd name="T3" fmla="*/ 0 h 90804"/>
              <a:gd name="T4" fmla="*/ 45392 w 90805"/>
              <a:gd name="T5" fmla="*/ 90360 h 90804"/>
              <a:gd name="T6" fmla="*/ 90287 w 90805"/>
              <a:gd name="T7" fmla="*/ 0 h 9080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0805" h="90804">
                <a:moveTo>
                  <a:pt x="90604" y="0"/>
                </a:moveTo>
                <a:lnTo>
                  <a:pt x="0" y="0"/>
                </a:lnTo>
                <a:lnTo>
                  <a:pt x="45552" y="90677"/>
                </a:lnTo>
                <a:lnTo>
                  <a:pt x="90604" y="0"/>
                </a:lnTo>
                <a:close/>
              </a:path>
            </a:pathLst>
          </a:custGeom>
          <a:solidFill>
            <a:srgbClr val="007F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7193" name="object 25"/>
          <p:cNvSpPr>
            <a:spLocks/>
          </p:cNvSpPr>
          <p:nvPr/>
        </p:nvSpPr>
        <p:spPr bwMode="auto">
          <a:xfrm>
            <a:off x="2595564" y="3189686"/>
            <a:ext cx="1833562" cy="1069181"/>
          </a:xfrm>
          <a:custGeom>
            <a:avLst/>
            <a:gdLst>
              <a:gd name="T0" fmla="*/ 1833472 w 1833879"/>
              <a:gd name="T1" fmla="*/ 0 h 1424939"/>
              <a:gd name="T2" fmla="*/ 1833472 w 1833879"/>
              <a:gd name="T3" fmla="*/ 686351 h 1424939"/>
              <a:gd name="T4" fmla="*/ 0 w 1833879"/>
              <a:gd name="T5" fmla="*/ 686351 h 1424939"/>
              <a:gd name="T6" fmla="*/ 0 w 1833879"/>
              <a:gd name="T7" fmla="*/ 1425466 h 142493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833879" h="1424939">
                <a:moveTo>
                  <a:pt x="1833789" y="0"/>
                </a:moveTo>
                <a:lnTo>
                  <a:pt x="1833789" y="686045"/>
                </a:lnTo>
                <a:lnTo>
                  <a:pt x="0" y="686045"/>
                </a:lnTo>
                <a:lnTo>
                  <a:pt x="0" y="1424830"/>
                </a:lnTo>
              </a:path>
            </a:pathLst>
          </a:custGeom>
          <a:noFill/>
          <a:ln w="21056">
            <a:solidFill>
              <a:srgbClr val="007F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7194" name="object 26"/>
          <p:cNvSpPr>
            <a:spLocks/>
          </p:cNvSpPr>
          <p:nvPr/>
        </p:nvSpPr>
        <p:spPr bwMode="auto">
          <a:xfrm>
            <a:off x="2549526" y="4250531"/>
            <a:ext cx="92075" cy="67866"/>
          </a:xfrm>
          <a:custGeom>
            <a:avLst/>
            <a:gdLst>
              <a:gd name="T0" fmla="*/ 91921 w 90805"/>
              <a:gd name="T1" fmla="*/ 0 h 90170"/>
              <a:gd name="T2" fmla="*/ 0 w 90805"/>
              <a:gd name="T3" fmla="*/ 0 h 90170"/>
              <a:gd name="T4" fmla="*/ 45416 w 90805"/>
              <a:gd name="T5" fmla="*/ 90278 h 90170"/>
              <a:gd name="T6" fmla="*/ 91921 w 90805"/>
              <a:gd name="T7" fmla="*/ 0 h 901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0805" h="90170">
                <a:moveTo>
                  <a:pt x="90653" y="0"/>
                </a:moveTo>
                <a:lnTo>
                  <a:pt x="0" y="0"/>
                </a:lnTo>
                <a:lnTo>
                  <a:pt x="44790" y="89961"/>
                </a:lnTo>
                <a:lnTo>
                  <a:pt x="90653" y="0"/>
                </a:lnTo>
                <a:close/>
              </a:path>
            </a:pathLst>
          </a:custGeom>
          <a:solidFill>
            <a:srgbClr val="007F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7195" name="object 27"/>
          <p:cNvSpPr>
            <a:spLocks/>
          </p:cNvSpPr>
          <p:nvPr/>
        </p:nvSpPr>
        <p:spPr bwMode="auto">
          <a:xfrm>
            <a:off x="4429125" y="3189686"/>
            <a:ext cx="0" cy="1073944"/>
          </a:xfrm>
          <a:custGeom>
            <a:avLst/>
            <a:gdLst>
              <a:gd name="T0" fmla="*/ 0 h 1430654"/>
              <a:gd name="T1" fmla="*/ 1431912 h 1430654"/>
              <a:gd name="T2" fmla="*/ 0 60000 65536"/>
              <a:gd name="T3" fmla="*/ 0 60000 65536"/>
            </a:gdLst>
            <a:ahLst/>
            <a:cxnLst>
              <a:cxn ang="T2">
                <a:pos x="0" y="T0"/>
              </a:cxn>
              <a:cxn ang="T3">
                <a:pos x="0" y="T1"/>
              </a:cxn>
            </a:cxnLst>
            <a:rect l="0" t="0" r="r" b="b"/>
            <a:pathLst>
              <a:path h="1430654">
                <a:moveTo>
                  <a:pt x="0" y="0"/>
                </a:moveTo>
                <a:lnTo>
                  <a:pt x="0" y="1430641"/>
                </a:lnTo>
              </a:path>
            </a:pathLst>
          </a:custGeom>
          <a:noFill/>
          <a:ln w="21077">
            <a:solidFill>
              <a:srgbClr val="007F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7196" name="object 28"/>
          <p:cNvSpPr>
            <a:spLocks/>
          </p:cNvSpPr>
          <p:nvPr/>
        </p:nvSpPr>
        <p:spPr bwMode="auto">
          <a:xfrm>
            <a:off x="4384675" y="4254105"/>
            <a:ext cx="90488" cy="67865"/>
          </a:xfrm>
          <a:custGeom>
            <a:avLst/>
            <a:gdLst>
              <a:gd name="T0" fmla="*/ 90332 w 90804"/>
              <a:gd name="T1" fmla="*/ 0 h 90804"/>
              <a:gd name="T2" fmla="*/ 0 w 90804"/>
              <a:gd name="T3" fmla="*/ 0 h 90804"/>
              <a:gd name="T4" fmla="*/ 45408 w 90804"/>
              <a:gd name="T5" fmla="*/ 90360 h 90804"/>
              <a:gd name="T6" fmla="*/ 90332 w 90804"/>
              <a:gd name="T7" fmla="*/ 0 h 9080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0804" h="90804">
                <a:moveTo>
                  <a:pt x="90647" y="0"/>
                </a:moveTo>
                <a:lnTo>
                  <a:pt x="0" y="0"/>
                </a:lnTo>
                <a:lnTo>
                  <a:pt x="45567" y="90677"/>
                </a:lnTo>
                <a:lnTo>
                  <a:pt x="90647" y="0"/>
                </a:lnTo>
                <a:close/>
              </a:path>
            </a:pathLst>
          </a:custGeom>
          <a:solidFill>
            <a:srgbClr val="007F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7197" name="object 29"/>
          <p:cNvSpPr>
            <a:spLocks/>
          </p:cNvSpPr>
          <p:nvPr/>
        </p:nvSpPr>
        <p:spPr bwMode="auto">
          <a:xfrm>
            <a:off x="4429125" y="3189686"/>
            <a:ext cx="1479550" cy="1069181"/>
          </a:xfrm>
          <a:custGeom>
            <a:avLst/>
            <a:gdLst>
              <a:gd name="T0" fmla="*/ 0 w 1478914"/>
              <a:gd name="T1" fmla="*/ 0 h 1424939"/>
              <a:gd name="T2" fmla="*/ 0 w 1478914"/>
              <a:gd name="T3" fmla="*/ 686351 h 1424939"/>
              <a:gd name="T4" fmla="*/ 1479061 w 1478914"/>
              <a:gd name="T5" fmla="*/ 686351 h 1424939"/>
              <a:gd name="T6" fmla="*/ 1479061 w 1478914"/>
              <a:gd name="T7" fmla="*/ 1425466 h 142493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78914" h="1424939">
                <a:moveTo>
                  <a:pt x="0" y="0"/>
                </a:moveTo>
                <a:lnTo>
                  <a:pt x="0" y="686045"/>
                </a:lnTo>
                <a:lnTo>
                  <a:pt x="1478425" y="686045"/>
                </a:lnTo>
                <a:lnTo>
                  <a:pt x="1478425" y="1424830"/>
                </a:lnTo>
              </a:path>
            </a:pathLst>
          </a:custGeom>
          <a:noFill/>
          <a:ln w="21060">
            <a:solidFill>
              <a:srgbClr val="007F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7198" name="object 30"/>
          <p:cNvSpPr>
            <a:spLocks/>
          </p:cNvSpPr>
          <p:nvPr/>
        </p:nvSpPr>
        <p:spPr bwMode="auto">
          <a:xfrm>
            <a:off x="5862639" y="4250531"/>
            <a:ext cx="90487" cy="67866"/>
          </a:xfrm>
          <a:custGeom>
            <a:avLst/>
            <a:gdLst>
              <a:gd name="T0" fmla="*/ 90331 w 90804"/>
              <a:gd name="T1" fmla="*/ 0 h 90170"/>
              <a:gd name="T2" fmla="*/ 0 w 90804"/>
              <a:gd name="T3" fmla="*/ 0 h 90170"/>
              <a:gd name="T4" fmla="*/ 45712 w 90804"/>
              <a:gd name="T5" fmla="*/ 90278 h 90170"/>
              <a:gd name="T6" fmla="*/ 90331 w 90804"/>
              <a:gd name="T7" fmla="*/ 0 h 901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0804" h="90170">
                <a:moveTo>
                  <a:pt x="90647" y="0"/>
                </a:moveTo>
                <a:lnTo>
                  <a:pt x="0" y="0"/>
                </a:lnTo>
                <a:lnTo>
                  <a:pt x="45872" y="89961"/>
                </a:lnTo>
                <a:lnTo>
                  <a:pt x="90647" y="0"/>
                </a:lnTo>
                <a:close/>
              </a:path>
            </a:pathLst>
          </a:custGeom>
          <a:solidFill>
            <a:srgbClr val="007F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7199" name="object 31"/>
          <p:cNvSpPr>
            <a:spLocks/>
          </p:cNvSpPr>
          <p:nvPr/>
        </p:nvSpPr>
        <p:spPr bwMode="auto">
          <a:xfrm>
            <a:off x="4429126" y="3190875"/>
            <a:ext cx="3038475" cy="1072754"/>
          </a:xfrm>
          <a:custGeom>
            <a:avLst/>
            <a:gdLst>
              <a:gd name="T0" fmla="*/ 0 w 3038475"/>
              <a:gd name="T1" fmla="*/ 0 h 1430020"/>
              <a:gd name="T2" fmla="*/ 0 w 3038475"/>
              <a:gd name="T3" fmla="*/ 691224 h 1430020"/>
              <a:gd name="T4" fmla="*/ 3038419 w 3038475"/>
              <a:gd name="T5" fmla="*/ 691224 h 1430020"/>
              <a:gd name="T6" fmla="*/ 3038419 w 3038475"/>
              <a:gd name="T7" fmla="*/ 1430167 h 143002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038475" h="1430020">
                <a:moveTo>
                  <a:pt x="0" y="0"/>
                </a:moveTo>
                <a:lnTo>
                  <a:pt x="0" y="691070"/>
                </a:lnTo>
                <a:lnTo>
                  <a:pt x="3038419" y="691070"/>
                </a:lnTo>
                <a:lnTo>
                  <a:pt x="3038419" y="1429849"/>
                </a:lnTo>
              </a:path>
            </a:pathLst>
          </a:custGeom>
          <a:noFill/>
          <a:ln w="21050">
            <a:solidFill>
              <a:srgbClr val="007F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7200" name="object 32"/>
          <p:cNvSpPr>
            <a:spLocks/>
          </p:cNvSpPr>
          <p:nvPr/>
        </p:nvSpPr>
        <p:spPr bwMode="auto">
          <a:xfrm>
            <a:off x="7423150" y="4254105"/>
            <a:ext cx="90488" cy="67865"/>
          </a:xfrm>
          <a:custGeom>
            <a:avLst/>
            <a:gdLst>
              <a:gd name="T0" fmla="*/ 90361 w 90804"/>
              <a:gd name="T1" fmla="*/ 0 h 90804"/>
              <a:gd name="T2" fmla="*/ 0 w 90804"/>
              <a:gd name="T3" fmla="*/ 0 h 90804"/>
              <a:gd name="T4" fmla="*/ 44953 w 90804"/>
              <a:gd name="T5" fmla="*/ 90360 h 90804"/>
              <a:gd name="T6" fmla="*/ 90361 w 90804"/>
              <a:gd name="T7" fmla="*/ 0 h 9080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0804" h="90804">
                <a:moveTo>
                  <a:pt x="90677" y="0"/>
                </a:moveTo>
                <a:lnTo>
                  <a:pt x="0" y="0"/>
                </a:lnTo>
                <a:lnTo>
                  <a:pt x="45110" y="90677"/>
                </a:lnTo>
                <a:lnTo>
                  <a:pt x="90677" y="0"/>
                </a:lnTo>
                <a:close/>
              </a:path>
            </a:pathLst>
          </a:custGeom>
          <a:solidFill>
            <a:srgbClr val="007F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33" name="object 33"/>
          <p:cNvSpPr txBox="1">
            <a:spLocks noGrp="1"/>
          </p:cNvSpPr>
          <p:nvPr>
            <p:ph type="title"/>
          </p:nvPr>
        </p:nvSpPr>
        <p:spPr>
          <a:xfrm>
            <a:off x="1911351" y="986209"/>
            <a:ext cx="6045200" cy="994172"/>
          </a:xfrm>
        </p:spPr>
        <p:txBody>
          <a:bodyPr vert="horz" wrap="square" lIns="91440" tIns="160025" rIns="91440" bIns="45720" numCol="1" rtlCol="0" anchor="ctr" anchorCtr="0" compatLnSpc="1">
            <a:prstTxWarp prst="textNoShape">
              <a:avLst/>
            </a:prstTxWarp>
          </a:bodyPr>
          <a:lstStyle/>
          <a:p>
            <a:pPr marL="9525" fontAlgn="auto">
              <a:spcBef>
                <a:spcPts val="0"/>
              </a:spcBef>
              <a:spcAft>
                <a:spcPts val="0"/>
              </a:spcAft>
              <a:defRPr/>
            </a:pPr>
            <a:r>
              <a:rPr spc="-15" dirty="0"/>
              <a:t>Data</a:t>
            </a:r>
            <a:r>
              <a:rPr spc="64" dirty="0">
                <a:latin typeface="Times New Roman"/>
                <a:cs typeface="Times New Roman"/>
              </a:rPr>
              <a:t> </a:t>
            </a:r>
            <a:r>
              <a:rPr spc="-11" dirty="0"/>
              <a:t>minin</a:t>
            </a:r>
            <a:r>
              <a:rPr spc="-19" dirty="0"/>
              <a:t>g</a:t>
            </a:r>
            <a:r>
              <a:rPr spc="-8" dirty="0"/>
              <a:t>:</a:t>
            </a:r>
            <a:r>
              <a:rPr spc="71" dirty="0">
                <a:latin typeface="Times New Roman"/>
                <a:cs typeface="Times New Roman"/>
              </a:rPr>
              <a:t> </a:t>
            </a:r>
            <a:r>
              <a:rPr spc="-19" dirty="0"/>
              <a:t>d</a:t>
            </a:r>
            <a:r>
              <a:rPr spc="-11" dirty="0"/>
              <a:t>e</a:t>
            </a:r>
            <a:r>
              <a:rPr spc="-8" dirty="0"/>
              <a:t>fi</a:t>
            </a:r>
            <a:r>
              <a:rPr spc="-11" dirty="0"/>
              <a:t>nit</a:t>
            </a:r>
            <a:r>
              <a:rPr spc="-4" dirty="0"/>
              <a:t>i</a:t>
            </a:r>
            <a:r>
              <a:rPr spc="-19" dirty="0"/>
              <a:t>o</a:t>
            </a:r>
            <a:r>
              <a:rPr spc="-15" dirty="0"/>
              <a:t>n</a:t>
            </a:r>
            <a:r>
              <a:rPr spc="86" dirty="0">
                <a:latin typeface="Times New Roman"/>
                <a:cs typeface="Times New Roman"/>
              </a:rPr>
              <a:t> </a:t>
            </a:r>
            <a:r>
              <a:rPr spc="-8" dirty="0"/>
              <a:t>(</a:t>
            </a:r>
            <a:r>
              <a:rPr spc="-11" dirty="0"/>
              <a:t>1/3)</a:t>
            </a:r>
          </a:p>
        </p:txBody>
      </p:sp>
      <p:sp>
        <p:nvSpPr>
          <p:cNvPr id="7205" name="object 37"/>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98822"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11D2F829-8A0A-4F24-A249-69578081DFF6}" type="slidenum">
              <a:rPr lang="en-US" altLang="en-US" smtClean="0">
                <a:solidFill>
                  <a:srgbClr val="252525"/>
                </a:solidFill>
                <a:latin typeface="Arial" charset="0"/>
              </a:rPr>
              <a:pPr eaLnBrk="1" fontAlgn="base" hangingPunct="1">
                <a:spcBef>
                  <a:spcPct val="0"/>
                </a:spcBef>
                <a:spcAft>
                  <a:spcPct val="0"/>
                </a:spcAft>
              </a:pPr>
              <a:t>5</a:t>
            </a:fld>
            <a:endParaRPr lang="en-US" altLang="en-US">
              <a:solidFill>
                <a:srgbClr val="252525"/>
              </a:solidFill>
              <a:latin typeface="Arial" charset="0"/>
            </a:endParaRPr>
          </a:p>
        </p:txBody>
      </p:sp>
    </p:spTree>
    <p:extLst>
      <p:ext uri="{BB962C8B-B14F-4D97-AF65-F5344CB8AC3E}">
        <p14:creationId xmlns:p14="http://schemas.microsoft.com/office/powerpoint/2010/main" val="626641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8195"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8196"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8197" name="object 5"/>
          <p:cNvSpPr txBox="1">
            <a:spLocks noChangeArrowheads="1"/>
          </p:cNvSpPr>
          <p:nvPr/>
        </p:nvSpPr>
        <p:spPr bwMode="auto">
          <a:xfrm>
            <a:off x="1074738" y="2187355"/>
            <a:ext cx="7793955" cy="3544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127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Useful</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definition:</a:t>
            </a:r>
            <a:endParaRPr lang="en-US" altLang="en-US" dirty="0">
              <a:latin typeface="Arial" charset="0"/>
            </a:endParaRPr>
          </a:p>
          <a:p>
            <a:pPr lvl="1" eaLnBrk="1" hangingPunct="1">
              <a:spcBef>
                <a:spcPts val="497"/>
              </a:spcBef>
            </a:pPr>
            <a:r>
              <a:rPr lang="en-US" altLang="en-US" sz="975" dirty="0">
                <a:latin typeface="Wingdings 3" pitchFamily="18" charset="2"/>
              </a:rPr>
              <a:t></a:t>
            </a:r>
            <a:r>
              <a:rPr lang="en-US" altLang="en-US" dirty="0">
                <a:solidFill>
                  <a:srgbClr val="252525"/>
                </a:solidFill>
                <a:latin typeface="Arial" charset="0"/>
              </a:rPr>
              <a:t>“Data mining is the analysis of (often large) observational data sets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to</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find</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unsuspected</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relationships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and</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to</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summarize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the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data</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in</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novel</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ways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that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are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both</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understandable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and</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useful</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to</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the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data</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owner.”</a:t>
            </a:r>
            <a:r>
              <a:rPr lang="en-US" altLang="en-US" dirty="0">
                <a:latin typeface="Arial" charset="0"/>
              </a:rPr>
              <a:t> </a:t>
            </a:r>
            <a:r>
              <a:rPr lang="en-US" altLang="en-US" dirty="0">
                <a:solidFill>
                  <a:srgbClr val="252525"/>
                </a:solidFill>
                <a:latin typeface="Arial" charset="0"/>
              </a:rPr>
              <a:t>[Hand,</a:t>
            </a:r>
            <a:r>
              <a:rPr lang="en-US" altLang="en-US" dirty="0">
                <a:solidFill>
                  <a:srgbClr val="252525"/>
                </a:solidFill>
                <a:latin typeface="Times New Roman" pitchFamily="18" charset="0"/>
                <a:cs typeface="Times New Roman" pitchFamily="18" charset="0"/>
              </a:rPr>
              <a:t> </a:t>
            </a:r>
            <a:r>
              <a:rPr lang="en-US" altLang="en-US" dirty="0" err="1">
                <a:solidFill>
                  <a:srgbClr val="252525"/>
                </a:solidFill>
                <a:latin typeface="Arial" charset="0"/>
              </a:rPr>
              <a:t>Mannila</a:t>
            </a:r>
            <a:r>
              <a:rPr lang="en-US" altLang="en-US" dirty="0">
                <a:solidFill>
                  <a:srgbClr val="252525"/>
                </a:solidFill>
                <a:latin typeface="Arial" charset="0"/>
              </a:rPr>
              <a:t>,</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Smyth]</a:t>
            </a:r>
            <a:endParaRPr lang="en-US" altLang="en-US" dirty="0">
              <a:latin typeface="Arial" charset="0"/>
            </a:endParaRPr>
          </a:p>
          <a:p>
            <a:pPr eaLnBrk="1" hangingPunct="1">
              <a:spcBef>
                <a:spcPts val="854"/>
              </a:spcBef>
            </a:pPr>
            <a:r>
              <a:rPr lang="en-US" altLang="en-US" dirty="0">
                <a:solidFill>
                  <a:srgbClr val="99CD00"/>
                </a:solidFill>
                <a:latin typeface="Wingdings 3" pitchFamily="18" charset="2"/>
              </a:rPr>
              <a:t></a:t>
            </a:r>
            <a:r>
              <a:rPr lang="en-US" altLang="en-US" dirty="0">
                <a:solidFill>
                  <a:srgbClr val="99CD00"/>
                </a:solidFill>
                <a:latin typeface="Times New Roman" pitchFamily="18" charset="0"/>
                <a:cs typeface="Times New Roman" pitchFamily="18" charset="0"/>
              </a:rPr>
              <a:t> </a:t>
            </a:r>
            <a:r>
              <a:rPr lang="en-US" altLang="en-US" dirty="0">
                <a:solidFill>
                  <a:srgbClr val="252525"/>
                </a:solidFill>
                <a:latin typeface="Arial" charset="0"/>
              </a:rPr>
              <a:t>Key</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elements</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of</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the</a:t>
            </a:r>
            <a:r>
              <a:rPr lang="en-US" altLang="en-US" dirty="0">
                <a:solidFill>
                  <a:srgbClr val="252525"/>
                </a:solidFill>
                <a:latin typeface="Times New Roman" pitchFamily="18" charset="0"/>
                <a:cs typeface="Times New Roman" pitchFamily="18" charset="0"/>
              </a:rPr>
              <a:t> </a:t>
            </a:r>
            <a:r>
              <a:rPr lang="en-US" altLang="en-US" dirty="0">
                <a:solidFill>
                  <a:srgbClr val="252525"/>
                </a:solidFill>
                <a:latin typeface="Arial" charset="0"/>
              </a:rPr>
              <a:t>definition:</a:t>
            </a:r>
            <a:endParaRPr lang="en-US" altLang="en-US" dirty="0">
              <a:latin typeface="Arial" charset="0"/>
            </a:endParaRPr>
          </a:p>
          <a:p>
            <a:pPr eaLnBrk="1" hangingPunct="1">
              <a:spcBef>
                <a:spcPts val="544"/>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b="1" dirty="0">
                <a:solidFill>
                  <a:srgbClr val="81AF00"/>
                </a:solidFill>
                <a:latin typeface="Arial" charset="0"/>
              </a:rPr>
              <a:t>Often</a:t>
            </a:r>
            <a:r>
              <a:rPr lang="en-US" altLang="en-US" sz="1500" b="1" dirty="0">
                <a:solidFill>
                  <a:srgbClr val="81AF00"/>
                </a:solidFill>
                <a:latin typeface="Times New Roman" pitchFamily="18" charset="0"/>
                <a:cs typeface="Times New Roman" pitchFamily="18" charset="0"/>
              </a:rPr>
              <a:t> </a:t>
            </a:r>
            <a:r>
              <a:rPr lang="en-US" altLang="en-US" sz="1500" b="1" dirty="0">
                <a:solidFill>
                  <a:srgbClr val="81AF00"/>
                </a:solidFill>
                <a:latin typeface="Arial" charset="0"/>
              </a:rPr>
              <a:t>large</a:t>
            </a:r>
            <a:r>
              <a:rPr lang="en-US" altLang="en-US" sz="1500" b="1" dirty="0">
                <a:solidFill>
                  <a:srgbClr val="81AF00"/>
                </a:solidFill>
                <a:latin typeface="Times New Roman" pitchFamily="18" charset="0"/>
                <a:cs typeface="Times New Roman" pitchFamily="18" charset="0"/>
              </a:rPr>
              <a:t> </a:t>
            </a:r>
            <a:r>
              <a:rPr lang="en-US" altLang="en-US" sz="1500" b="1" dirty="0">
                <a:solidFill>
                  <a:srgbClr val="81AF00"/>
                </a:solidFill>
                <a:latin typeface="Arial" charset="0"/>
              </a:rPr>
              <a:t>datasets:</a:t>
            </a:r>
            <a:endParaRPr lang="en-US" altLang="en-US" sz="1500" dirty="0">
              <a:latin typeface="Arial" charset="0"/>
            </a:endParaRPr>
          </a:p>
          <a:p>
            <a:pPr eaLnBrk="1" hangingPunct="1">
              <a:spcBef>
                <a:spcPts val="319"/>
              </a:spcBef>
            </a:pPr>
            <a:r>
              <a:rPr lang="en-US" altLang="en-US" sz="900" dirty="0">
                <a:latin typeface="Wingdings 3" pitchFamily="18" charset="2"/>
              </a:rPr>
              <a:t>	</a:t>
            </a:r>
            <a:r>
              <a:rPr lang="en-US" altLang="en-US" sz="900" dirty="0">
                <a:latin typeface="Times New Roman" pitchFamily="18" charset="0"/>
                <a:cs typeface="Times New Roman" pitchFamily="18" charset="0"/>
              </a:rPr>
              <a:t>  </a:t>
            </a:r>
            <a:r>
              <a:rPr lang="en-US" altLang="en-US" sz="1275" dirty="0">
                <a:solidFill>
                  <a:srgbClr val="252525"/>
                </a:solidFill>
                <a:latin typeface="Arial" charset="0"/>
              </a:rPr>
              <a:t>Small</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datasets</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Symbol" pitchFamily="18" charset="2"/>
              </a:rPr>
              <a:t></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exploratory</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data</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analysis</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in</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statistics</a:t>
            </a:r>
            <a:endParaRPr lang="en-US" altLang="en-US" sz="1275" dirty="0">
              <a:latin typeface="Arial" charset="0"/>
            </a:endParaRPr>
          </a:p>
          <a:p>
            <a:pPr eaLnBrk="1" hangingPunct="1">
              <a:spcBef>
                <a:spcPts val="300"/>
              </a:spcBef>
            </a:pPr>
            <a:r>
              <a:rPr lang="en-US" altLang="en-US" sz="900" dirty="0">
                <a:latin typeface="Wingdings 3" pitchFamily="18" charset="2"/>
              </a:rPr>
              <a:t>	</a:t>
            </a:r>
            <a:r>
              <a:rPr lang="en-US" altLang="en-US" sz="900" dirty="0">
                <a:latin typeface="Times New Roman" pitchFamily="18" charset="0"/>
                <a:cs typeface="Times New Roman" pitchFamily="18" charset="0"/>
              </a:rPr>
              <a:t>  </a:t>
            </a:r>
            <a:r>
              <a:rPr lang="en-US" altLang="en-US" sz="1275" dirty="0">
                <a:solidFill>
                  <a:srgbClr val="252525"/>
                </a:solidFill>
                <a:latin typeface="Arial" charset="0"/>
              </a:rPr>
              <a:t>Large</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datasets</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(as</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they</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exist</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in</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DWHs)</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provoke</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new</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problems</a:t>
            </a:r>
            <a:endParaRPr lang="en-US" altLang="en-US" sz="1275" dirty="0">
              <a:latin typeface="Arial" charset="0"/>
            </a:endParaRPr>
          </a:p>
          <a:p>
            <a:pPr eaLnBrk="1" hangingPunct="1">
              <a:spcBef>
                <a:spcPts val="300"/>
              </a:spcBef>
            </a:pPr>
            <a:r>
              <a:rPr lang="en-US" altLang="en-US" sz="900" dirty="0">
                <a:latin typeface="Wingdings 3" pitchFamily="18" charset="2"/>
              </a:rPr>
              <a:t>	</a:t>
            </a:r>
            <a:r>
              <a:rPr lang="en-US" altLang="en-US" sz="900" dirty="0">
                <a:latin typeface="Times New Roman" pitchFamily="18" charset="0"/>
                <a:cs typeface="Times New Roman" pitchFamily="18" charset="0"/>
              </a:rPr>
              <a:t>  </a:t>
            </a:r>
            <a:r>
              <a:rPr lang="en-US" altLang="en-US" sz="1275" dirty="0">
                <a:solidFill>
                  <a:srgbClr val="252525"/>
                </a:solidFill>
                <a:latin typeface="Arial" charset="0"/>
              </a:rPr>
              <a:t>Storage</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and</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access</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of</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data,</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runtime</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issues</a:t>
            </a:r>
            <a:endParaRPr lang="en-US" altLang="en-US" sz="1275" dirty="0">
              <a:latin typeface="Arial" charset="0"/>
            </a:endParaRPr>
          </a:p>
          <a:p>
            <a:pPr eaLnBrk="1" hangingPunct="1">
              <a:spcBef>
                <a:spcPts val="310"/>
              </a:spcBef>
            </a:pPr>
            <a:r>
              <a:rPr lang="en-US" altLang="en-US" sz="900" dirty="0">
                <a:latin typeface="Wingdings 3" pitchFamily="18" charset="2"/>
              </a:rPr>
              <a:t>	</a:t>
            </a:r>
            <a:r>
              <a:rPr lang="en-US" altLang="en-US" sz="900" dirty="0">
                <a:latin typeface="Times New Roman" pitchFamily="18" charset="0"/>
                <a:cs typeface="Times New Roman" pitchFamily="18" charset="0"/>
              </a:rPr>
              <a:t>  </a:t>
            </a:r>
            <a:r>
              <a:rPr lang="en-US" altLang="en-US" sz="1275" dirty="0">
                <a:solidFill>
                  <a:srgbClr val="252525"/>
                </a:solidFill>
                <a:latin typeface="Arial" charset="0"/>
              </a:rPr>
              <a:t>Determination</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of</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representativeness</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of</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data</a:t>
            </a:r>
            <a:endParaRPr lang="en-US" altLang="en-US" sz="1275" dirty="0">
              <a:latin typeface="Arial" charset="0"/>
            </a:endParaRPr>
          </a:p>
          <a:p>
            <a:pPr eaLnBrk="1" hangingPunct="1">
              <a:spcBef>
                <a:spcPts val="300"/>
              </a:spcBef>
            </a:pPr>
            <a:r>
              <a:rPr lang="en-US" altLang="en-US" sz="900" dirty="0">
                <a:latin typeface="Wingdings 3" pitchFamily="18" charset="2"/>
              </a:rPr>
              <a:t>	</a:t>
            </a:r>
            <a:r>
              <a:rPr lang="en-US" altLang="en-US" sz="900" dirty="0">
                <a:latin typeface="Times New Roman" pitchFamily="18" charset="0"/>
                <a:cs typeface="Times New Roman" pitchFamily="18" charset="0"/>
              </a:rPr>
              <a:t>  </a:t>
            </a:r>
            <a:r>
              <a:rPr lang="en-US" altLang="en-US" sz="1275" dirty="0">
                <a:solidFill>
                  <a:srgbClr val="252525"/>
                </a:solidFill>
                <a:latin typeface="Arial" charset="0"/>
              </a:rPr>
              <a:t>Difficulty</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to</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decide</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whether</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an</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apparent</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relationship</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is</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merely</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a</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chance</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occurrence</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or</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not</a:t>
            </a:r>
            <a:endParaRPr lang="en-US" altLang="en-US" sz="1275" dirty="0">
              <a:latin typeface="Arial" charset="0"/>
            </a:endParaRPr>
          </a:p>
          <a:p>
            <a:pPr eaLnBrk="1" hangingPunct="1">
              <a:spcBef>
                <a:spcPts val="300"/>
              </a:spcBef>
            </a:pPr>
            <a:r>
              <a:rPr lang="en-US" altLang="en-US" sz="900" dirty="0">
                <a:latin typeface="Wingdings 3" pitchFamily="18" charset="2"/>
              </a:rPr>
              <a:t>	</a:t>
            </a:r>
            <a:r>
              <a:rPr lang="en-US" altLang="en-US" sz="900" dirty="0">
                <a:latin typeface="Times New Roman" pitchFamily="18" charset="0"/>
                <a:cs typeface="Times New Roman" pitchFamily="18" charset="0"/>
              </a:rPr>
              <a:t>  </a:t>
            </a:r>
            <a:r>
              <a:rPr lang="en-US" altLang="en-US" sz="1275" dirty="0">
                <a:solidFill>
                  <a:srgbClr val="252525"/>
                </a:solidFill>
                <a:latin typeface="Arial" charset="0"/>
              </a:rPr>
              <a:t>Standard</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statistical</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approaches</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may</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fail,</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due</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to</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nature</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of</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sample</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data</a:t>
            </a:r>
            <a:endParaRPr lang="en-US" altLang="en-US" sz="1275" dirty="0">
              <a:latin typeface="Arial" charset="0"/>
            </a:endParaRPr>
          </a:p>
        </p:txBody>
      </p:sp>
      <p:sp>
        <p:nvSpPr>
          <p:cNvPr id="6" name="object 6"/>
          <p:cNvSpPr txBox="1">
            <a:spLocks noGrp="1"/>
          </p:cNvSpPr>
          <p:nvPr>
            <p:ph type="title"/>
          </p:nvPr>
        </p:nvSpPr>
        <p:spPr>
          <a:xfrm>
            <a:off x="3170597" y="452127"/>
            <a:ext cx="5698097" cy="994172"/>
          </a:xfrm>
        </p:spPr>
        <p:txBody>
          <a:bodyPr vert="horz" wrap="square" lIns="91440" tIns="160020" rIns="91440" bIns="45720" numCol="1" rtlCol="0" anchor="ctr" anchorCtr="0" compatLnSpc="1">
            <a:prstTxWarp prst="textNoShape">
              <a:avLst/>
            </a:prstTxWarp>
          </a:bodyPr>
          <a:lstStyle/>
          <a:p>
            <a:pPr marL="9525" fontAlgn="auto">
              <a:spcBef>
                <a:spcPts val="0"/>
              </a:spcBef>
              <a:spcAft>
                <a:spcPts val="0"/>
              </a:spcAft>
              <a:defRPr/>
            </a:pPr>
            <a:r>
              <a:rPr spc="-15" dirty="0"/>
              <a:t>Data</a:t>
            </a:r>
            <a:r>
              <a:rPr spc="64" dirty="0">
                <a:latin typeface="Times New Roman"/>
                <a:cs typeface="Times New Roman"/>
              </a:rPr>
              <a:t> </a:t>
            </a:r>
            <a:r>
              <a:rPr spc="-11" dirty="0"/>
              <a:t>minin</a:t>
            </a:r>
            <a:r>
              <a:rPr spc="-19" dirty="0"/>
              <a:t>g</a:t>
            </a:r>
            <a:r>
              <a:rPr spc="-8" dirty="0"/>
              <a:t>:</a:t>
            </a:r>
            <a:r>
              <a:rPr spc="71" dirty="0">
                <a:latin typeface="Times New Roman"/>
                <a:cs typeface="Times New Roman"/>
              </a:rPr>
              <a:t> </a:t>
            </a:r>
            <a:r>
              <a:rPr spc="-19" dirty="0"/>
              <a:t>d</a:t>
            </a:r>
            <a:r>
              <a:rPr spc="-11" dirty="0"/>
              <a:t>e</a:t>
            </a:r>
            <a:r>
              <a:rPr spc="-8" dirty="0"/>
              <a:t>fi</a:t>
            </a:r>
            <a:r>
              <a:rPr spc="-11" dirty="0"/>
              <a:t>nit</a:t>
            </a:r>
            <a:r>
              <a:rPr spc="-4" dirty="0"/>
              <a:t>i</a:t>
            </a:r>
            <a:r>
              <a:rPr spc="-19" dirty="0"/>
              <a:t>o</a:t>
            </a:r>
            <a:r>
              <a:rPr spc="-15" dirty="0"/>
              <a:t>n</a:t>
            </a:r>
            <a:r>
              <a:rPr spc="64" dirty="0">
                <a:latin typeface="Times New Roman"/>
                <a:cs typeface="Times New Roman"/>
              </a:rPr>
              <a:t> </a:t>
            </a:r>
            <a:r>
              <a:rPr spc="-8" dirty="0"/>
              <a:t>(2</a:t>
            </a:r>
            <a:r>
              <a:rPr spc="-11" dirty="0"/>
              <a:t>/3)</a:t>
            </a:r>
          </a:p>
        </p:txBody>
      </p:sp>
      <p:sp>
        <p:nvSpPr>
          <p:cNvPr id="8201" name="object 10"/>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98822"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99FAE213-D006-4440-B8B4-06FD6BABA6CD}" type="slidenum">
              <a:rPr lang="en-US" altLang="en-US" smtClean="0">
                <a:solidFill>
                  <a:srgbClr val="252525"/>
                </a:solidFill>
                <a:latin typeface="Arial" charset="0"/>
              </a:rPr>
              <a:pPr eaLnBrk="1" fontAlgn="base" hangingPunct="1">
                <a:spcBef>
                  <a:spcPct val="0"/>
                </a:spcBef>
                <a:spcAft>
                  <a:spcPct val="0"/>
                </a:spcAft>
              </a:pPr>
              <a:t>6</a:t>
            </a:fld>
            <a:endParaRPr lang="en-US" altLang="en-US">
              <a:solidFill>
                <a:srgbClr val="252525"/>
              </a:solidFill>
              <a:latin typeface="Arial" charset="0"/>
            </a:endParaRPr>
          </a:p>
        </p:txBody>
      </p:sp>
    </p:spTree>
    <p:extLst>
      <p:ext uri="{BB962C8B-B14F-4D97-AF65-F5344CB8AC3E}">
        <p14:creationId xmlns:p14="http://schemas.microsoft.com/office/powerpoint/2010/main" val="647475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object 2"/>
          <p:cNvSpPr>
            <a:spLocks/>
          </p:cNvSpPr>
          <p:nvPr/>
        </p:nvSpPr>
        <p:spPr bwMode="auto">
          <a:xfrm>
            <a:off x="214314" y="5740004"/>
            <a:ext cx="8786812" cy="0"/>
          </a:xfrm>
          <a:custGeom>
            <a:avLst/>
            <a:gdLst>
              <a:gd name="T0" fmla="*/ 0 w 8785860"/>
              <a:gd name="T1" fmla="*/ 8786811 w 8785860"/>
              <a:gd name="T2" fmla="*/ 0 60000 65536"/>
              <a:gd name="T3" fmla="*/ 0 60000 65536"/>
            </a:gdLst>
            <a:ahLst/>
            <a:cxnLst>
              <a:cxn ang="T2">
                <a:pos x="T0" y="0"/>
              </a:cxn>
              <a:cxn ang="T3">
                <a:pos x="T1" y="0"/>
              </a:cxn>
            </a:cxnLst>
            <a:rect l="0" t="0" r="r" b="b"/>
            <a:pathLst>
              <a:path w="8785860">
                <a:moveTo>
                  <a:pt x="0" y="0"/>
                </a:moveTo>
                <a:lnTo>
                  <a:pt x="8785859" y="0"/>
                </a:lnTo>
              </a:path>
            </a:pathLst>
          </a:custGeom>
          <a:noFill/>
          <a:ln w="18033">
            <a:solidFill>
              <a:srgbClr val="99CD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9219"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9220"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9221" name="object 5"/>
          <p:cNvSpPr txBox="1">
            <a:spLocks noChangeArrowheads="1"/>
          </p:cNvSpPr>
          <p:nvPr/>
        </p:nvSpPr>
        <p:spPr bwMode="auto">
          <a:xfrm>
            <a:off x="1004003" y="2007818"/>
            <a:ext cx="7997123" cy="3227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127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b="1" dirty="0">
                <a:solidFill>
                  <a:srgbClr val="81AF00"/>
                </a:solidFill>
                <a:latin typeface="Arial" charset="0"/>
              </a:rPr>
              <a:t>Observational</a:t>
            </a:r>
            <a:r>
              <a:rPr lang="en-US" altLang="en-US" sz="1500" b="1" dirty="0">
                <a:solidFill>
                  <a:srgbClr val="81AF00"/>
                </a:solidFill>
                <a:latin typeface="Times New Roman" pitchFamily="18" charset="0"/>
                <a:cs typeface="Times New Roman" pitchFamily="18" charset="0"/>
              </a:rPr>
              <a:t> </a:t>
            </a:r>
            <a:r>
              <a:rPr lang="en-US" altLang="en-US" sz="1500" b="1" dirty="0">
                <a:solidFill>
                  <a:srgbClr val="81AF00"/>
                </a:solidFill>
                <a:latin typeface="Arial" charset="0"/>
              </a:rPr>
              <a:t>data:</a:t>
            </a:r>
            <a:endParaRPr lang="en-US" altLang="en-US" sz="1500" dirty="0">
              <a:latin typeface="Arial" charset="0"/>
            </a:endParaRPr>
          </a:p>
          <a:p>
            <a:pPr eaLnBrk="1" hangingPunct="1">
              <a:spcBef>
                <a:spcPts val="319"/>
              </a:spcBef>
            </a:pPr>
            <a:r>
              <a:rPr lang="en-US" altLang="en-US" sz="900" dirty="0">
                <a:latin typeface="Wingdings 3" pitchFamily="18" charset="2"/>
              </a:rPr>
              <a:t>	</a:t>
            </a:r>
            <a:r>
              <a:rPr lang="en-US" altLang="en-US" sz="900" dirty="0">
                <a:latin typeface="Times New Roman" pitchFamily="18" charset="0"/>
                <a:cs typeface="Times New Roman" pitchFamily="18" charset="0"/>
              </a:rPr>
              <a:t>  </a:t>
            </a:r>
            <a:r>
              <a:rPr lang="en-US" altLang="en-US" sz="1275" dirty="0">
                <a:solidFill>
                  <a:srgbClr val="252525"/>
                </a:solidFill>
                <a:latin typeface="Arial" charset="0"/>
              </a:rPr>
              <a:t>Data</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often</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collected</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for</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some</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other</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purpose</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than</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data</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mining</a:t>
            </a:r>
            <a:endParaRPr lang="en-US" altLang="en-US" sz="1275" dirty="0">
              <a:latin typeface="Arial" charset="0"/>
            </a:endParaRPr>
          </a:p>
          <a:p>
            <a:pPr eaLnBrk="1" hangingPunct="1">
              <a:spcBef>
                <a:spcPts val="310"/>
              </a:spcBef>
            </a:pPr>
            <a:r>
              <a:rPr lang="en-US" altLang="en-US" sz="1275" dirty="0">
                <a:solidFill>
                  <a:srgbClr val="252525"/>
                </a:solidFill>
                <a:latin typeface="Symbol" pitchFamily="18" charset="2"/>
              </a:rPr>
              <a:t>	</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Objectives</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of</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the</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data</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mining</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exercise</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play</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no</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role</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in</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data</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collection</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strategy</a:t>
            </a:r>
            <a:endParaRPr lang="en-US" altLang="en-US" sz="1275" dirty="0">
              <a:latin typeface="Arial" charset="0"/>
            </a:endParaRPr>
          </a:p>
          <a:p>
            <a:pPr eaLnBrk="1" hangingPunct="1">
              <a:spcBef>
                <a:spcPts val="300"/>
              </a:spcBef>
            </a:pPr>
            <a:r>
              <a:rPr lang="en-US" altLang="en-US" sz="900" dirty="0">
                <a:latin typeface="Wingdings 3" pitchFamily="18" charset="2"/>
              </a:rPr>
              <a:t>	</a:t>
            </a:r>
            <a:r>
              <a:rPr lang="en-US" altLang="en-US" sz="900" dirty="0">
                <a:latin typeface="Times New Roman" pitchFamily="18" charset="0"/>
                <a:cs typeface="Times New Roman" pitchFamily="18" charset="0"/>
              </a:rPr>
              <a:t>  </a:t>
            </a:r>
            <a:r>
              <a:rPr lang="en-US" altLang="en-US" sz="1275" dirty="0">
                <a:solidFill>
                  <a:srgbClr val="252525"/>
                </a:solidFill>
                <a:latin typeface="Arial" charset="0"/>
              </a:rPr>
              <a:t>e.g.,</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DWH</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data</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relying</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on</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an</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airline</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reservation</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system</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or</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a</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bank</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account</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administration</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system</a:t>
            </a:r>
            <a:endParaRPr lang="en-US" altLang="en-US" sz="1275" dirty="0">
              <a:latin typeface="Arial" charset="0"/>
            </a:endParaRPr>
          </a:p>
          <a:p>
            <a:pPr eaLnBrk="1" hangingPunct="1">
              <a:spcBef>
                <a:spcPts val="300"/>
              </a:spcBef>
            </a:pPr>
            <a:r>
              <a:rPr lang="en-US" altLang="en-US" sz="900" dirty="0">
                <a:latin typeface="Wingdings 3" pitchFamily="18" charset="2"/>
              </a:rPr>
              <a:t>	</a:t>
            </a:r>
            <a:r>
              <a:rPr lang="en-US" altLang="en-US" sz="900" dirty="0">
                <a:latin typeface="Times New Roman" pitchFamily="18" charset="0"/>
                <a:cs typeface="Times New Roman" pitchFamily="18" charset="0"/>
              </a:rPr>
              <a:t>  </a:t>
            </a:r>
            <a:r>
              <a:rPr lang="en-US" altLang="en-US" sz="1275" dirty="0">
                <a:solidFill>
                  <a:srgbClr val="252525"/>
                </a:solidFill>
                <a:latin typeface="Arial" charset="0"/>
              </a:rPr>
              <a:t>opposite:</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experimental</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data</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(as</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it</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is</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used</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quite</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often</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in</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statistics)</a:t>
            </a:r>
            <a:endParaRPr lang="en-US" altLang="en-US" sz="1275" dirty="0">
              <a:latin typeface="Arial" charset="0"/>
            </a:endParaRPr>
          </a:p>
          <a:p>
            <a:pPr eaLnBrk="1" hangingPunct="1">
              <a:spcBef>
                <a:spcPts val="535"/>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b="1" dirty="0">
                <a:solidFill>
                  <a:srgbClr val="81AF00"/>
                </a:solidFill>
                <a:latin typeface="Arial" charset="0"/>
              </a:rPr>
              <a:t>Relationships</a:t>
            </a:r>
            <a:r>
              <a:rPr lang="en-US" altLang="en-US" sz="1500" b="1" dirty="0">
                <a:solidFill>
                  <a:srgbClr val="81AF00"/>
                </a:solidFill>
                <a:latin typeface="Times New Roman" pitchFamily="18" charset="0"/>
                <a:cs typeface="Times New Roman" pitchFamily="18" charset="0"/>
              </a:rPr>
              <a:t> </a:t>
            </a:r>
            <a:r>
              <a:rPr lang="en-US" altLang="en-US" sz="1500" b="1" dirty="0">
                <a:solidFill>
                  <a:srgbClr val="81AF00"/>
                </a:solidFill>
                <a:latin typeface="Arial" charset="0"/>
              </a:rPr>
              <a:t>and</a:t>
            </a:r>
            <a:r>
              <a:rPr lang="en-US" altLang="en-US" sz="1500" b="1" dirty="0">
                <a:solidFill>
                  <a:srgbClr val="81AF00"/>
                </a:solidFill>
                <a:latin typeface="Times New Roman" pitchFamily="18" charset="0"/>
                <a:cs typeface="Times New Roman" pitchFamily="18" charset="0"/>
              </a:rPr>
              <a:t> </a:t>
            </a:r>
            <a:r>
              <a:rPr lang="en-US" altLang="en-US" sz="1500" b="1" dirty="0">
                <a:solidFill>
                  <a:srgbClr val="81AF00"/>
                </a:solidFill>
                <a:latin typeface="Arial" charset="0"/>
              </a:rPr>
              <a:t>summaries:</a:t>
            </a:r>
            <a:endParaRPr lang="en-US" altLang="en-US" sz="1500" dirty="0">
              <a:latin typeface="Arial" charset="0"/>
            </a:endParaRPr>
          </a:p>
          <a:p>
            <a:pPr eaLnBrk="1" hangingPunct="1">
              <a:spcBef>
                <a:spcPts val="319"/>
              </a:spcBef>
            </a:pPr>
            <a:r>
              <a:rPr lang="en-US" altLang="en-US" sz="900" dirty="0">
                <a:latin typeface="Wingdings 3" pitchFamily="18" charset="2"/>
              </a:rPr>
              <a:t>	</a:t>
            </a:r>
            <a:r>
              <a:rPr lang="en-US" altLang="en-US" sz="900" dirty="0">
                <a:latin typeface="Times New Roman" pitchFamily="18" charset="0"/>
                <a:cs typeface="Times New Roman" pitchFamily="18" charset="0"/>
              </a:rPr>
              <a:t>  </a:t>
            </a:r>
            <a:r>
              <a:rPr lang="en-US" altLang="en-US" sz="1275" dirty="0">
                <a:solidFill>
                  <a:srgbClr val="252525"/>
                </a:solidFill>
                <a:latin typeface="Arial" charset="0"/>
              </a:rPr>
              <a:t>often</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referred</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to</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as</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models</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or</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patterns</a:t>
            </a:r>
            <a:endParaRPr lang="en-US" altLang="en-US" sz="1275" dirty="0">
              <a:latin typeface="Arial" charset="0"/>
            </a:endParaRPr>
          </a:p>
          <a:p>
            <a:pPr eaLnBrk="1" hangingPunct="1">
              <a:spcBef>
                <a:spcPts val="300"/>
              </a:spcBef>
            </a:pPr>
            <a:r>
              <a:rPr lang="en-US" altLang="en-US" sz="900" dirty="0">
                <a:latin typeface="Wingdings 3" pitchFamily="18" charset="2"/>
              </a:rPr>
              <a:t>	</a:t>
            </a:r>
            <a:r>
              <a:rPr lang="en-US" altLang="en-US" sz="900" dirty="0">
                <a:latin typeface="Times New Roman" pitchFamily="18" charset="0"/>
                <a:cs typeface="Times New Roman" pitchFamily="18" charset="0"/>
              </a:rPr>
              <a:t>  </a:t>
            </a:r>
            <a:r>
              <a:rPr lang="en-US" altLang="en-US" sz="1275" dirty="0">
                <a:solidFill>
                  <a:srgbClr val="252525"/>
                </a:solidFill>
                <a:latin typeface="Arial" charset="0"/>
              </a:rPr>
              <a:t>e.g.,</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linear</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equations,</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tree</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structures,</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clusters,</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patterns</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in</a:t>
            </a:r>
            <a:r>
              <a:rPr lang="en-US" altLang="en-US" sz="1275" dirty="0">
                <a:solidFill>
                  <a:srgbClr val="252525"/>
                </a:solidFill>
                <a:latin typeface="Times New Roman" pitchFamily="18" charset="0"/>
                <a:cs typeface="Times New Roman" pitchFamily="18" charset="0"/>
              </a:rPr>
              <a:t> </a:t>
            </a:r>
            <a:r>
              <a:rPr lang="en-US" altLang="en-US" sz="1275" dirty="0" smtClean="0">
                <a:solidFill>
                  <a:srgbClr val="252525"/>
                </a:solidFill>
                <a:latin typeface="Arial" charset="0"/>
              </a:rPr>
              <a:t>time series</a:t>
            </a:r>
            <a:r>
              <a:rPr lang="en-US" altLang="en-US" sz="1275" dirty="0">
                <a:solidFill>
                  <a:srgbClr val="252525"/>
                </a:solidFill>
                <a:latin typeface="Arial" charset="0"/>
              </a:rPr>
              <a:t>, …</a:t>
            </a:r>
            <a:endParaRPr lang="en-US" altLang="en-US" sz="1275" dirty="0">
              <a:latin typeface="Arial" charset="0"/>
            </a:endParaRPr>
          </a:p>
          <a:p>
            <a:pPr eaLnBrk="1" hangingPunct="1">
              <a:spcBef>
                <a:spcPts val="525"/>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b="1" dirty="0">
                <a:solidFill>
                  <a:srgbClr val="81AF00"/>
                </a:solidFill>
                <a:latin typeface="Arial" charset="0"/>
              </a:rPr>
              <a:t>Novel:</a:t>
            </a:r>
            <a:endParaRPr lang="en-US" altLang="en-US" sz="1500" dirty="0">
              <a:latin typeface="Arial" charset="0"/>
            </a:endParaRPr>
          </a:p>
          <a:p>
            <a:pPr eaLnBrk="1" hangingPunct="1">
              <a:spcBef>
                <a:spcPts val="319"/>
              </a:spcBef>
            </a:pPr>
            <a:r>
              <a:rPr lang="en-US" altLang="en-US" sz="900" dirty="0">
                <a:latin typeface="Wingdings 3" pitchFamily="18" charset="2"/>
              </a:rPr>
              <a:t>	</a:t>
            </a:r>
            <a:r>
              <a:rPr lang="en-US" altLang="en-US" sz="900" dirty="0">
                <a:latin typeface="Times New Roman" pitchFamily="18" charset="0"/>
                <a:cs typeface="Times New Roman" pitchFamily="18" charset="0"/>
              </a:rPr>
              <a:t>  </a:t>
            </a:r>
            <a:r>
              <a:rPr lang="en-US" altLang="en-US" sz="1275" dirty="0">
                <a:solidFill>
                  <a:srgbClr val="252525"/>
                </a:solidFill>
                <a:latin typeface="Arial" charset="0"/>
              </a:rPr>
              <a:t>Novelty</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should</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be</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measured</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relative</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to</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users</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prior</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knowledge</a:t>
            </a:r>
            <a:endParaRPr lang="en-US" altLang="en-US" sz="1275" dirty="0">
              <a:latin typeface="Arial" charset="0"/>
            </a:endParaRPr>
          </a:p>
          <a:p>
            <a:pPr eaLnBrk="1" hangingPunct="1">
              <a:spcBef>
                <a:spcPts val="525"/>
              </a:spcBef>
            </a:pPr>
            <a:r>
              <a:rPr lang="en-US" altLang="en-US" sz="1125" dirty="0">
                <a:latin typeface="Wingdings 3" pitchFamily="18" charset="2"/>
              </a:rPr>
              <a:t></a:t>
            </a:r>
            <a:r>
              <a:rPr lang="en-US" altLang="en-US" sz="1125" dirty="0">
                <a:latin typeface="Times New Roman" pitchFamily="18" charset="0"/>
                <a:cs typeface="Times New Roman" pitchFamily="18" charset="0"/>
              </a:rPr>
              <a:t>  </a:t>
            </a:r>
            <a:r>
              <a:rPr lang="en-US" altLang="en-US" sz="1500" b="1" dirty="0">
                <a:solidFill>
                  <a:srgbClr val="81AF00"/>
                </a:solidFill>
                <a:latin typeface="Arial" charset="0"/>
              </a:rPr>
              <a:t>Understandable:</a:t>
            </a:r>
            <a:endParaRPr lang="en-US" altLang="en-US" sz="1500" dirty="0">
              <a:latin typeface="Arial" charset="0"/>
            </a:endParaRPr>
          </a:p>
          <a:p>
            <a:pPr eaLnBrk="1" hangingPunct="1">
              <a:spcBef>
                <a:spcPts val="319"/>
              </a:spcBef>
            </a:pPr>
            <a:r>
              <a:rPr lang="en-US" altLang="en-US" sz="900" dirty="0">
                <a:latin typeface="Wingdings 3" pitchFamily="18" charset="2"/>
              </a:rPr>
              <a:t>	</a:t>
            </a:r>
            <a:r>
              <a:rPr lang="en-US" altLang="en-US" sz="900" dirty="0">
                <a:latin typeface="Times New Roman" pitchFamily="18" charset="0"/>
                <a:cs typeface="Times New Roman" pitchFamily="18" charset="0"/>
              </a:rPr>
              <a:t>  </a:t>
            </a:r>
            <a:r>
              <a:rPr lang="en-US" altLang="en-US" sz="1275" dirty="0">
                <a:solidFill>
                  <a:srgbClr val="252525"/>
                </a:solidFill>
                <a:latin typeface="Arial" charset="0"/>
              </a:rPr>
              <a:t>Novelty</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is</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not</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sufficient</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to</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qualify</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relationships</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worth</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finding</a:t>
            </a:r>
            <a:endParaRPr lang="en-US" altLang="en-US" sz="1275" dirty="0">
              <a:latin typeface="Arial" charset="0"/>
            </a:endParaRPr>
          </a:p>
          <a:p>
            <a:pPr eaLnBrk="1" hangingPunct="1">
              <a:spcBef>
                <a:spcPts val="300"/>
              </a:spcBef>
            </a:pPr>
            <a:r>
              <a:rPr lang="en-US" altLang="en-US" sz="900" dirty="0">
                <a:latin typeface="Wingdings 3" pitchFamily="18" charset="2"/>
              </a:rPr>
              <a:t>	</a:t>
            </a:r>
            <a:r>
              <a:rPr lang="en-US" altLang="en-US" sz="900" dirty="0">
                <a:latin typeface="Times New Roman" pitchFamily="18" charset="0"/>
                <a:cs typeface="Times New Roman" pitchFamily="18" charset="0"/>
              </a:rPr>
              <a:t>  </a:t>
            </a:r>
            <a:r>
              <a:rPr lang="en-US" altLang="en-US" sz="1275" dirty="0">
                <a:solidFill>
                  <a:srgbClr val="252525"/>
                </a:solidFill>
                <a:latin typeface="Arial" charset="0"/>
              </a:rPr>
              <a:t>Simple</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relationships</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may</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be</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preferred</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to</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complicated</a:t>
            </a:r>
            <a:r>
              <a:rPr lang="en-US" altLang="en-US" sz="1275" dirty="0">
                <a:solidFill>
                  <a:srgbClr val="252525"/>
                </a:solidFill>
                <a:latin typeface="Times New Roman" pitchFamily="18" charset="0"/>
                <a:cs typeface="Times New Roman" pitchFamily="18" charset="0"/>
              </a:rPr>
              <a:t> </a:t>
            </a:r>
            <a:r>
              <a:rPr lang="en-US" altLang="en-US" sz="1275" dirty="0">
                <a:solidFill>
                  <a:srgbClr val="252525"/>
                </a:solidFill>
                <a:latin typeface="Arial" charset="0"/>
              </a:rPr>
              <a:t>ones</a:t>
            </a:r>
            <a:endParaRPr lang="en-US" altLang="en-US" sz="1275" dirty="0">
              <a:latin typeface="Arial" charset="0"/>
            </a:endParaRPr>
          </a:p>
        </p:txBody>
      </p:sp>
      <p:sp>
        <p:nvSpPr>
          <p:cNvPr id="6" name="object 6"/>
          <p:cNvSpPr txBox="1">
            <a:spLocks noGrp="1"/>
          </p:cNvSpPr>
          <p:nvPr>
            <p:ph type="title"/>
          </p:nvPr>
        </p:nvSpPr>
        <p:spPr>
          <a:xfrm>
            <a:off x="3243718" y="508597"/>
            <a:ext cx="5659460" cy="994172"/>
          </a:xfrm>
        </p:spPr>
        <p:txBody>
          <a:bodyPr vert="horz" wrap="square" lIns="91440" tIns="160020" rIns="91440" bIns="45720" numCol="1" rtlCol="0" anchor="ctr" anchorCtr="0" compatLnSpc="1">
            <a:prstTxWarp prst="textNoShape">
              <a:avLst/>
            </a:prstTxWarp>
          </a:bodyPr>
          <a:lstStyle/>
          <a:p>
            <a:pPr marL="9525" fontAlgn="auto">
              <a:spcBef>
                <a:spcPts val="0"/>
              </a:spcBef>
              <a:spcAft>
                <a:spcPts val="0"/>
              </a:spcAft>
              <a:defRPr/>
            </a:pPr>
            <a:r>
              <a:rPr spc="-15" dirty="0"/>
              <a:t>Data</a:t>
            </a:r>
            <a:r>
              <a:rPr spc="64" dirty="0">
                <a:latin typeface="Times New Roman"/>
                <a:cs typeface="Times New Roman"/>
              </a:rPr>
              <a:t> </a:t>
            </a:r>
            <a:r>
              <a:rPr spc="-11" dirty="0"/>
              <a:t>minin</a:t>
            </a:r>
            <a:r>
              <a:rPr spc="-19" dirty="0"/>
              <a:t>g</a:t>
            </a:r>
            <a:r>
              <a:rPr spc="-8" dirty="0"/>
              <a:t>:</a:t>
            </a:r>
            <a:r>
              <a:rPr spc="71" dirty="0">
                <a:latin typeface="Times New Roman"/>
                <a:cs typeface="Times New Roman"/>
              </a:rPr>
              <a:t> </a:t>
            </a:r>
            <a:r>
              <a:rPr spc="-19" dirty="0"/>
              <a:t>d</a:t>
            </a:r>
            <a:r>
              <a:rPr spc="-11" dirty="0"/>
              <a:t>e</a:t>
            </a:r>
            <a:r>
              <a:rPr spc="-8" dirty="0"/>
              <a:t>fi</a:t>
            </a:r>
            <a:r>
              <a:rPr spc="-11" dirty="0"/>
              <a:t>nit</a:t>
            </a:r>
            <a:r>
              <a:rPr spc="-4" dirty="0"/>
              <a:t>i</a:t>
            </a:r>
            <a:r>
              <a:rPr spc="-19" dirty="0"/>
              <a:t>o</a:t>
            </a:r>
            <a:r>
              <a:rPr spc="-15" dirty="0"/>
              <a:t>n</a:t>
            </a:r>
            <a:r>
              <a:rPr spc="64" dirty="0">
                <a:latin typeface="Times New Roman"/>
                <a:cs typeface="Times New Roman"/>
              </a:rPr>
              <a:t> </a:t>
            </a:r>
            <a:r>
              <a:rPr spc="-8" dirty="0"/>
              <a:t>(3</a:t>
            </a:r>
            <a:r>
              <a:rPr spc="-11" dirty="0"/>
              <a:t>/3)</a:t>
            </a:r>
          </a:p>
        </p:txBody>
      </p:sp>
      <p:sp>
        <p:nvSpPr>
          <p:cNvPr id="9225" name="object 10"/>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98822"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FC766EC2-3184-4B0E-82B4-5B8CD3F665CE}" type="slidenum">
              <a:rPr lang="en-US" altLang="en-US" smtClean="0">
                <a:solidFill>
                  <a:srgbClr val="252525"/>
                </a:solidFill>
                <a:latin typeface="Arial" charset="0"/>
              </a:rPr>
              <a:pPr eaLnBrk="1" fontAlgn="base" hangingPunct="1">
                <a:spcBef>
                  <a:spcPct val="0"/>
                </a:spcBef>
                <a:spcAft>
                  <a:spcPct val="0"/>
                </a:spcAft>
              </a:pPr>
              <a:t>7</a:t>
            </a:fld>
            <a:endParaRPr lang="en-US" altLang="en-US">
              <a:solidFill>
                <a:srgbClr val="252525"/>
              </a:solidFill>
              <a:latin typeface="Arial" charset="0"/>
            </a:endParaRPr>
          </a:p>
        </p:txBody>
      </p:sp>
    </p:spTree>
    <p:extLst>
      <p:ext uri="{BB962C8B-B14F-4D97-AF65-F5344CB8AC3E}">
        <p14:creationId xmlns:p14="http://schemas.microsoft.com/office/powerpoint/2010/main" val="2357857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title"/>
          </p:nvPr>
        </p:nvSpPr>
        <p:spPr>
          <a:xfrm>
            <a:off x="3549604" y="549440"/>
            <a:ext cx="5137196" cy="801710"/>
          </a:xfrm>
        </p:spPr>
        <p:txBody>
          <a:bodyPr vert="horz" wrap="square" lIns="91440" tIns="136015" rIns="91440" bIns="45720" numCol="1" rtlCol="0" anchor="ctr" anchorCtr="0" compatLnSpc="1">
            <a:prstTxWarp prst="textNoShape">
              <a:avLst/>
            </a:prstTxWarp>
          </a:bodyPr>
          <a:lstStyle/>
          <a:p>
            <a:pPr marL="11906" fontAlgn="auto">
              <a:spcBef>
                <a:spcPts val="0"/>
              </a:spcBef>
              <a:spcAft>
                <a:spcPts val="0"/>
              </a:spcAft>
              <a:defRPr/>
            </a:pPr>
            <a:r>
              <a:rPr spc="-19" dirty="0"/>
              <a:t>M</a:t>
            </a:r>
            <a:r>
              <a:rPr spc="-11" dirty="0"/>
              <a:t>o</a:t>
            </a:r>
            <a:r>
              <a:rPr spc="-19" dirty="0"/>
              <a:t>d</a:t>
            </a:r>
            <a:r>
              <a:rPr spc="-8" dirty="0"/>
              <a:t>el</a:t>
            </a:r>
            <a:r>
              <a:rPr spc="68" dirty="0">
                <a:latin typeface="Times New Roman"/>
                <a:cs typeface="Times New Roman"/>
              </a:rPr>
              <a:t> </a:t>
            </a:r>
            <a:r>
              <a:rPr spc="-8" dirty="0"/>
              <a:t>vs.</a:t>
            </a:r>
            <a:r>
              <a:rPr spc="56" dirty="0">
                <a:latin typeface="Times New Roman"/>
                <a:cs typeface="Times New Roman"/>
              </a:rPr>
              <a:t> </a:t>
            </a:r>
            <a:r>
              <a:rPr spc="-19" dirty="0"/>
              <a:t>p</a:t>
            </a:r>
            <a:r>
              <a:rPr spc="-11" dirty="0"/>
              <a:t>a</a:t>
            </a:r>
            <a:r>
              <a:rPr spc="-8" dirty="0"/>
              <a:t>tte</a:t>
            </a:r>
            <a:r>
              <a:rPr spc="-11" dirty="0"/>
              <a:t>rn</a:t>
            </a:r>
          </a:p>
        </p:txBody>
      </p:sp>
      <p:sp>
        <p:nvSpPr>
          <p:cNvPr id="10258" name="object 19"/>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t" anchorCtr="0" compatLnSpc="1">
            <a:prstTxWarp prst="textNoShape">
              <a:avLst/>
            </a:prstTxWarp>
          </a:bodyPr>
          <a:lstStyle>
            <a:lvl1pPr marL="98822" eaLnBrk="0" hangingPunct="0">
              <a:defRPr>
                <a:solidFill>
                  <a:schemeClr val="tx1"/>
                </a:solidFill>
                <a:latin typeface="Calibri" pitchFamily="34" charset="0"/>
                <a:cs typeface="Arial" charset="0"/>
              </a:defRPr>
            </a:lvl1pPr>
            <a:lvl2pPr marL="557213" indent="-214313" eaLnBrk="0" hangingPunct="0">
              <a:defRPr>
                <a:solidFill>
                  <a:schemeClr val="tx1"/>
                </a:solidFill>
                <a:latin typeface="Calibri" pitchFamily="34" charset="0"/>
                <a:cs typeface="Arial" charset="0"/>
              </a:defRPr>
            </a:lvl2pPr>
            <a:lvl3pPr marL="857250" indent="-171450" eaLnBrk="0" hangingPunct="0">
              <a:defRPr>
                <a:solidFill>
                  <a:schemeClr val="tx1"/>
                </a:solidFill>
                <a:latin typeface="Calibri" pitchFamily="34" charset="0"/>
                <a:cs typeface="Arial" charset="0"/>
              </a:defRPr>
            </a:lvl3pPr>
            <a:lvl4pPr marL="1200150" indent="-171450" eaLnBrk="0" hangingPunct="0">
              <a:defRPr>
                <a:solidFill>
                  <a:schemeClr val="tx1"/>
                </a:solidFill>
                <a:latin typeface="Calibri" pitchFamily="34" charset="0"/>
                <a:cs typeface="Arial" charset="0"/>
              </a:defRPr>
            </a:lvl4pPr>
            <a:lvl5pPr marL="1543050" indent="-171450" eaLnBrk="0" hangingPunct="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fld id="{801D4BAA-BE84-40AE-A869-3CB3F3F52177}" type="slidenum">
              <a:rPr lang="en-US" altLang="en-US" smtClean="0">
                <a:solidFill>
                  <a:srgbClr val="252525"/>
                </a:solidFill>
                <a:latin typeface="Arial" charset="0"/>
              </a:rPr>
              <a:pPr eaLnBrk="1" fontAlgn="base" hangingPunct="1">
                <a:spcBef>
                  <a:spcPct val="0"/>
                </a:spcBef>
                <a:spcAft>
                  <a:spcPct val="0"/>
                </a:spcAft>
              </a:pPr>
              <a:t>8</a:t>
            </a:fld>
            <a:endParaRPr lang="en-US" altLang="en-US">
              <a:solidFill>
                <a:srgbClr val="252525"/>
              </a:solidFill>
              <a:latin typeface="Arial" charset="0"/>
            </a:endParaRPr>
          </a:p>
        </p:txBody>
      </p:sp>
      <p:sp>
        <p:nvSpPr>
          <p:cNvPr id="6" name="object 6"/>
          <p:cNvSpPr txBox="1"/>
          <p:nvPr/>
        </p:nvSpPr>
        <p:spPr>
          <a:xfrm>
            <a:off x="1018429" y="2975544"/>
            <a:ext cx="1052513" cy="276999"/>
          </a:xfrm>
          <a:prstGeom prst="rect">
            <a:avLst/>
          </a:prstGeom>
        </p:spPr>
        <p:txBody>
          <a:bodyPr lIns="0" tIns="0" rIns="0" bIns="0">
            <a:spAutoFit/>
          </a:bodyPr>
          <a:lstStyle/>
          <a:p>
            <a:pPr marL="266700" indent="-257175" fontAlgn="auto">
              <a:spcBef>
                <a:spcPts val="0"/>
              </a:spcBef>
              <a:spcAft>
                <a:spcPts val="0"/>
              </a:spcAft>
              <a:buFont typeface="Wingdings"/>
              <a:buChar char=""/>
              <a:tabLst>
                <a:tab pos="267176" algn="l"/>
              </a:tabLst>
              <a:defRPr/>
            </a:pPr>
            <a:r>
              <a:rPr u="heavy" dirty="0">
                <a:latin typeface="Arial"/>
                <a:cs typeface="Arial"/>
              </a:rPr>
              <a:t>Mo</a:t>
            </a:r>
            <a:r>
              <a:rPr u="heavy" spc="-8" dirty="0">
                <a:latin typeface="Arial"/>
                <a:cs typeface="Arial"/>
              </a:rPr>
              <a:t>d</a:t>
            </a:r>
            <a:r>
              <a:rPr u="heavy" spc="-4" dirty="0">
                <a:latin typeface="Arial"/>
                <a:cs typeface="Arial"/>
              </a:rPr>
              <a:t>e</a:t>
            </a:r>
            <a:r>
              <a:rPr u="heavy" spc="-8" dirty="0">
                <a:latin typeface="Arial"/>
                <a:cs typeface="Arial"/>
              </a:rPr>
              <a:t>l</a:t>
            </a:r>
            <a:r>
              <a:rPr u="heavy" spc="-4" dirty="0">
                <a:latin typeface="Arial"/>
                <a:cs typeface="Arial"/>
              </a:rPr>
              <a:t>:</a:t>
            </a:r>
            <a:endParaRPr dirty="0">
              <a:latin typeface="Arial"/>
              <a:cs typeface="Arial"/>
            </a:endParaRPr>
          </a:p>
        </p:txBody>
      </p:sp>
      <p:sp>
        <p:nvSpPr>
          <p:cNvPr id="10247" name="object 7"/>
          <p:cNvSpPr txBox="1">
            <a:spLocks noChangeArrowheads="1"/>
          </p:cNvSpPr>
          <p:nvPr/>
        </p:nvSpPr>
        <p:spPr bwMode="auto">
          <a:xfrm>
            <a:off x="1265355" y="3361220"/>
            <a:ext cx="2646363"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73063" indent="-360363" eaLnBrk="0" hangingPunct="0">
              <a:tabLst>
                <a:tab pos="373063" algn="l"/>
              </a:tabLst>
              <a:defRPr>
                <a:solidFill>
                  <a:schemeClr val="tx1"/>
                </a:solidFill>
                <a:latin typeface="Calibri" pitchFamily="34" charset="0"/>
                <a:cs typeface="Arial" charset="0"/>
              </a:defRPr>
            </a:lvl1pPr>
            <a:lvl2pPr marL="742950" indent="-285750" eaLnBrk="0" hangingPunct="0">
              <a:tabLst>
                <a:tab pos="373063" algn="l"/>
              </a:tabLst>
              <a:defRPr>
                <a:solidFill>
                  <a:schemeClr val="tx1"/>
                </a:solidFill>
                <a:latin typeface="Calibri" pitchFamily="34" charset="0"/>
                <a:cs typeface="Arial" charset="0"/>
              </a:defRPr>
            </a:lvl2pPr>
            <a:lvl3pPr marL="1143000" indent="-228600" eaLnBrk="0" hangingPunct="0">
              <a:tabLst>
                <a:tab pos="373063" algn="l"/>
              </a:tabLst>
              <a:defRPr>
                <a:solidFill>
                  <a:schemeClr val="tx1"/>
                </a:solidFill>
                <a:latin typeface="Calibri" pitchFamily="34" charset="0"/>
                <a:cs typeface="Arial" charset="0"/>
              </a:defRPr>
            </a:lvl3pPr>
            <a:lvl4pPr marL="1600200" indent="-228600" eaLnBrk="0" hangingPunct="0">
              <a:tabLst>
                <a:tab pos="373063" algn="l"/>
              </a:tabLst>
              <a:defRPr>
                <a:solidFill>
                  <a:schemeClr val="tx1"/>
                </a:solidFill>
                <a:latin typeface="Calibri" pitchFamily="34" charset="0"/>
                <a:cs typeface="Arial" charset="0"/>
              </a:defRPr>
            </a:lvl4pPr>
            <a:lvl5pPr marL="2057400" indent="-228600" eaLnBrk="0" hangingPunct="0">
              <a:tabLst>
                <a:tab pos="373063"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373063"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373063"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373063"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373063" algn="l"/>
              </a:tabLst>
              <a:defRPr>
                <a:solidFill>
                  <a:schemeClr val="tx1"/>
                </a:solidFill>
                <a:latin typeface="Calibri" pitchFamily="34" charset="0"/>
                <a:cs typeface="Arial" charset="0"/>
              </a:defRPr>
            </a:lvl9pPr>
          </a:lstStyle>
          <a:p>
            <a:pPr eaLnBrk="1" hangingPunct="1"/>
            <a:r>
              <a:rPr lang="en-US" altLang="en-US" sz="975" dirty="0">
                <a:latin typeface="Wingdings 3" pitchFamily="18" charset="2"/>
              </a:rPr>
              <a:t></a:t>
            </a:r>
            <a:r>
              <a:rPr lang="en-US" altLang="en-US" sz="975" dirty="0">
                <a:latin typeface="Times New Roman" pitchFamily="18" charset="0"/>
                <a:cs typeface="Times New Roman" pitchFamily="18" charset="0"/>
              </a:rPr>
              <a:t>	</a:t>
            </a:r>
            <a:r>
              <a:rPr lang="en-US" altLang="en-US" dirty="0">
                <a:latin typeface="Arial" charset="0"/>
              </a:rPr>
              <a:t>A</a:t>
            </a:r>
            <a:r>
              <a:rPr lang="en-US" altLang="en-US" dirty="0">
                <a:latin typeface="Times New Roman" pitchFamily="18" charset="0"/>
                <a:cs typeface="Times New Roman" pitchFamily="18" charset="0"/>
              </a:rPr>
              <a:t> </a:t>
            </a:r>
            <a:r>
              <a:rPr lang="en-US" altLang="en-US" dirty="0">
                <a:latin typeface="Arial" charset="0"/>
              </a:rPr>
              <a:t>model</a:t>
            </a:r>
            <a:r>
              <a:rPr lang="en-US" altLang="en-US" dirty="0">
                <a:latin typeface="Times New Roman" pitchFamily="18" charset="0"/>
                <a:cs typeface="Times New Roman" pitchFamily="18" charset="0"/>
              </a:rPr>
              <a:t> </a:t>
            </a:r>
            <a:r>
              <a:rPr lang="en-US" altLang="en-US" dirty="0">
                <a:latin typeface="Arial" charset="0"/>
              </a:rPr>
              <a:t>is</a:t>
            </a:r>
            <a:r>
              <a:rPr lang="en-US" altLang="en-US" dirty="0">
                <a:latin typeface="Times New Roman" pitchFamily="18" charset="0"/>
                <a:cs typeface="Times New Roman" pitchFamily="18" charset="0"/>
              </a:rPr>
              <a:t> </a:t>
            </a:r>
            <a:r>
              <a:rPr lang="en-US" altLang="en-US" dirty="0">
                <a:latin typeface="Arial" charset="0"/>
              </a:rPr>
              <a:t>a</a:t>
            </a:r>
            <a:r>
              <a:rPr lang="en-US" altLang="en-US" dirty="0">
                <a:latin typeface="Times New Roman" pitchFamily="18" charset="0"/>
                <a:cs typeface="Times New Roman" pitchFamily="18" charset="0"/>
              </a:rPr>
              <a:t> </a:t>
            </a:r>
            <a:r>
              <a:rPr lang="en-US" altLang="en-US" dirty="0">
                <a:latin typeface="Arial" charset="0"/>
              </a:rPr>
              <a:t>global</a:t>
            </a:r>
            <a:r>
              <a:rPr lang="en-US" altLang="en-US" dirty="0">
                <a:latin typeface="Times New Roman" pitchFamily="18" charset="0"/>
                <a:cs typeface="Times New Roman" pitchFamily="18" charset="0"/>
              </a:rPr>
              <a:t> </a:t>
            </a:r>
            <a:r>
              <a:rPr lang="en-US" altLang="en-US" dirty="0">
                <a:latin typeface="Arial" charset="0"/>
              </a:rPr>
              <a:t>summary</a:t>
            </a:r>
            <a:r>
              <a:rPr lang="en-US" altLang="en-US" dirty="0">
                <a:latin typeface="Times New Roman" pitchFamily="18" charset="0"/>
                <a:cs typeface="Times New Roman" pitchFamily="18" charset="0"/>
              </a:rPr>
              <a:t> </a:t>
            </a:r>
            <a:r>
              <a:rPr lang="en-US" altLang="en-US" dirty="0">
                <a:latin typeface="Arial" charset="0"/>
              </a:rPr>
              <a:t>of</a:t>
            </a:r>
            <a:r>
              <a:rPr lang="en-US" altLang="en-US" dirty="0">
                <a:latin typeface="Times New Roman" pitchFamily="18" charset="0"/>
                <a:cs typeface="Times New Roman" pitchFamily="18" charset="0"/>
              </a:rPr>
              <a:t> </a:t>
            </a:r>
            <a:r>
              <a:rPr lang="en-US" altLang="en-US" dirty="0">
                <a:latin typeface="Arial" charset="0"/>
              </a:rPr>
              <a:t>a</a:t>
            </a:r>
            <a:r>
              <a:rPr lang="en-US" altLang="en-US" dirty="0">
                <a:latin typeface="Times New Roman" pitchFamily="18" charset="0"/>
                <a:cs typeface="Times New Roman" pitchFamily="18" charset="0"/>
              </a:rPr>
              <a:t> </a:t>
            </a:r>
            <a:r>
              <a:rPr lang="en-US" altLang="en-US" dirty="0">
                <a:latin typeface="Arial" charset="0"/>
              </a:rPr>
              <a:t>data</a:t>
            </a:r>
            <a:r>
              <a:rPr lang="en-US" altLang="en-US" dirty="0">
                <a:latin typeface="Times New Roman" pitchFamily="18" charset="0"/>
                <a:cs typeface="Times New Roman" pitchFamily="18" charset="0"/>
              </a:rPr>
              <a:t> </a:t>
            </a:r>
            <a:r>
              <a:rPr lang="en-US" altLang="en-US" dirty="0">
                <a:latin typeface="Arial" charset="0"/>
              </a:rPr>
              <a:t>set</a:t>
            </a:r>
          </a:p>
          <a:p>
            <a:pPr eaLnBrk="1" hangingPunct="1"/>
            <a:r>
              <a:rPr lang="en-US" altLang="en-US" sz="975" dirty="0">
                <a:latin typeface="Wingdings 3" pitchFamily="18" charset="2"/>
              </a:rPr>
              <a:t></a:t>
            </a:r>
            <a:r>
              <a:rPr lang="en-US" altLang="en-US" sz="975" dirty="0">
                <a:latin typeface="Times New Roman" pitchFamily="18" charset="0"/>
                <a:cs typeface="Times New Roman" pitchFamily="18" charset="0"/>
              </a:rPr>
              <a:t>	</a:t>
            </a:r>
            <a:r>
              <a:rPr lang="en-US" altLang="en-US" dirty="0">
                <a:latin typeface="Arial" charset="0"/>
              </a:rPr>
              <a:t>Makes</a:t>
            </a:r>
            <a:r>
              <a:rPr lang="en-US" altLang="en-US" dirty="0">
                <a:latin typeface="Times New Roman" pitchFamily="18" charset="0"/>
                <a:cs typeface="Times New Roman" pitchFamily="18" charset="0"/>
              </a:rPr>
              <a:t> </a:t>
            </a:r>
            <a:r>
              <a:rPr lang="en-US" altLang="en-US" dirty="0">
                <a:latin typeface="Arial" charset="0"/>
              </a:rPr>
              <a:t>statements</a:t>
            </a:r>
            <a:r>
              <a:rPr lang="en-US" altLang="en-US" dirty="0">
                <a:latin typeface="Times New Roman" pitchFamily="18" charset="0"/>
                <a:cs typeface="Times New Roman" pitchFamily="18" charset="0"/>
              </a:rPr>
              <a:t> </a:t>
            </a:r>
            <a:r>
              <a:rPr lang="en-US" altLang="en-US" dirty="0">
                <a:latin typeface="Arial" charset="0"/>
              </a:rPr>
              <a:t>about</a:t>
            </a:r>
            <a:r>
              <a:rPr lang="en-US" altLang="en-US" dirty="0">
                <a:latin typeface="Times New Roman" pitchFamily="18" charset="0"/>
                <a:cs typeface="Times New Roman" pitchFamily="18" charset="0"/>
              </a:rPr>
              <a:t> </a:t>
            </a:r>
            <a:r>
              <a:rPr lang="en-US" altLang="en-US" dirty="0">
                <a:latin typeface="Arial" charset="0"/>
              </a:rPr>
              <a:t>any</a:t>
            </a:r>
            <a:r>
              <a:rPr lang="en-US" altLang="en-US" dirty="0">
                <a:latin typeface="Times New Roman" pitchFamily="18" charset="0"/>
                <a:cs typeface="Times New Roman" pitchFamily="18" charset="0"/>
              </a:rPr>
              <a:t> </a:t>
            </a:r>
            <a:r>
              <a:rPr lang="en-US" altLang="en-US" dirty="0">
                <a:latin typeface="Arial" charset="0"/>
              </a:rPr>
              <a:t>point</a:t>
            </a:r>
            <a:r>
              <a:rPr lang="en-US" altLang="en-US" dirty="0">
                <a:latin typeface="Times New Roman" pitchFamily="18" charset="0"/>
                <a:cs typeface="Times New Roman" pitchFamily="18" charset="0"/>
              </a:rPr>
              <a:t> </a:t>
            </a:r>
            <a:r>
              <a:rPr lang="en-US" altLang="en-US" dirty="0">
                <a:latin typeface="Arial" charset="0"/>
              </a:rPr>
              <a:t>in</a:t>
            </a:r>
            <a:r>
              <a:rPr lang="en-US" altLang="en-US" dirty="0">
                <a:latin typeface="Times New Roman" pitchFamily="18" charset="0"/>
                <a:cs typeface="Times New Roman" pitchFamily="18" charset="0"/>
              </a:rPr>
              <a:t> </a:t>
            </a:r>
            <a:r>
              <a:rPr lang="en-US" altLang="en-US" dirty="0">
                <a:latin typeface="Arial" charset="0"/>
              </a:rPr>
              <a:t>the</a:t>
            </a:r>
            <a:r>
              <a:rPr lang="en-US" altLang="en-US" dirty="0">
                <a:latin typeface="Times New Roman" pitchFamily="18" charset="0"/>
                <a:cs typeface="Times New Roman" pitchFamily="18" charset="0"/>
              </a:rPr>
              <a:t> </a:t>
            </a:r>
            <a:r>
              <a:rPr lang="en-US" altLang="en-US" dirty="0">
                <a:latin typeface="Arial" charset="0"/>
              </a:rPr>
              <a:t>full</a:t>
            </a:r>
            <a:r>
              <a:rPr lang="en-US" altLang="en-US" dirty="0">
                <a:latin typeface="Times New Roman" pitchFamily="18" charset="0"/>
                <a:cs typeface="Times New Roman" pitchFamily="18" charset="0"/>
              </a:rPr>
              <a:t> </a:t>
            </a:r>
            <a:r>
              <a:rPr lang="en-US" altLang="en-US" dirty="0">
                <a:latin typeface="Arial" charset="0"/>
              </a:rPr>
              <a:t>measurement</a:t>
            </a:r>
            <a:r>
              <a:rPr lang="en-US" altLang="en-US" dirty="0">
                <a:latin typeface="Times New Roman" pitchFamily="18" charset="0"/>
                <a:cs typeface="Times New Roman" pitchFamily="18" charset="0"/>
              </a:rPr>
              <a:t> </a:t>
            </a:r>
            <a:r>
              <a:rPr lang="en-US" altLang="en-US" dirty="0">
                <a:latin typeface="Arial" charset="0"/>
              </a:rPr>
              <a:t>space</a:t>
            </a:r>
          </a:p>
          <a:p>
            <a:pPr eaLnBrk="1" hangingPunct="1"/>
            <a:r>
              <a:rPr lang="en-US" altLang="en-US" sz="975" dirty="0">
                <a:latin typeface="Wingdings 3" pitchFamily="18" charset="2"/>
              </a:rPr>
              <a:t></a:t>
            </a:r>
            <a:r>
              <a:rPr lang="en-US" altLang="en-US" sz="975" dirty="0">
                <a:latin typeface="Times New Roman" pitchFamily="18" charset="0"/>
                <a:cs typeface="Times New Roman" pitchFamily="18" charset="0"/>
              </a:rPr>
              <a:t>	</a:t>
            </a:r>
            <a:r>
              <a:rPr lang="en-US" altLang="en-US" dirty="0">
                <a:latin typeface="Arial" charset="0"/>
              </a:rPr>
              <a:t>Example</a:t>
            </a:r>
            <a:r>
              <a:rPr lang="en-US" altLang="en-US" dirty="0">
                <a:latin typeface="Times New Roman" pitchFamily="18" charset="0"/>
                <a:cs typeface="Times New Roman" pitchFamily="18" charset="0"/>
              </a:rPr>
              <a:t> </a:t>
            </a:r>
            <a:r>
              <a:rPr lang="en-US" altLang="en-US" dirty="0">
                <a:latin typeface="Arial" charset="0"/>
              </a:rPr>
              <a:t>of</a:t>
            </a:r>
            <a:r>
              <a:rPr lang="en-US" altLang="en-US" dirty="0">
                <a:latin typeface="Times New Roman" pitchFamily="18" charset="0"/>
                <a:cs typeface="Times New Roman" pitchFamily="18" charset="0"/>
              </a:rPr>
              <a:t> </a:t>
            </a:r>
            <a:r>
              <a:rPr lang="en-US" altLang="en-US" dirty="0">
                <a:latin typeface="Arial" charset="0"/>
              </a:rPr>
              <a:t>a</a:t>
            </a:r>
            <a:r>
              <a:rPr lang="en-US" altLang="en-US" dirty="0">
                <a:latin typeface="Times New Roman" pitchFamily="18" charset="0"/>
                <a:cs typeface="Times New Roman" pitchFamily="18" charset="0"/>
              </a:rPr>
              <a:t> </a:t>
            </a:r>
            <a:r>
              <a:rPr lang="en-US" altLang="en-US" dirty="0">
                <a:latin typeface="Arial" charset="0"/>
              </a:rPr>
              <a:t>simple</a:t>
            </a:r>
          </a:p>
          <a:p>
            <a:pPr eaLnBrk="1" hangingPunct="1"/>
            <a:r>
              <a:rPr lang="en-US" altLang="en-US" dirty="0">
                <a:latin typeface="Arial" charset="0"/>
              </a:rPr>
              <a:t>model</a:t>
            </a:r>
            <a:r>
              <a:rPr lang="en-US" altLang="en-US" dirty="0">
                <a:latin typeface="Times New Roman" pitchFamily="18" charset="0"/>
                <a:cs typeface="Times New Roman" pitchFamily="18" charset="0"/>
              </a:rPr>
              <a:t> </a:t>
            </a:r>
            <a:r>
              <a:rPr lang="en-US" altLang="en-US" dirty="0">
                <a:latin typeface="Arial" charset="0"/>
              </a:rPr>
              <a:t>structure:</a:t>
            </a:r>
          </a:p>
          <a:p>
            <a:pPr eaLnBrk="1" hangingPunct="1"/>
            <a:r>
              <a:rPr lang="en-US" altLang="en-US" i="1" dirty="0">
                <a:latin typeface="Cambria Math" pitchFamily="18" charset="0"/>
              </a:rPr>
              <a:t>Y= </a:t>
            </a:r>
            <a:r>
              <a:rPr lang="en-US" altLang="en-US" i="1" dirty="0" err="1">
                <a:latin typeface="Cambria Math" pitchFamily="18" charset="0"/>
              </a:rPr>
              <a:t>ax+c</a:t>
            </a:r>
            <a:endParaRPr lang="en-US" altLang="en-US" i="1" dirty="0">
              <a:latin typeface="Cambria Math" pitchFamily="18" charset="0"/>
            </a:endParaRPr>
          </a:p>
          <a:p>
            <a:pPr eaLnBrk="1" hangingPunct="1">
              <a:buFont typeface="Wingdings 3"/>
              <a:buChar char=""/>
            </a:pPr>
            <a:r>
              <a:rPr lang="en-US" altLang="en-US" dirty="0">
                <a:latin typeface="Arial" charset="0"/>
              </a:rPr>
              <a:t>Example</a:t>
            </a:r>
            <a:r>
              <a:rPr lang="en-US" altLang="en-US" dirty="0">
                <a:latin typeface="Times New Roman" pitchFamily="18" charset="0"/>
                <a:cs typeface="Times New Roman" pitchFamily="18" charset="0"/>
              </a:rPr>
              <a:t> </a:t>
            </a:r>
            <a:r>
              <a:rPr lang="en-US" altLang="en-US" dirty="0">
                <a:latin typeface="Arial" charset="0"/>
              </a:rPr>
              <a:t>of</a:t>
            </a:r>
            <a:r>
              <a:rPr lang="en-US" altLang="en-US" dirty="0">
                <a:latin typeface="Times New Roman" pitchFamily="18" charset="0"/>
                <a:cs typeface="Times New Roman" pitchFamily="18" charset="0"/>
              </a:rPr>
              <a:t> </a:t>
            </a:r>
            <a:r>
              <a:rPr lang="en-US" altLang="en-US" dirty="0">
                <a:latin typeface="Arial" charset="0"/>
              </a:rPr>
              <a:t>a</a:t>
            </a:r>
            <a:r>
              <a:rPr lang="en-US" altLang="en-US" dirty="0">
                <a:latin typeface="Times New Roman" pitchFamily="18" charset="0"/>
                <a:cs typeface="Times New Roman" pitchFamily="18" charset="0"/>
              </a:rPr>
              <a:t> </a:t>
            </a:r>
            <a:r>
              <a:rPr lang="en-US" altLang="en-US" dirty="0">
                <a:latin typeface="Arial" charset="0"/>
              </a:rPr>
              <a:t>simple</a:t>
            </a:r>
            <a:r>
              <a:rPr lang="en-US" altLang="en-US" dirty="0">
                <a:latin typeface="Times New Roman" pitchFamily="18" charset="0"/>
                <a:cs typeface="Times New Roman" pitchFamily="18" charset="0"/>
              </a:rPr>
              <a:t> </a:t>
            </a:r>
            <a:r>
              <a:rPr lang="en-US" altLang="en-US" dirty="0">
                <a:latin typeface="Arial" charset="0"/>
              </a:rPr>
              <a:t>model:</a:t>
            </a:r>
          </a:p>
          <a:p>
            <a:pPr marL="9525" indent="0" eaLnBrk="1" hangingPunct="1"/>
            <a:r>
              <a:rPr lang="en-US" dirty="0"/>
              <a:t>	𝑦 = 2𝑥 + 3.5</a:t>
            </a:r>
            <a:endParaRPr lang="en-US" altLang="en-US" dirty="0">
              <a:latin typeface="Cambria Math" pitchFamily="18" charset="0"/>
            </a:endParaRPr>
          </a:p>
        </p:txBody>
      </p:sp>
      <p:sp>
        <p:nvSpPr>
          <p:cNvPr id="8" name="object 8"/>
          <p:cNvSpPr txBox="1"/>
          <p:nvPr/>
        </p:nvSpPr>
        <p:spPr>
          <a:xfrm>
            <a:off x="4398964" y="2862263"/>
            <a:ext cx="1168400" cy="276999"/>
          </a:xfrm>
          <a:prstGeom prst="rect">
            <a:avLst/>
          </a:prstGeom>
        </p:spPr>
        <p:txBody>
          <a:bodyPr lIns="0" tIns="0" rIns="0" bIns="0">
            <a:spAutoFit/>
          </a:bodyPr>
          <a:lstStyle/>
          <a:p>
            <a:pPr marL="266700" indent="-257175" fontAlgn="auto">
              <a:spcBef>
                <a:spcPts val="0"/>
              </a:spcBef>
              <a:spcAft>
                <a:spcPts val="0"/>
              </a:spcAft>
              <a:buFont typeface="Wingdings"/>
              <a:buChar char=""/>
              <a:tabLst>
                <a:tab pos="266700" algn="l"/>
              </a:tabLst>
              <a:defRPr/>
            </a:pPr>
            <a:r>
              <a:rPr u="heavy" dirty="0">
                <a:latin typeface="Arial"/>
                <a:cs typeface="Arial"/>
              </a:rPr>
              <a:t>P</a:t>
            </a:r>
            <a:r>
              <a:rPr u="heavy" spc="-8" dirty="0">
                <a:latin typeface="Arial"/>
                <a:cs typeface="Arial"/>
              </a:rPr>
              <a:t>a</a:t>
            </a:r>
            <a:r>
              <a:rPr u="heavy" spc="-4" dirty="0">
                <a:latin typeface="Arial"/>
                <a:cs typeface="Arial"/>
              </a:rPr>
              <a:t>t</a:t>
            </a:r>
            <a:r>
              <a:rPr u="heavy" dirty="0">
                <a:latin typeface="Arial"/>
                <a:cs typeface="Arial"/>
              </a:rPr>
              <a:t>t</a:t>
            </a:r>
            <a:r>
              <a:rPr u="heavy" spc="-4" dirty="0">
                <a:latin typeface="Arial"/>
                <a:cs typeface="Arial"/>
              </a:rPr>
              <a:t>er</a:t>
            </a:r>
            <a:r>
              <a:rPr u="heavy" spc="-8" dirty="0">
                <a:latin typeface="Arial"/>
                <a:cs typeface="Arial"/>
              </a:rPr>
              <a:t>n</a:t>
            </a:r>
            <a:r>
              <a:rPr u="heavy" spc="-4" dirty="0">
                <a:latin typeface="Arial"/>
                <a:cs typeface="Arial"/>
              </a:rPr>
              <a:t>:</a:t>
            </a:r>
            <a:endParaRPr dirty="0">
              <a:latin typeface="Arial"/>
              <a:cs typeface="Arial"/>
            </a:endParaRPr>
          </a:p>
        </p:txBody>
      </p:sp>
      <p:sp>
        <p:nvSpPr>
          <p:cNvPr id="10259" name="object 15"/>
          <p:cNvSpPr txBox="1">
            <a:spLocks noChangeArrowheads="1"/>
          </p:cNvSpPr>
          <p:nvPr/>
        </p:nvSpPr>
        <p:spPr bwMode="auto">
          <a:xfrm>
            <a:off x="1293020" y="1925881"/>
            <a:ext cx="6932612" cy="974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55600"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sz="1500" dirty="0">
                <a:latin typeface="Arial" charset="0"/>
              </a:rPr>
              <a:t>► In</a:t>
            </a:r>
            <a:r>
              <a:rPr lang="en-US" altLang="en-US" sz="1500" dirty="0">
                <a:latin typeface="Times New Roman" pitchFamily="18" charset="0"/>
                <a:cs typeface="Times New Roman" pitchFamily="18" charset="0"/>
              </a:rPr>
              <a:t> </a:t>
            </a:r>
            <a:r>
              <a:rPr lang="en-US" altLang="en-US" sz="1500" dirty="0">
                <a:latin typeface="Arial" charset="0"/>
              </a:rPr>
              <a:t>data</a:t>
            </a:r>
            <a:r>
              <a:rPr lang="en-US" altLang="en-US" sz="1500" dirty="0">
                <a:latin typeface="Times New Roman" pitchFamily="18" charset="0"/>
                <a:cs typeface="Times New Roman" pitchFamily="18" charset="0"/>
              </a:rPr>
              <a:t> </a:t>
            </a:r>
            <a:r>
              <a:rPr lang="en-US" altLang="en-US" sz="1500" dirty="0">
                <a:latin typeface="Arial" charset="0"/>
              </a:rPr>
              <a:t>mining,</a:t>
            </a:r>
            <a:r>
              <a:rPr lang="en-US" altLang="en-US" sz="1500" dirty="0">
                <a:latin typeface="Times New Roman" pitchFamily="18" charset="0"/>
                <a:cs typeface="Times New Roman" pitchFamily="18" charset="0"/>
              </a:rPr>
              <a:t> </a:t>
            </a:r>
            <a:r>
              <a:rPr lang="en-US" altLang="en-US" sz="1500" dirty="0">
                <a:latin typeface="Arial" charset="0"/>
              </a:rPr>
              <a:t>different</a:t>
            </a:r>
            <a:r>
              <a:rPr lang="en-US" altLang="en-US" sz="1500" dirty="0">
                <a:latin typeface="Times New Roman" pitchFamily="18" charset="0"/>
                <a:cs typeface="Times New Roman" pitchFamily="18" charset="0"/>
              </a:rPr>
              <a:t> </a:t>
            </a:r>
            <a:r>
              <a:rPr lang="en-US" altLang="en-US" sz="1500" dirty="0">
                <a:latin typeface="Arial" charset="0"/>
              </a:rPr>
              <a:t>kinds</a:t>
            </a:r>
            <a:r>
              <a:rPr lang="en-US" altLang="en-US" sz="1500" dirty="0">
                <a:latin typeface="Times New Roman" pitchFamily="18" charset="0"/>
                <a:cs typeface="Times New Roman" pitchFamily="18" charset="0"/>
              </a:rPr>
              <a:t> </a:t>
            </a:r>
            <a:r>
              <a:rPr lang="en-US" altLang="en-US" sz="1500" dirty="0">
                <a:latin typeface="Arial" charset="0"/>
              </a:rPr>
              <a:t>of</a:t>
            </a:r>
            <a:r>
              <a:rPr lang="en-US" altLang="en-US" sz="1500" dirty="0">
                <a:latin typeface="Times New Roman" pitchFamily="18" charset="0"/>
                <a:cs typeface="Times New Roman" pitchFamily="18" charset="0"/>
              </a:rPr>
              <a:t> </a:t>
            </a:r>
            <a:r>
              <a:rPr lang="en-US" altLang="en-US" sz="1500" dirty="0">
                <a:latin typeface="Arial" charset="0"/>
              </a:rPr>
              <a:t>relations</a:t>
            </a:r>
            <a:r>
              <a:rPr lang="en-US" altLang="en-US" sz="1500" dirty="0">
                <a:latin typeface="Times New Roman" pitchFamily="18" charset="0"/>
                <a:cs typeface="Times New Roman" pitchFamily="18" charset="0"/>
              </a:rPr>
              <a:t> </a:t>
            </a:r>
            <a:r>
              <a:rPr lang="en-US" altLang="en-US" sz="1500" dirty="0">
                <a:latin typeface="Arial" charset="0"/>
              </a:rPr>
              <a:t>are</a:t>
            </a:r>
            <a:r>
              <a:rPr lang="en-US" altLang="en-US" sz="1500" dirty="0">
                <a:latin typeface="Times New Roman" pitchFamily="18" charset="0"/>
                <a:cs typeface="Times New Roman" pitchFamily="18" charset="0"/>
              </a:rPr>
              <a:t> </a:t>
            </a:r>
            <a:r>
              <a:rPr lang="en-US" altLang="en-US" sz="1500" dirty="0">
                <a:latin typeface="Arial" charset="0"/>
              </a:rPr>
              <a:t>expressed</a:t>
            </a:r>
            <a:r>
              <a:rPr lang="en-US" altLang="en-US" sz="1500" dirty="0">
                <a:latin typeface="Times New Roman" pitchFamily="18" charset="0"/>
                <a:cs typeface="Times New Roman" pitchFamily="18" charset="0"/>
              </a:rPr>
              <a:t> </a:t>
            </a:r>
            <a:r>
              <a:rPr lang="en-US" altLang="en-US" sz="1500" dirty="0">
                <a:latin typeface="Arial" charset="0"/>
              </a:rPr>
              <a:t>in</a:t>
            </a:r>
            <a:r>
              <a:rPr lang="en-US" altLang="en-US" sz="1500" dirty="0">
                <a:latin typeface="Times New Roman" pitchFamily="18" charset="0"/>
                <a:cs typeface="Times New Roman" pitchFamily="18" charset="0"/>
              </a:rPr>
              <a:t> </a:t>
            </a:r>
            <a:r>
              <a:rPr lang="en-US" altLang="en-US" sz="1500" dirty="0">
                <a:latin typeface="Arial" charset="0"/>
              </a:rPr>
              <a:t>different</a:t>
            </a:r>
            <a:r>
              <a:rPr lang="en-US" altLang="en-US" sz="1500" dirty="0">
                <a:latin typeface="Times New Roman" pitchFamily="18" charset="0"/>
                <a:cs typeface="Times New Roman" pitchFamily="18" charset="0"/>
              </a:rPr>
              <a:t> </a:t>
            </a:r>
            <a:r>
              <a:rPr lang="en-US" altLang="en-US" sz="1500" dirty="0">
                <a:latin typeface="Arial" charset="0"/>
              </a:rPr>
              <a:t>ways</a:t>
            </a:r>
            <a:r>
              <a:rPr lang="en-US" altLang="en-US" sz="1500" dirty="0">
                <a:latin typeface="Times New Roman" pitchFamily="18" charset="0"/>
                <a:cs typeface="Times New Roman" pitchFamily="18" charset="0"/>
              </a:rPr>
              <a:t> </a:t>
            </a:r>
            <a:r>
              <a:rPr lang="en-US" altLang="en-US" sz="1500" dirty="0">
                <a:latin typeface="Arial" charset="0"/>
              </a:rPr>
              <a:t>of</a:t>
            </a:r>
            <a:r>
              <a:rPr lang="en-US" altLang="en-US" sz="1500" dirty="0">
                <a:latin typeface="Times New Roman" pitchFamily="18" charset="0"/>
                <a:cs typeface="Times New Roman" pitchFamily="18" charset="0"/>
              </a:rPr>
              <a:t> </a:t>
            </a:r>
            <a:r>
              <a:rPr lang="en-US" altLang="en-US" sz="1500" dirty="0">
                <a:latin typeface="Arial" charset="0"/>
              </a:rPr>
              <a:t>representations.</a:t>
            </a:r>
          </a:p>
          <a:p>
            <a:pPr eaLnBrk="1" hangingPunct="1">
              <a:spcBef>
                <a:spcPts val="356"/>
              </a:spcBef>
            </a:pPr>
            <a:r>
              <a:rPr lang="en-US" altLang="en-US" sz="1500" dirty="0">
                <a:latin typeface="Arial" charset="0"/>
              </a:rPr>
              <a:t>► Representations</a:t>
            </a:r>
            <a:r>
              <a:rPr lang="en-US" altLang="en-US" sz="1500" dirty="0">
                <a:latin typeface="Times New Roman" pitchFamily="18" charset="0"/>
                <a:cs typeface="Times New Roman" pitchFamily="18" charset="0"/>
              </a:rPr>
              <a:t> </a:t>
            </a:r>
            <a:r>
              <a:rPr lang="en-US" altLang="en-US" sz="1500" dirty="0">
                <a:latin typeface="Arial" charset="0"/>
              </a:rPr>
              <a:t>of</a:t>
            </a:r>
            <a:r>
              <a:rPr lang="en-US" altLang="en-US" sz="1500" dirty="0">
                <a:latin typeface="Times New Roman" pitchFamily="18" charset="0"/>
                <a:cs typeface="Times New Roman" pitchFamily="18" charset="0"/>
              </a:rPr>
              <a:t> </a:t>
            </a:r>
            <a:r>
              <a:rPr lang="en-US" altLang="en-US" sz="1500" dirty="0">
                <a:latin typeface="Arial" charset="0"/>
              </a:rPr>
              <a:t>relations</a:t>
            </a:r>
            <a:r>
              <a:rPr lang="en-US" altLang="en-US" sz="1500" dirty="0">
                <a:latin typeface="Times New Roman" pitchFamily="18" charset="0"/>
                <a:cs typeface="Times New Roman" pitchFamily="18" charset="0"/>
              </a:rPr>
              <a:t> </a:t>
            </a:r>
            <a:r>
              <a:rPr lang="en-US" altLang="en-US" sz="1500" dirty="0">
                <a:latin typeface="Arial" charset="0"/>
              </a:rPr>
              <a:t>may</a:t>
            </a:r>
            <a:r>
              <a:rPr lang="en-US" altLang="en-US" sz="1500" dirty="0">
                <a:latin typeface="Times New Roman" pitchFamily="18" charset="0"/>
                <a:cs typeface="Times New Roman" pitchFamily="18" charset="0"/>
              </a:rPr>
              <a:t> </a:t>
            </a:r>
            <a:r>
              <a:rPr lang="en-US" altLang="en-US" sz="1500" dirty="0">
                <a:latin typeface="Arial" charset="0"/>
              </a:rPr>
              <a:t>be</a:t>
            </a:r>
            <a:r>
              <a:rPr lang="en-US" altLang="en-US" sz="1500" dirty="0">
                <a:latin typeface="Times New Roman" pitchFamily="18" charset="0"/>
                <a:cs typeface="Times New Roman" pitchFamily="18" charset="0"/>
              </a:rPr>
              <a:t> </a:t>
            </a:r>
            <a:r>
              <a:rPr lang="en-US" altLang="en-US" sz="1500" dirty="0">
                <a:latin typeface="Arial" charset="0"/>
              </a:rPr>
              <a:t>characterized</a:t>
            </a:r>
            <a:r>
              <a:rPr lang="en-US" altLang="en-US" sz="1500" dirty="0">
                <a:latin typeface="Times New Roman" pitchFamily="18" charset="0"/>
                <a:cs typeface="Times New Roman" pitchFamily="18" charset="0"/>
              </a:rPr>
              <a:t> </a:t>
            </a:r>
            <a:r>
              <a:rPr lang="en-US" altLang="en-US" sz="1500" dirty="0">
                <a:latin typeface="Arial" charset="0"/>
              </a:rPr>
              <a:t>by</a:t>
            </a:r>
            <a:r>
              <a:rPr lang="en-US" altLang="en-US" sz="1500" dirty="0">
                <a:latin typeface="Times New Roman" pitchFamily="18" charset="0"/>
                <a:cs typeface="Times New Roman" pitchFamily="18" charset="0"/>
              </a:rPr>
              <a:t> </a:t>
            </a:r>
            <a:r>
              <a:rPr lang="en-US" altLang="en-US" sz="1500" dirty="0">
                <a:latin typeface="Arial" charset="0"/>
              </a:rPr>
              <a:t>the</a:t>
            </a:r>
            <a:r>
              <a:rPr lang="en-US" altLang="en-US" sz="1500" dirty="0">
                <a:latin typeface="Times New Roman" pitchFamily="18" charset="0"/>
                <a:cs typeface="Times New Roman" pitchFamily="18" charset="0"/>
              </a:rPr>
              <a:t> </a:t>
            </a:r>
            <a:r>
              <a:rPr lang="en-US" altLang="en-US" sz="1500" dirty="0">
                <a:latin typeface="Arial" charset="0"/>
              </a:rPr>
              <a:t>distinction</a:t>
            </a:r>
            <a:r>
              <a:rPr lang="en-US" altLang="en-US" sz="1500" dirty="0">
                <a:latin typeface="Times New Roman" pitchFamily="18" charset="0"/>
                <a:cs typeface="Times New Roman" pitchFamily="18" charset="0"/>
              </a:rPr>
              <a:t> </a:t>
            </a:r>
            <a:r>
              <a:rPr lang="en-US" altLang="en-US" sz="1500" dirty="0">
                <a:latin typeface="Arial" charset="0"/>
              </a:rPr>
              <a:t>of</a:t>
            </a:r>
            <a:r>
              <a:rPr lang="en-US" altLang="en-US" sz="1500" dirty="0">
                <a:latin typeface="Times New Roman" pitchFamily="18" charset="0"/>
                <a:cs typeface="Times New Roman" pitchFamily="18" charset="0"/>
              </a:rPr>
              <a:t> </a:t>
            </a:r>
            <a:r>
              <a:rPr lang="en-US" altLang="en-US" sz="1500" b="1" dirty="0">
                <a:solidFill>
                  <a:srgbClr val="81AF00"/>
                </a:solidFill>
                <a:latin typeface="Arial" charset="0"/>
              </a:rPr>
              <a:t>global</a:t>
            </a:r>
            <a:r>
              <a:rPr lang="en-US" altLang="en-US" sz="1500" b="1" dirty="0">
                <a:solidFill>
                  <a:srgbClr val="81AF00"/>
                </a:solidFill>
                <a:latin typeface="Times New Roman" pitchFamily="18" charset="0"/>
                <a:cs typeface="Times New Roman" pitchFamily="18" charset="0"/>
              </a:rPr>
              <a:t> </a:t>
            </a:r>
            <a:r>
              <a:rPr lang="en-US" altLang="en-US" sz="1500" b="1" dirty="0">
                <a:solidFill>
                  <a:srgbClr val="81AF00"/>
                </a:solidFill>
                <a:latin typeface="Arial" charset="0"/>
              </a:rPr>
              <a:t>models</a:t>
            </a:r>
            <a:r>
              <a:rPr lang="en-US" altLang="en-US" sz="1500" b="1" dirty="0">
                <a:solidFill>
                  <a:srgbClr val="81AF00"/>
                </a:solidFill>
                <a:latin typeface="Times New Roman" pitchFamily="18" charset="0"/>
                <a:cs typeface="Times New Roman" pitchFamily="18" charset="0"/>
              </a:rPr>
              <a:t> </a:t>
            </a:r>
            <a:r>
              <a:rPr lang="en-US" altLang="en-US" sz="1500" dirty="0">
                <a:latin typeface="Arial" charset="0"/>
              </a:rPr>
              <a:t>and</a:t>
            </a:r>
            <a:r>
              <a:rPr lang="en-US" altLang="en-US" sz="1500" dirty="0">
                <a:latin typeface="Times New Roman" pitchFamily="18" charset="0"/>
                <a:cs typeface="Times New Roman" pitchFamily="18" charset="0"/>
              </a:rPr>
              <a:t> </a:t>
            </a:r>
            <a:r>
              <a:rPr lang="en-US" altLang="en-US" sz="1500" b="1" dirty="0">
                <a:solidFill>
                  <a:srgbClr val="81AF00"/>
                </a:solidFill>
                <a:latin typeface="Arial" charset="0"/>
              </a:rPr>
              <a:t>local</a:t>
            </a:r>
            <a:r>
              <a:rPr lang="en-US" altLang="en-US" sz="1500" b="1" dirty="0">
                <a:solidFill>
                  <a:srgbClr val="81AF00"/>
                </a:solidFill>
                <a:latin typeface="Times New Roman" pitchFamily="18" charset="0"/>
                <a:cs typeface="Times New Roman" pitchFamily="18" charset="0"/>
              </a:rPr>
              <a:t> </a:t>
            </a:r>
            <a:r>
              <a:rPr lang="en-US" altLang="en-US" sz="1500" b="1" dirty="0">
                <a:solidFill>
                  <a:srgbClr val="81AF00"/>
                </a:solidFill>
                <a:latin typeface="Arial" charset="0"/>
              </a:rPr>
              <a:t>patterns</a:t>
            </a:r>
            <a:r>
              <a:rPr lang="en-US" altLang="en-US" sz="1500" dirty="0">
                <a:latin typeface="Arial" charset="0"/>
              </a:rPr>
              <a:t>.</a:t>
            </a:r>
          </a:p>
        </p:txBody>
      </p:sp>
      <p:grpSp>
        <p:nvGrpSpPr>
          <p:cNvPr id="2" name="Group 1"/>
          <p:cNvGrpSpPr/>
          <p:nvPr/>
        </p:nvGrpSpPr>
        <p:grpSpPr>
          <a:xfrm>
            <a:off x="4588127" y="3226750"/>
            <a:ext cx="3452562" cy="3205241"/>
            <a:chOff x="4588127" y="3226750"/>
            <a:chExt cx="3452562" cy="3205241"/>
          </a:xfrm>
        </p:grpSpPr>
        <p:sp>
          <p:nvSpPr>
            <p:cNvPr id="10249" name="object 9"/>
            <p:cNvSpPr txBox="1">
              <a:spLocks noChangeArrowheads="1"/>
            </p:cNvSpPr>
            <p:nvPr/>
          </p:nvSpPr>
          <p:spPr bwMode="auto">
            <a:xfrm>
              <a:off x="4588127" y="3226750"/>
              <a:ext cx="3294063" cy="2215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73063" indent="-360363" eaLnBrk="0" hangingPunct="0">
                <a:tabLst>
                  <a:tab pos="373063" algn="l"/>
                </a:tabLst>
                <a:defRPr>
                  <a:solidFill>
                    <a:schemeClr val="tx1"/>
                  </a:solidFill>
                  <a:latin typeface="Calibri" pitchFamily="34" charset="0"/>
                  <a:cs typeface="Arial" charset="0"/>
                </a:defRPr>
              </a:lvl1pPr>
              <a:lvl2pPr marL="742950" indent="-285750" eaLnBrk="0" hangingPunct="0">
                <a:tabLst>
                  <a:tab pos="373063" algn="l"/>
                </a:tabLst>
                <a:defRPr>
                  <a:solidFill>
                    <a:schemeClr val="tx1"/>
                  </a:solidFill>
                  <a:latin typeface="Calibri" pitchFamily="34" charset="0"/>
                  <a:cs typeface="Arial" charset="0"/>
                </a:defRPr>
              </a:lvl2pPr>
              <a:lvl3pPr marL="1143000" indent="-228600" eaLnBrk="0" hangingPunct="0">
                <a:tabLst>
                  <a:tab pos="373063" algn="l"/>
                </a:tabLst>
                <a:defRPr>
                  <a:solidFill>
                    <a:schemeClr val="tx1"/>
                  </a:solidFill>
                  <a:latin typeface="Calibri" pitchFamily="34" charset="0"/>
                  <a:cs typeface="Arial" charset="0"/>
                </a:defRPr>
              </a:lvl3pPr>
              <a:lvl4pPr marL="1600200" indent="-228600" eaLnBrk="0" hangingPunct="0">
                <a:tabLst>
                  <a:tab pos="373063" algn="l"/>
                </a:tabLst>
                <a:defRPr>
                  <a:solidFill>
                    <a:schemeClr val="tx1"/>
                  </a:solidFill>
                  <a:latin typeface="Calibri" pitchFamily="34" charset="0"/>
                  <a:cs typeface="Arial" charset="0"/>
                </a:defRPr>
              </a:lvl4pPr>
              <a:lvl5pPr marL="2057400" indent="-228600" eaLnBrk="0" hangingPunct="0">
                <a:tabLst>
                  <a:tab pos="373063"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373063"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373063"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373063"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373063" algn="l"/>
                </a:tabLst>
                <a:defRPr>
                  <a:solidFill>
                    <a:schemeClr val="tx1"/>
                  </a:solidFill>
                  <a:latin typeface="Calibri" pitchFamily="34" charset="0"/>
                  <a:cs typeface="Arial" charset="0"/>
                </a:defRPr>
              </a:lvl9pPr>
            </a:lstStyle>
            <a:p>
              <a:pPr eaLnBrk="1" hangingPunct="1"/>
              <a:r>
                <a:rPr lang="en-US" altLang="en-US" sz="975" dirty="0">
                  <a:latin typeface="Wingdings 3" pitchFamily="18" charset="2"/>
                </a:rPr>
                <a:t></a:t>
              </a:r>
              <a:r>
                <a:rPr lang="en-US" altLang="en-US" sz="975" dirty="0">
                  <a:latin typeface="Times New Roman" pitchFamily="18" charset="0"/>
                  <a:cs typeface="Times New Roman" pitchFamily="18" charset="0"/>
                </a:rPr>
                <a:t>	</a:t>
              </a:r>
              <a:r>
                <a:rPr lang="en-US" altLang="en-US" dirty="0">
                  <a:latin typeface="Arial" charset="0"/>
                </a:rPr>
                <a:t>Make</a:t>
              </a:r>
              <a:r>
                <a:rPr lang="en-US" altLang="en-US" dirty="0">
                  <a:latin typeface="Times New Roman" pitchFamily="18" charset="0"/>
                  <a:cs typeface="Times New Roman" pitchFamily="18" charset="0"/>
                </a:rPr>
                <a:t> </a:t>
              </a:r>
              <a:r>
                <a:rPr lang="en-US" altLang="en-US" dirty="0">
                  <a:latin typeface="Arial" charset="0"/>
                </a:rPr>
                <a:t>statements</a:t>
              </a:r>
              <a:r>
                <a:rPr lang="en-US" altLang="en-US" dirty="0">
                  <a:latin typeface="Times New Roman" pitchFamily="18" charset="0"/>
                  <a:cs typeface="Times New Roman" pitchFamily="18" charset="0"/>
                </a:rPr>
                <a:t> </a:t>
              </a:r>
              <a:r>
                <a:rPr lang="en-US" altLang="en-US" dirty="0">
                  <a:latin typeface="Arial" charset="0"/>
                </a:rPr>
                <a:t>only</a:t>
              </a:r>
              <a:r>
                <a:rPr lang="en-US" altLang="en-US" dirty="0">
                  <a:latin typeface="Times New Roman" pitchFamily="18" charset="0"/>
                  <a:cs typeface="Times New Roman" pitchFamily="18" charset="0"/>
                </a:rPr>
                <a:t> </a:t>
              </a:r>
              <a:r>
                <a:rPr lang="en-US" altLang="en-US" dirty="0">
                  <a:latin typeface="Arial" charset="0"/>
                </a:rPr>
                <a:t>about</a:t>
              </a:r>
              <a:r>
                <a:rPr lang="en-US" altLang="en-US" dirty="0">
                  <a:latin typeface="Times New Roman" pitchFamily="18" charset="0"/>
                  <a:cs typeface="Times New Roman" pitchFamily="18" charset="0"/>
                </a:rPr>
                <a:t> </a:t>
              </a:r>
              <a:r>
                <a:rPr lang="en-US" altLang="en-US" dirty="0">
                  <a:latin typeface="Arial" charset="0"/>
                </a:rPr>
                <a:t>restricted</a:t>
              </a:r>
              <a:r>
                <a:rPr lang="en-US" altLang="en-US" dirty="0">
                  <a:latin typeface="Times New Roman" pitchFamily="18" charset="0"/>
                  <a:cs typeface="Times New Roman" pitchFamily="18" charset="0"/>
                </a:rPr>
                <a:t> </a:t>
              </a:r>
              <a:r>
                <a:rPr lang="en-US" altLang="en-US" dirty="0">
                  <a:latin typeface="Arial" charset="0"/>
                </a:rPr>
                <a:t>regions</a:t>
              </a:r>
              <a:r>
                <a:rPr lang="en-US" altLang="en-US" dirty="0">
                  <a:latin typeface="Times New Roman" pitchFamily="18" charset="0"/>
                  <a:cs typeface="Times New Roman" pitchFamily="18" charset="0"/>
                </a:rPr>
                <a:t> </a:t>
              </a:r>
              <a:r>
                <a:rPr lang="en-US" altLang="en-US" dirty="0">
                  <a:latin typeface="Arial" charset="0"/>
                </a:rPr>
                <a:t>of</a:t>
              </a:r>
              <a:r>
                <a:rPr lang="en-US" altLang="en-US" dirty="0">
                  <a:latin typeface="Times New Roman" pitchFamily="18" charset="0"/>
                  <a:cs typeface="Times New Roman" pitchFamily="18" charset="0"/>
                </a:rPr>
                <a:t> </a:t>
              </a:r>
              <a:r>
                <a:rPr lang="en-US" altLang="en-US" dirty="0">
                  <a:latin typeface="Arial" charset="0"/>
                </a:rPr>
                <a:t>the</a:t>
              </a:r>
              <a:r>
                <a:rPr lang="en-US" altLang="en-US" dirty="0">
                  <a:latin typeface="Times New Roman" pitchFamily="18" charset="0"/>
                  <a:cs typeface="Times New Roman" pitchFamily="18" charset="0"/>
                </a:rPr>
                <a:t> </a:t>
              </a:r>
              <a:r>
                <a:rPr lang="en-US" altLang="en-US" dirty="0">
                  <a:latin typeface="Arial" charset="0"/>
                </a:rPr>
                <a:t>space</a:t>
              </a:r>
              <a:r>
                <a:rPr lang="en-US" altLang="en-US" dirty="0">
                  <a:latin typeface="Times New Roman" pitchFamily="18" charset="0"/>
                  <a:cs typeface="Times New Roman" pitchFamily="18" charset="0"/>
                </a:rPr>
                <a:t> </a:t>
              </a:r>
              <a:r>
                <a:rPr lang="en-US" altLang="en-US" dirty="0">
                  <a:latin typeface="Arial" charset="0"/>
                </a:rPr>
                <a:t>spanned</a:t>
              </a:r>
              <a:r>
                <a:rPr lang="en-US" altLang="en-US" dirty="0">
                  <a:latin typeface="Times New Roman" pitchFamily="18" charset="0"/>
                  <a:cs typeface="Times New Roman" pitchFamily="18" charset="0"/>
                </a:rPr>
                <a:t> </a:t>
              </a:r>
              <a:r>
                <a:rPr lang="en-US" altLang="en-US" dirty="0">
                  <a:latin typeface="Arial" charset="0"/>
                </a:rPr>
                <a:t>by</a:t>
              </a:r>
              <a:r>
                <a:rPr lang="en-US" altLang="en-US" dirty="0">
                  <a:latin typeface="Times New Roman" pitchFamily="18" charset="0"/>
                  <a:cs typeface="Times New Roman" pitchFamily="18" charset="0"/>
                </a:rPr>
                <a:t> </a:t>
              </a:r>
              <a:r>
                <a:rPr lang="en-US" altLang="en-US" dirty="0">
                  <a:latin typeface="Arial" charset="0"/>
                </a:rPr>
                <a:t>the</a:t>
              </a:r>
              <a:r>
                <a:rPr lang="en-US" altLang="en-US" dirty="0">
                  <a:latin typeface="Times New Roman" pitchFamily="18" charset="0"/>
                  <a:cs typeface="Times New Roman" pitchFamily="18" charset="0"/>
                </a:rPr>
                <a:t> </a:t>
              </a:r>
              <a:r>
                <a:rPr lang="en-US" altLang="en-US" dirty="0">
                  <a:latin typeface="Arial" charset="0"/>
                </a:rPr>
                <a:t>variables</a:t>
              </a:r>
            </a:p>
            <a:p>
              <a:pPr eaLnBrk="1" hangingPunct="1"/>
              <a:r>
                <a:rPr lang="en-US" altLang="en-US" sz="975" dirty="0">
                  <a:latin typeface="Wingdings 3" pitchFamily="18" charset="2"/>
                </a:rPr>
                <a:t></a:t>
              </a:r>
              <a:r>
                <a:rPr lang="en-US" altLang="en-US" sz="975" dirty="0">
                  <a:latin typeface="Times New Roman" pitchFamily="18" charset="0"/>
                  <a:cs typeface="Times New Roman" pitchFamily="18" charset="0"/>
                </a:rPr>
                <a:t>	</a:t>
              </a:r>
              <a:r>
                <a:rPr lang="en-US" altLang="en-US" dirty="0">
                  <a:latin typeface="Arial" charset="0"/>
                </a:rPr>
                <a:t>Only</a:t>
              </a:r>
              <a:r>
                <a:rPr lang="en-US" altLang="en-US" dirty="0">
                  <a:latin typeface="Times New Roman" pitchFamily="18" charset="0"/>
                  <a:cs typeface="Times New Roman" pitchFamily="18" charset="0"/>
                </a:rPr>
                <a:t> </a:t>
              </a:r>
              <a:r>
                <a:rPr lang="en-US" altLang="en-US" dirty="0">
                  <a:latin typeface="Arial" charset="0"/>
                </a:rPr>
                <a:t>a</a:t>
              </a:r>
              <a:r>
                <a:rPr lang="en-US" altLang="en-US" dirty="0">
                  <a:latin typeface="Times New Roman" pitchFamily="18" charset="0"/>
                  <a:cs typeface="Times New Roman" pitchFamily="18" charset="0"/>
                </a:rPr>
                <a:t> </a:t>
              </a:r>
              <a:r>
                <a:rPr lang="en-US" altLang="en-US" dirty="0">
                  <a:latin typeface="Arial" charset="0"/>
                </a:rPr>
                <a:t>few</a:t>
              </a:r>
              <a:r>
                <a:rPr lang="en-US" altLang="en-US" dirty="0">
                  <a:latin typeface="Times New Roman" pitchFamily="18" charset="0"/>
                  <a:cs typeface="Times New Roman" pitchFamily="18" charset="0"/>
                </a:rPr>
                <a:t> </a:t>
              </a:r>
              <a:r>
                <a:rPr lang="en-US" altLang="en-US" dirty="0">
                  <a:latin typeface="Arial" charset="0"/>
                </a:rPr>
                <a:t>data</a:t>
              </a:r>
              <a:r>
                <a:rPr lang="en-US" altLang="en-US" dirty="0">
                  <a:latin typeface="Times New Roman" pitchFamily="18" charset="0"/>
                  <a:cs typeface="Times New Roman" pitchFamily="18" charset="0"/>
                </a:rPr>
                <a:t> </a:t>
              </a:r>
              <a:r>
                <a:rPr lang="en-US" altLang="en-US" dirty="0">
                  <a:latin typeface="Arial" charset="0"/>
                </a:rPr>
                <a:t>records</a:t>
              </a:r>
              <a:r>
                <a:rPr lang="en-US" altLang="en-US" dirty="0">
                  <a:latin typeface="Times New Roman" pitchFamily="18" charset="0"/>
                  <a:cs typeface="Times New Roman" pitchFamily="18" charset="0"/>
                </a:rPr>
                <a:t> </a:t>
              </a:r>
              <a:r>
                <a:rPr lang="en-US" altLang="en-US" dirty="0">
                  <a:latin typeface="Arial" charset="0"/>
                </a:rPr>
                <a:t>may</a:t>
              </a:r>
              <a:r>
                <a:rPr lang="en-US" altLang="en-US" dirty="0">
                  <a:latin typeface="Times New Roman" pitchFamily="18" charset="0"/>
                  <a:cs typeface="Times New Roman" pitchFamily="18" charset="0"/>
                </a:rPr>
                <a:t> </a:t>
              </a:r>
              <a:r>
                <a:rPr lang="en-US" altLang="en-US" dirty="0">
                  <a:latin typeface="Arial" charset="0"/>
                </a:rPr>
                <a:t>behave</a:t>
              </a:r>
              <a:r>
                <a:rPr lang="en-US" altLang="en-US" dirty="0">
                  <a:latin typeface="Times New Roman" pitchFamily="18" charset="0"/>
                  <a:cs typeface="Times New Roman" pitchFamily="18" charset="0"/>
                </a:rPr>
                <a:t> </a:t>
              </a:r>
              <a:r>
                <a:rPr lang="en-US" altLang="en-US" dirty="0">
                  <a:latin typeface="Arial" charset="0"/>
                </a:rPr>
                <a:t>in</a:t>
              </a:r>
              <a:r>
                <a:rPr lang="en-US" altLang="en-US" dirty="0">
                  <a:latin typeface="Times New Roman" pitchFamily="18" charset="0"/>
                  <a:cs typeface="Times New Roman" pitchFamily="18" charset="0"/>
                </a:rPr>
                <a:t> </a:t>
              </a:r>
              <a:r>
                <a:rPr lang="en-US" altLang="en-US" dirty="0">
                  <a:latin typeface="Arial" charset="0"/>
                </a:rPr>
                <a:t>the</a:t>
              </a:r>
              <a:r>
                <a:rPr lang="en-US" altLang="en-US" dirty="0">
                  <a:latin typeface="Times New Roman" pitchFamily="18" charset="0"/>
                  <a:cs typeface="Times New Roman" pitchFamily="18" charset="0"/>
                </a:rPr>
                <a:t> </a:t>
              </a:r>
              <a:r>
                <a:rPr lang="en-US" altLang="en-US" dirty="0">
                  <a:latin typeface="Arial" charset="0"/>
                </a:rPr>
                <a:t>specified</a:t>
              </a:r>
              <a:r>
                <a:rPr lang="en-US" altLang="en-US" dirty="0">
                  <a:latin typeface="Times New Roman" pitchFamily="18" charset="0"/>
                  <a:cs typeface="Times New Roman" pitchFamily="18" charset="0"/>
                </a:rPr>
                <a:t> </a:t>
              </a:r>
              <a:r>
                <a:rPr lang="en-US" altLang="en-US" dirty="0">
                  <a:latin typeface="Arial" charset="0"/>
                </a:rPr>
                <a:t>way</a:t>
              </a:r>
            </a:p>
            <a:p>
              <a:pPr eaLnBrk="1" hangingPunct="1"/>
              <a:r>
                <a:rPr lang="en-US" altLang="en-US" sz="975" dirty="0">
                  <a:latin typeface="Wingdings 3" pitchFamily="18" charset="2"/>
                </a:rPr>
                <a:t></a:t>
              </a:r>
              <a:r>
                <a:rPr lang="en-US" altLang="en-US" sz="975" dirty="0">
                  <a:latin typeface="Times New Roman" pitchFamily="18" charset="0"/>
                  <a:cs typeface="Times New Roman" pitchFamily="18" charset="0"/>
                </a:rPr>
                <a:t>	</a:t>
              </a:r>
              <a:r>
                <a:rPr lang="en-US" altLang="en-US" dirty="0">
                  <a:latin typeface="Arial" charset="0"/>
                </a:rPr>
                <a:t>Example</a:t>
              </a:r>
              <a:r>
                <a:rPr lang="en-US" altLang="en-US" dirty="0">
                  <a:latin typeface="Times New Roman" pitchFamily="18" charset="0"/>
                  <a:cs typeface="Times New Roman" pitchFamily="18" charset="0"/>
                </a:rPr>
                <a:t> </a:t>
              </a:r>
              <a:r>
                <a:rPr lang="en-US" altLang="en-US" dirty="0">
                  <a:latin typeface="Arial" charset="0"/>
                </a:rPr>
                <a:t>of</a:t>
              </a:r>
              <a:r>
                <a:rPr lang="en-US" altLang="en-US" dirty="0">
                  <a:latin typeface="Times New Roman" pitchFamily="18" charset="0"/>
                  <a:cs typeface="Times New Roman" pitchFamily="18" charset="0"/>
                </a:rPr>
                <a:t> </a:t>
              </a:r>
              <a:r>
                <a:rPr lang="en-US" altLang="en-US" dirty="0">
                  <a:latin typeface="Arial" charset="0"/>
                </a:rPr>
                <a:t>a</a:t>
              </a:r>
              <a:r>
                <a:rPr lang="en-US" altLang="en-US" dirty="0">
                  <a:latin typeface="Times New Roman" pitchFamily="18" charset="0"/>
                  <a:cs typeface="Times New Roman" pitchFamily="18" charset="0"/>
                </a:rPr>
                <a:t> </a:t>
              </a:r>
              <a:r>
                <a:rPr lang="en-US" altLang="en-US" dirty="0">
                  <a:latin typeface="Arial" charset="0"/>
                </a:rPr>
                <a:t>simple</a:t>
              </a:r>
              <a:r>
                <a:rPr lang="en-US" altLang="en-US" dirty="0">
                  <a:latin typeface="Times New Roman" pitchFamily="18" charset="0"/>
                  <a:cs typeface="Times New Roman" pitchFamily="18" charset="0"/>
                </a:rPr>
                <a:t> </a:t>
              </a:r>
              <a:r>
                <a:rPr lang="en-US" altLang="en-US" dirty="0">
                  <a:latin typeface="Arial" charset="0"/>
                </a:rPr>
                <a:t>pattern</a:t>
              </a:r>
              <a:r>
                <a:rPr lang="en-US" altLang="en-US" dirty="0">
                  <a:latin typeface="Times New Roman" pitchFamily="18" charset="0"/>
                  <a:cs typeface="Times New Roman" pitchFamily="18" charset="0"/>
                </a:rPr>
                <a:t> </a:t>
              </a:r>
              <a:r>
                <a:rPr lang="en-US" altLang="en-US" dirty="0">
                  <a:latin typeface="Arial" charset="0"/>
                </a:rPr>
                <a:t>structure:</a:t>
              </a:r>
            </a:p>
          </p:txBody>
        </p:sp>
        <p:sp>
          <p:nvSpPr>
            <p:cNvPr id="12" name="object 12"/>
            <p:cNvSpPr txBox="1"/>
            <p:nvPr/>
          </p:nvSpPr>
          <p:spPr>
            <a:xfrm>
              <a:off x="4759326" y="5807165"/>
              <a:ext cx="3281363" cy="276999"/>
            </a:xfrm>
            <a:prstGeom prst="rect">
              <a:avLst/>
            </a:prstGeom>
          </p:spPr>
          <p:txBody>
            <a:bodyPr lIns="0" tIns="0" rIns="0" bIns="0">
              <a:spAutoFit/>
            </a:bodyPr>
            <a:lstStyle/>
            <a:p>
              <a:pPr marL="9525" fontAlgn="auto">
                <a:spcBef>
                  <a:spcPts val="0"/>
                </a:spcBef>
                <a:spcAft>
                  <a:spcPts val="0"/>
                </a:spcAft>
                <a:tabLst>
                  <a:tab pos="280035" algn="l"/>
                </a:tabLst>
                <a:defRPr/>
              </a:pPr>
              <a:r>
                <a:rPr sz="1013" dirty="0">
                  <a:latin typeface="Wingdings 3"/>
                  <a:cs typeface="Wingdings 3"/>
                </a:rPr>
                <a:t></a:t>
              </a:r>
              <a:r>
                <a:rPr sz="1013" dirty="0">
                  <a:latin typeface="Times New Roman"/>
                  <a:cs typeface="Times New Roman"/>
                </a:rPr>
                <a:t>	</a:t>
              </a:r>
              <a:r>
                <a:rPr dirty="0">
                  <a:latin typeface="Arial"/>
                  <a:cs typeface="Arial"/>
                </a:rPr>
                <a:t>E</a:t>
              </a:r>
              <a:r>
                <a:rPr spc="-15" dirty="0">
                  <a:latin typeface="Arial"/>
                  <a:cs typeface="Arial"/>
                </a:rPr>
                <a:t>x</a:t>
              </a:r>
              <a:r>
                <a:rPr spc="-8" dirty="0">
                  <a:latin typeface="Arial"/>
                  <a:cs typeface="Arial"/>
                </a:rPr>
                <a:t>a</a:t>
              </a:r>
              <a:r>
                <a:rPr dirty="0">
                  <a:latin typeface="Arial"/>
                  <a:cs typeface="Arial"/>
                </a:rPr>
                <a:t>m</a:t>
              </a:r>
              <a:r>
                <a:rPr spc="-8" dirty="0">
                  <a:latin typeface="Arial"/>
                  <a:cs typeface="Arial"/>
                </a:rPr>
                <a:t>p</a:t>
              </a:r>
              <a:r>
                <a:rPr spc="-4" dirty="0">
                  <a:latin typeface="Arial"/>
                  <a:cs typeface="Arial"/>
                </a:rPr>
                <a:t>l</a:t>
              </a:r>
              <a:r>
                <a:rPr dirty="0">
                  <a:latin typeface="Arial"/>
                  <a:cs typeface="Arial"/>
                </a:rPr>
                <a:t>e</a:t>
              </a:r>
              <a:r>
                <a:rPr spc="49" dirty="0">
                  <a:latin typeface="Times New Roman"/>
                  <a:cs typeface="Times New Roman"/>
                </a:rPr>
                <a:t> </a:t>
              </a:r>
              <a:r>
                <a:rPr spc="-8" dirty="0">
                  <a:latin typeface="Arial"/>
                  <a:cs typeface="Arial"/>
                </a:rPr>
                <a:t>o</a:t>
              </a:r>
              <a:r>
                <a:rPr dirty="0">
                  <a:latin typeface="Arial"/>
                  <a:cs typeface="Arial"/>
                </a:rPr>
                <a:t>f</a:t>
              </a:r>
              <a:r>
                <a:rPr spc="41" dirty="0">
                  <a:latin typeface="Times New Roman"/>
                  <a:cs typeface="Times New Roman"/>
                </a:rPr>
                <a:t> </a:t>
              </a:r>
              <a:r>
                <a:rPr dirty="0">
                  <a:latin typeface="Arial"/>
                  <a:cs typeface="Arial"/>
                </a:rPr>
                <a:t>a</a:t>
              </a:r>
              <a:r>
                <a:rPr spc="34" dirty="0">
                  <a:latin typeface="Times New Roman"/>
                  <a:cs typeface="Times New Roman"/>
                </a:rPr>
                <a:t> </a:t>
              </a:r>
              <a:r>
                <a:rPr dirty="0">
                  <a:latin typeface="Arial"/>
                  <a:cs typeface="Arial"/>
                </a:rPr>
                <a:t>sim</a:t>
              </a:r>
              <a:r>
                <a:rPr spc="-11" dirty="0">
                  <a:latin typeface="Arial"/>
                  <a:cs typeface="Arial"/>
                </a:rPr>
                <a:t>p</a:t>
              </a:r>
              <a:r>
                <a:rPr spc="-4" dirty="0">
                  <a:latin typeface="Arial"/>
                  <a:cs typeface="Arial"/>
                </a:rPr>
                <a:t>l</a:t>
              </a:r>
              <a:r>
                <a:rPr dirty="0">
                  <a:latin typeface="Arial"/>
                  <a:cs typeface="Arial"/>
                </a:rPr>
                <a:t>e</a:t>
              </a:r>
              <a:r>
                <a:rPr spc="38" dirty="0">
                  <a:latin typeface="Times New Roman"/>
                  <a:cs typeface="Times New Roman"/>
                </a:rPr>
                <a:t> </a:t>
              </a:r>
              <a:r>
                <a:rPr spc="-8" dirty="0">
                  <a:latin typeface="Arial"/>
                  <a:cs typeface="Arial"/>
                </a:rPr>
                <a:t>pa</a:t>
              </a:r>
              <a:r>
                <a:rPr dirty="0">
                  <a:latin typeface="Arial"/>
                  <a:cs typeface="Arial"/>
                </a:rPr>
                <a:t>tt</a:t>
              </a:r>
              <a:r>
                <a:rPr spc="-8" dirty="0">
                  <a:latin typeface="Arial"/>
                  <a:cs typeface="Arial"/>
                </a:rPr>
                <a:t>e</a:t>
              </a:r>
              <a:r>
                <a:rPr dirty="0">
                  <a:latin typeface="Arial"/>
                  <a:cs typeface="Arial"/>
                </a:rPr>
                <a:t>r</a:t>
              </a:r>
              <a:r>
                <a:rPr spc="-8" dirty="0">
                  <a:latin typeface="Arial"/>
                  <a:cs typeface="Arial"/>
                </a:rPr>
                <a:t>n</a:t>
              </a:r>
              <a:r>
                <a:rPr dirty="0">
                  <a:latin typeface="Arial"/>
                  <a:cs typeface="Arial"/>
                </a:rPr>
                <a:t>:</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19701" y="5434550"/>
              <a:ext cx="2230916" cy="2318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19700" y="6161821"/>
              <a:ext cx="1989438" cy="2701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194845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object 3"/>
          <p:cNvSpPr>
            <a:spLocks/>
          </p:cNvSpPr>
          <p:nvPr/>
        </p:nvSpPr>
        <p:spPr bwMode="auto">
          <a:xfrm>
            <a:off x="83391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11268" name="object 4"/>
          <p:cNvSpPr>
            <a:spLocks/>
          </p:cNvSpPr>
          <p:nvPr/>
        </p:nvSpPr>
        <p:spPr bwMode="auto">
          <a:xfrm>
            <a:off x="490539" y="5838826"/>
            <a:ext cx="120650" cy="89297"/>
          </a:xfrm>
          <a:custGeom>
            <a:avLst/>
            <a:gdLst>
              <a:gd name="T0" fmla="*/ 0 w 120650"/>
              <a:gd name="T1" fmla="*/ 0 h 119379"/>
              <a:gd name="T2" fmla="*/ 0 w 120650"/>
              <a:gd name="T3" fmla="*/ 118556 h 119379"/>
              <a:gd name="T4" fmla="*/ 120395 w 120650"/>
              <a:gd name="T5" fmla="*/ 59278 h 119379"/>
              <a:gd name="T6" fmla="*/ 0 w 120650"/>
              <a:gd name="T7" fmla="*/ 0 h 1193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650" h="119379">
                <a:moveTo>
                  <a:pt x="0" y="0"/>
                </a:moveTo>
                <a:lnTo>
                  <a:pt x="0" y="118871"/>
                </a:lnTo>
                <a:lnTo>
                  <a:pt x="120395" y="59435"/>
                </a:lnTo>
                <a:lnTo>
                  <a:pt x="0" y="0"/>
                </a:lnTo>
                <a:close/>
              </a:path>
            </a:pathLst>
          </a:custGeom>
          <a:solidFill>
            <a:srgbClr val="99CD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11269" name="object 5"/>
          <p:cNvSpPr txBox="1">
            <a:spLocks noChangeArrowheads="1"/>
          </p:cNvSpPr>
          <p:nvPr/>
        </p:nvSpPr>
        <p:spPr bwMode="auto">
          <a:xfrm>
            <a:off x="1004096" y="2205967"/>
            <a:ext cx="7246937" cy="377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dirty="0">
                <a:solidFill>
                  <a:srgbClr val="91D050"/>
                </a:solidFill>
                <a:latin typeface="Arial" charset="0"/>
              </a:rPr>
              <a:t>► </a:t>
            </a:r>
            <a:r>
              <a:rPr lang="en-US" altLang="en-US" dirty="0">
                <a:latin typeface="Arial" charset="0"/>
              </a:rPr>
              <a:t>Analogy</a:t>
            </a:r>
            <a:r>
              <a:rPr lang="en-US" altLang="en-US" dirty="0">
                <a:latin typeface="Times New Roman" pitchFamily="18" charset="0"/>
                <a:cs typeface="Times New Roman" pitchFamily="18" charset="0"/>
              </a:rPr>
              <a:t> </a:t>
            </a:r>
            <a:r>
              <a:rPr lang="en-US" altLang="en-US" dirty="0">
                <a:latin typeface="Arial" charset="0"/>
              </a:rPr>
              <a:t>(not</a:t>
            </a:r>
            <a:r>
              <a:rPr lang="en-US" altLang="en-US" dirty="0">
                <a:latin typeface="Times New Roman" pitchFamily="18" charset="0"/>
                <a:cs typeface="Times New Roman" pitchFamily="18" charset="0"/>
              </a:rPr>
              <a:t> </a:t>
            </a:r>
            <a:r>
              <a:rPr lang="en-US" altLang="en-US" dirty="0">
                <a:latin typeface="Arial" charset="0"/>
              </a:rPr>
              <a:t>perfect,</a:t>
            </a:r>
            <a:r>
              <a:rPr lang="en-US" altLang="en-US" dirty="0">
                <a:latin typeface="Times New Roman" pitchFamily="18" charset="0"/>
                <a:cs typeface="Times New Roman" pitchFamily="18" charset="0"/>
              </a:rPr>
              <a:t> </a:t>
            </a:r>
            <a:r>
              <a:rPr lang="en-US" altLang="en-US" dirty="0">
                <a:latin typeface="Arial" charset="0"/>
              </a:rPr>
              <a:t>but</a:t>
            </a:r>
            <a:r>
              <a:rPr lang="en-US" altLang="en-US" dirty="0">
                <a:latin typeface="Times New Roman" pitchFamily="18" charset="0"/>
                <a:cs typeface="Times New Roman" pitchFamily="18" charset="0"/>
              </a:rPr>
              <a:t> </a:t>
            </a:r>
            <a:r>
              <a:rPr lang="en-US" altLang="en-US" dirty="0">
                <a:latin typeface="Arial" charset="0"/>
              </a:rPr>
              <a:t>illustrative):</a:t>
            </a:r>
          </a:p>
          <a:p>
            <a:pPr eaLnBrk="1" hangingPunct="1"/>
            <a:endParaRPr lang="en-US" altLang="en-US" dirty="0">
              <a:latin typeface="Arial" charset="0"/>
            </a:endParaRPr>
          </a:p>
          <a:p>
            <a:pPr marL="266700" indent="-257175" eaLnBrk="1" hangingPunct="1">
              <a:spcBef>
                <a:spcPts val="160"/>
              </a:spcBef>
              <a:buFont typeface="Wingdings" panose="05000000000000000000" pitchFamily="2" charset="2"/>
              <a:buChar char="q"/>
            </a:pPr>
            <a:r>
              <a:rPr lang="en-US" altLang="en-US" sz="1500" dirty="0">
                <a:latin typeface="Arial" charset="0"/>
              </a:rPr>
              <a:t>Transmitting</a:t>
            </a:r>
            <a:r>
              <a:rPr lang="en-US" altLang="en-US" sz="1500" dirty="0">
                <a:latin typeface="Times New Roman" pitchFamily="18" charset="0"/>
                <a:cs typeface="Times New Roman" pitchFamily="18" charset="0"/>
              </a:rPr>
              <a:t> </a:t>
            </a:r>
            <a:r>
              <a:rPr lang="en-US" altLang="en-US" sz="1500" dirty="0">
                <a:latin typeface="Arial" charset="0"/>
              </a:rPr>
              <a:t>an</a:t>
            </a:r>
            <a:r>
              <a:rPr lang="en-US" altLang="en-US" sz="1500" dirty="0">
                <a:latin typeface="Times New Roman" pitchFamily="18" charset="0"/>
                <a:cs typeface="Times New Roman" pitchFamily="18" charset="0"/>
              </a:rPr>
              <a:t> </a:t>
            </a:r>
            <a:r>
              <a:rPr lang="en-US" altLang="en-US" sz="1500" dirty="0">
                <a:latin typeface="Arial" charset="0"/>
              </a:rPr>
              <a:t>Image</a:t>
            </a:r>
            <a:r>
              <a:rPr lang="en-US" altLang="en-US" sz="1500" dirty="0">
                <a:latin typeface="Times New Roman" pitchFamily="18" charset="0"/>
                <a:cs typeface="Times New Roman" pitchFamily="18" charset="0"/>
              </a:rPr>
              <a:t> </a:t>
            </a:r>
            <a:r>
              <a:rPr lang="en-US" altLang="en-US" sz="1500" dirty="0">
                <a:latin typeface="Arial" charset="0"/>
              </a:rPr>
              <a:t>I</a:t>
            </a:r>
            <a:r>
              <a:rPr lang="en-US" altLang="en-US" sz="1500" dirty="0">
                <a:latin typeface="Times New Roman" pitchFamily="18" charset="0"/>
                <a:cs typeface="Times New Roman" pitchFamily="18" charset="0"/>
              </a:rPr>
              <a:t> </a:t>
            </a:r>
            <a:r>
              <a:rPr lang="en-US" altLang="en-US" sz="1500" dirty="0">
                <a:latin typeface="Arial" charset="0"/>
              </a:rPr>
              <a:t>from</a:t>
            </a:r>
            <a:r>
              <a:rPr lang="en-US" altLang="en-US" sz="1500" dirty="0">
                <a:latin typeface="Times New Roman" pitchFamily="18" charset="0"/>
                <a:cs typeface="Times New Roman" pitchFamily="18" charset="0"/>
              </a:rPr>
              <a:t> </a:t>
            </a:r>
            <a:r>
              <a:rPr lang="en-US" altLang="en-US" sz="1500" dirty="0">
                <a:latin typeface="Arial" charset="0"/>
              </a:rPr>
              <a:t>a</a:t>
            </a:r>
            <a:r>
              <a:rPr lang="en-US" altLang="en-US" sz="1500" dirty="0">
                <a:latin typeface="Times New Roman" pitchFamily="18" charset="0"/>
                <a:cs typeface="Times New Roman" pitchFamily="18" charset="0"/>
              </a:rPr>
              <a:t> </a:t>
            </a:r>
            <a:r>
              <a:rPr lang="en-US" altLang="en-US" sz="1500" dirty="0">
                <a:latin typeface="Arial" charset="0"/>
              </a:rPr>
              <a:t>transmitter</a:t>
            </a:r>
            <a:r>
              <a:rPr lang="en-US" altLang="en-US" sz="1500" dirty="0">
                <a:latin typeface="Times New Roman" pitchFamily="18" charset="0"/>
                <a:cs typeface="Times New Roman" pitchFamily="18" charset="0"/>
              </a:rPr>
              <a:t> </a:t>
            </a:r>
            <a:r>
              <a:rPr lang="en-US" altLang="en-US" sz="1500" dirty="0">
                <a:latin typeface="Arial" charset="0"/>
              </a:rPr>
              <a:t>T</a:t>
            </a:r>
            <a:r>
              <a:rPr lang="en-US" altLang="en-US" sz="1500" dirty="0">
                <a:latin typeface="Times New Roman" pitchFamily="18" charset="0"/>
                <a:cs typeface="Times New Roman" pitchFamily="18" charset="0"/>
              </a:rPr>
              <a:t> </a:t>
            </a:r>
            <a:r>
              <a:rPr lang="en-US" altLang="en-US" sz="1500" dirty="0">
                <a:latin typeface="Arial" charset="0"/>
              </a:rPr>
              <a:t>to</a:t>
            </a:r>
            <a:r>
              <a:rPr lang="en-US" altLang="en-US" sz="1500" dirty="0">
                <a:latin typeface="Times New Roman" pitchFamily="18" charset="0"/>
                <a:cs typeface="Times New Roman" pitchFamily="18" charset="0"/>
              </a:rPr>
              <a:t> </a:t>
            </a:r>
            <a:r>
              <a:rPr lang="en-US" altLang="en-US" sz="1500" dirty="0">
                <a:latin typeface="Arial" charset="0"/>
              </a:rPr>
              <a:t>a</a:t>
            </a:r>
            <a:r>
              <a:rPr lang="en-US" altLang="en-US" sz="1500" dirty="0">
                <a:latin typeface="Times New Roman" pitchFamily="18" charset="0"/>
                <a:cs typeface="Times New Roman" pitchFamily="18" charset="0"/>
              </a:rPr>
              <a:t> </a:t>
            </a:r>
            <a:r>
              <a:rPr lang="en-US" altLang="en-US" sz="1500" dirty="0">
                <a:latin typeface="Arial" charset="0"/>
              </a:rPr>
              <a:t>receiver</a:t>
            </a:r>
            <a:r>
              <a:rPr lang="en-US" altLang="en-US" sz="1500" dirty="0">
                <a:latin typeface="Times New Roman" pitchFamily="18" charset="0"/>
                <a:cs typeface="Times New Roman" pitchFamily="18" charset="0"/>
              </a:rPr>
              <a:t> </a:t>
            </a:r>
            <a:r>
              <a:rPr lang="en-US" altLang="en-US" sz="1500" dirty="0">
                <a:latin typeface="Arial" charset="0"/>
              </a:rPr>
              <a:t>R</a:t>
            </a:r>
          </a:p>
          <a:p>
            <a:pPr eaLnBrk="1" hangingPunct="1">
              <a:spcBef>
                <a:spcPts val="160"/>
              </a:spcBef>
            </a:pPr>
            <a:r>
              <a:rPr lang="en-US" altLang="en-US" sz="1500" dirty="0">
                <a:latin typeface="Arial" charset="0"/>
              </a:rPr>
              <a:t>	Two</a:t>
            </a:r>
            <a:r>
              <a:rPr lang="en-US" altLang="en-US" sz="1500" dirty="0">
                <a:latin typeface="Times New Roman" pitchFamily="18" charset="0"/>
                <a:cs typeface="Times New Roman" pitchFamily="18" charset="0"/>
              </a:rPr>
              <a:t> </a:t>
            </a:r>
            <a:r>
              <a:rPr lang="en-US" altLang="en-US" sz="1500" dirty="0">
                <a:latin typeface="Arial" charset="0"/>
              </a:rPr>
              <a:t>possible</a:t>
            </a:r>
            <a:r>
              <a:rPr lang="en-US" altLang="en-US" sz="1500" dirty="0">
                <a:latin typeface="Times New Roman" pitchFamily="18" charset="0"/>
                <a:cs typeface="Times New Roman" pitchFamily="18" charset="0"/>
              </a:rPr>
              <a:t> </a:t>
            </a:r>
            <a:r>
              <a:rPr lang="en-US" altLang="en-US" sz="1500" dirty="0">
                <a:latin typeface="Arial" charset="0"/>
              </a:rPr>
              <a:t>strategies:</a:t>
            </a:r>
          </a:p>
          <a:p>
            <a:pPr eaLnBrk="1" hangingPunct="1">
              <a:spcBef>
                <a:spcPts val="150"/>
              </a:spcBef>
            </a:pPr>
            <a:endParaRPr lang="en-US" altLang="en-US" sz="1500" dirty="0">
              <a:latin typeface="Arial" charset="0"/>
            </a:endParaRPr>
          </a:p>
          <a:p>
            <a:pPr lvl="1" eaLnBrk="1" hangingPunct="1">
              <a:spcBef>
                <a:spcPts val="160"/>
              </a:spcBef>
              <a:buSzPct val="75000"/>
              <a:buFont typeface="Arial" charset="0"/>
              <a:buAutoNum type="arabicPeriod"/>
            </a:pPr>
            <a:r>
              <a:rPr lang="en-US" altLang="en-US" dirty="0">
                <a:latin typeface="Arial" charset="0"/>
              </a:rPr>
              <a:t>Transmit</a:t>
            </a:r>
            <a:r>
              <a:rPr lang="en-US" altLang="en-US" dirty="0">
                <a:latin typeface="Times New Roman" pitchFamily="18" charset="0"/>
                <a:cs typeface="Times New Roman" pitchFamily="18" charset="0"/>
              </a:rPr>
              <a:t> </a:t>
            </a:r>
            <a:r>
              <a:rPr lang="en-US" altLang="en-US" dirty="0">
                <a:latin typeface="Arial" charset="0"/>
              </a:rPr>
              <a:t>pixels</a:t>
            </a:r>
            <a:r>
              <a:rPr lang="en-US" altLang="en-US" dirty="0">
                <a:latin typeface="Times New Roman" pitchFamily="18" charset="0"/>
                <a:cs typeface="Times New Roman" pitchFamily="18" charset="0"/>
              </a:rPr>
              <a:t> </a:t>
            </a:r>
            <a:r>
              <a:rPr lang="en-US" altLang="en-US" dirty="0">
                <a:latin typeface="Arial" charset="0"/>
              </a:rPr>
              <a:t>of</a:t>
            </a:r>
            <a:r>
              <a:rPr lang="en-US" altLang="en-US" dirty="0">
                <a:latin typeface="Times New Roman" pitchFamily="18" charset="0"/>
                <a:cs typeface="Times New Roman" pitchFamily="18" charset="0"/>
              </a:rPr>
              <a:t> </a:t>
            </a:r>
            <a:r>
              <a:rPr lang="en-US" altLang="en-US" dirty="0">
                <a:latin typeface="Arial" charset="0"/>
              </a:rPr>
              <a:t>I</a:t>
            </a:r>
            <a:r>
              <a:rPr lang="en-US" altLang="en-US" dirty="0">
                <a:latin typeface="Times New Roman" pitchFamily="18" charset="0"/>
                <a:cs typeface="Times New Roman" pitchFamily="18" charset="0"/>
              </a:rPr>
              <a:t> </a:t>
            </a:r>
            <a:r>
              <a:rPr lang="en-US" altLang="en-US" dirty="0">
                <a:latin typeface="Arial" charset="0"/>
              </a:rPr>
              <a:t>exactly</a:t>
            </a:r>
          </a:p>
          <a:p>
            <a:pPr lvl="1" eaLnBrk="1" hangingPunct="1">
              <a:spcBef>
                <a:spcPts val="141"/>
              </a:spcBef>
              <a:buSzPct val="75000"/>
              <a:buFont typeface="Arial" charset="0"/>
              <a:buAutoNum type="arabicPeriod"/>
            </a:pPr>
            <a:r>
              <a:rPr lang="en-US" altLang="en-US" dirty="0">
                <a:latin typeface="Arial" charset="0"/>
              </a:rPr>
              <a:t>Transmit</a:t>
            </a:r>
            <a:r>
              <a:rPr lang="en-US" altLang="en-US" dirty="0">
                <a:latin typeface="Times New Roman" pitchFamily="18" charset="0"/>
                <a:cs typeface="Times New Roman" pitchFamily="18" charset="0"/>
              </a:rPr>
              <a:t> </a:t>
            </a:r>
            <a:r>
              <a:rPr lang="en-US" altLang="en-US" dirty="0">
                <a:latin typeface="Arial" charset="0"/>
              </a:rPr>
              <a:t>compressed</a:t>
            </a:r>
            <a:r>
              <a:rPr lang="en-US" altLang="en-US" dirty="0">
                <a:latin typeface="Times New Roman" pitchFamily="18" charset="0"/>
                <a:cs typeface="Times New Roman" pitchFamily="18" charset="0"/>
              </a:rPr>
              <a:t> </a:t>
            </a:r>
            <a:r>
              <a:rPr lang="en-US" altLang="en-US" dirty="0">
                <a:latin typeface="Arial" charset="0"/>
              </a:rPr>
              <a:t>version</a:t>
            </a:r>
            <a:r>
              <a:rPr lang="en-US" altLang="en-US" dirty="0">
                <a:latin typeface="Times New Roman" pitchFamily="18" charset="0"/>
                <a:cs typeface="Times New Roman" pitchFamily="18" charset="0"/>
              </a:rPr>
              <a:t> </a:t>
            </a:r>
            <a:r>
              <a:rPr lang="en-US" altLang="en-US" dirty="0">
                <a:latin typeface="Arial" charset="0"/>
              </a:rPr>
              <a:t>of</a:t>
            </a:r>
            <a:r>
              <a:rPr lang="en-US" altLang="en-US" dirty="0">
                <a:latin typeface="Times New Roman" pitchFamily="18" charset="0"/>
                <a:cs typeface="Times New Roman" pitchFamily="18" charset="0"/>
              </a:rPr>
              <a:t> </a:t>
            </a:r>
            <a:r>
              <a:rPr lang="en-US" altLang="en-US" dirty="0">
                <a:latin typeface="Arial" charset="0"/>
              </a:rPr>
              <a:t>I</a:t>
            </a:r>
            <a:r>
              <a:rPr lang="en-US" altLang="en-US" dirty="0">
                <a:latin typeface="Times New Roman" pitchFamily="18" charset="0"/>
                <a:cs typeface="Times New Roman" pitchFamily="18" charset="0"/>
              </a:rPr>
              <a:t> </a:t>
            </a:r>
            <a:r>
              <a:rPr lang="en-US" altLang="en-US" dirty="0">
                <a:latin typeface="Arial" charset="0"/>
              </a:rPr>
              <a:t>(≈ data mining)</a:t>
            </a:r>
          </a:p>
          <a:p>
            <a:pPr marL="266700" indent="-257175" eaLnBrk="1" hangingPunct="1">
              <a:spcBef>
                <a:spcPts val="891"/>
              </a:spcBef>
              <a:buFont typeface="Wingdings" panose="05000000000000000000" pitchFamily="2" charset="2"/>
              <a:buChar char="q"/>
            </a:pPr>
            <a:r>
              <a:rPr lang="en-US" altLang="en-US" sz="1500" dirty="0">
                <a:latin typeface="Arial" charset="0"/>
              </a:rPr>
              <a:t>Compression</a:t>
            </a:r>
            <a:r>
              <a:rPr lang="en-US" altLang="en-US" sz="1500" dirty="0">
                <a:latin typeface="Times New Roman" pitchFamily="18" charset="0"/>
                <a:cs typeface="Times New Roman" pitchFamily="18" charset="0"/>
              </a:rPr>
              <a:t> </a:t>
            </a:r>
            <a:r>
              <a:rPr lang="en-US" altLang="en-US" sz="1500" dirty="0">
                <a:latin typeface="Arial" charset="0"/>
              </a:rPr>
              <a:t>may</a:t>
            </a:r>
            <a:r>
              <a:rPr lang="en-US" altLang="en-US" sz="1500" dirty="0">
                <a:latin typeface="Times New Roman" pitchFamily="18" charset="0"/>
                <a:cs typeface="Times New Roman" pitchFamily="18" charset="0"/>
              </a:rPr>
              <a:t> </a:t>
            </a:r>
            <a:r>
              <a:rPr lang="en-US" altLang="en-US" sz="1500" dirty="0">
                <a:latin typeface="Arial" charset="0"/>
              </a:rPr>
              <a:t>be</a:t>
            </a:r>
            <a:r>
              <a:rPr lang="en-US" altLang="en-US" sz="1500" dirty="0">
                <a:latin typeface="Times New Roman" pitchFamily="18" charset="0"/>
                <a:cs typeface="Times New Roman" pitchFamily="18" charset="0"/>
              </a:rPr>
              <a:t> </a:t>
            </a:r>
            <a:r>
              <a:rPr lang="en-US" altLang="en-US" sz="1500" dirty="0">
                <a:latin typeface="Arial" charset="0"/>
              </a:rPr>
              <a:t>achieved</a:t>
            </a:r>
            <a:r>
              <a:rPr lang="en-US" altLang="en-US" sz="1500" dirty="0">
                <a:latin typeface="Times New Roman" pitchFamily="18" charset="0"/>
                <a:cs typeface="Times New Roman" pitchFamily="18" charset="0"/>
              </a:rPr>
              <a:t> </a:t>
            </a:r>
            <a:r>
              <a:rPr lang="en-US" altLang="en-US" sz="1500" dirty="0">
                <a:latin typeface="Arial" charset="0"/>
              </a:rPr>
              <a:t>by </a:t>
            </a:r>
            <a:r>
              <a:rPr lang="en-US" altLang="en-US" dirty="0">
                <a:latin typeface="Arial" charset="0"/>
              </a:rPr>
              <a:t>transformation</a:t>
            </a:r>
            <a:r>
              <a:rPr lang="en-US" altLang="en-US" dirty="0">
                <a:latin typeface="Times New Roman" pitchFamily="18" charset="0"/>
                <a:cs typeface="Times New Roman" pitchFamily="18" charset="0"/>
              </a:rPr>
              <a:t> </a:t>
            </a:r>
            <a:r>
              <a:rPr lang="en-US" altLang="en-US" dirty="0">
                <a:latin typeface="Arial" charset="0"/>
              </a:rPr>
              <a:t>to</a:t>
            </a:r>
            <a:r>
              <a:rPr lang="en-US" altLang="en-US" dirty="0">
                <a:latin typeface="Times New Roman" pitchFamily="18" charset="0"/>
                <a:cs typeface="Times New Roman" pitchFamily="18" charset="0"/>
              </a:rPr>
              <a:t> </a:t>
            </a:r>
            <a:r>
              <a:rPr lang="en-US" altLang="en-US" dirty="0">
                <a:latin typeface="Arial" charset="0"/>
              </a:rPr>
              <a:t>a</a:t>
            </a:r>
            <a:r>
              <a:rPr lang="en-US" altLang="en-US" dirty="0">
                <a:latin typeface="Times New Roman" pitchFamily="18" charset="0"/>
                <a:cs typeface="Times New Roman" pitchFamily="18" charset="0"/>
              </a:rPr>
              <a:t> </a:t>
            </a:r>
            <a:r>
              <a:rPr lang="en-US" altLang="en-US" dirty="0">
                <a:latin typeface="Arial" charset="0"/>
              </a:rPr>
              <a:t>smaller</a:t>
            </a:r>
            <a:r>
              <a:rPr lang="en-US" altLang="en-US" dirty="0">
                <a:latin typeface="Times New Roman" pitchFamily="18" charset="0"/>
                <a:cs typeface="Times New Roman" pitchFamily="18" charset="0"/>
              </a:rPr>
              <a:t> </a:t>
            </a:r>
            <a:r>
              <a:rPr lang="en-US" altLang="en-US" dirty="0">
                <a:latin typeface="Arial" charset="0"/>
              </a:rPr>
              <a:t>resolution</a:t>
            </a:r>
          </a:p>
          <a:p>
            <a:pPr eaLnBrk="1" hangingPunct="1">
              <a:spcBef>
                <a:spcPts val="150"/>
              </a:spcBef>
            </a:pPr>
            <a:r>
              <a:rPr lang="en-US" altLang="en-US" dirty="0">
                <a:latin typeface="Symbol" pitchFamily="18" charset="2"/>
              </a:rPr>
              <a:t></a:t>
            </a:r>
            <a:r>
              <a:rPr lang="en-US" altLang="en-US" dirty="0">
                <a:latin typeface="Times New Roman" pitchFamily="18" charset="0"/>
                <a:cs typeface="Times New Roman" pitchFamily="18" charset="0"/>
              </a:rPr>
              <a:t> </a:t>
            </a:r>
            <a:r>
              <a:rPr lang="en-US" altLang="en-US" dirty="0">
                <a:latin typeface="Arial" charset="0"/>
              </a:rPr>
              <a:t>reconstruction</a:t>
            </a:r>
            <a:r>
              <a:rPr lang="en-US" altLang="en-US" dirty="0">
                <a:latin typeface="Times New Roman" pitchFamily="18" charset="0"/>
                <a:cs typeface="Times New Roman" pitchFamily="18" charset="0"/>
              </a:rPr>
              <a:t> </a:t>
            </a:r>
            <a:r>
              <a:rPr lang="en-US" altLang="en-US" dirty="0">
                <a:latin typeface="Arial" charset="0"/>
              </a:rPr>
              <a:t>of</a:t>
            </a:r>
            <a:r>
              <a:rPr lang="en-US" altLang="en-US" dirty="0">
                <a:latin typeface="Times New Roman" pitchFamily="18" charset="0"/>
                <a:cs typeface="Times New Roman" pitchFamily="18" charset="0"/>
              </a:rPr>
              <a:t> </a:t>
            </a:r>
            <a:r>
              <a:rPr lang="en-US" altLang="en-US" dirty="0">
                <a:latin typeface="Arial" charset="0"/>
              </a:rPr>
              <a:t>a</a:t>
            </a:r>
            <a:r>
              <a:rPr lang="en-US" altLang="en-US" dirty="0">
                <a:latin typeface="Times New Roman" pitchFamily="18" charset="0"/>
                <a:cs typeface="Times New Roman" pitchFamily="18" charset="0"/>
              </a:rPr>
              <a:t> </a:t>
            </a:r>
            <a:r>
              <a:rPr lang="en-US" altLang="en-US" dirty="0">
                <a:latin typeface="Arial" charset="0"/>
              </a:rPr>
              <a:t>summary</a:t>
            </a:r>
            <a:r>
              <a:rPr lang="en-US" altLang="en-US" dirty="0">
                <a:latin typeface="Times New Roman" pitchFamily="18" charset="0"/>
                <a:cs typeface="Times New Roman" pitchFamily="18" charset="0"/>
              </a:rPr>
              <a:t> </a:t>
            </a:r>
            <a:r>
              <a:rPr lang="en-US" altLang="en-US" dirty="0">
                <a:latin typeface="Arial" charset="0"/>
              </a:rPr>
              <a:t>of</a:t>
            </a:r>
            <a:r>
              <a:rPr lang="en-US" altLang="en-US" dirty="0">
                <a:latin typeface="Times New Roman" pitchFamily="18" charset="0"/>
                <a:cs typeface="Times New Roman" pitchFamily="18" charset="0"/>
              </a:rPr>
              <a:t> </a:t>
            </a:r>
            <a:r>
              <a:rPr lang="en-US" altLang="en-US" dirty="0">
                <a:latin typeface="Arial" charset="0"/>
              </a:rPr>
              <a:t>the</a:t>
            </a:r>
            <a:r>
              <a:rPr lang="en-US" altLang="en-US" dirty="0">
                <a:latin typeface="Times New Roman" pitchFamily="18" charset="0"/>
                <a:cs typeface="Times New Roman" pitchFamily="18" charset="0"/>
              </a:rPr>
              <a:t> </a:t>
            </a:r>
            <a:r>
              <a:rPr lang="en-US" altLang="en-US" dirty="0">
                <a:latin typeface="Arial" charset="0"/>
              </a:rPr>
              <a:t>whole</a:t>
            </a:r>
            <a:r>
              <a:rPr lang="en-US" altLang="en-US" dirty="0">
                <a:latin typeface="Times New Roman" pitchFamily="18" charset="0"/>
                <a:cs typeface="Times New Roman" pitchFamily="18" charset="0"/>
              </a:rPr>
              <a:t> </a:t>
            </a:r>
            <a:r>
              <a:rPr lang="en-US" altLang="en-US" dirty="0">
                <a:latin typeface="Arial" charset="0"/>
              </a:rPr>
              <a:t>picture</a:t>
            </a:r>
            <a:r>
              <a:rPr lang="en-US" altLang="en-US" dirty="0">
                <a:latin typeface="Times New Roman" pitchFamily="18" charset="0"/>
                <a:cs typeface="Times New Roman" pitchFamily="18" charset="0"/>
              </a:rPr>
              <a:t> </a:t>
            </a:r>
            <a:r>
              <a:rPr lang="en-US" altLang="en-US" dirty="0">
                <a:latin typeface="Arial" charset="0"/>
              </a:rPr>
              <a:t>possible</a:t>
            </a:r>
          </a:p>
          <a:p>
            <a:pPr eaLnBrk="1" hangingPunct="1">
              <a:spcBef>
                <a:spcPts val="150"/>
              </a:spcBef>
            </a:pPr>
            <a:r>
              <a:rPr lang="en-US" altLang="en-US" dirty="0">
                <a:latin typeface="Symbol" pitchFamily="18" charset="2"/>
              </a:rPr>
              <a:t></a:t>
            </a:r>
            <a:r>
              <a:rPr lang="en-US" altLang="en-US" dirty="0">
                <a:latin typeface="Times New Roman" pitchFamily="18" charset="0"/>
                <a:cs typeface="Times New Roman" pitchFamily="18" charset="0"/>
              </a:rPr>
              <a:t> </a:t>
            </a:r>
            <a:r>
              <a:rPr lang="en-US" altLang="en-US" dirty="0">
                <a:latin typeface="Arial" charset="0"/>
              </a:rPr>
              <a:t>loss</a:t>
            </a:r>
            <a:r>
              <a:rPr lang="en-US" altLang="en-US" dirty="0">
                <a:latin typeface="Times New Roman" pitchFamily="18" charset="0"/>
                <a:cs typeface="Times New Roman" pitchFamily="18" charset="0"/>
              </a:rPr>
              <a:t> </a:t>
            </a:r>
            <a:r>
              <a:rPr lang="en-US" altLang="en-US" dirty="0">
                <a:latin typeface="Arial" charset="0"/>
              </a:rPr>
              <a:t>in</a:t>
            </a:r>
            <a:r>
              <a:rPr lang="en-US" altLang="en-US" dirty="0">
                <a:latin typeface="Times New Roman" pitchFamily="18" charset="0"/>
                <a:cs typeface="Times New Roman" pitchFamily="18" charset="0"/>
              </a:rPr>
              <a:t> </a:t>
            </a:r>
            <a:r>
              <a:rPr lang="en-US" altLang="en-US" dirty="0">
                <a:latin typeface="Arial" charset="0"/>
              </a:rPr>
              <a:t>fidelity describing</a:t>
            </a:r>
            <a:r>
              <a:rPr lang="en-US" altLang="en-US" dirty="0">
                <a:latin typeface="Times New Roman" pitchFamily="18" charset="0"/>
                <a:cs typeface="Times New Roman" pitchFamily="18" charset="0"/>
              </a:rPr>
              <a:t> </a:t>
            </a:r>
            <a:r>
              <a:rPr lang="en-US" altLang="en-US" dirty="0">
                <a:latin typeface="Arial" charset="0"/>
              </a:rPr>
              <a:t>special</a:t>
            </a:r>
            <a:r>
              <a:rPr lang="en-US" altLang="en-US" dirty="0">
                <a:latin typeface="Times New Roman" pitchFamily="18" charset="0"/>
                <a:cs typeface="Times New Roman" pitchFamily="18" charset="0"/>
              </a:rPr>
              <a:t> </a:t>
            </a:r>
            <a:r>
              <a:rPr lang="en-US" altLang="en-US" dirty="0">
                <a:latin typeface="Arial" charset="0"/>
              </a:rPr>
              <a:t>local</a:t>
            </a:r>
            <a:r>
              <a:rPr lang="en-US" altLang="en-US" dirty="0">
                <a:latin typeface="Times New Roman" pitchFamily="18" charset="0"/>
                <a:cs typeface="Times New Roman" pitchFamily="18" charset="0"/>
              </a:rPr>
              <a:t> </a:t>
            </a:r>
            <a:r>
              <a:rPr lang="en-US" altLang="en-US" dirty="0">
                <a:latin typeface="Arial" charset="0"/>
              </a:rPr>
              <a:t>parts</a:t>
            </a:r>
            <a:r>
              <a:rPr lang="en-US" altLang="en-US" dirty="0">
                <a:latin typeface="Times New Roman" pitchFamily="18" charset="0"/>
                <a:cs typeface="Times New Roman" pitchFamily="18" charset="0"/>
              </a:rPr>
              <a:t> </a:t>
            </a:r>
            <a:r>
              <a:rPr lang="en-US" altLang="en-US" dirty="0">
                <a:latin typeface="Arial" charset="0"/>
              </a:rPr>
              <a:t>of</a:t>
            </a:r>
            <a:r>
              <a:rPr lang="en-US" altLang="en-US" dirty="0">
                <a:latin typeface="Times New Roman" pitchFamily="18" charset="0"/>
                <a:cs typeface="Times New Roman" pitchFamily="18" charset="0"/>
              </a:rPr>
              <a:t> </a:t>
            </a:r>
            <a:r>
              <a:rPr lang="en-US" altLang="en-US" dirty="0">
                <a:latin typeface="Arial" charset="0"/>
              </a:rPr>
              <a:t>the</a:t>
            </a:r>
            <a:r>
              <a:rPr lang="en-US" altLang="en-US" dirty="0">
                <a:latin typeface="Times New Roman" pitchFamily="18" charset="0"/>
                <a:cs typeface="Times New Roman" pitchFamily="18" charset="0"/>
              </a:rPr>
              <a:t> </a:t>
            </a:r>
            <a:r>
              <a:rPr lang="en-US" altLang="en-US" dirty="0">
                <a:latin typeface="Arial" charset="0"/>
              </a:rPr>
              <a:t>image</a:t>
            </a:r>
          </a:p>
          <a:p>
            <a:pPr eaLnBrk="1" hangingPunct="1"/>
            <a:r>
              <a:rPr lang="en-US" altLang="en-US" dirty="0">
                <a:latin typeface="Arial" charset="0"/>
              </a:rPr>
              <a:t>(“partially obscured circular object in the upper left corner of the picture”)</a:t>
            </a:r>
          </a:p>
          <a:p>
            <a:pPr eaLnBrk="1" hangingPunct="1">
              <a:spcBef>
                <a:spcPts val="150"/>
              </a:spcBef>
            </a:pPr>
            <a:r>
              <a:rPr lang="en-US" altLang="en-US" dirty="0">
                <a:latin typeface="Symbol" pitchFamily="18" charset="2"/>
              </a:rPr>
              <a:t></a:t>
            </a:r>
            <a:r>
              <a:rPr lang="en-US" altLang="en-US" dirty="0">
                <a:latin typeface="Times New Roman" pitchFamily="18" charset="0"/>
                <a:cs typeface="Times New Roman" pitchFamily="18" charset="0"/>
              </a:rPr>
              <a:t> </a:t>
            </a:r>
            <a:r>
              <a:rPr lang="en-US" altLang="en-US" dirty="0">
                <a:latin typeface="Arial" charset="0"/>
              </a:rPr>
              <a:t>reconstruction</a:t>
            </a:r>
            <a:r>
              <a:rPr lang="en-US" altLang="en-US" dirty="0">
                <a:latin typeface="Times New Roman" pitchFamily="18" charset="0"/>
                <a:cs typeface="Times New Roman" pitchFamily="18" charset="0"/>
              </a:rPr>
              <a:t> </a:t>
            </a:r>
            <a:r>
              <a:rPr lang="en-US" altLang="en-US" dirty="0">
                <a:latin typeface="Arial" charset="0"/>
              </a:rPr>
              <a:t>of</a:t>
            </a:r>
            <a:r>
              <a:rPr lang="en-US" altLang="en-US" dirty="0">
                <a:latin typeface="Times New Roman" pitchFamily="18" charset="0"/>
                <a:cs typeface="Times New Roman" pitchFamily="18" charset="0"/>
              </a:rPr>
              <a:t> </a:t>
            </a:r>
            <a:r>
              <a:rPr lang="en-US" altLang="en-US" dirty="0">
                <a:latin typeface="Arial" charset="0"/>
              </a:rPr>
              <a:t>a</a:t>
            </a:r>
            <a:r>
              <a:rPr lang="en-US" altLang="en-US" dirty="0">
                <a:latin typeface="Times New Roman" pitchFamily="18" charset="0"/>
                <a:cs typeface="Times New Roman" pitchFamily="18" charset="0"/>
              </a:rPr>
              <a:t> </a:t>
            </a:r>
            <a:r>
              <a:rPr lang="en-US" altLang="en-US" dirty="0">
                <a:latin typeface="Arial" charset="0"/>
              </a:rPr>
              <a:t>summary</a:t>
            </a:r>
            <a:r>
              <a:rPr lang="en-US" altLang="en-US" dirty="0">
                <a:latin typeface="Times New Roman" pitchFamily="18" charset="0"/>
                <a:cs typeface="Times New Roman" pitchFamily="18" charset="0"/>
              </a:rPr>
              <a:t> </a:t>
            </a:r>
            <a:r>
              <a:rPr lang="en-US" altLang="en-US" dirty="0">
                <a:latin typeface="Arial" charset="0"/>
              </a:rPr>
              <a:t>of</a:t>
            </a:r>
            <a:r>
              <a:rPr lang="en-US" altLang="en-US" dirty="0">
                <a:latin typeface="Times New Roman" pitchFamily="18" charset="0"/>
                <a:cs typeface="Times New Roman" pitchFamily="18" charset="0"/>
              </a:rPr>
              <a:t> </a:t>
            </a:r>
            <a:r>
              <a:rPr lang="en-US" altLang="en-US" dirty="0">
                <a:latin typeface="Arial" charset="0"/>
              </a:rPr>
              <a:t>the</a:t>
            </a:r>
            <a:r>
              <a:rPr lang="en-US" altLang="en-US" dirty="0">
                <a:latin typeface="Times New Roman" pitchFamily="18" charset="0"/>
                <a:cs typeface="Times New Roman" pitchFamily="18" charset="0"/>
              </a:rPr>
              <a:t> </a:t>
            </a:r>
            <a:r>
              <a:rPr lang="en-US" altLang="en-US" dirty="0">
                <a:latin typeface="Arial" charset="0"/>
              </a:rPr>
              <a:t>whole</a:t>
            </a:r>
            <a:r>
              <a:rPr lang="en-US" altLang="en-US" dirty="0">
                <a:latin typeface="Times New Roman" pitchFamily="18" charset="0"/>
                <a:cs typeface="Times New Roman" pitchFamily="18" charset="0"/>
              </a:rPr>
              <a:t> </a:t>
            </a:r>
            <a:r>
              <a:rPr lang="en-US" altLang="en-US" dirty="0">
                <a:latin typeface="Arial" charset="0"/>
              </a:rPr>
              <a:t>picture</a:t>
            </a:r>
            <a:r>
              <a:rPr lang="en-US" altLang="en-US" dirty="0">
                <a:latin typeface="Times New Roman" pitchFamily="18" charset="0"/>
                <a:cs typeface="Times New Roman" pitchFamily="18" charset="0"/>
              </a:rPr>
              <a:t> </a:t>
            </a:r>
            <a:r>
              <a:rPr lang="en-US" altLang="en-US" dirty="0">
                <a:latin typeface="Arial" charset="0"/>
              </a:rPr>
              <a:t>not</a:t>
            </a:r>
            <a:r>
              <a:rPr lang="en-US" altLang="en-US" dirty="0">
                <a:latin typeface="Times New Roman" pitchFamily="18" charset="0"/>
                <a:cs typeface="Times New Roman" pitchFamily="18" charset="0"/>
              </a:rPr>
              <a:t> </a:t>
            </a:r>
            <a:r>
              <a:rPr lang="en-US" altLang="en-US" dirty="0">
                <a:latin typeface="Arial" charset="0"/>
              </a:rPr>
              <a:t>possible</a:t>
            </a:r>
          </a:p>
        </p:txBody>
      </p:sp>
      <p:sp>
        <p:nvSpPr>
          <p:cNvPr id="6" name="object 6"/>
          <p:cNvSpPr txBox="1">
            <a:spLocks noGrp="1"/>
          </p:cNvSpPr>
          <p:nvPr>
            <p:ph type="title"/>
          </p:nvPr>
        </p:nvSpPr>
        <p:spPr>
          <a:xfrm>
            <a:off x="3076284" y="434578"/>
            <a:ext cx="5678778" cy="994172"/>
          </a:xfrm>
        </p:spPr>
        <p:txBody>
          <a:bodyPr vert="horz" wrap="square" lIns="91440" tIns="160025" rIns="91440" bIns="45720" numCol="1" rtlCol="0" anchor="ctr" anchorCtr="0" compatLnSpc="1">
            <a:prstTxWarp prst="textNoShape">
              <a:avLst/>
            </a:prstTxWarp>
          </a:bodyPr>
          <a:lstStyle/>
          <a:p>
            <a:pPr marL="9525" fontAlgn="auto">
              <a:spcBef>
                <a:spcPts val="0"/>
              </a:spcBef>
              <a:spcAft>
                <a:spcPts val="0"/>
              </a:spcAft>
              <a:defRPr/>
            </a:pPr>
            <a:r>
              <a:rPr spc="-8" dirty="0"/>
              <a:t>Ill</a:t>
            </a:r>
            <a:r>
              <a:rPr spc="-19" dirty="0"/>
              <a:t>u</a:t>
            </a:r>
            <a:r>
              <a:rPr spc="-8" dirty="0"/>
              <a:t>strati</a:t>
            </a:r>
            <a:r>
              <a:rPr spc="-11" dirty="0"/>
              <a:t>o</a:t>
            </a:r>
            <a:r>
              <a:rPr spc="-15" dirty="0"/>
              <a:t>n</a:t>
            </a:r>
            <a:r>
              <a:rPr spc="56" dirty="0">
                <a:latin typeface="Times New Roman"/>
                <a:cs typeface="Times New Roman"/>
              </a:rPr>
              <a:t> </a:t>
            </a:r>
            <a:r>
              <a:rPr spc="-19" dirty="0"/>
              <a:t>o</a:t>
            </a:r>
            <a:r>
              <a:rPr spc="-8" dirty="0"/>
              <a:t>f</a:t>
            </a:r>
            <a:r>
              <a:rPr spc="56" dirty="0">
                <a:latin typeface="Times New Roman"/>
                <a:cs typeface="Times New Roman"/>
              </a:rPr>
              <a:t> </a:t>
            </a:r>
            <a:r>
              <a:rPr spc="-19" dirty="0"/>
              <a:t>m</a:t>
            </a:r>
            <a:r>
              <a:rPr spc="-11" dirty="0"/>
              <a:t>o</a:t>
            </a:r>
            <a:r>
              <a:rPr spc="-19" dirty="0"/>
              <a:t>d</a:t>
            </a:r>
            <a:r>
              <a:rPr spc="-11" dirty="0"/>
              <a:t>e</a:t>
            </a:r>
            <a:r>
              <a:rPr spc="-8" dirty="0"/>
              <a:t>l</a:t>
            </a:r>
            <a:r>
              <a:rPr spc="68" dirty="0">
                <a:latin typeface="Times New Roman"/>
                <a:cs typeface="Times New Roman"/>
              </a:rPr>
              <a:t> </a:t>
            </a:r>
            <a:r>
              <a:rPr spc="-11" dirty="0"/>
              <a:t>v</a:t>
            </a:r>
            <a:r>
              <a:rPr spc="-8" dirty="0"/>
              <a:t>s.</a:t>
            </a:r>
            <a:r>
              <a:rPr spc="41" dirty="0">
                <a:latin typeface="Times New Roman"/>
                <a:cs typeface="Times New Roman"/>
              </a:rPr>
              <a:t> </a:t>
            </a:r>
            <a:r>
              <a:rPr spc="-19" dirty="0"/>
              <a:t>p</a:t>
            </a:r>
            <a:r>
              <a:rPr spc="-11" dirty="0"/>
              <a:t>a</a:t>
            </a:r>
            <a:r>
              <a:rPr spc="-8" dirty="0"/>
              <a:t>tt</a:t>
            </a:r>
            <a:r>
              <a:rPr spc="-11" dirty="0"/>
              <a:t>ern</a:t>
            </a:r>
          </a:p>
        </p:txBody>
      </p:sp>
      <p:sp>
        <p:nvSpPr>
          <p:cNvPr id="11271" name="object 7"/>
          <p:cNvSpPr>
            <a:spLocks noChangeArrowheads="1"/>
          </p:cNvSpPr>
          <p:nvPr/>
        </p:nvSpPr>
        <p:spPr bwMode="auto">
          <a:xfrm>
            <a:off x="7088188" y="2900362"/>
            <a:ext cx="1701800" cy="958454"/>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altLang="en-US"/>
          </a:p>
        </p:txBody>
      </p:sp>
      <p:sp>
        <p:nvSpPr>
          <p:cNvPr id="11272" name="object 8"/>
          <p:cNvSpPr>
            <a:spLocks noChangeArrowheads="1"/>
          </p:cNvSpPr>
          <p:nvPr/>
        </p:nvSpPr>
        <p:spPr bwMode="auto">
          <a:xfrm>
            <a:off x="7088189" y="1843088"/>
            <a:ext cx="1697037" cy="953691"/>
          </a:xfrm>
          <a:prstGeom prst="rect">
            <a:avLst/>
          </a:prstGeom>
          <a:blipFill dpi="0" rotWithShape="1">
            <a:blip r:embed="rId4"/>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altLang="en-US"/>
          </a:p>
        </p:txBody>
      </p:sp>
      <p:sp>
        <p:nvSpPr>
          <p:cNvPr id="12" name="object 12"/>
          <p:cNvSpPr txBox="1"/>
          <p:nvPr/>
        </p:nvSpPr>
        <p:spPr>
          <a:xfrm>
            <a:off x="8636000" y="5803106"/>
            <a:ext cx="238125" cy="173124"/>
          </a:xfrm>
          <a:prstGeom prst="rect">
            <a:avLst/>
          </a:prstGeom>
        </p:spPr>
        <p:txBody>
          <a:bodyPr lIns="0" tIns="0" rIns="0" bIns="0">
            <a:spAutoFit/>
          </a:bodyPr>
          <a:lstStyle/>
          <a:p>
            <a:pPr marL="9525" fontAlgn="auto">
              <a:spcBef>
                <a:spcPts val="0"/>
              </a:spcBef>
              <a:spcAft>
                <a:spcPts val="0"/>
              </a:spcAft>
              <a:defRPr/>
            </a:pPr>
            <a:r>
              <a:rPr sz="1125" spc="4" dirty="0">
                <a:solidFill>
                  <a:srgbClr val="252525"/>
                </a:solidFill>
                <a:latin typeface="Arial"/>
                <a:cs typeface="Arial"/>
              </a:rPr>
              <a:t>10</a:t>
            </a:r>
            <a:endParaRPr sz="1125">
              <a:latin typeface="Arial"/>
              <a:cs typeface="Arial"/>
            </a:endParaRPr>
          </a:p>
        </p:txBody>
      </p:sp>
    </p:spTree>
    <p:extLst>
      <p:ext uri="{BB962C8B-B14F-4D97-AF65-F5344CB8AC3E}">
        <p14:creationId xmlns:p14="http://schemas.microsoft.com/office/powerpoint/2010/main" val="1375407766"/>
      </p:ext>
    </p:extLst>
  </p:cSld>
  <p:clrMapOvr>
    <a:masterClrMapping/>
  </p:clrMapOvr>
</p:sld>
</file>

<file path=ppt/theme/theme1.xml><?xml version="1.0" encoding="utf-8"?>
<a:theme xmlns:a="http://schemas.openxmlformats.org/drawingml/2006/main" name="Theme1Onlin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Theme1Online</Template>
  <TotalTime>6</TotalTime>
  <Words>2517</Words>
  <Application>Microsoft Office PowerPoint</Application>
  <PresentationFormat>On-screen Show (4:3)</PresentationFormat>
  <Paragraphs>412</Paragraphs>
  <Slides>43</Slides>
  <Notes>40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43</vt:i4>
      </vt:variant>
    </vt:vector>
  </HeadingPairs>
  <TitlesOfParts>
    <vt:vector size="54" baseType="lpstr">
      <vt:lpstr>ＭＳ Ｐゴシック</vt:lpstr>
      <vt:lpstr>ＭＳ Ｐゴシック</vt:lpstr>
      <vt:lpstr>Arial</vt:lpstr>
      <vt:lpstr>Calibri</vt:lpstr>
      <vt:lpstr>Cambria Math</vt:lpstr>
      <vt:lpstr>Edwardian Script ITC</vt:lpstr>
      <vt:lpstr>Symbol</vt:lpstr>
      <vt:lpstr>Times New Roman</vt:lpstr>
      <vt:lpstr>Wingdings</vt:lpstr>
      <vt:lpstr>Wingdings 3</vt:lpstr>
      <vt:lpstr>Theme1Online</vt:lpstr>
      <vt:lpstr>PowerPoint Presentation</vt:lpstr>
      <vt:lpstr>Agenda</vt:lpstr>
      <vt:lpstr>The need for data mining</vt:lpstr>
      <vt:lpstr>Major roots of data mining</vt:lpstr>
      <vt:lpstr>Data mining: definition (1/3)</vt:lpstr>
      <vt:lpstr>Data mining: definition (2/3)</vt:lpstr>
      <vt:lpstr>Data mining: definition (3/3)</vt:lpstr>
      <vt:lpstr>Model vs. pattern</vt:lpstr>
      <vt:lpstr>Illustration of model vs. pattern</vt:lpstr>
      <vt:lpstr>Data mining in the context of the KDD process</vt:lpstr>
      <vt:lpstr>PowerPoint Presentation</vt:lpstr>
      <vt:lpstr>PowerPoint Presentation</vt:lpstr>
      <vt:lpstr>PowerPoint Presentation</vt:lpstr>
      <vt:lpstr>Agenda</vt:lpstr>
      <vt:lpstr>Introduction</vt:lpstr>
      <vt:lpstr>From business problems to data mining</vt:lpstr>
      <vt:lpstr>Classification</vt:lpstr>
      <vt:lpstr>Regression</vt:lpstr>
      <vt:lpstr>Similarity matching</vt:lpstr>
      <vt:lpstr>Clustering</vt:lpstr>
      <vt:lpstr>Co-occurence grouping</vt:lpstr>
      <vt:lpstr>Profiling</vt:lpstr>
      <vt:lpstr>Some more data mining tasks</vt:lpstr>
      <vt:lpstr>Agenda</vt:lpstr>
      <vt:lpstr>Supervised vs. unsupervised</vt:lpstr>
      <vt:lpstr>Supervised and unsupervised techniques</vt:lpstr>
      <vt:lpstr>Examples</vt:lpstr>
      <vt:lpstr>Data mining and its use</vt:lpstr>
      <vt:lpstr>Agenda</vt:lpstr>
      <vt:lpstr>CRISP - DM</vt:lpstr>
      <vt:lpstr>CRISP-DM</vt:lpstr>
      <vt:lpstr>CRISP: Project understanding</vt:lpstr>
      <vt:lpstr>CRISP: Data Understanding</vt:lpstr>
      <vt:lpstr>CRISP: Data preparation</vt:lpstr>
      <vt:lpstr>CRISP: Modeling</vt:lpstr>
      <vt:lpstr>CRISP: Evaluation (1/2)</vt:lpstr>
      <vt:lpstr>CRISP: Evaluation (2/2)</vt:lpstr>
      <vt:lpstr>CRISP: Deployment</vt:lpstr>
      <vt:lpstr>PowerPoint Presentation</vt:lpstr>
      <vt:lpstr>Examples for business questions and DM approaches (1/2)</vt:lpstr>
      <vt:lpstr>Examples for business questions and DM approaches (2/2)</vt:lpstr>
      <vt:lpstr>Conclusion</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Helena Agustin Putri A</dc:creator>
  <cp:lastModifiedBy>Helena Agustin Putri A</cp:lastModifiedBy>
  <cp:revision>1</cp:revision>
  <dcterms:created xsi:type="dcterms:W3CDTF">2018-11-17T03:57:00Z</dcterms:created>
  <dcterms:modified xsi:type="dcterms:W3CDTF">2018-11-17T04:03:42Z</dcterms:modified>
</cp:coreProperties>
</file>