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</p:sldIdLst>
  <p:sldSz cx="9001125" cy="5400675"/>
  <p:notesSz cx="6858000" cy="9144000"/>
  <p:defaultTextStyle>
    <a:defPPr>
      <a:defRPr lang="en-US"/>
    </a:defPPr>
    <a:lvl1pPr marL="0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4549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9097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3643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38190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72736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07288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41834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76381" algn="l" defTabSz="8690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2" y="-523"/>
      </p:cViewPr>
      <p:guideLst>
        <p:guide orient="horz" pos="1701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7AE04-2EAD-4816-BB9B-B5471DE9FA36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3C3F2-CBA6-43E8-B9CD-C89EA8F4D8D1}">
      <dgm:prSet phldrT="[Text]"/>
      <dgm:spPr/>
      <dgm:t>
        <a:bodyPr/>
        <a:lstStyle/>
        <a:p>
          <a:r>
            <a:rPr lang="ar-EG" dirty="0" smtClean="0"/>
            <a:t>النصوص</a:t>
          </a:r>
          <a:endParaRPr lang="en-US" dirty="0"/>
        </a:p>
      </dgm:t>
    </dgm:pt>
    <dgm:pt modelId="{1FAB116C-2B64-42CE-8EE9-00363BC0AA2D}" type="parTrans" cxnId="{E5339ED8-91C0-4296-B5CA-0B1D2ED70EAA}">
      <dgm:prSet/>
      <dgm:spPr/>
      <dgm:t>
        <a:bodyPr/>
        <a:lstStyle/>
        <a:p>
          <a:endParaRPr lang="en-US"/>
        </a:p>
      </dgm:t>
    </dgm:pt>
    <dgm:pt modelId="{0AB7FD32-B851-4C6A-A0CD-E5A86788A53E}" type="sibTrans" cxnId="{E5339ED8-91C0-4296-B5CA-0B1D2ED70EAA}">
      <dgm:prSet/>
      <dgm:spPr/>
      <dgm:t>
        <a:bodyPr/>
        <a:lstStyle/>
        <a:p>
          <a:endParaRPr lang="en-US"/>
        </a:p>
      </dgm:t>
    </dgm:pt>
    <dgm:pt modelId="{12CCED7D-24D6-44FA-9BB8-E4F4D647B413}">
      <dgm:prSet phldrT="[Text]"/>
      <dgm:spPr/>
      <dgm:t>
        <a:bodyPr/>
        <a:lstStyle/>
        <a:p>
          <a:r>
            <a:rPr lang="ar-EG" dirty="0" smtClean="0"/>
            <a:t>الصوت</a:t>
          </a:r>
          <a:endParaRPr lang="en-US" dirty="0"/>
        </a:p>
      </dgm:t>
    </dgm:pt>
    <dgm:pt modelId="{564EA209-B113-4513-87AA-80C220527284}" type="parTrans" cxnId="{F5549CBE-19F9-41F3-AA2E-70E6A5605523}">
      <dgm:prSet/>
      <dgm:spPr/>
      <dgm:t>
        <a:bodyPr/>
        <a:lstStyle/>
        <a:p>
          <a:endParaRPr lang="en-US"/>
        </a:p>
      </dgm:t>
    </dgm:pt>
    <dgm:pt modelId="{9DCDFE93-D2B5-48A5-B49C-1E50DF07AFD1}" type="sibTrans" cxnId="{F5549CBE-19F9-41F3-AA2E-70E6A5605523}">
      <dgm:prSet/>
      <dgm:spPr/>
      <dgm:t>
        <a:bodyPr/>
        <a:lstStyle/>
        <a:p>
          <a:endParaRPr lang="en-US"/>
        </a:p>
      </dgm:t>
    </dgm:pt>
    <dgm:pt modelId="{7B5E846A-BE72-4611-A997-689C99664570}">
      <dgm:prSet phldrT="[Text]"/>
      <dgm:spPr/>
      <dgm:t>
        <a:bodyPr/>
        <a:lstStyle/>
        <a:p>
          <a:r>
            <a:rPr lang="ar-EG" dirty="0" smtClean="0"/>
            <a:t>الصور الثابتة</a:t>
          </a:r>
          <a:endParaRPr lang="en-US" dirty="0"/>
        </a:p>
      </dgm:t>
    </dgm:pt>
    <dgm:pt modelId="{8364B451-A19A-4EAB-94E0-03DFDDBB7011}" type="parTrans" cxnId="{3692AF23-F01D-49C3-84EF-4D37828EF589}">
      <dgm:prSet/>
      <dgm:spPr/>
      <dgm:t>
        <a:bodyPr/>
        <a:lstStyle/>
        <a:p>
          <a:endParaRPr lang="en-US"/>
        </a:p>
      </dgm:t>
    </dgm:pt>
    <dgm:pt modelId="{970801AD-4FA0-4273-81FA-15BE5D698AC8}" type="sibTrans" cxnId="{3692AF23-F01D-49C3-84EF-4D37828EF589}">
      <dgm:prSet/>
      <dgm:spPr/>
      <dgm:t>
        <a:bodyPr/>
        <a:lstStyle/>
        <a:p>
          <a:endParaRPr lang="en-US"/>
        </a:p>
      </dgm:t>
    </dgm:pt>
    <dgm:pt modelId="{12AD98BB-4A91-40D2-A67B-D071B4CED379}">
      <dgm:prSet phldrT="[Text]"/>
      <dgm:spPr/>
      <dgm:t>
        <a:bodyPr/>
        <a:lstStyle/>
        <a:p>
          <a:r>
            <a:rPr lang="ar-EG" dirty="0" smtClean="0"/>
            <a:t>الرسوم المتحركة</a:t>
          </a:r>
          <a:endParaRPr lang="en-US" dirty="0"/>
        </a:p>
      </dgm:t>
    </dgm:pt>
    <dgm:pt modelId="{1984B7E2-7B38-4E4C-9BAB-306B89E40C78}" type="parTrans" cxnId="{26CEC315-D61D-4178-BA4E-A0FD3A16DB00}">
      <dgm:prSet/>
      <dgm:spPr/>
      <dgm:t>
        <a:bodyPr/>
        <a:lstStyle/>
        <a:p>
          <a:endParaRPr lang="en-US"/>
        </a:p>
      </dgm:t>
    </dgm:pt>
    <dgm:pt modelId="{E584F7F9-A848-4C14-8A7B-944018E52EA0}" type="sibTrans" cxnId="{26CEC315-D61D-4178-BA4E-A0FD3A16DB00}">
      <dgm:prSet/>
      <dgm:spPr/>
      <dgm:t>
        <a:bodyPr/>
        <a:lstStyle/>
        <a:p>
          <a:endParaRPr lang="en-US"/>
        </a:p>
      </dgm:t>
    </dgm:pt>
    <dgm:pt modelId="{A6B73603-FEC2-43DE-B653-D6B5A94B2F91}">
      <dgm:prSet phldrT="[Text]"/>
      <dgm:spPr/>
      <dgm:t>
        <a:bodyPr/>
        <a:lstStyle/>
        <a:p>
          <a:r>
            <a:rPr lang="ar-EG" dirty="0" smtClean="0"/>
            <a:t>لقطات الفيديو الحية</a:t>
          </a:r>
        </a:p>
      </dgm:t>
    </dgm:pt>
    <dgm:pt modelId="{73FC2B76-1573-4B83-9B88-83080498DEFA}" type="parTrans" cxnId="{BF722954-F116-45F4-872E-1869862FD1A9}">
      <dgm:prSet/>
      <dgm:spPr/>
      <dgm:t>
        <a:bodyPr/>
        <a:lstStyle/>
        <a:p>
          <a:endParaRPr lang="en-US"/>
        </a:p>
      </dgm:t>
    </dgm:pt>
    <dgm:pt modelId="{8210D442-073C-48F9-9AF7-B9343A0896D8}" type="sibTrans" cxnId="{BF722954-F116-45F4-872E-1869862FD1A9}">
      <dgm:prSet/>
      <dgm:spPr/>
      <dgm:t>
        <a:bodyPr/>
        <a:lstStyle/>
        <a:p>
          <a:endParaRPr lang="en-US"/>
        </a:p>
      </dgm:t>
    </dgm:pt>
    <dgm:pt modelId="{AD988B39-A497-445B-9EE2-D2E44861D271}" type="pres">
      <dgm:prSet presAssocID="{8C67AE04-2EAD-4816-BB9B-B5471DE9FA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82217-6BD8-4F2F-BBAA-48195EAD844A}" type="pres">
      <dgm:prSet presAssocID="{8C67AE04-2EAD-4816-BB9B-B5471DE9FA36}" presName="cycle" presStyleCnt="0"/>
      <dgm:spPr/>
    </dgm:pt>
    <dgm:pt modelId="{BE9B5514-D88E-4576-B561-61BBB6CCB688}" type="pres">
      <dgm:prSet presAssocID="{FD93C3F2-CBA6-43E8-B9CD-C89EA8F4D8D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20038-F566-4A36-BBD7-24FBEDFE6E60}" type="pres">
      <dgm:prSet presAssocID="{0AB7FD32-B851-4C6A-A0CD-E5A86788A53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27A2D1D-E4F1-427A-A58B-1B78D279C65A}" type="pres">
      <dgm:prSet presAssocID="{12CCED7D-24D6-44FA-9BB8-E4F4D647B41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E9A84-57AA-4E21-9474-9ACBEF937868}" type="pres">
      <dgm:prSet presAssocID="{7B5E846A-BE72-4611-A997-689C9966457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158A9-8609-40C7-A9A0-FE4FE9290DE2}" type="pres">
      <dgm:prSet presAssocID="{12AD98BB-4A91-40D2-A67B-D071B4CED37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3D16F-3161-470E-A173-E54885F96FA9}" type="pres">
      <dgm:prSet presAssocID="{A6B73603-FEC2-43DE-B653-D6B5A94B2F9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C78CA-30CB-4E69-899C-96EA9F14E080}" type="presOf" srcId="{12CCED7D-24D6-44FA-9BB8-E4F4D647B413}" destId="{C27A2D1D-E4F1-427A-A58B-1B78D279C65A}" srcOrd="0" destOrd="0" presId="urn:microsoft.com/office/officeart/2005/8/layout/cycle3"/>
    <dgm:cxn modelId="{743B9503-E2BC-4425-8591-D2444B88AC96}" type="presOf" srcId="{FD93C3F2-CBA6-43E8-B9CD-C89EA8F4D8D1}" destId="{BE9B5514-D88E-4576-B561-61BBB6CCB688}" srcOrd="0" destOrd="0" presId="urn:microsoft.com/office/officeart/2005/8/layout/cycle3"/>
    <dgm:cxn modelId="{BF722954-F116-45F4-872E-1869862FD1A9}" srcId="{8C67AE04-2EAD-4816-BB9B-B5471DE9FA36}" destId="{A6B73603-FEC2-43DE-B653-D6B5A94B2F91}" srcOrd="4" destOrd="0" parTransId="{73FC2B76-1573-4B83-9B88-83080498DEFA}" sibTransId="{8210D442-073C-48F9-9AF7-B9343A0896D8}"/>
    <dgm:cxn modelId="{BBF10A2A-A65C-436D-A41E-C6843545E6E1}" type="presOf" srcId="{A6B73603-FEC2-43DE-B653-D6B5A94B2F91}" destId="{A703D16F-3161-470E-A173-E54885F96FA9}" srcOrd="0" destOrd="0" presId="urn:microsoft.com/office/officeart/2005/8/layout/cycle3"/>
    <dgm:cxn modelId="{3692AF23-F01D-49C3-84EF-4D37828EF589}" srcId="{8C67AE04-2EAD-4816-BB9B-B5471DE9FA36}" destId="{7B5E846A-BE72-4611-A997-689C99664570}" srcOrd="2" destOrd="0" parTransId="{8364B451-A19A-4EAB-94E0-03DFDDBB7011}" sibTransId="{970801AD-4FA0-4273-81FA-15BE5D698AC8}"/>
    <dgm:cxn modelId="{F5549CBE-19F9-41F3-AA2E-70E6A5605523}" srcId="{8C67AE04-2EAD-4816-BB9B-B5471DE9FA36}" destId="{12CCED7D-24D6-44FA-9BB8-E4F4D647B413}" srcOrd="1" destOrd="0" parTransId="{564EA209-B113-4513-87AA-80C220527284}" sibTransId="{9DCDFE93-D2B5-48A5-B49C-1E50DF07AFD1}"/>
    <dgm:cxn modelId="{1A7115CC-C5C5-4357-B35B-7FF766518075}" type="presOf" srcId="{7B5E846A-BE72-4611-A997-689C99664570}" destId="{43EE9A84-57AA-4E21-9474-9ACBEF937868}" srcOrd="0" destOrd="0" presId="urn:microsoft.com/office/officeart/2005/8/layout/cycle3"/>
    <dgm:cxn modelId="{26CEC315-D61D-4178-BA4E-A0FD3A16DB00}" srcId="{8C67AE04-2EAD-4816-BB9B-B5471DE9FA36}" destId="{12AD98BB-4A91-40D2-A67B-D071B4CED379}" srcOrd="3" destOrd="0" parTransId="{1984B7E2-7B38-4E4C-9BAB-306B89E40C78}" sibTransId="{E584F7F9-A848-4C14-8A7B-944018E52EA0}"/>
    <dgm:cxn modelId="{0717404A-FA8A-4790-9007-68295A14E747}" type="presOf" srcId="{0AB7FD32-B851-4C6A-A0CD-E5A86788A53E}" destId="{E2520038-F566-4A36-BBD7-24FBEDFE6E60}" srcOrd="0" destOrd="0" presId="urn:microsoft.com/office/officeart/2005/8/layout/cycle3"/>
    <dgm:cxn modelId="{6A6CDEF2-7963-4D49-B8F6-84A62998DF00}" type="presOf" srcId="{8C67AE04-2EAD-4816-BB9B-B5471DE9FA36}" destId="{AD988B39-A497-445B-9EE2-D2E44861D271}" srcOrd="0" destOrd="0" presId="urn:microsoft.com/office/officeart/2005/8/layout/cycle3"/>
    <dgm:cxn modelId="{E5339ED8-91C0-4296-B5CA-0B1D2ED70EAA}" srcId="{8C67AE04-2EAD-4816-BB9B-B5471DE9FA36}" destId="{FD93C3F2-CBA6-43E8-B9CD-C89EA8F4D8D1}" srcOrd="0" destOrd="0" parTransId="{1FAB116C-2B64-42CE-8EE9-00363BC0AA2D}" sibTransId="{0AB7FD32-B851-4C6A-A0CD-E5A86788A53E}"/>
    <dgm:cxn modelId="{A01C6728-4019-4EE0-B10D-858A013D651A}" type="presOf" srcId="{12AD98BB-4A91-40D2-A67B-D071B4CED379}" destId="{CCE158A9-8609-40C7-A9A0-FE4FE9290DE2}" srcOrd="0" destOrd="0" presId="urn:microsoft.com/office/officeart/2005/8/layout/cycle3"/>
    <dgm:cxn modelId="{03AB9501-E310-4483-BDF5-FB3A9D239E04}" type="presParOf" srcId="{AD988B39-A497-445B-9EE2-D2E44861D271}" destId="{FFE82217-6BD8-4F2F-BBAA-48195EAD844A}" srcOrd="0" destOrd="0" presId="urn:microsoft.com/office/officeart/2005/8/layout/cycle3"/>
    <dgm:cxn modelId="{F9C242CA-44EA-44EB-AC14-2C8735B64585}" type="presParOf" srcId="{FFE82217-6BD8-4F2F-BBAA-48195EAD844A}" destId="{BE9B5514-D88E-4576-B561-61BBB6CCB688}" srcOrd="0" destOrd="0" presId="urn:microsoft.com/office/officeart/2005/8/layout/cycle3"/>
    <dgm:cxn modelId="{ED9F92E0-BFC5-49C7-A8AF-1F0220F998A8}" type="presParOf" srcId="{FFE82217-6BD8-4F2F-BBAA-48195EAD844A}" destId="{E2520038-F566-4A36-BBD7-24FBEDFE6E60}" srcOrd="1" destOrd="0" presId="urn:microsoft.com/office/officeart/2005/8/layout/cycle3"/>
    <dgm:cxn modelId="{5630EE23-3D43-45D6-900B-56DEB9A30120}" type="presParOf" srcId="{FFE82217-6BD8-4F2F-BBAA-48195EAD844A}" destId="{C27A2D1D-E4F1-427A-A58B-1B78D279C65A}" srcOrd="2" destOrd="0" presId="urn:microsoft.com/office/officeart/2005/8/layout/cycle3"/>
    <dgm:cxn modelId="{BA591FC1-263B-44BD-A2C8-6D74DD40C7BD}" type="presParOf" srcId="{FFE82217-6BD8-4F2F-BBAA-48195EAD844A}" destId="{43EE9A84-57AA-4E21-9474-9ACBEF937868}" srcOrd="3" destOrd="0" presId="urn:microsoft.com/office/officeart/2005/8/layout/cycle3"/>
    <dgm:cxn modelId="{1CA3D991-88FA-4905-9433-A684BB93FE00}" type="presParOf" srcId="{FFE82217-6BD8-4F2F-BBAA-48195EAD844A}" destId="{CCE158A9-8609-40C7-A9A0-FE4FE9290DE2}" srcOrd="4" destOrd="0" presId="urn:microsoft.com/office/officeart/2005/8/layout/cycle3"/>
    <dgm:cxn modelId="{7F21DE76-1CF7-4943-8059-7614B931A127}" type="presParOf" srcId="{FFE82217-6BD8-4F2F-BBAA-48195EAD844A}" destId="{A703D16F-3161-470E-A173-E54885F96FA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6363A-BA4B-44FB-AA59-ACB27BF38A35}" type="doc">
      <dgm:prSet loTypeId="urn:microsoft.com/office/officeart/2005/8/layout/bProcess3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E4468-AD51-43DA-90AF-FBB27503D14C}">
      <dgm:prSet phldrT="[Text]"/>
      <dgm:spPr/>
      <dgm:t>
        <a:bodyPr/>
        <a:lstStyle/>
        <a:p>
          <a:r>
            <a:rPr lang="ar-EG" dirty="0" smtClean="0"/>
            <a:t>التفاعلية</a:t>
          </a:r>
          <a:endParaRPr lang="en-US" dirty="0"/>
        </a:p>
      </dgm:t>
    </dgm:pt>
    <dgm:pt modelId="{D4EEEFFB-0ECF-4F98-9F79-C455EB12F489}" type="parTrans" cxnId="{7336FE89-D33B-4A2B-8E32-3DA0CA977C1F}">
      <dgm:prSet/>
      <dgm:spPr/>
      <dgm:t>
        <a:bodyPr/>
        <a:lstStyle/>
        <a:p>
          <a:endParaRPr lang="en-US"/>
        </a:p>
      </dgm:t>
    </dgm:pt>
    <dgm:pt modelId="{68C3CF69-668C-4EBB-9CFA-D89EDE2C3604}" type="sibTrans" cxnId="{7336FE89-D33B-4A2B-8E32-3DA0CA977C1F}">
      <dgm:prSet/>
      <dgm:spPr/>
      <dgm:t>
        <a:bodyPr/>
        <a:lstStyle/>
        <a:p>
          <a:endParaRPr lang="en-US"/>
        </a:p>
      </dgm:t>
    </dgm:pt>
    <dgm:pt modelId="{3A926E62-C116-42DB-B038-B3314E8AF2F8}">
      <dgm:prSet phldrT="[Text]"/>
      <dgm:spPr/>
      <dgm:t>
        <a:bodyPr/>
        <a:lstStyle/>
        <a:p>
          <a:r>
            <a:rPr lang="ar-EG" dirty="0" smtClean="0"/>
            <a:t>التكامل</a:t>
          </a:r>
          <a:endParaRPr lang="en-US" dirty="0"/>
        </a:p>
      </dgm:t>
    </dgm:pt>
    <dgm:pt modelId="{0838B68B-9271-468A-A5C6-4599EBED0D86}" type="parTrans" cxnId="{3F384C48-31BE-4DA7-80C8-8946DE54DBE3}">
      <dgm:prSet/>
      <dgm:spPr/>
      <dgm:t>
        <a:bodyPr/>
        <a:lstStyle/>
        <a:p>
          <a:endParaRPr lang="en-US"/>
        </a:p>
      </dgm:t>
    </dgm:pt>
    <dgm:pt modelId="{65486B5A-E5EA-4125-BA39-8B0377464539}" type="sibTrans" cxnId="{3F384C48-31BE-4DA7-80C8-8946DE54DBE3}">
      <dgm:prSet/>
      <dgm:spPr/>
      <dgm:t>
        <a:bodyPr/>
        <a:lstStyle/>
        <a:p>
          <a:endParaRPr lang="en-US"/>
        </a:p>
      </dgm:t>
    </dgm:pt>
    <dgm:pt modelId="{F4EA9FA7-33B8-42FE-A617-D1C6777F2D58}">
      <dgm:prSet phldrT="[Text]"/>
      <dgm:spPr/>
      <dgm:t>
        <a:bodyPr/>
        <a:lstStyle/>
        <a:p>
          <a:r>
            <a:rPr lang="ar-EG" dirty="0" smtClean="0"/>
            <a:t>التنوعية</a:t>
          </a:r>
          <a:endParaRPr lang="en-US" dirty="0"/>
        </a:p>
      </dgm:t>
    </dgm:pt>
    <dgm:pt modelId="{D9814BAE-7AB2-4B65-A397-7B71CBAAE5C5}" type="parTrans" cxnId="{30B99B1C-1965-4FB0-A35E-73B69FA899CB}">
      <dgm:prSet/>
      <dgm:spPr/>
      <dgm:t>
        <a:bodyPr/>
        <a:lstStyle/>
        <a:p>
          <a:endParaRPr lang="en-US"/>
        </a:p>
      </dgm:t>
    </dgm:pt>
    <dgm:pt modelId="{AFD802D4-D814-4DE1-8799-50E8179CB440}" type="sibTrans" cxnId="{30B99B1C-1965-4FB0-A35E-73B69FA899CB}">
      <dgm:prSet/>
      <dgm:spPr/>
      <dgm:t>
        <a:bodyPr/>
        <a:lstStyle/>
        <a:p>
          <a:endParaRPr lang="en-US"/>
        </a:p>
      </dgm:t>
    </dgm:pt>
    <dgm:pt modelId="{DB7BB3FB-8D19-40C2-9436-E7EF1F7F8284}">
      <dgm:prSet phldrT="[Text]"/>
      <dgm:spPr/>
      <dgm:t>
        <a:bodyPr/>
        <a:lstStyle/>
        <a:p>
          <a:r>
            <a:rPr lang="ar-EG" dirty="0" smtClean="0"/>
            <a:t>الإلكترونية والرقمنة</a:t>
          </a:r>
          <a:endParaRPr lang="en-US" dirty="0"/>
        </a:p>
      </dgm:t>
    </dgm:pt>
    <dgm:pt modelId="{0E56417E-475F-4E54-BE34-ACD7D4A47930}" type="parTrans" cxnId="{2BFA6206-AC7F-48D8-A37C-A6993ECF3815}">
      <dgm:prSet/>
      <dgm:spPr/>
      <dgm:t>
        <a:bodyPr/>
        <a:lstStyle/>
        <a:p>
          <a:endParaRPr lang="en-US"/>
        </a:p>
      </dgm:t>
    </dgm:pt>
    <dgm:pt modelId="{1424430B-BE76-4242-BB25-64F78D2E9E2E}" type="sibTrans" cxnId="{2BFA6206-AC7F-48D8-A37C-A6993ECF3815}">
      <dgm:prSet/>
      <dgm:spPr/>
      <dgm:t>
        <a:bodyPr/>
        <a:lstStyle/>
        <a:p>
          <a:endParaRPr lang="en-US"/>
        </a:p>
      </dgm:t>
    </dgm:pt>
    <dgm:pt modelId="{BFAA61A5-5074-4D45-9CA5-A69200DC9232}">
      <dgm:prSet phldrT="[Text]"/>
      <dgm:spPr/>
      <dgm:t>
        <a:bodyPr/>
        <a:lstStyle/>
        <a:p>
          <a:r>
            <a:rPr lang="ar-EG" dirty="0" smtClean="0"/>
            <a:t>التزامنية</a:t>
          </a:r>
          <a:endParaRPr lang="en-US" dirty="0"/>
        </a:p>
      </dgm:t>
    </dgm:pt>
    <dgm:pt modelId="{D3B48331-4792-4239-B2E8-0D0F09A93B29}" type="parTrans" cxnId="{B1F8B1A7-407F-4F16-9ED7-3EDA69B5F8AE}">
      <dgm:prSet/>
      <dgm:spPr/>
      <dgm:t>
        <a:bodyPr/>
        <a:lstStyle/>
        <a:p>
          <a:endParaRPr lang="en-US"/>
        </a:p>
      </dgm:t>
    </dgm:pt>
    <dgm:pt modelId="{B74A9FD9-0D10-458C-8EDF-955B3C656A1D}" type="sibTrans" cxnId="{B1F8B1A7-407F-4F16-9ED7-3EDA69B5F8AE}">
      <dgm:prSet/>
      <dgm:spPr/>
      <dgm:t>
        <a:bodyPr/>
        <a:lstStyle/>
        <a:p>
          <a:endParaRPr lang="en-US"/>
        </a:p>
      </dgm:t>
    </dgm:pt>
    <dgm:pt modelId="{901D2646-8024-4398-B4D7-6BA89590C90B}" type="pres">
      <dgm:prSet presAssocID="{A7A6363A-BA4B-44FB-AA59-ACB27BF38A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FBCEA1-33F2-490F-9522-BF177A6AE600}" type="pres">
      <dgm:prSet presAssocID="{60EE4468-AD51-43DA-90AF-FBB27503D14C}" presName="node" presStyleLbl="node1" presStyleIdx="0" presStyleCnt="5" custLinFactNeighborX="16461" custLinFactNeighborY="-35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12E6E-8253-436B-A258-BF0D9341EE4E}" type="pres">
      <dgm:prSet presAssocID="{68C3CF69-668C-4EBB-9CFA-D89EDE2C360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6249D95-1D45-4630-8890-0449C43780D5}" type="pres">
      <dgm:prSet presAssocID="{68C3CF69-668C-4EBB-9CFA-D89EDE2C3604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5E1FCA2E-1AE5-4108-88F9-6CE0B500A403}" type="pres">
      <dgm:prSet presAssocID="{3A926E62-C116-42DB-B038-B3314E8AF2F8}" presName="node" presStyleLbl="node1" presStyleIdx="1" presStyleCnt="5" custLinFactNeighborX="8480" custLinFactNeighborY="-4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EEDBE-433D-4759-B8F9-632EAE821E6F}" type="pres">
      <dgm:prSet presAssocID="{65486B5A-E5EA-4125-BA39-8B037746453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8773CD6-0A5A-43E7-A1A2-2888B4AAF2A8}" type="pres">
      <dgm:prSet presAssocID="{65486B5A-E5EA-4125-BA39-8B0377464539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064B1B84-FEEA-46A8-985E-EB4F61B34C74}" type="pres">
      <dgm:prSet presAssocID="{F4EA9FA7-33B8-42FE-A617-D1C6777F2D58}" presName="node" presStyleLbl="node1" presStyleIdx="2" presStyleCnt="5" custLinFactNeighborX="280" custLinFactNeighborY="-45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30A73-6D07-4FBF-9278-AC9C0D2E7DC5}" type="pres">
      <dgm:prSet presAssocID="{AFD802D4-D814-4DE1-8799-50E8179CB44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66A007D-8B26-4E43-903E-DCE4DDE31A03}" type="pres">
      <dgm:prSet presAssocID="{AFD802D4-D814-4DE1-8799-50E8179CB440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792CF109-FC17-4667-8B98-09C588155FE0}" type="pres">
      <dgm:prSet presAssocID="{DB7BB3FB-8D19-40C2-9436-E7EF1F7F8284}" presName="node" presStyleLbl="node1" presStyleIdx="3" presStyleCnt="5" custLinFactNeighborX="55368" custLinFactNeighborY="3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82899-12F1-40D6-A7E8-1DC08B9E13CB}" type="pres">
      <dgm:prSet presAssocID="{1424430B-BE76-4242-BB25-64F78D2E9E2E}" presName="sibTrans" presStyleLbl="sibTrans1D1" presStyleIdx="3" presStyleCnt="4"/>
      <dgm:spPr/>
      <dgm:t>
        <a:bodyPr/>
        <a:lstStyle/>
        <a:p>
          <a:endParaRPr lang="en-US"/>
        </a:p>
      </dgm:t>
    </dgm:pt>
    <dgm:pt modelId="{8F0BA031-76D1-4AF5-A7F2-7C7D1FBB8DA6}" type="pres">
      <dgm:prSet presAssocID="{1424430B-BE76-4242-BB25-64F78D2E9E2E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9F4B9BC5-2449-4A9B-A81A-1ED516B3D034}" type="pres">
      <dgm:prSet presAssocID="{BFAA61A5-5074-4D45-9CA5-A69200DC9232}" presName="node" presStyleLbl="node1" presStyleIdx="4" presStyleCnt="5" custLinFactNeighborX="92778" custLinFactNeighborY="9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36FE89-D33B-4A2B-8E32-3DA0CA977C1F}" srcId="{A7A6363A-BA4B-44FB-AA59-ACB27BF38A35}" destId="{60EE4468-AD51-43DA-90AF-FBB27503D14C}" srcOrd="0" destOrd="0" parTransId="{D4EEEFFB-0ECF-4F98-9F79-C455EB12F489}" sibTransId="{68C3CF69-668C-4EBB-9CFA-D89EDE2C3604}"/>
    <dgm:cxn modelId="{1ABB8CD9-B673-4BF1-B0E4-106603D68F1E}" type="presOf" srcId="{65486B5A-E5EA-4125-BA39-8B0377464539}" destId="{9C2EEDBE-433D-4759-B8F9-632EAE821E6F}" srcOrd="0" destOrd="0" presId="urn:microsoft.com/office/officeart/2005/8/layout/bProcess3"/>
    <dgm:cxn modelId="{C9EF7A28-0867-4113-AFAA-EB563CAF9E7F}" type="presOf" srcId="{DB7BB3FB-8D19-40C2-9436-E7EF1F7F8284}" destId="{792CF109-FC17-4667-8B98-09C588155FE0}" srcOrd="0" destOrd="0" presId="urn:microsoft.com/office/officeart/2005/8/layout/bProcess3"/>
    <dgm:cxn modelId="{2E3EDD08-E7ED-43A8-9B48-47EEA2F8688C}" type="presOf" srcId="{68C3CF69-668C-4EBB-9CFA-D89EDE2C3604}" destId="{C7D12E6E-8253-436B-A258-BF0D9341EE4E}" srcOrd="0" destOrd="0" presId="urn:microsoft.com/office/officeart/2005/8/layout/bProcess3"/>
    <dgm:cxn modelId="{5F16964D-2E98-48DF-9181-0B1A5B3E8AF2}" type="presOf" srcId="{60EE4468-AD51-43DA-90AF-FBB27503D14C}" destId="{D4FBCEA1-33F2-490F-9522-BF177A6AE600}" srcOrd="0" destOrd="0" presId="urn:microsoft.com/office/officeart/2005/8/layout/bProcess3"/>
    <dgm:cxn modelId="{84BA4DB7-4185-421F-8BAF-95344D53E3A7}" type="presOf" srcId="{65486B5A-E5EA-4125-BA39-8B0377464539}" destId="{F8773CD6-0A5A-43E7-A1A2-2888B4AAF2A8}" srcOrd="1" destOrd="0" presId="urn:microsoft.com/office/officeart/2005/8/layout/bProcess3"/>
    <dgm:cxn modelId="{AF382846-ED38-45A9-98DB-CB5A9CD561CB}" type="presOf" srcId="{1424430B-BE76-4242-BB25-64F78D2E9E2E}" destId="{8F0BA031-76D1-4AF5-A7F2-7C7D1FBB8DA6}" srcOrd="1" destOrd="0" presId="urn:microsoft.com/office/officeart/2005/8/layout/bProcess3"/>
    <dgm:cxn modelId="{3F384C48-31BE-4DA7-80C8-8946DE54DBE3}" srcId="{A7A6363A-BA4B-44FB-AA59-ACB27BF38A35}" destId="{3A926E62-C116-42DB-B038-B3314E8AF2F8}" srcOrd="1" destOrd="0" parTransId="{0838B68B-9271-468A-A5C6-4599EBED0D86}" sibTransId="{65486B5A-E5EA-4125-BA39-8B0377464539}"/>
    <dgm:cxn modelId="{987E02E4-5376-4E42-B0D8-2C1D0AD8D579}" type="presOf" srcId="{68C3CF69-668C-4EBB-9CFA-D89EDE2C3604}" destId="{66249D95-1D45-4630-8890-0449C43780D5}" srcOrd="1" destOrd="0" presId="urn:microsoft.com/office/officeart/2005/8/layout/bProcess3"/>
    <dgm:cxn modelId="{C377C5AF-5125-47DE-82B0-46A7F14A7B71}" type="presOf" srcId="{3A926E62-C116-42DB-B038-B3314E8AF2F8}" destId="{5E1FCA2E-1AE5-4108-88F9-6CE0B500A403}" srcOrd="0" destOrd="0" presId="urn:microsoft.com/office/officeart/2005/8/layout/bProcess3"/>
    <dgm:cxn modelId="{30B99B1C-1965-4FB0-A35E-73B69FA899CB}" srcId="{A7A6363A-BA4B-44FB-AA59-ACB27BF38A35}" destId="{F4EA9FA7-33B8-42FE-A617-D1C6777F2D58}" srcOrd="2" destOrd="0" parTransId="{D9814BAE-7AB2-4B65-A397-7B71CBAAE5C5}" sibTransId="{AFD802D4-D814-4DE1-8799-50E8179CB440}"/>
    <dgm:cxn modelId="{0AF2300D-F2AA-44C5-9129-19F052B40DA3}" type="presOf" srcId="{AFD802D4-D814-4DE1-8799-50E8179CB440}" destId="{566A007D-8B26-4E43-903E-DCE4DDE31A03}" srcOrd="1" destOrd="0" presId="urn:microsoft.com/office/officeart/2005/8/layout/bProcess3"/>
    <dgm:cxn modelId="{B9CC198F-28A4-45B0-9109-4E4CB3BA71DC}" type="presOf" srcId="{AFD802D4-D814-4DE1-8799-50E8179CB440}" destId="{11830A73-6D07-4FBF-9278-AC9C0D2E7DC5}" srcOrd="0" destOrd="0" presId="urn:microsoft.com/office/officeart/2005/8/layout/bProcess3"/>
    <dgm:cxn modelId="{FD3860AF-155E-42D0-8B5C-C5C11C85C8CD}" type="presOf" srcId="{F4EA9FA7-33B8-42FE-A617-D1C6777F2D58}" destId="{064B1B84-FEEA-46A8-985E-EB4F61B34C74}" srcOrd="0" destOrd="0" presId="urn:microsoft.com/office/officeart/2005/8/layout/bProcess3"/>
    <dgm:cxn modelId="{B2115560-4F07-4914-ACCD-52FD89F9B5D2}" type="presOf" srcId="{BFAA61A5-5074-4D45-9CA5-A69200DC9232}" destId="{9F4B9BC5-2449-4A9B-A81A-1ED516B3D034}" srcOrd="0" destOrd="0" presId="urn:microsoft.com/office/officeart/2005/8/layout/bProcess3"/>
    <dgm:cxn modelId="{B1F8B1A7-407F-4F16-9ED7-3EDA69B5F8AE}" srcId="{A7A6363A-BA4B-44FB-AA59-ACB27BF38A35}" destId="{BFAA61A5-5074-4D45-9CA5-A69200DC9232}" srcOrd="4" destOrd="0" parTransId="{D3B48331-4792-4239-B2E8-0D0F09A93B29}" sibTransId="{B74A9FD9-0D10-458C-8EDF-955B3C656A1D}"/>
    <dgm:cxn modelId="{2BFA6206-AC7F-48D8-A37C-A6993ECF3815}" srcId="{A7A6363A-BA4B-44FB-AA59-ACB27BF38A35}" destId="{DB7BB3FB-8D19-40C2-9436-E7EF1F7F8284}" srcOrd="3" destOrd="0" parTransId="{0E56417E-475F-4E54-BE34-ACD7D4A47930}" sibTransId="{1424430B-BE76-4242-BB25-64F78D2E9E2E}"/>
    <dgm:cxn modelId="{BDDF5F48-3E06-4E1B-B8D4-768C846E7F52}" type="presOf" srcId="{1424430B-BE76-4242-BB25-64F78D2E9E2E}" destId="{E2982899-12F1-40D6-A7E8-1DC08B9E13CB}" srcOrd="0" destOrd="0" presId="urn:microsoft.com/office/officeart/2005/8/layout/bProcess3"/>
    <dgm:cxn modelId="{D02513DB-13E8-4CDA-8E29-98A2F26BD222}" type="presOf" srcId="{A7A6363A-BA4B-44FB-AA59-ACB27BF38A35}" destId="{901D2646-8024-4398-B4D7-6BA89590C90B}" srcOrd="0" destOrd="0" presId="urn:microsoft.com/office/officeart/2005/8/layout/bProcess3"/>
    <dgm:cxn modelId="{97FC15F0-95C1-4954-B5D9-8B162B877F6C}" type="presParOf" srcId="{901D2646-8024-4398-B4D7-6BA89590C90B}" destId="{D4FBCEA1-33F2-490F-9522-BF177A6AE600}" srcOrd="0" destOrd="0" presId="urn:microsoft.com/office/officeart/2005/8/layout/bProcess3"/>
    <dgm:cxn modelId="{8CCB7008-46C8-483A-B4BD-21813DE3213A}" type="presParOf" srcId="{901D2646-8024-4398-B4D7-6BA89590C90B}" destId="{C7D12E6E-8253-436B-A258-BF0D9341EE4E}" srcOrd="1" destOrd="0" presId="urn:microsoft.com/office/officeart/2005/8/layout/bProcess3"/>
    <dgm:cxn modelId="{3DFF73D5-3A58-4B83-B0C4-6447B32E580F}" type="presParOf" srcId="{C7D12E6E-8253-436B-A258-BF0D9341EE4E}" destId="{66249D95-1D45-4630-8890-0449C43780D5}" srcOrd="0" destOrd="0" presId="urn:microsoft.com/office/officeart/2005/8/layout/bProcess3"/>
    <dgm:cxn modelId="{B3590090-86AF-460E-9F05-48E22E7D06DA}" type="presParOf" srcId="{901D2646-8024-4398-B4D7-6BA89590C90B}" destId="{5E1FCA2E-1AE5-4108-88F9-6CE0B500A403}" srcOrd="2" destOrd="0" presId="urn:microsoft.com/office/officeart/2005/8/layout/bProcess3"/>
    <dgm:cxn modelId="{8CFCA3E1-45D8-4803-9DA7-D610CE3BFBC6}" type="presParOf" srcId="{901D2646-8024-4398-B4D7-6BA89590C90B}" destId="{9C2EEDBE-433D-4759-B8F9-632EAE821E6F}" srcOrd="3" destOrd="0" presId="urn:microsoft.com/office/officeart/2005/8/layout/bProcess3"/>
    <dgm:cxn modelId="{CF34EAF1-1FF2-4D0A-A470-054E3D733B5F}" type="presParOf" srcId="{9C2EEDBE-433D-4759-B8F9-632EAE821E6F}" destId="{F8773CD6-0A5A-43E7-A1A2-2888B4AAF2A8}" srcOrd="0" destOrd="0" presId="urn:microsoft.com/office/officeart/2005/8/layout/bProcess3"/>
    <dgm:cxn modelId="{A0F28127-E0C7-42C0-BA27-3DF0A7701B2D}" type="presParOf" srcId="{901D2646-8024-4398-B4D7-6BA89590C90B}" destId="{064B1B84-FEEA-46A8-985E-EB4F61B34C74}" srcOrd="4" destOrd="0" presId="urn:microsoft.com/office/officeart/2005/8/layout/bProcess3"/>
    <dgm:cxn modelId="{3C9A1DA5-3951-41BA-A3CB-85DFBF62D955}" type="presParOf" srcId="{901D2646-8024-4398-B4D7-6BA89590C90B}" destId="{11830A73-6D07-4FBF-9278-AC9C0D2E7DC5}" srcOrd="5" destOrd="0" presId="urn:microsoft.com/office/officeart/2005/8/layout/bProcess3"/>
    <dgm:cxn modelId="{8D07B29B-1CAA-4532-985F-21407F0D1C34}" type="presParOf" srcId="{11830A73-6D07-4FBF-9278-AC9C0D2E7DC5}" destId="{566A007D-8B26-4E43-903E-DCE4DDE31A03}" srcOrd="0" destOrd="0" presId="urn:microsoft.com/office/officeart/2005/8/layout/bProcess3"/>
    <dgm:cxn modelId="{58383EF8-584A-4D2F-9BD5-45D33B3467D6}" type="presParOf" srcId="{901D2646-8024-4398-B4D7-6BA89590C90B}" destId="{792CF109-FC17-4667-8B98-09C588155FE0}" srcOrd="6" destOrd="0" presId="urn:microsoft.com/office/officeart/2005/8/layout/bProcess3"/>
    <dgm:cxn modelId="{8127C4AF-C008-4843-9D65-BC41ACA7F765}" type="presParOf" srcId="{901D2646-8024-4398-B4D7-6BA89590C90B}" destId="{E2982899-12F1-40D6-A7E8-1DC08B9E13CB}" srcOrd="7" destOrd="0" presId="urn:microsoft.com/office/officeart/2005/8/layout/bProcess3"/>
    <dgm:cxn modelId="{78487D48-810E-4C2A-8C47-2464F13B6FFC}" type="presParOf" srcId="{E2982899-12F1-40D6-A7E8-1DC08B9E13CB}" destId="{8F0BA031-76D1-4AF5-A7F2-7C7D1FBB8DA6}" srcOrd="0" destOrd="0" presId="urn:microsoft.com/office/officeart/2005/8/layout/bProcess3"/>
    <dgm:cxn modelId="{5814636F-CA6C-493B-81AF-BB0FFAA0CE08}" type="presParOf" srcId="{901D2646-8024-4398-B4D7-6BA89590C90B}" destId="{9F4B9BC5-2449-4A9B-A81A-1ED516B3D03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20038-F566-4A36-BBD7-24FBEDFE6E60}">
      <dsp:nvSpPr>
        <dsp:cNvPr id="0" name=""/>
        <dsp:cNvSpPr/>
      </dsp:nvSpPr>
      <dsp:spPr>
        <a:xfrm>
          <a:off x="1715956" y="-18626"/>
          <a:ext cx="3426906" cy="3426906"/>
        </a:xfrm>
        <a:prstGeom prst="circularArrow">
          <a:avLst>
            <a:gd name="adj1" fmla="val 5544"/>
            <a:gd name="adj2" fmla="val 330680"/>
            <a:gd name="adj3" fmla="val 13793569"/>
            <a:gd name="adj4" fmla="val 1737523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9B5514-D88E-4576-B561-61BBB6CCB688}">
      <dsp:nvSpPr>
        <dsp:cNvPr id="0" name=""/>
        <dsp:cNvSpPr/>
      </dsp:nvSpPr>
      <dsp:spPr>
        <a:xfrm>
          <a:off x="2633176" y="2155"/>
          <a:ext cx="1592465" cy="796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/>
            <a:t>النصوص</a:t>
          </a:r>
          <a:endParaRPr lang="en-US" sz="2000" kern="1200" dirty="0"/>
        </a:p>
      </dsp:txBody>
      <dsp:txXfrm>
        <a:off x="2672045" y="41024"/>
        <a:ext cx="1514727" cy="718494"/>
      </dsp:txXfrm>
    </dsp:sp>
    <dsp:sp modelId="{C27A2D1D-E4F1-427A-A58B-1B78D279C65A}">
      <dsp:nvSpPr>
        <dsp:cNvPr id="0" name=""/>
        <dsp:cNvSpPr/>
      </dsp:nvSpPr>
      <dsp:spPr>
        <a:xfrm>
          <a:off x="4023019" y="1011935"/>
          <a:ext cx="1592465" cy="796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/>
            <a:t>الصوت</a:t>
          </a:r>
          <a:endParaRPr lang="en-US" sz="2000" kern="1200" dirty="0"/>
        </a:p>
      </dsp:txBody>
      <dsp:txXfrm>
        <a:off x="4061888" y="1050804"/>
        <a:ext cx="1514727" cy="718494"/>
      </dsp:txXfrm>
    </dsp:sp>
    <dsp:sp modelId="{43EE9A84-57AA-4E21-9474-9ACBEF937868}">
      <dsp:nvSpPr>
        <dsp:cNvPr id="0" name=""/>
        <dsp:cNvSpPr/>
      </dsp:nvSpPr>
      <dsp:spPr>
        <a:xfrm>
          <a:off x="3492147" y="2645793"/>
          <a:ext cx="1592465" cy="796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/>
            <a:t>الصور الثابتة</a:t>
          </a:r>
          <a:endParaRPr lang="en-US" sz="2000" kern="1200" dirty="0"/>
        </a:p>
      </dsp:txBody>
      <dsp:txXfrm>
        <a:off x="3531016" y="2684662"/>
        <a:ext cx="1514727" cy="718494"/>
      </dsp:txXfrm>
    </dsp:sp>
    <dsp:sp modelId="{CCE158A9-8609-40C7-A9A0-FE4FE9290DE2}">
      <dsp:nvSpPr>
        <dsp:cNvPr id="0" name=""/>
        <dsp:cNvSpPr/>
      </dsp:nvSpPr>
      <dsp:spPr>
        <a:xfrm>
          <a:off x="1774206" y="2645793"/>
          <a:ext cx="1592465" cy="796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/>
            <a:t>الرسوم المتحركة</a:t>
          </a:r>
          <a:endParaRPr lang="en-US" sz="2000" kern="1200" dirty="0"/>
        </a:p>
      </dsp:txBody>
      <dsp:txXfrm>
        <a:off x="1813075" y="2684662"/>
        <a:ext cx="1514727" cy="718494"/>
      </dsp:txXfrm>
    </dsp:sp>
    <dsp:sp modelId="{A703D16F-3161-470E-A173-E54885F96FA9}">
      <dsp:nvSpPr>
        <dsp:cNvPr id="0" name=""/>
        <dsp:cNvSpPr/>
      </dsp:nvSpPr>
      <dsp:spPr>
        <a:xfrm>
          <a:off x="1243334" y="1011935"/>
          <a:ext cx="1592465" cy="796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/>
            <a:t>لقطات الفيديو الحية</a:t>
          </a:r>
        </a:p>
      </dsp:txBody>
      <dsp:txXfrm>
        <a:off x="1282203" y="1050804"/>
        <a:ext cx="1514727" cy="718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12E6E-8253-436B-A258-BF0D9341EE4E}">
      <dsp:nvSpPr>
        <dsp:cNvPr id="0" name=""/>
        <dsp:cNvSpPr/>
      </dsp:nvSpPr>
      <dsp:spPr>
        <a:xfrm>
          <a:off x="2242885" y="487382"/>
          <a:ext cx="2362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2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4358" y="531059"/>
        <a:ext cx="13344" cy="4087"/>
      </dsp:txXfrm>
    </dsp:sp>
    <dsp:sp modelId="{D4FBCEA1-33F2-490F-9522-BF177A6AE600}">
      <dsp:nvSpPr>
        <dsp:cNvPr id="0" name=""/>
        <dsp:cNvSpPr/>
      </dsp:nvSpPr>
      <dsp:spPr>
        <a:xfrm>
          <a:off x="467675" y="0"/>
          <a:ext cx="1777009" cy="106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kern="1200" dirty="0" smtClean="0"/>
            <a:t>التفاعلية</a:t>
          </a:r>
          <a:endParaRPr lang="en-US" sz="2500" kern="1200" dirty="0"/>
        </a:p>
      </dsp:txBody>
      <dsp:txXfrm>
        <a:off x="467675" y="0"/>
        <a:ext cx="1777009" cy="1066205"/>
      </dsp:txXfrm>
    </dsp:sp>
    <dsp:sp modelId="{9C2EEDBE-433D-4759-B8F9-632EAE821E6F}">
      <dsp:nvSpPr>
        <dsp:cNvPr id="0" name=""/>
        <dsp:cNvSpPr/>
      </dsp:nvSpPr>
      <dsp:spPr>
        <a:xfrm>
          <a:off x="4286784" y="487382"/>
          <a:ext cx="232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39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96408" y="531059"/>
        <a:ext cx="13149" cy="4087"/>
      </dsp:txXfrm>
    </dsp:sp>
    <dsp:sp modelId="{5E1FCA2E-1AE5-4108-88F9-6CE0B500A403}">
      <dsp:nvSpPr>
        <dsp:cNvPr id="0" name=""/>
        <dsp:cNvSpPr/>
      </dsp:nvSpPr>
      <dsp:spPr>
        <a:xfrm>
          <a:off x="2511574" y="0"/>
          <a:ext cx="1777009" cy="106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kern="1200" dirty="0" smtClean="0"/>
            <a:t>التكامل</a:t>
          </a:r>
          <a:endParaRPr lang="en-US" sz="2500" kern="1200" dirty="0"/>
        </a:p>
      </dsp:txBody>
      <dsp:txXfrm>
        <a:off x="2511574" y="0"/>
        <a:ext cx="1777009" cy="1066205"/>
      </dsp:txXfrm>
    </dsp:sp>
    <dsp:sp modelId="{11830A73-6D07-4FBF-9278-AC9C0D2E7DC5}">
      <dsp:nvSpPr>
        <dsp:cNvPr id="0" name=""/>
        <dsp:cNvSpPr/>
      </dsp:nvSpPr>
      <dsp:spPr>
        <a:xfrm>
          <a:off x="2047562" y="1064405"/>
          <a:ext cx="3392525" cy="381287"/>
        </a:xfrm>
        <a:custGeom>
          <a:avLst/>
          <a:gdLst/>
          <a:ahLst/>
          <a:cxnLst/>
          <a:rect l="0" t="0" r="0" b="0"/>
          <a:pathLst>
            <a:path>
              <a:moveTo>
                <a:pt x="3392525" y="0"/>
              </a:moveTo>
              <a:lnTo>
                <a:pt x="3392525" y="207743"/>
              </a:lnTo>
              <a:lnTo>
                <a:pt x="0" y="207743"/>
              </a:lnTo>
              <a:lnTo>
                <a:pt x="0" y="38128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58388" y="1253005"/>
        <a:ext cx="170871" cy="4087"/>
      </dsp:txXfrm>
    </dsp:sp>
    <dsp:sp modelId="{064B1B84-FEEA-46A8-985E-EB4F61B34C74}">
      <dsp:nvSpPr>
        <dsp:cNvPr id="0" name=""/>
        <dsp:cNvSpPr/>
      </dsp:nvSpPr>
      <dsp:spPr>
        <a:xfrm>
          <a:off x="4551582" y="0"/>
          <a:ext cx="1777009" cy="106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kern="1200" dirty="0" smtClean="0"/>
            <a:t>التنوعية</a:t>
          </a:r>
          <a:endParaRPr lang="en-US" sz="2500" kern="1200" dirty="0"/>
        </a:p>
      </dsp:txBody>
      <dsp:txXfrm>
        <a:off x="4551582" y="0"/>
        <a:ext cx="1777009" cy="1066205"/>
      </dsp:txXfrm>
    </dsp:sp>
    <dsp:sp modelId="{E2982899-12F1-40D6-A7E8-1DC08B9E13CB}">
      <dsp:nvSpPr>
        <dsp:cNvPr id="0" name=""/>
        <dsp:cNvSpPr/>
      </dsp:nvSpPr>
      <dsp:spPr>
        <a:xfrm>
          <a:off x="2934267" y="1965476"/>
          <a:ext cx="1042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4289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28875" y="2009152"/>
        <a:ext cx="53674" cy="4087"/>
      </dsp:txXfrm>
    </dsp:sp>
    <dsp:sp modelId="{792CF109-FC17-4667-8B98-09C588155FE0}">
      <dsp:nvSpPr>
        <dsp:cNvPr id="0" name=""/>
        <dsp:cNvSpPr/>
      </dsp:nvSpPr>
      <dsp:spPr>
        <a:xfrm>
          <a:off x="1159057" y="1478093"/>
          <a:ext cx="1777009" cy="106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kern="1200" dirty="0" smtClean="0"/>
            <a:t>الإلكترونية والرقمنة</a:t>
          </a:r>
          <a:endParaRPr lang="en-US" sz="2500" kern="1200" dirty="0"/>
        </a:p>
      </dsp:txBody>
      <dsp:txXfrm>
        <a:off x="1159057" y="1478093"/>
        <a:ext cx="1777009" cy="1066205"/>
      </dsp:txXfrm>
    </dsp:sp>
    <dsp:sp modelId="{9F4B9BC5-2449-4A9B-A81A-1ED516B3D034}">
      <dsp:nvSpPr>
        <dsp:cNvPr id="0" name=""/>
        <dsp:cNvSpPr/>
      </dsp:nvSpPr>
      <dsp:spPr>
        <a:xfrm>
          <a:off x="4009558" y="1478093"/>
          <a:ext cx="1777009" cy="106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kern="1200" dirty="0" smtClean="0"/>
            <a:t>التزامنية</a:t>
          </a:r>
          <a:endParaRPr lang="en-US" sz="2500" kern="1200" dirty="0"/>
        </a:p>
      </dsp:txBody>
      <dsp:txXfrm>
        <a:off x="4009558" y="1478093"/>
        <a:ext cx="1777009" cy="1066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93" y="1677720"/>
            <a:ext cx="7650956" cy="1157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181" y="3060386"/>
            <a:ext cx="6300789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5823" y="216285"/>
            <a:ext cx="2025253" cy="4608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67" y="216285"/>
            <a:ext cx="5925741" cy="46080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35" y="3470438"/>
            <a:ext cx="7650956" cy="107263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35" y="2289044"/>
            <a:ext cx="7650956" cy="118139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34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90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036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38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72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07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418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763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63" y="1260160"/>
            <a:ext cx="3975497" cy="356419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84" y="1260160"/>
            <a:ext cx="3975497" cy="356419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66" y="1208915"/>
            <a:ext cx="3977060" cy="50380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549" indent="0">
              <a:buNone/>
              <a:defRPr sz="2100" b="1"/>
            </a:lvl2pPr>
            <a:lvl3pPr marL="869097" indent="0">
              <a:buNone/>
              <a:defRPr sz="1700" b="1"/>
            </a:lvl3pPr>
            <a:lvl4pPr marL="1303643" indent="0">
              <a:buNone/>
              <a:defRPr sz="1700" b="1"/>
            </a:lvl4pPr>
            <a:lvl5pPr marL="1738190" indent="0">
              <a:buNone/>
              <a:defRPr sz="1700" b="1"/>
            </a:lvl5pPr>
            <a:lvl6pPr marL="2172736" indent="0">
              <a:buNone/>
              <a:defRPr sz="1700" b="1"/>
            </a:lvl6pPr>
            <a:lvl7pPr marL="2607288" indent="0">
              <a:buNone/>
              <a:defRPr sz="1700" b="1"/>
            </a:lvl7pPr>
            <a:lvl8pPr marL="3041834" indent="0">
              <a:buNone/>
              <a:defRPr sz="1700" b="1"/>
            </a:lvl8pPr>
            <a:lvl9pPr marL="347638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66" y="1712724"/>
            <a:ext cx="3977060" cy="311163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464" y="1208915"/>
            <a:ext cx="3978621" cy="50380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549" indent="0">
              <a:buNone/>
              <a:defRPr sz="2100" b="1"/>
            </a:lvl2pPr>
            <a:lvl3pPr marL="869097" indent="0">
              <a:buNone/>
              <a:defRPr sz="1700" b="1"/>
            </a:lvl3pPr>
            <a:lvl4pPr marL="1303643" indent="0">
              <a:buNone/>
              <a:defRPr sz="1700" b="1"/>
            </a:lvl4pPr>
            <a:lvl5pPr marL="1738190" indent="0">
              <a:buNone/>
              <a:defRPr sz="1700" b="1"/>
            </a:lvl5pPr>
            <a:lvl6pPr marL="2172736" indent="0">
              <a:buNone/>
              <a:defRPr sz="1700" b="1"/>
            </a:lvl6pPr>
            <a:lvl7pPr marL="2607288" indent="0">
              <a:buNone/>
              <a:defRPr sz="1700" b="1"/>
            </a:lvl7pPr>
            <a:lvl8pPr marL="3041834" indent="0">
              <a:buNone/>
              <a:defRPr sz="1700" b="1"/>
            </a:lvl8pPr>
            <a:lvl9pPr marL="347638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64" y="1712724"/>
            <a:ext cx="3978621" cy="311163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5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66" y="215038"/>
            <a:ext cx="2961308" cy="9151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202" y="215041"/>
            <a:ext cx="5031879" cy="4609326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66" y="1130152"/>
            <a:ext cx="2961308" cy="3694212"/>
          </a:xfrm>
        </p:spPr>
        <p:txBody>
          <a:bodyPr/>
          <a:lstStyle>
            <a:lvl1pPr marL="0" indent="0">
              <a:buNone/>
              <a:defRPr sz="1500"/>
            </a:lvl1pPr>
            <a:lvl2pPr marL="434549" indent="0">
              <a:buNone/>
              <a:defRPr sz="1200"/>
            </a:lvl2pPr>
            <a:lvl3pPr marL="869097" indent="0">
              <a:buNone/>
              <a:defRPr sz="1000"/>
            </a:lvl3pPr>
            <a:lvl4pPr marL="1303643" indent="0">
              <a:buNone/>
              <a:defRPr sz="900"/>
            </a:lvl4pPr>
            <a:lvl5pPr marL="1738190" indent="0">
              <a:buNone/>
              <a:defRPr sz="900"/>
            </a:lvl5pPr>
            <a:lvl6pPr marL="2172736" indent="0">
              <a:buNone/>
              <a:defRPr sz="900"/>
            </a:lvl6pPr>
            <a:lvl7pPr marL="2607288" indent="0">
              <a:buNone/>
              <a:defRPr sz="900"/>
            </a:lvl7pPr>
            <a:lvl8pPr marL="3041834" indent="0">
              <a:buNone/>
              <a:defRPr sz="900"/>
            </a:lvl8pPr>
            <a:lvl9pPr marL="3476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300" y="3780482"/>
            <a:ext cx="5400675" cy="44630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4300" y="482567"/>
            <a:ext cx="5400675" cy="3240405"/>
          </a:xfrm>
        </p:spPr>
        <p:txBody>
          <a:bodyPr/>
          <a:lstStyle>
            <a:lvl1pPr marL="0" indent="0">
              <a:buNone/>
              <a:defRPr sz="2900"/>
            </a:lvl1pPr>
            <a:lvl2pPr marL="434549" indent="0">
              <a:buNone/>
              <a:defRPr sz="2700"/>
            </a:lvl2pPr>
            <a:lvl3pPr marL="869097" indent="0">
              <a:buNone/>
              <a:defRPr sz="2300"/>
            </a:lvl3pPr>
            <a:lvl4pPr marL="1303643" indent="0">
              <a:buNone/>
              <a:defRPr sz="2100"/>
            </a:lvl4pPr>
            <a:lvl5pPr marL="1738190" indent="0">
              <a:buNone/>
              <a:defRPr sz="2100"/>
            </a:lvl5pPr>
            <a:lvl6pPr marL="2172736" indent="0">
              <a:buNone/>
              <a:defRPr sz="2100"/>
            </a:lvl6pPr>
            <a:lvl7pPr marL="2607288" indent="0">
              <a:buNone/>
              <a:defRPr sz="2100"/>
            </a:lvl7pPr>
            <a:lvl8pPr marL="3041834" indent="0">
              <a:buNone/>
              <a:defRPr sz="2100"/>
            </a:lvl8pPr>
            <a:lvl9pPr marL="3476381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300" y="4226789"/>
            <a:ext cx="5400675" cy="633830"/>
          </a:xfrm>
        </p:spPr>
        <p:txBody>
          <a:bodyPr/>
          <a:lstStyle>
            <a:lvl1pPr marL="0" indent="0">
              <a:buNone/>
              <a:defRPr sz="1500"/>
            </a:lvl1pPr>
            <a:lvl2pPr marL="434549" indent="0">
              <a:buNone/>
              <a:defRPr sz="1200"/>
            </a:lvl2pPr>
            <a:lvl3pPr marL="869097" indent="0">
              <a:buNone/>
              <a:defRPr sz="1000"/>
            </a:lvl3pPr>
            <a:lvl4pPr marL="1303643" indent="0">
              <a:buNone/>
              <a:defRPr sz="900"/>
            </a:lvl4pPr>
            <a:lvl5pPr marL="1738190" indent="0">
              <a:buNone/>
              <a:defRPr sz="900"/>
            </a:lvl5pPr>
            <a:lvl6pPr marL="2172736" indent="0">
              <a:buNone/>
              <a:defRPr sz="900"/>
            </a:lvl6pPr>
            <a:lvl7pPr marL="2607288" indent="0">
              <a:buNone/>
              <a:defRPr sz="900"/>
            </a:lvl7pPr>
            <a:lvl8pPr marL="3041834" indent="0">
              <a:buNone/>
              <a:defRPr sz="900"/>
            </a:lvl8pPr>
            <a:lvl9pPr marL="3476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68" y="216285"/>
            <a:ext cx="8101014" cy="900112"/>
          </a:xfrm>
          <a:prstGeom prst="rect">
            <a:avLst/>
          </a:prstGeom>
        </p:spPr>
        <p:txBody>
          <a:bodyPr vert="horz" lIns="86909" tIns="43453" rIns="86909" bIns="434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68" y="1260160"/>
            <a:ext cx="8101014" cy="3564198"/>
          </a:xfrm>
          <a:prstGeom prst="rect">
            <a:avLst/>
          </a:prstGeom>
        </p:spPr>
        <p:txBody>
          <a:bodyPr vert="horz" lIns="86909" tIns="43453" rIns="86909" bIns="434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060" y="5005633"/>
            <a:ext cx="2100264" cy="287540"/>
          </a:xfrm>
          <a:prstGeom prst="rect">
            <a:avLst/>
          </a:prstGeom>
        </p:spPr>
        <p:txBody>
          <a:bodyPr vert="horz" lIns="86909" tIns="43453" rIns="86909" bIns="434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7DC4-03BA-4720-965D-FB8855C8F22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5390" y="5005633"/>
            <a:ext cx="2850356" cy="287540"/>
          </a:xfrm>
          <a:prstGeom prst="rect">
            <a:avLst/>
          </a:prstGeom>
        </p:spPr>
        <p:txBody>
          <a:bodyPr vert="horz" lIns="86909" tIns="43453" rIns="86909" bIns="434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0814" y="5005633"/>
            <a:ext cx="2100264" cy="287540"/>
          </a:xfrm>
          <a:prstGeom prst="rect">
            <a:avLst/>
          </a:prstGeom>
        </p:spPr>
        <p:txBody>
          <a:bodyPr vert="horz" lIns="86909" tIns="43453" rIns="86909" bIns="434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6ACE-C4A3-4438-84EF-0C1FCDCE5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9097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910" indent="-325910" algn="l" defTabSz="86909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6140" indent="-271591" algn="l" defTabSz="86909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369" indent="-217273" algn="l" defTabSz="869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917" indent="-217273" algn="l" defTabSz="86909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55463" indent="-217273" algn="l" defTabSz="86909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013" indent="-217273" algn="l" defTabSz="869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559" indent="-217273" algn="l" defTabSz="869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59108" indent="-217273" algn="l" defTabSz="869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93655" indent="-217273" algn="l" defTabSz="869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549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097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643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190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736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288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834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6381" algn="l" defTabSz="8690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6386" y="1116161"/>
            <a:ext cx="5832648" cy="1800200"/>
          </a:xfrm>
        </p:spPr>
        <p:txBody>
          <a:bodyPr>
            <a:noAutofit/>
          </a:bodyPr>
          <a:lstStyle/>
          <a:p>
            <a:pPr rtl="1"/>
            <a:r>
              <a:rPr lang="ar-EG" sz="3600" b="1" dirty="0">
                <a:solidFill>
                  <a:schemeClr val="tx2">
                    <a:lumMod val="75000"/>
                  </a:schemeClr>
                </a:solidFill>
                <a:latin typeface="ae_AlMothnna" pitchFamily="34" charset="-78"/>
                <a:cs typeface="AdvertisingExtraBold" pitchFamily="2" charset="-78"/>
              </a:rPr>
              <a:t>الوسائط المتعددة، عناصرها، خصائصها، وأهميتها في عملية تعليم وتعلم</a:t>
            </a:r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ae_AlMothnna" pitchFamily="34" charset="-78"/>
                <a:cs typeface="AdvertisingExtraBold" pitchFamily="2" charset="-78"/>
              </a:rPr>
              <a:t> اللغة العربية</a:t>
            </a:r>
            <a:endParaRPr lang="ar-EG" sz="3600" b="1" dirty="0">
              <a:solidFill>
                <a:schemeClr val="tx2">
                  <a:lumMod val="75000"/>
                </a:schemeClr>
              </a:solidFill>
              <a:latin typeface="ae_AlMothnna" pitchFamily="34" charset="-78"/>
              <a:cs typeface="AdvertisingExtraBold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346" y="3708449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ahnschrift" pitchFamily="34" charset="0"/>
              </a:rPr>
              <a:t>Dr. Mohammad </a:t>
            </a:r>
            <a:r>
              <a:rPr lang="en-US" sz="1800" dirty="0" err="1">
                <a:latin typeface="Bahnschrift" pitchFamily="34" charset="0"/>
              </a:rPr>
              <a:t>Ahsanuddin</a:t>
            </a:r>
            <a:r>
              <a:rPr lang="en-US" sz="1800" dirty="0">
                <a:latin typeface="Bahnschrift" pitchFamily="34" charset="0"/>
              </a:rPr>
              <a:t>, </a:t>
            </a:r>
            <a:r>
              <a:rPr lang="en-US" sz="1800" dirty="0" err="1">
                <a:latin typeface="Bahnschrift" pitchFamily="34" charset="0"/>
              </a:rPr>
              <a:t>M.Pd</a:t>
            </a:r>
            <a:endParaRPr lang="en-US" sz="1800" dirty="0">
              <a:latin typeface="Bahnschrift" pitchFamily="34" charset="0"/>
            </a:endParaRPr>
          </a:p>
          <a:p>
            <a:pPr algn="ctr"/>
            <a:r>
              <a:rPr lang="en-US" sz="1800" dirty="0" err="1">
                <a:latin typeface="Bahnschrift" pitchFamily="34" charset="0"/>
              </a:rPr>
              <a:t>Nuriyatul</a:t>
            </a:r>
            <a:r>
              <a:rPr lang="en-US" sz="1800" dirty="0">
                <a:latin typeface="Bahnschrift" pitchFamily="34" charset="0"/>
              </a:rPr>
              <a:t> </a:t>
            </a:r>
            <a:r>
              <a:rPr lang="en-US" sz="1800" dirty="0" err="1">
                <a:latin typeface="Bahnschrift" pitchFamily="34" charset="0"/>
              </a:rPr>
              <a:t>Hidayah</a:t>
            </a:r>
            <a:r>
              <a:rPr lang="en-US" sz="1800" dirty="0">
                <a:latin typeface="Bahnschrift" pitchFamily="34" charset="0"/>
              </a:rPr>
              <a:t>, </a:t>
            </a:r>
            <a:r>
              <a:rPr lang="en-US" sz="1800" dirty="0" err="1">
                <a:latin typeface="Bahnschrift" pitchFamily="34" charset="0"/>
              </a:rPr>
              <a:t>S.Pd</a:t>
            </a:r>
            <a:endParaRPr lang="en-US" sz="1800" dirty="0">
              <a:latin typeface="Bahnschrift" pitchFamily="34" charset="0"/>
            </a:endParaRPr>
          </a:p>
          <a:p>
            <a:pPr algn="ctr"/>
            <a:r>
              <a:rPr lang="en-US" sz="1800" dirty="0" err="1">
                <a:latin typeface="Bahnschrift" pitchFamily="34" charset="0"/>
              </a:rPr>
              <a:t>Hanem</a:t>
            </a:r>
            <a:r>
              <a:rPr lang="en-US" sz="1800" dirty="0">
                <a:latin typeface="Bahnschrift" pitchFamily="34" charset="0"/>
              </a:rPr>
              <a:t> </a:t>
            </a:r>
            <a:r>
              <a:rPr lang="en-US" sz="1800" dirty="0" err="1">
                <a:latin typeface="Bahnschrift" pitchFamily="34" charset="0"/>
              </a:rPr>
              <a:t>Elhusseini</a:t>
            </a:r>
            <a:r>
              <a:rPr lang="en-US" sz="1800" dirty="0">
                <a:latin typeface="Bahnschrift" pitchFamily="34" charset="0"/>
              </a:rPr>
              <a:t> Ahmad Mohamed </a:t>
            </a:r>
            <a:r>
              <a:rPr lang="en-US" sz="1800" dirty="0" err="1">
                <a:latin typeface="Bahnschrift" pitchFamily="34" charset="0"/>
              </a:rPr>
              <a:t>Saleh</a:t>
            </a:r>
            <a:r>
              <a:rPr lang="en-US" sz="1800" dirty="0">
                <a:latin typeface="Bahnschrift" pitchFamily="34" charset="0"/>
              </a:rPr>
              <a:t>, </a:t>
            </a:r>
            <a:r>
              <a:rPr lang="en-US" sz="1800" dirty="0" err="1">
                <a:latin typeface="Bahnschrift" pitchFamily="34" charset="0"/>
              </a:rPr>
              <a:t>Lc</a:t>
            </a:r>
            <a:endParaRPr lang="en-US" sz="18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2330" y="1908249"/>
            <a:ext cx="56658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شكرا على حسن اهتمامكم واستماعكم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68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904" y="1980257"/>
            <a:ext cx="6444830" cy="2448272"/>
          </a:xfrm>
        </p:spPr>
        <p:txBody>
          <a:bodyPr anchor="t">
            <a:noAutofit/>
          </a:bodyPr>
          <a:lstStyle/>
          <a:p>
            <a:pPr algn="r" rtl="1"/>
            <a:r>
              <a:rPr lang="ar-EG" sz="2400" dirty="0" smtClean="0">
                <a:latin typeface="Sakkal Majalla" pitchFamily="2" charset="-78"/>
                <a:cs typeface="Sakkal Majalla" pitchFamily="2" charset="-78"/>
              </a:rPr>
              <a:t>الوسائط </a:t>
            </a: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المتعددة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multi media </a:t>
            </a: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 في اللغة نجد هذه الكلمة تنقسم إلى مقطعين</a:t>
            </a:r>
            <a:br>
              <a:rPr lang="ar-EG" sz="2400" dirty="0">
                <a:latin typeface="Sakkal Majalla" pitchFamily="2" charset="-78"/>
                <a:cs typeface="Sakkal Majalla" pitchFamily="2" charset="-78"/>
              </a:rPr>
            </a:b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1 – كلمة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multi </a:t>
            </a: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وتعني </a:t>
            </a:r>
            <a:r>
              <a:rPr lang="ar-EG" sz="2400" dirty="0" smtClean="0">
                <a:latin typeface="Sakkal Majalla" pitchFamily="2" charset="-78"/>
                <a:cs typeface="Sakkal Majalla" pitchFamily="2" charset="-78"/>
              </a:rPr>
              <a:t>متعدد</a:t>
            </a:r>
            <a:br>
              <a:rPr lang="ar-EG" sz="24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EG" sz="2400" dirty="0" smtClean="0">
                <a:latin typeface="Sakkal Majalla" pitchFamily="2" charset="-78"/>
                <a:cs typeface="Sakkal Majalla" pitchFamily="2" charset="-78"/>
              </a:rPr>
              <a:t>2 </a:t>
            </a: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– كلمة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media</a:t>
            </a: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 وتعني وسائل أو وسائط</a:t>
            </a:r>
            <a:br>
              <a:rPr lang="ar-EG" sz="2400" dirty="0">
                <a:latin typeface="Sakkal Majalla" pitchFamily="2" charset="-78"/>
                <a:cs typeface="Sakkal Majalla" pitchFamily="2" charset="-78"/>
              </a:rPr>
            </a:b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ومن هنا تشير كلمة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multi media </a:t>
            </a:r>
            <a:r>
              <a:rPr lang="ar-EG" sz="2400" dirty="0">
                <a:latin typeface="Sakkal Majalla" pitchFamily="2" charset="-78"/>
                <a:cs typeface="Sakkal Majalla" pitchFamily="2" charset="-78"/>
              </a:rPr>
              <a:t> إلى استخدام أكثر من وسيطين من الوسائط السمعية والبصرية معا .</a:t>
            </a:r>
            <a:endParaRPr lang="en-US" sz="4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8182" y="111616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e_AlMothnna" pitchFamily="34" charset="-78"/>
                <a:cs typeface="ae_AlMothnna" pitchFamily="34" charset="-78"/>
              </a:rPr>
              <a:t>م</a:t>
            </a:r>
            <a:r>
              <a:rPr lang="ar-EG" sz="3200" dirty="0" smtClean="0">
                <a:latin typeface="ae_AlMothnna" pitchFamily="34" charset="-78"/>
                <a:cs typeface="ae_AlMothnna" pitchFamily="34" charset="-78"/>
              </a:rPr>
              <a:t>فهوم الوسائط المتعددة</a:t>
            </a:r>
            <a:endParaRPr lang="en-US" sz="3200" dirty="0">
              <a:latin typeface="ae_AlMothnna" pitchFamily="34" charset="-78"/>
              <a:cs typeface="ae_AlMothnna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9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330" y="1188169"/>
            <a:ext cx="6156798" cy="3024336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sz="3600" dirty="0" smtClean="0">
                <a:latin typeface="ae_AlMothnna" pitchFamily="34" charset="-78"/>
                <a:cs typeface="ae_AlMothnna" pitchFamily="34" charset="-78"/>
              </a:rPr>
              <a:t>نشأة مصطلح الوسائط </a:t>
            </a:r>
            <a:r>
              <a:rPr lang="ar-EG" sz="3600" dirty="0" smtClean="0">
                <a:latin typeface="ae_AlMothnna" pitchFamily="34" charset="-78"/>
                <a:cs typeface="ae_AlMothnna" pitchFamily="34" charset="-78"/>
              </a:rPr>
              <a:t>المتعددة: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/>
              <a:t/>
            </a:r>
            <a:br>
              <a:rPr lang="ar-EG" dirty="0"/>
            </a:br>
            <a:r>
              <a:rPr lang="ar-EG" dirty="0" smtClean="0">
                <a:latin typeface="Sakkal Majalla" pitchFamily="2" charset="-78"/>
                <a:cs typeface="Sakkal Majalla" pitchFamily="2" charset="-78"/>
              </a:rPr>
              <a:t>ظهر </a:t>
            </a:r>
            <a:r>
              <a:rPr lang="ar-EG" dirty="0" smtClean="0">
                <a:latin typeface="Sakkal Majalla" pitchFamily="2" charset="-78"/>
                <a:cs typeface="Sakkal Majalla" pitchFamily="2" charset="-78"/>
              </a:rPr>
              <a:t>مصطلح الوسائط المتعددة متزامنا مع تطور الحاسب الآلي ويعود ذلك إلى الستينيات من القرن الماضي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1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394" y="1044153"/>
            <a:ext cx="5580734" cy="864096"/>
          </a:xfrm>
        </p:spPr>
        <p:txBody>
          <a:bodyPr>
            <a:normAutofit/>
          </a:bodyPr>
          <a:lstStyle/>
          <a:p>
            <a:pPr algn="r" rtl="1"/>
            <a:r>
              <a:rPr lang="ar-EG" sz="3000" dirty="0">
                <a:latin typeface="ae_AlMothnna" pitchFamily="34" charset="-78"/>
                <a:cs typeface="ae_AlMothnna" pitchFamily="34" charset="-78"/>
              </a:rPr>
              <a:t>أغراض استخدام الوسائط </a:t>
            </a:r>
            <a:r>
              <a:rPr lang="ar-EG" sz="3000" dirty="0" smtClean="0">
                <a:latin typeface="ae_AlMothnna" pitchFamily="34" charset="-78"/>
                <a:cs typeface="ae_AlMothnna" pitchFamily="34" charset="-78"/>
              </a:rPr>
              <a:t>المتعددة</a:t>
            </a:r>
            <a:endParaRPr lang="en-US" sz="3000" dirty="0"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62" y="1980257"/>
            <a:ext cx="5418672" cy="219602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EG" sz="2800" dirty="0">
                <a:latin typeface="Sakkal Majalla" pitchFamily="2" charset="-78"/>
                <a:cs typeface="Sakkal Majalla" pitchFamily="2" charset="-78"/>
              </a:rPr>
              <a:t>1 – الجمع بين العديد من المعدات.</a:t>
            </a:r>
          </a:p>
          <a:p>
            <a:pPr marL="0" indent="0" algn="r" rtl="1">
              <a:buNone/>
            </a:pPr>
            <a:r>
              <a:rPr lang="ar-EG" sz="2800" dirty="0">
                <a:latin typeface="Sakkal Majalla" pitchFamily="2" charset="-78"/>
                <a:cs typeface="Sakkal Majalla" pitchFamily="2" charset="-78"/>
              </a:rPr>
              <a:t>2 – الصناعات الإبداعية.</a:t>
            </a:r>
          </a:p>
          <a:p>
            <a:pPr marL="0" indent="0" algn="r" rtl="1">
              <a:buNone/>
            </a:pPr>
            <a:r>
              <a:rPr lang="ar-EG" sz="2800" dirty="0">
                <a:latin typeface="Sakkal Majalla" pitchFamily="2" charset="-78"/>
                <a:cs typeface="Sakkal Majalla" pitchFamily="2" charset="-78"/>
              </a:rPr>
              <a:t>3 – الاستخدامات التجارية.</a:t>
            </a:r>
          </a:p>
          <a:p>
            <a:pPr marL="0" indent="0" algn="r" rtl="1">
              <a:buNone/>
            </a:pPr>
            <a:r>
              <a:rPr lang="ar-EG" sz="2800" dirty="0">
                <a:latin typeface="Sakkal Majalla" pitchFamily="2" charset="-78"/>
                <a:cs typeface="Sakkal Majalla" pitchFamily="2" charset="-78"/>
              </a:rPr>
              <a:t>4 – الترفيه والفنون الجميلة.</a:t>
            </a:r>
          </a:p>
          <a:p>
            <a:pPr marL="0" indent="0" algn="r" rtl="1">
              <a:buNone/>
            </a:pPr>
            <a:r>
              <a:rPr lang="ar-EG" sz="2800" dirty="0">
                <a:latin typeface="Sakkal Majalla" pitchFamily="2" charset="-78"/>
                <a:cs typeface="Sakkal Majalla" pitchFamily="2" charset="-78"/>
              </a:rPr>
              <a:t>5 – الصحافة.</a:t>
            </a:r>
          </a:p>
          <a:p>
            <a:pPr marL="0" indent="0" algn="r" rtl="1">
              <a:buNone/>
            </a:pPr>
            <a:endParaRPr lang="ar-EG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ar-EG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ar-EG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ar-EG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ar-EG" sz="2800" dirty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buNone/>
            </a:pP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2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322" y="828129"/>
            <a:ext cx="6372822" cy="611844"/>
          </a:xfrm>
        </p:spPr>
        <p:txBody>
          <a:bodyPr>
            <a:noAutofit/>
          </a:bodyPr>
          <a:lstStyle/>
          <a:p>
            <a:pPr algn="r" rtl="1"/>
            <a:r>
              <a:rPr lang="ar-EG" sz="3200" dirty="0" smtClean="0">
                <a:latin typeface="ae_AlMothnna" pitchFamily="34" charset="-78"/>
                <a:cs typeface="ae_AlMothnna" pitchFamily="34" charset="-78"/>
              </a:rPr>
              <a:t>عناصر الوسائط المتعددة </a:t>
            </a:r>
            <a:r>
              <a:rPr lang="ar-EG" sz="3200" dirty="0" smtClean="0">
                <a:latin typeface="ae_AlMothnna" pitchFamily="34" charset="-78"/>
                <a:cs typeface="ae_AlMothnna" pitchFamily="34" charset="-78"/>
              </a:rPr>
              <a:t>:</a:t>
            </a:r>
            <a:endParaRPr lang="en-US" sz="3200" dirty="0">
              <a:latin typeface="ae_AlMothnna" pitchFamily="34" charset="-78"/>
              <a:cs typeface="ae_AlMothnna" pitchFamily="34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735727"/>
              </p:ext>
            </p:extLst>
          </p:nvPr>
        </p:nvGraphicFramePr>
        <p:xfrm>
          <a:off x="1476226" y="1764233"/>
          <a:ext cx="6858819" cy="344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4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394" y="972145"/>
            <a:ext cx="5418672" cy="900112"/>
          </a:xfrm>
        </p:spPr>
        <p:txBody>
          <a:bodyPr>
            <a:noAutofit/>
          </a:bodyPr>
          <a:lstStyle/>
          <a:p>
            <a:pPr algn="r" rtl="1"/>
            <a:r>
              <a:rPr lang="ar-EG" sz="3200" dirty="0" smtClean="0">
                <a:latin typeface="ae_AlMothnna" pitchFamily="34" charset="-78"/>
                <a:cs typeface="ae_AlMothnna" pitchFamily="34" charset="-78"/>
              </a:rPr>
              <a:t>خصائص الوسائط المتعددة </a:t>
            </a:r>
            <a:r>
              <a:rPr lang="ar-EG" sz="3200" dirty="0" smtClean="0">
                <a:latin typeface="ae_AlMothnna" pitchFamily="34" charset="-78"/>
                <a:cs typeface="ae_AlMothnna" pitchFamily="34" charset="-78"/>
              </a:rPr>
              <a:t>:</a:t>
            </a:r>
            <a:endParaRPr lang="en-US" sz="3200" dirty="0">
              <a:latin typeface="ae_AlMothnna" pitchFamily="34" charset="-78"/>
              <a:cs typeface="ae_AlMothnna" pitchFamily="34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096772"/>
              </p:ext>
            </p:extLst>
          </p:nvPr>
        </p:nvGraphicFramePr>
        <p:xfrm>
          <a:off x="2052290" y="2124273"/>
          <a:ext cx="6498779" cy="254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9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06" y="1188169"/>
            <a:ext cx="6372822" cy="3744416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sz="3100" dirty="0" smtClean="0">
                <a:latin typeface="ae_AlMothnna" pitchFamily="34" charset="-78"/>
                <a:cs typeface="ae_AlMothnna" pitchFamily="34" charset="-78"/>
              </a:rPr>
              <a:t>أهمية الوسائط المتعددة في عملية التعليم والتعلم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/>
              <a:t/>
            </a:r>
            <a:br>
              <a:rPr lang="ar-EG" dirty="0"/>
            </a:br>
            <a:r>
              <a:rPr lang="ar-EG" sz="2200" dirty="0" smtClean="0">
                <a:latin typeface="Sakkal Majalla" pitchFamily="2" charset="-78"/>
                <a:cs typeface="Sakkal Majalla" pitchFamily="2" charset="-78"/>
              </a:rPr>
              <a:t>1 </a:t>
            </a:r>
            <a:r>
              <a:rPr lang="ar-EG" sz="2200" dirty="0">
                <a:latin typeface="Sakkal Majalla" pitchFamily="2" charset="-78"/>
                <a:cs typeface="Sakkal Majalla" pitchFamily="2" charset="-78"/>
              </a:rPr>
              <a:t>– مساعدة الطلاب على الربط بين المعلومات من حيث عرضها في أشكال متنوعة.</a:t>
            </a:r>
            <a:br>
              <a:rPr lang="ar-EG" sz="2200" dirty="0">
                <a:latin typeface="Sakkal Majalla" pitchFamily="2" charset="-78"/>
                <a:cs typeface="Sakkal Majalla" pitchFamily="2" charset="-78"/>
              </a:rPr>
            </a:br>
            <a:r>
              <a:rPr lang="ar-EG" sz="2200" dirty="0">
                <a:latin typeface="Sakkal Majalla" pitchFamily="2" charset="-78"/>
                <a:cs typeface="Sakkal Majalla" pitchFamily="2" charset="-78"/>
              </a:rPr>
              <a:t>2 – تسهيل عملية العلم والعمليات التفكيرية المشتركة.</a:t>
            </a:r>
            <a:br>
              <a:rPr lang="ar-EG" sz="2200" dirty="0">
                <a:latin typeface="Sakkal Majalla" pitchFamily="2" charset="-78"/>
                <a:cs typeface="Sakkal Majalla" pitchFamily="2" charset="-78"/>
              </a:rPr>
            </a:br>
            <a:r>
              <a:rPr lang="ar-EG" sz="2200" dirty="0">
                <a:latin typeface="Sakkal Majalla" pitchFamily="2" charset="-78"/>
                <a:cs typeface="Sakkal Majalla" pitchFamily="2" charset="-78"/>
              </a:rPr>
              <a:t>3 – الاهتمام بالتعليم التعاوني.</a:t>
            </a:r>
            <a:br>
              <a:rPr lang="ar-EG" sz="2200" dirty="0">
                <a:latin typeface="Sakkal Majalla" pitchFamily="2" charset="-78"/>
                <a:cs typeface="Sakkal Majalla" pitchFamily="2" charset="-78"/>
              </a:rPr>
            </a:br>
            <a:r>
              <a:rPr lang="ar-EG" sz="2200" dirty="0">
                <a:latin typeface="Sakkal Majalla" pitchFamily="2" charset="-78"/>
                <a:cs typeface="Sakkal Majalla" pitchFamily="2" charset="-78"/>
              </a:rPr>
              <a:t>4 – إثارة شعور جاذبية التعلم لدى الطلاب.</a:t>
            </a:r>
            <a:br>
              <a:rPr lang="ar-EG" sz="2200" dirty="0">
                <a:latin typeface="Sakkal Majalla" pitchFamily="2" charset="-78"/>
                <a:cs typeface="Sakkal Majalla" pitchFamily="2" charset="-78"/>
              </a:rPr>
            </a:br>
            <a:r>
              <a:rPr lang="ar-EG" sz="2200" dirty="0">
                <a:latin typeface="Sakkal Majalla" pitchFamily="2" charset="-78"/>
                <a:cs typeface="Sakkal Majalla" pitchFamily="2" charset="-78"/>
              </a:rPr>
              <a:t>5 – توزيع العمل التعليمي.</a:t>
            </a:r>
            <a:br>
              <a:rPr lang="ar-EG" sz="2200" dirty="0">
                <a:latin typeface="Sakkal Majalla" pitchFamily="2" charset="-78"/>
                <a:cs typeface="Sakkal Majalla" pitchFamily="2" charset="-78"/>
              </a:rPr>
            </a:br>
            <a:r>
              <a:rPr lang="ar-EG" sz="2200" dirty="0">
                <a:latin typeface="Sakkal Majalla" pitchFamily="2" charset="-78"/>
                <a:cs typeface="Sakkal Majalla" pitchFamily="2" charset="-78"/>
              </a:rPr>
              <a:t>6 – تقديم أشكال تعليم ذاتي </a:t>
            </a:r>
            <a:r>
              <a:rPr lang="ar-EG" sz="2200" dirty="0" smtClean="0">
                <a:latin typeface="Sakkal Majalla" pitchFamily="2" charset="-78"/>
                <a:cs typeface="Sakkal Majalla" pitchFamily="2" charset="-78"/>
              </a:rPr>
              <a:t>متنوعة.</a:t>
            </a:r>
            <a:r>
              <a:rPr lang="en-US" sz="2200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2200" dirty="0" smtClean="0">
                <a:latin typeface="Sakkal Majalla" pitchFamily="2" charset="-78"/>
                <a:cs typeface="Sakkal Majalla" pitchFamily="2" charset="-78"/>
              </a:rPr>
            </a:br>
            <a:r>
              <a:rPr lang="en-US" sz="2200" dirty="0" smtClean="0">
                <a:latin typeface="Sakkal Majalla" pitchFamily="2" charset="-78"/>
                <a:cs typeface="Sakkal Majalla" pitchFamily="2" charset="-78"/>
              </a:rPr>
              <a:t>7 </a:t>
            </a:r>
            <a:r>
              <a:rPr lang="ar-EG" sz="2200" dirty="0" smtClean="0">
                <a:latin typeface="Sakkal Majalla" pitchFamily="2" charset="-78"/>
                <a:cs typeface="Sakkal Majalla" pitchFamily="2" charset="-78"/>
              </a:rPr>
              <a:t>–</a:t>
            </a:r>
            <a:r>
              <a:rPr lang="ar-SA" sz="2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2200" dirty="0" smtClean="0">
                <a:latin typeface="Sakkal Majalla" pitchFamily="2" charset="-78"/>
                <a:cs typeface="Sakkal Majalla" pitchFamily="2" charset="-78"/>
              </a:rPr>
              <a:t>المساعدة </a:t>
            </a:r>
            <a:r>
              <a:rPr lang="ar-EG" sz="2200" dirty="0">
                <a:latin typeface="Sakkal Majalla" pitchFamily="2" charset="-78"/>
                <a:cs typeface="Sakkal Majalla" pitchFamily="2" charset="-78"/>
              </a:rPr>
              <a:t>على تنظيم خطة الدرس وجعله واضحا</a:t>
            </a:r>
            <a:r>
              <a:rPr lang="ar-EG" sz="2200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4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68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274" y="1116161"/>
            <a:ext cx="6804819" cy="900112"/>
          </a:xfrm>
        </p:spPr>
        <p:txBody>
          <a:bodyPr>
            <a:noAutofit/>
          </a:bodyPr>
          <a:lstStyle/>
          <a:p>
            <a:pPr algn="r" rtl="1"/>
            <a:r>
              <a:rPr lang="ar-EG" sz="3200" dirty="0" smtClean="0">
                <a:latin typeface="ae_AlMothnna" pitchFamily="34" charset="-78"/>
                <a:cs typeface="ae_AlMothnna" pitchFamily="34" charset="-78"/>
              </a:rPr>
              <a:t>دور الوسائط المتعددة في عملية التعليم والتعلم </a:t>
            </a:r>
            <a:r>
              <a:rPr lang="ar-EG" sz="3200" dirty="0" smtClean="0">
                <a:latin typeface="ae_AlMothnna" pitchFamily="34" charset="-78"/>
                <a:cs typeface="ae_AlMothnna" pitchFamily="34" charset="-78"/>
              </a:rPr>
              <a:t>:</a:t>
            </a:r>
            <a:endParaRPr lang="en-US" sz="3200" dirty="0"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68" y="2196282"/>
            <a:ext cx="8101014" cy="262807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EG" sz="2000" dirty="0">
                <a:latin typeface="Sakkal Majalla" pitchFamily="2" charset="-78"/>
                <a:cs typeface="Sakkal Majalla" pitchFamily="2" charset="-78"/>
              </a:rPr>
              <a:t>1 – إثراء التعليم.</a:t>
            </a:r>
          </a:p>
          <a:p>
            <a:pPr marL="0" indent="0" algn="r" rtl="1">
              <a:buNone/>
            </a:pPr>
            <a:r>
              <a:rPr lang="ar-EG" sz="2000" dirty="0">
                <a:latin typeface="Sakkal Majalla" pitchFamily="2" charset="-78"/>
                <a:cs typeface="Sakkal Majalla" pitchFamily="2" charset="-78"/>
              </a:rPr>
              <a:t>2 – إقتصادية التعليم.</a:t>
            </a:r>
          </a:p>
          <a:p>
            <a:pPr marL="0" indent="0" algn="r" rtl="1">
              <a:buNone/>
            </a:pPr>
            <a:r>
              <a:rPr lang="ar-EG" sz="2000" dirty="0">
                <a:latin typeface="Sakkal Majalla" pitchFamily="2" charset="-78"/>
                <a:cs typeface="Sakkal Majalla" pitchFamily="2" charset="-78"/>
              </a:rPr>
              <a:t>3 – استثارة اهتمام المتعلم وإشباع حاجاته.</a:t>
            </a:r>
          </a:p>
          <a:p>
            <a:pPr marL="0" indent="0" algn="r" rtl="1">
              <a:buNone/>
            </a:pPr>
            <a:r>
              <a:rPr lang="ar-EG" sz="2000" dirty="0">
                <a:latin typeface="Sakkal Majalla" pitchFamily="2" charset="-78"/>
                <a:cs typeface="Sakkal Majalla" pitchFamily="2" charset="-78"/>
              </a:rPr>
              <a:t>4 – المساعدة على اشراك جميع حواس المتعلم.</a:t>
            </a:r>
          </a:p>
          <a:p>
            <a:pPr marL="0" indent="0" algn="r" rtl="1">
              <a:buNone/>
            </a:pPr>
            <a:r>
              <a:rPr lang="ar-EG" sz="2000" dirty="0">
                <a:latin typeface="Sakkal Majalla" pitchFamily="2" charset="-78"/>
                <a:cs typeface="Sakkal Majalla" pitchFamily="2" charset="-78"/>
              </a:rPr>
              <a:t>5 – المساعدة على تحاشي الوقوع في اللفظية.</a:t>
            </a:r>
          </a:p>
          <a:p>
            <a:pPr marL="0" indent="0" algn="r" rtl="1">
              <a:buNone/>
            </a:pPr>
            <a:r>
              <a:rPr lang="ar-EG" sz="2000" dirty="0">
                <a:latin typeface="Sakkal Majalla" pitchFamily="2" charset="-78"/>
                <a:cs typeface="Sakkal Majalla" pitchFamily="2" charset="-78"/>
              </a:rPr>
              <a:t>6 – تكوين مفاهيم سليمة.</a:t>
            </a:r>
          </a:p>
          <a:p>
            <a:pPr marL="0" indent="0" algn="r" rtl="1">
              <a:buNone/>
            </a:pPr>
            <a:r>
              <a:rPr lang="ar-EG" sz="2000" dirty="0">
                <a:latin typeface="Sakkal Majalla" pitchFamily="2" charset="-78"/>
                <a:cs typeface="Sakkal Majalla" pitchFamily="2" charset="-78"/>
              </a:rPr>
              <a:t>7 – المساعدة على زيادة مشاركة المتعلم الإيجابية في اكتساب الخبرة.</a:t>
            </a:r>
            <a:endParaRPr lang="en-US" sz="2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92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244" y="1008137"/>
            <a:ext cx="6084790" cy="900112"/>
          </a:xfrm>
        </p:spPr>
        <p:txBody>
          <a:bodyPr>
            <a:noAutofit/>
          </a:bodyPr>
          <a:lstStyle/>
          <a:p>
            <a:pPr algn="r" rtl="1"/>
            <a:r>
              <a:rPr lang="ar-EG" sz="3600" dirty="0" smtClean="0">
                <a:latin typeface="ae_AlMothnna" pitchFamily="34" charset="-78"/>
                <a:cs typeface="ae_AlMothnna" pitchFamily="34" charset="-78"/>
              </a:rPr>
              <a:t>مميزات الوسائط المتعددة في عملية التعليم والتعلم:</a:t>
            </a:r>
            <a:endParaRPr lang="en-US" sz="3600" dirty="0">
              <a:latin typeface="ae_AlMothnna" pitchFamily="34" charset="-78"/>
              <a:cs typeface="ae_AlMothnna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82" y="2340297"/>
            <a:ext cx="8101014" cy="280832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sz="2100" dirty="0"/>
              <a:t>1 – دعم عملية التعليم عبر عرض المعلومات بطرائق متنوعة لمصادر مختلفة.</a:t>
            </a:r>
          </a:p>
          <a:p>
            <a:pPr marL="0" indent="0" algn="r" rtl="1">
              <a:buNone/>
            </a:pPr>
            <a:r>
              <a:rPr lang="ar-EG" sz="2100" dirty="0"/>
              <a:t>2 – إثراء التعليم عبر استخدام الحاسوب.</a:t>
            </a:r>
          </a:p>
          <a:p>
            <a:pPr marL="0" indent="0" algn="r" rtl="1">
              <a:buNone/>
            </a:pPr>
            <a:r>
              <a:rPr lang="ar-EG" sz="2100" dirty="0"/>
              <a:t>3 – جعل العملية التعليمية ممتعة وشيقة.</a:t>
            </a:r>
          </a:p>
          <a:p>
            <a:pPr marL="0" indent="0" algn="r" rtl="1">
              <a:buNone/>
            </a:pPr>
            <a:r>
              <a:rPr lang="ar-EG" sz="2100" dirty="0"/>
              <a:t>4 – تقديم المعلومات بشكل جذاب ومختصر.</a:t>
            </a:r>
          </a:p>
          <a:p>
            <a:pPr marL="0" indent="0" algn="r" rtl="1">
              <a:buNone/>
            </a:pPr>
            <a:r>
              <a:rPr lang="ar-EG" sz="2100" dirty="0"/>
              <a:t>5 – تهيئة الوقت الكافي للمتعلم لمتابعة البرامج بسرعة توافق قدرته العقلية.</a:t>
            </a:r>
          </a:p>
          <a:p>
            <a:pPr marL="0" indent="0" algn="r" rtl="1">
              <a:buNone/>
            </a:pPr>
            <a:r>
              <a:rPr lang="ar-EG" sz="2100" dirty="0"/>
              <a:t>5 – حفظ الخصوصية التي تسمح بالتجريب دون الشعور بالحرج أو الخوف من الآخرين.</a:t>
            </a:r>
          </a:p>
          <a:p>
            <a:pPr marL="0" indent="0" algn="r" rtl="1">
              <a:buNone/>
            </a:pPr>
            <a:r>
              <a:rPr lang="ar-EG" sz="2100" dirty="0"/>
              <a:t>6 – تهيئة أسلوب المحاكاة.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3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260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الوسائط المتعددة multi media  في اللغة نجد هذه الكلمة تنقسم إلى مقطعين 1 – كلمة multi  وتعني متعدد 2 – كلمة media وتعني وسائل أو وسائط ومن هنا تشير كلمة  multi media  إلى استخدام أكثر من وسيطين من الوسائط السمعية والبصرية معا .</vt:lpstr>
      <vt:lpstr>نشأة مصطلح الوسائط المتعددة:  ظهر مصطلح الوسائط المتعددة متزامنا مع تطور الحاسب الآلي ويعود ذلك إلى الستينيات من القرن الماضي</vt:lpstr>
      <vt:lpstr>أغراض استخدام الوسائط المتعددة</vt:lpstr>
      <vt:lpstr>عناصر الوسائط المتعددة :</vt:lpstr>
      <vt:lpstr>خصائص الوسائط المتعددة :</vt:lpstr>
      <vt:lpstr>أهمية الوسائط المتعددة في عملية التعليم والتعلم  1 – مساعدة الطلاب على الربط بين المعلومات من حيث عرضها في أشكال متنوعة. 2 – تسهيل عملية العلم والعمليات التفكيرية المشتركة. 3 – الاهتمام بالتعليم التعاوني. 4 – إثارة شعور جاذبية التعلم لدى الطلاب. 5 – توزيع العمل التعليمي. 6 – تقديم أشكال تعليم ذاتي متنوعة. 7 – المساعدة على تنظيم خطة الدرس وجعله واضحا.</vt:lpstr>
      <vt:lpstr>دور الوسائط المتعددة في عملية التعليم والتعلم :</vt:lpstr>
      <vt:lpstr>مميزات الوسائط المتعددة في عملية التعليم والتعلم: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Korprodi S2 MKBA</dc:creator>
  <cp:lastModifiedBy>Korprodi S2 MKBA</cp:lastModifiedBy>
  <cp:revision>12</cp:revision>
  <dcterms:created xsi:type="dcterms:W3CDTF">2020-10-03T12:29:21Z</dcterms:created>
  <dcterms:modified xsi:type="dcterms:W3CDTF">2020-10-03T13:15:07Z</dcterms:modified>
</cp:coreProperties>
</file>