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 id="2147483702"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0"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533" autoAdjust="0"/>
  </p:normalViewPr>
  <p:slideViewPr>
    <p:cSldViewPr snapToGrid="0">
      <p:cViewPr varScale="1">
        <p:scale>
          <a:sx n="68" d="100"/>
          <a:sy n="68"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8FEA3B-BE10-47C3-993F-0C3772E68ADA}"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GB"/>
        </a:p>
      </dgm:t>
    </dgm:pt>
    <dgm:pt modelId="{839DC031-7BDF-49E0-9213-965794E874C2}">
      <dgm:prSet phldrT="[Text]"/>
      <dgm:spPr/>
      <dgm:t>
        <a:bodyPr/>
        <a:lstStyle/>
        <a:p>
          <a:r>
            <a:rPr lang="id-ID" dirty="0" smtClean="0"/>
            <a:t>Fungsi sosial </a:t>
          </a:r>
          <a:endParaRPr lang="en-GB" dirty="0"/>
        </a:p>
      </dgm:t>
    </dgm:pt>
    <dgm:pt modelId="{E4F25F6C-BDCD-479E-AEC0-00719A819017}" type="parTrans" cxnId="{0D537257-2B65-484B-AB9A-1183F9815316}">
      <dgm:prSet/>
      <dgm:spPr/>
      <dgm:t>
        <a:bodyPr/>
        <a:lstStyle/>
        <a:p>
          <a:endParaRPr lang="en-GB"/>
        </a:p>
      </dgm:t>
    </dgm:pt>
    <dgm:pt modelId="{6480CF33-9FF1-4E7C-ADB5-6B18951B66AF}" type="sibTrans" cxnId="{0D537257-2B65-484B-AB9A-1183F9815316}">
      <dgm:prSet/>
      <dgm:spPr/>
      <dgm:t>
        <a:bodyPr/>
        <a:lstStyle/>
        <a:p>
          <a:endParaRPr lang="en-GB"/>
        </a:p>
      </dgm:t>
    </dgm:pt>
    <dgm:pt modelId="{A6EA9C34-9881-4C29-A5B4-81473EBBFD61}">
      <dgm:prSet phldrT="[Text]"/>
      <dgm:spPr/>
      <dgm:t>
        <a:bodyPr/>
        <a:lstStyle/>
        <a:p>
          <a:r>
            <a:rPr lang="id-ID" dirty="0" smtClean="0"/>
            <a:t>Fungsi pengambilan keputusan </a:t>
          </a:r>
          <a:endParaRPr lang="en-GB" dirty="0"/>
        </a:p>
      </dgm:t>
    </dgm:pt>
    <dgm:pt modelId="{8A1C581C-E2B1-479A-8453-505403DFF0AC}" type="parTrans" cxnId="{84AF207A-E245-478E-ABF6-4FFB9C5A5D81}">
      <dgm:prSet/>
      <dgm:spPr/>
      <dgm:t>
        <a:bodyPr/>
        <a:lstStyle/>
        <a:p>
          <a:endParaRPr lang="en-GB"/>
        </a:p>
      </dgm:t>
    </dgm:pt>
    <dgm:pt modelId="{1ED0D8E0-CA26-43ED-98AC-BD975D45D764}" type="sibTrans" cxnId="{84AF207A-E245-478E-ABF6-4FFB9C5A5D81}">
      <dgm:prSet/>
      <dgm:spPr/>
      <dgm:t>
        <a:bodyPr/>
        <a:lstStyle/>
        <a:p>
          <a:endParaRPr lang="en-GB"/>
        </a:p>
      </dgm:t>
    </dgm:pt>
    <dgm:pt modelId="{5C30CB30-14DE-49DA-93A0-915C0FF3BB79}" type="pres">
      <dgm:prSet presAssocID="{E88FEA3B-BE10-47C3-993F-0C3772E68ADA}" presName="Name0" presStyleCnt="0">
        <dgm:presLayoutVars>
          <dgm:dir/>
          <dgm:resizeHandles val="exact"/>
        </dgm:presLayoutVars>
      </dgm:prSet>
      <dgm:spPr/>
      <dgm:t>
        <a:bodyPr/>
        <a:lstStyle/>
        <a:p>
          <a:endParaRPr lang="en-GB"/>
        </a:p>
      </dgm:t>
    </dgm:pt>
    <dgm:pt modelId="{4288C43C-2CC9-46D2-8481-2C12D3B0431E}" type="pres">
      <dgm:prSet presAssocID="{839DC031-7BDF-49E0-9213-965794E874C2}" presName="composite" presStyleCnt="0"/>
      <dgm:spPr/>
    </dgm:pt>
    <dgm:pt modelId="{249BAF26-415D-4EE3-8210-4E181DE57F6D}" type="pres">
      <dgm:prSet presAssocID="{839DC031-7BDF-49E0-9213-965794E874C2}" presName="rect1" presStyleLbl="trAlignAcc1" presStyleIdx="0" presStyleCnt="2">
        <dgm:presLayoutVars>
          <dgm:bulletEnabled val="1"/>
        </dgm:presLayoutVars>
      </dgm:prSet>
      <dgm:spPr/>
      <dgm:t>
        <a:bodyPr/>
        <a:lstStyle/>
        <a:p>
          <a:endParaRPr lang="en-GB"/>
        </a:p>
      </dgm:t>
    </dgm:pt>
    <dgm:pt modelId="{C29072E5-217E-4F74-B239-7B564C23D6EE}" type="pres">
      <dgm:prSet presAssocID="{839DC031-7BDF-49E0-9213-965794E874C2}" presName="rect2"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6000" r="-46000"/>
          </a:stretch>
        </a:blipFill>
      </dgm:spPr>
    </dgm:pt>
    <dgm:pt modelId="{7FEADE67-97B2-4ACA-980B-7BD1793FE678}" type="pres">
      <dgm:prSet presAssocID="{6480CF33-9FF1-4E7C-ADB5-6B18951B66AF}" presName="sibTrans" presStyleCnt="0"/>
      <dgm:spPr/>
    </dgm:pt>
    <dgm:pt modelId="{E56B4887-B433-43A0-B48D-D7E0472D0730}" type="pres">
      <dgm:prSet presAssocID="{A6EA9C34-9881-4C29-A5B4-81473EBBFD61}" presName="composite" presStyleCnt="0"/>
      <dgm:spPr/>
    </dgm:pt>
    <dgm:pt modelId="{DB89F166-00FD-476F-BEC1-8F13FE9E1840}" type="pres">
      <dgm:prSet presAssocID="{A6EA9C34-9881-4C29-A5B4-81473EBBFD61}" presName="rect1" presStyleLbl="trAlignAcc1" presStyleIdx="1" presStyleCnt="2">
        <dgm:presLayoutVars>
          <dgm:bulletEnabled val="1"/>
        </dgm:presLayoutVars>
      </dgm:prSet>
      <dgm:spPr/>
      <dgm:t>
        <a:bodyPr/>
        <a:lstStyle/>
        <a:p>
          <a:endParaRPr lang="en-GB"/>
        </a:p>
      </dgm:t>
    </dgm:pt>
    <dgm:pt modelId="{11C263C9-C65B-4846-B678-7CC60960D193}" type="pres">
      <dgm:prSet presAssocID="{A6EA9C34-9881-4C29-A5B4-81473EBBFD61}"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Lst>
  <dgm:cxnLst>
    <dgm:cxn modelId="{0D537257-2B65-484B-AB9A-1183F9815316}" srcId="{E88FEA3B-BE10-47C3-993F-0C3772E68ADA}" destId="{839DC031-7BDF-49E0-9213-965794E874C2}" srcOrd="0" destOrd="0" parTransId="{E4F25F6C-BDCD-479E-AEC0-00719A819017}" sibTransId="{6480CF33-9FF1-4E7C-ADB5-6B18951B66AF}"/>
    <dgm:cxn modelId="{5219CEEF-953E-4B5D-A555-018AF1EAB936}" type="presOf" srcId="{A6EA9C34-9881-4C29-A5B4-81473EBBFD61}" destId="{DB89F166-00FD-476F-BEC1-8F13FE9E1840}" srcOrd="0" destOrd="0" presId="urn:microsoft.com/office/officeart/2008/layout/PictureStrips"/>
    <dgm:cxn modelId="{84AF207A-E245-478E-ABF6-4FFB9C5A5D81}" srcId="{E88FEA3B-BE10-47C3-993F-0C3772E68ADA}" destId="{A6EA9C34-9881-4C29-A5B4-81473EBBFD61}" srcOrd="1" destOrd="0" parTransId="{8A1C581C-E2B1-479A-8453-505403DFF0AC}" sibTransId="{1ED0D8E0-CA26-43ED-98AC-BD975D45D764}"/>
    <dgm:cxn modelId="{2B54D507-5C12-4520-AE5D-AAC80DB60D69}" type="presOf" srcId="{E88FEA3B-BE10-47C3-993F-0C3772E68ADA}" destId="{5C30CB30-14DE-49DA-93A0-915C0FF3BB79}" srcOrd="0" destOrd="0" presId="urn:microsoft.com/office/officeart/2008/layout/PictureStrips"/>
    <dgm:cxn modelId="{F57C160C-D98D-429F-8DD3-A675A1EAFC40}" type="presOf" srcId="{839DC031-7BDF-49E0-9213-965794E874C2}" destId="{249BAF26-415D-4EE3-8210-4E181DE57F6D}" srcOrd="0" destOrd="0" presId="urn:microsoft.com/office/officeart/2008/layout/PictureStrips"/>
    <dgm:cxn modelId="{DE887B13-E2FC-4029-BB85-9F09A9B285ED}" type="presParOf" srcId="{5C30CB30-14DE-49DA-93A0-915C0FF3BB79}" destId="{4288C43C-2CC9-46D2-8481-2C12D3B0431E}" srcOrd="0" destOrd="0" presId="urn:microsoft.com/office/officeart/2008/layout/PictureStrips"/>
    <dgm:cxn modelId="{B70E43A8-4F90-4C49-A6E5-1B5D33011B46}" type="presParOf" srcId="{4288C43C-2CC9-46D2-8481-2C12D3B0431E}" destId="{249BAF26-415D-4EE3-8210-4E181DE57F6D}" srcOrd="0" destOrd="0" presId="urn:microsoft.com/office/officeart/2008/layout/PictureStrips"/>
    <dgm:cxn modelId="{784D4F29-8D11-4D17-9868-5FAD3281BA50}" type="presParOf" srcId="{4288C43C-2CC9-46D2-8481-2C12D3B0431E}" destId="{C29072E5-217E-4F74-B239-7B564C23D6EE}" srcOrd="1" destOrd="0" presId="urn:microsoft.com/office/officeart/2008/layout/PictureStrips"/>
    <dgm:cxn modelId="{E62FBABE-6333-4E6A-B099-9D0BCE3CE9E3}" type="presParOf" srcId="{5C30CB30-14DE-49DA-93A0-915C0FF3BB79}" destId="{7FEADE67-97B2-4ACA-980B-7BD1793FE678}" srcOrd="1" destOrd="0" presId="urn:microsoft.com/office/officeart/2008/layout/PictureStrips"/>
    <dgm:cxn modelId="{2F69014F-DC41-4990-A1CA-15C6AD1DCB89}" type="presParOf" srcId="{5C30CB30-14DE-49DA-93A0-915C0FF3BB79}" destId="{E56B4887-B433-43A0-B48D-D7E0472D0730}" srcOrd="2" destOrd="0" presId="urn:microsoft.com/office/officeart/2008/layout/PictureStrips"/>
    <dgm:cxn modelId="{3A1CA1DB-BC50-4C72-A4C5-93544F664FED}" type="presParOf" srcId="{E56B4887-B433-43A0-B48D-D7E0472D0730}" destId="{DB89F166-00FD-476F-BEC1-8F13FE9E1840}" srcOrd="0" destOrd="0" presId="urn:microsoft.com/office/officeart/2008/layout/PictureStrips"/>
    <dgm:cxn modelId="{D6FA756A-10C1-4F85-B402-3BD3BD267AEE}" type="presParOf" srcId="{E56B4887-B433-43A0-B48D-D7E0472D0730}" destId="{11C263C9-C65B-4846-B678-7CC60960D19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9542DF-FB56-499E-A70D-73DB8A19CE6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B6E8DA82-65DE-47B7-8A36-1081911B549E}">
      <dgm:prSet phldrT="[Text]"/>
      <dgm:spPr/>
      <dgm:t>
        <a:bodyPr/>
        <a:lstStyle/>
        <a:p>
          <a:r>
            <a:rPr lang="id-ID" dirty="0" smtClean="0"/>
            <a:t>Komunikasi dimulai dari diri pribadi </a:t>
          </a:r>
          <a:endParaRPr lang="en-GB" dirty="0"/>
        </a:p>
      </dgm:t>
    </dgm:pt>
    <dgm:pt modelId="{A1A02729-F32A-4BB4-9DA1-0CC58B687A5E}" type="parTrans" cxnId="{302C00F9-0FC5-4FAA-8864-03A9CC0D20A8}">
      <dgm:prSet/>
      <dgm:spPr/>
      <dgm:t>
        <a:bodyPr/>
        <a:lstStyle/>
        <a:p>
          <a:endParaRPr lang="en-GB"/>
        </a:p>
      </dgm:t>
    </dgm:pt>
    <dgm:pt modelId="{8FEDEF07-2294-41EE-ABE9-DB24135D536A}" type="sibTrans" cxnId="{302C00F9-0FC5-4FAA-8864-03A9CC0D20A8}">
      <dgm:prSet/>
      <dgm:spPr/>
      <dgm:t>
        <a:bodyPr/>
        <a:lstStyle/>
        <a:p>
          <a:endParaRPr lang="en-GB"/>
        </a:p>
      </dgm:t>
    </dgm:pt>
    <dgm:pt modelId="{AB8D621D-0F10-40F7-8C20-FBC393EC7428}">
      <dgm:prSet phldrT="[Text]"/>
      <dgm:spPr/>
      <dgm:t>
        <a:bodyPr/>
        <a:lstStyle/>
        <a:p>
          <a:r>
            <a:rPr lang="id-ID" dirty="0" smtClean="0"/>
            <a:t>Komunikasi bersifat transaksional </a:t>
          </a:r>
          <a:endParaRPr lang="en-GB" dirty="0"/>
        </a:p>
      </dgm:t>
    </dgm:pt>
    <dgm:pt modelId="{4DC42B7A-B8E9-4A6C-AF71-5B09402A3F6A}" type="parTrans" cxnId="{4B10EDE5-6D1D-49B9-8705-F8002D706BD7}">
      <dgm:prSet/>
      <dgm:spPr/>
      <dgm:t>
        <a:bodyPr/>
        <a:lstStyle/>
        <a:p>
          <a:endParaRPr lang="en-GB"/>
        </a:p>
      </dgm:t>
    </dgm:pt>
    <dgm:pt modelId="{731AFBE9-5DED-4A41-8E9A-0A729B830330}" type="sibTrans" cxnId="{4B10EDE5-6D1D-49B9-8705-F8002D706BD7}">
      <dgm:prSet/>
      <dgm:spPr/>
      <dgm:t>
        <a:bodyPr/>
        <a:lstStyle/>
        <a:p>
          <a:endParaRPr lang="en-GB"/>
        </a:p>
      </dgm:t>
    </dgm:pt>
    <dgm:pt modelId="{DD027086-FFEE-4B33-B935-9739E9D0C73E}">
      <dgm:prSet phldrT="[Text]"/>
      <dgm:spPr/>
      <dgm:t>
        <a:bodyPr/>
        <a:lstStyle/>
        <a:p>
          <a:r>
            <a:rPr lang="id-ID" dirty="0" smtClean="0"/>
            <a:t>Komunikasi menyangkut aspek isi pesan dan hubungan antar pribadi</a:t>
          </a:r>
          <a:endParaRPr lang="en-GB" dirty="0"/>
        </a:p>
      </dgm:t>
    </dgm:pt>
    <dgm:pt modelId="{91ADF94F-95D1-46DF-8E99-C04C3B565D77}" type="parTrans" cxnId="{2EA3E464-A070-4E91-B1C1-5BA78F146069}">
      <dgm:prSet/>
      <dgm:spPr/>
      <dgm:t>
        <a:bodyPr/>
        <a:lstStyle/>
        <a:p>
          <a:endParaRPr lang="en-GB"/>
        </a:p>
      </dgm:t>
    </dgm:pt>
    <dgm:pt modelId="{AD248631-8D92-47C9-96CC-4999A635461B}" type="sibTrans" cxnId="{2EA3E464-A070-4E91-B1C1-5BA78F146069}">
      <dgm:prSet/>
      <dgm:spPr/>
      <dgm:t>
        <a:bodyPr/>
        <a:lstStyle/>
        <a:p>
          <a:endParaRPr lang="en-GB"/>
        </a:p>
      </dgm:t>
    </dgm:pt>
    <dgm:pt modelId="{E8CEC01C-A2EB-49E4-8F2B-0269EBEC555D}">
      <dgm:prSet/>
      <dgm:spPr/>
      <dgm:t>
        <a:bodyPr/>
        <a:lstStyle/>
        <a:p>
          <a:r>
            <a:rPr lang="id-ID" dirty="0" smtClean="0"/>
            <a:t>Komunikasi ada kedekatan fisik</a:t>
          </a:r>
          <a:endParaRPr lang="en-GB" dirty="0"/>
        </a:p>
      </dgm:t>
    </dgm:pt>
    <dgm:pt modelId="{D6A46384-548B-4F4F-9E20-4FA49769FF8F}" type="parTrans" cxnId="{B4D395B0-4B82-48D8-BCA5-6EB006804039}">
      <dgm:prSet/>
      <dgm:spPr/>
      <dgm:t>
        <a:bodyPr/>
        <a:lstStyle/>
        <a:p>
          <a:endParaRPr lang="en-GB"/>
        </a:p>
      </dgm:t>
    </dgm:pt>
    <dgm:pt modelId="{102BF11F-A085-41DA-B8E8-4D93364E2824}" type="sibTrans" cxnId="{B4D395B0-4B82-48D8-BCA5-6EB006804039}">
      <dgm:prSet/>
      <dgm:spPr/>
      <dgm:t>
        <a:bodyPr/>
        <a:lstStyle/>
        <a:p>
          <a:endParaRPr lang="en-GB"/>
        </a:p>
      </dgm:t>
    </dgm:pt>
    <dgm:pt modelId="{F250E7F1-5587-4F86-8C32-490B1705DF8F}">
      <dgm:prSet/>
      <dgm:spPr/>
      <dgm:t>
        <a:bodyPr/>
        <a:lstStyle/>
        <a:p>
          <a:r>
            <a:rPr lang="id-ID" dirty="0" smtClean="0"/>
            <a:t>Komunikasi ada ketergantungan satu sama lain</a:t>
          </a:r>
          <a:endParaRPr lang="en-GB" dirty="0"/>
        </a:p>
      </dgm:t>
    </dgm:pt>
    <dgm:pt modelId="{304E40C2-CFDB-41EF-B19E-8BEA96C87816}" type="parTrans" cxnId="{A8EE9960-7142-45BD-A631-4F4ACEF26446}">
      <dgm:prSet/>
      <dgm:spPr/>
      <dgm:t>
        <a:bodyPr/>
        <a:lstStyle/>
        <a:p>
          <a:endParaRPr lang="en-GB"/>
        </a:p>
      </dgm:t>
    </dgm:pt>
    <dgm:pt modelId="{D307CFE4-DA82-474A-9A8E-4D12E17C5F9E}" type="sibTrans" cxnId="{A8EE9960-7142-45BD-A631-4F4ACEF26446}">
      <dgm:prSet/>
      <dgm:spPr/>
      <dgm:t>
        <a:bodyPr/>
        <a:lstStyle/>
        <a:p>
          <a:endParaRPr lang="en-GB"/>
        </a:p>
      </dgm:t>
    </dgm:pt>
    <dgm:pt modelId="{BBC80477-84BE-4A9D-855E-FB0222059968}">
      <dgm:prSet/>
      <dgm:spPr/>
      <dgm:t>
        <a:bodyPr/>
        <a:lstStyle/>
        <a:p>
          <a:r>
            <a:rPr lang="id-ID" dirty="0" smtClean="0"/>
            <a:t>Komunikasi tidak dapat diubah atau diulang</a:t>
          </a:r>
          <a:endParaRPr lang="en-GB" dirty="0"/>
        </a:p>
      </dgm:t>
    </dgm:pt>
    <dgm:pt modelId="{0F8762A0-7AC6-45FA-B192-21635044A1AD}" type="parTrans" cxnId="{2EBB87F9-12AF-4154-99AF-BCA2F1A9A91E}">
      <dgm:prSet/>
      <dgm:spPr/>
      <dgm:t>
        <a:bodyPr/>
        <a:lstStyle/>
        <a:p>
          <a:endParaRPr lang="en-GB"/>
        </a:p>
      </dgm:t>
    </dgm:pt>
    <dgm:pt modelId="{CEB8C548-7A76-433F-BB72-DA0C03BAF797}" type="sibTrans" cxnId="{2EBB87F9-12AF-4154-99AF-BCA2F1A9A91E}">
      <dgm:prSet/>
      <dgm:spPr/>
      <dgm:t>
        <a:bodyPr/>
        <a:lstStyle/>
        <a:p>
          <a:endParaRPr lang="en-GB"/>
        </a:p>
      </dgm:t>
    </dgm:pt>
    <dgm:pt modelId="{504763D2-C4EA-4BF3-B64C-9920054C47C5}" type="pres">
      <dgm:prSet presAssocID="{AB9542DF-FB56-499E-A70D-73DB8A19CE6B}" presName="Name0" presStyleCnt="0">
        <dgm:presLayoutVars>
          <dgm:chMax val="7"/>
          <dgm:chPref val="7"/>
          <dgm:dir/>
        </dgm:presLayoutVars>
      </dgm:prSet>
      <dgm:spPr/>
      <dgm:t>
        <a:bodyPr/>
        <a:lstStyle/>
        <a:p>
          <a:endParaRPr lang="en-GB"/>
        </a:p>
      </dgm:t>
    </dgm:pt>
    <dgm:pt modelId="{CD9F022B-EF39-4AC3-8EF7-61A4E9F64A70}" type="pres">
      <dgm:prSet presAssocID="{AB9542DF-FB56-499E-A70D-73DB8A19CE6B}" presName="Name1" presStyleCnt="0"/>
      <dgm:spPr/>
    </dgm:pt>
    <dgm:pt modelId="{8D21ADDB-F040-4BE3-B58E-1F70C6345396}" type="pres">
      <dgm:prSet presAssocID="{AB9542DF-FB56-499E-A70D-73DB8A19CE6B}" presName="cycle" presStyleCnt="0"/>
      <dgm:spPr/>
    </dgm:pt>
    <dgm:pt modelId="{0BBD155D-BFF3-46A8-BF1F-735F91BDC256}" type="pres">
      <dgm:prSet presAssocID="{AB9542DF-FB56-499E-A70D-73DB8A19CE6B}" presName="srcNode" presStyleLbl="node1" presStyleIdx="0" presStyleCnt="6"/>
      <dgm:spPr/>
    </dgm:pt>
    <dgm:pt modelId="{90BD7874-93C0-4014-B9E0-BA6157D91D6B}" type="pres">
      <dgm:prSet presAssocID="{AB9542DF-FB56-499E-A70D-73DB8A19CE6B}" presName="conn" presStyleLbl="parChTrans1D2" presStyleIdx="0" presStyleCnt="1"/>
      <dgm:spPr/>
      <dgm:t>
        <a:bodyPr/>
        <a:lstStyle/>
        <a:p>
          <a:endParaRPr lang="en-GB"/>
        </a:p>
      </dgm:t>
    </dgm:pt>
    <dgm:pt modelId="{D6955594-BED3-4B26-96C0-E711FC09A535}" type="pres">
      <dgm:prSet presAssocID="{AB9542DF-FB56-499E-A70D-73DB8A19CE6B}" presName="extraNode" presStyleLbl="node1" presStyleIdx="0" presStyleCnt="6"/>
      <dgm:spPr/>
    </dgm:pt>
    <dgm:pt modelId="{2561FB35-F1C8-44C9-A2BB-ACC621D65DE9}" type="pres">
      <dgm:prSet presAssocID="{AB9542DF-FB56-499E-A70D-73DB8A19CE6B}" presName="dstNode" presStyleLbl="node1" presStyleIdx="0" presStyleCnt="6"/>
      <dgm:spPr/>
    </dgm:pt>
    <dgm:pt modelId="{7ABE4C4C-C2AD-4355-B605-D5251871B819}" type="pres">
      <dgm:prSet presAssocID="{B6E8DA82-65DE-47B7-8A36-1081911B549E}" presName="text_1" presStyleLbl="node1" presStyleIdx="0" presStyleCnt="6">
        <dgm:presLayoutVars>
          <dgm:bulletEnabled val="1"/>
        </dgm:presLayoutVars>
      </dgm:prSet>
      <dgm:spPr/>
      <dgm:t>
        <a:bodyPr/>
        <a:lstStyle/>
        <a:p>
          <a:endParaRPr lang="en-GB"/>
        </a:p>
      </dgm:t>
    </dgm:pt>
    <dgm:pt modelId="{D401B3C1-5E05-43F2-A6D8-078CDCC9015C}" type="pres">
      <dgm:prSet presAssocID="{B6E8DA82-65DE-47B7-8A36-1081911B549E}" presName="accent_1" presStyleCnt="0"/>
      <dgm:spPr/>
    </dgm:pt>
    <dgm:pt modelId="{71F9B071-0FFD-4307-ABA9-9874736D66DA}" type="pres">
      <dgm:prSet presAssocID="{B6E8DA82-65DE-47B7-8A36-1081911B549E}" presName="accentRepeatNode" presStyleLbl="solidFgAcc1" presStyleIdx="0" presStyleCnt="6"/>
      <dgm:spPr/>
    </dgm:pt>
    <dgm:pt modelId="{D4BE3186-56D5-4C82-8C3B-73AFE957EBB1}" type="pres">
      <dgm:prSet presAssocID="{AB8D621D-0F10-40F7-8C20-FBC393EC7428}" presName="text_2" presStyleLbl="node1" presStyleIdx="1" presStyleCnt="6">
        <dgm:presLayoutVars>
          <dgm:bulletEnabled val="1"/>
        </dgm:presLayoutVars>
      </dgm:prSet>
      <dgm:spPr/>
      <dgm:t>
        <a:bodyPr/>
        <a:lstStyle/>
        <a:p>
          <a:endParaRPr lang="en-GB"/>
        </a:p>
      </dgm:t>
    </dgm:pt>
    <dgm:pt modelId="{3C2A4CF4-388A-4C15-AAA3-B0D3D094C6EF}" type="pres">
      <dgm:prSet presAssocID="{AB8D621D-0F10-40F7-8C20-FBC393EC7428}" presName="accent_2" presStyleCnt="0"/>
      <dgm:spPr/>
    </dgm:pt>
    <dgm:pt modelId="{2320E661-FA61-4215-A4D1-0633F84C2B36}" type="pres">
      <dgm:prSet presAssocID="{AB8D621D-0F10-40F7-8C20-FBC393EC7428}" presName="accentRepeatNode" presStyleLbl="solidFgAcc1" presStyleIdx="1" presStyleCnt="6"/>
      <dgm:spPr/>
    </dgm:pt>
    <dgm:pt modelId="{5206A701-C71A-4341-80B5-9F6895A02FC7}" type="pres">
      <dgm:prSet presAssocID="{DD027086-FFEE-4B33-B935-9739E9D0C73E}" presName="text_3" presStyleLbl="node1" presStyleIdx="2" presStyleCnt="6">
        <dgm:presLayoutVars>
          <dgm:bulletEnabled val="1"/>
        </dgm:presLayoutVars>
      </dgm:prSet>
      <dgm:spPr/>
      <dgm:t>
        <a:bodyPr/>
        <a:lstStyle/>
        <a:p>
          <a:endParaRPr lang="en-GB"/>
        </a:p>
      </dgm:t>
    </dgm:pt>
    <dgm:pt modelId="{629EBE3B-A3E5-4810-81DE-584C3A9160B6}" type="pres">
      <dgm:prSet presAssocID="{DD027086-FFEE-4B33-B935-9739E9D0C73E}" presName="accent_3" presStyleCnt="0"/>
      <dgm:spPr/>
    </dgm:pt>
    <dgm:pt modelId="{DD3EF8A2-4AE3-4090-8BA5-8AEDB79CDA61}" type="pres">
      <dgm:prSet presAssocID="{DD027086-FFEE-4B33-B935-9739E9D0C73E}" presName="accentRepeatNode" presStyleLbl="solidFgAcc1" presStyleIdx="2" presStyleCnt="6"/>
      <dgm:spPr/>
    </dgm:pt>
    <dgm:pt modelId="{C4EC047E-1ACC-4D6A-BC69-8A2F9DA93277}" type="pres">
      <dgm:prSet presAssocID="{E8CEC01C-A2EB-49E4-8F2B-0269EBEC555D}" presName="text_4" presStyleLbl="node1" presStyleIdx="3" presStyleCnt="6">
        <dgm:presLayoutVars>
          <dgm:bulletEnabled val="1"/>
        </dgm:presLayoutVars>
      </dgm:prSet>
      <dgm:spPr/>
      <dgm:t>
        <a:bodyPr/>
        <a:lstStyle/>
        <a:p>
          <a:endParaRPr lang="en-GB"/>
        </a:p>
      </dgm:t>
    </dgm:pt>
    <dgm:pt modelId="{C2BD756D-A577-40E3-89F6-2AB15DD8F926}" type="pres">
      <dgm:prSet presAssocID="{E8CEC01C-A2EB-49E4-8F2B-0269EBEC555D}" presName="accent_4" presStyleCnt="0"/>
      <dgm:spPr/>
    </dgm:pt>
    <dgm:pt modelId="{EDB6EB91-64EC-4848-8871-0515B6E05F62}" type="pres">
      <dgm:prSet presAssocID="{E8CEC01C-A2EB-49E4-8F2B-0269EBEC555D}" presName="accentRepeatNode" presStyleLbl="solidFgAcc1" presStyleIdx="3" presStyleCnt="6"/>
      <dgm:spPr/>
    </dgm:pt>
    <dgm:pt modelId="{B6567A40-1C9E-4395-A20A-E3D1FDDB5E4F}" type="pres">
      <dgm:prSet presAssocID="{F250E7F1-5587-4F86-8C32-490B1705DF8F}" presName="text_5" presStyleLbl="node1" presStyleIdx="4" presStyleCnt="6">
        <dgm:presLayoutVars>
          <dgm:bulletEnabled val="1"/>
        </dgm:presLayoutVars>
      </dgm:prSet>
      <dgm:spPr/>
      <dgm:t>
        <a:bodyPr/>
        <a:lstStyle/>
        <a:p>
          <a:endParaRPr lang="en-GB"/>
        </a:p>
      </dgm:t>
    </dgm:pt>
    <dgm:pt modelId="{152341D9-834D-4CCC-AC12-CE9995773BFF}" type="pres">
      <dgm:prSet presAssocID="{F250E7F1-5587-4F86-8C32-490B1705DF8F}" presName="accent_5" presStyleCnt="0"/>
      <dgm:spPr/>
    </dgm:pt>
    <dgm:pt modelId="{7D098E30-87B8-4D86-829A-EE8AB8EAC027}" type="pres">
      <dgm:prSet presAssocID="{F250E7F1-5587-4F86-8C32-490B1705DF8F}" presName="accentRepeatNode" presStyleLbl="solidFgAcc1" presStyleIdx="4" presStyleCnt="6"/>
      <dgm:spPr/>
    </dgm:pt>
    <dgm:pt modelId="{7EFC89C2-654B-442A-8D72-4235922EC43E}" type="pres">
      <dgm:prSet presAssocID="{BBC80477-84BE-4A9D-855E-FB0222059968}" presName="text_6" presStyleLbl="node1" presStyleIdx="5" presStyleCnt="6">
        <dgm:presLayoutVars>
          <dgm:bulletEnabled val="1"/>
        </dgm:presLayoutVars>
      </dgm:prSet>
      <dgm:spPr/>
      <dgm:t>
        <a:bodyPr/>
        <a:lstStyle/>
        <a:p>
          <a:endParaRPr lang="en-GB"/>
        </a:p>
      </dgm:t>
    </dgm:pt>
    <dgm:pt modelId="{8A238756-E965-4B2E-8C4B-37C27BB68437}" type="pres">
      <dgm:prSet presAssocID="{BBC80477-84BE-4A9D-855E-FB0222059968}" presName="accent_6" presStyleCnt="0"/>
      <dgm:spPr/>
    </dgm:pt>
    <dgm:pt modelId="{3E169C71-3782-4422-BE9B-57EB465D0FA2}" type="pres">
      <dgm:prSet presAssocID="{BBC80477-84BE-4A9D-855E-FB0222059968}" presName="accentRepeatNode" presStyleLbl="solidFgAcc1" presStyleIdx="5" presStyleCnt="6"/>
      <dgm:spPr/>
    </dgm:pt>
  </dgm:ptLst>
  <dgm:cxnLst>
    <dgm:cxn modelId="{A8EE9960-7142-45BD-A631-4F4ACEF26446}" srcId="{AB9542DF-FB56-499E-A70D-73DB8A19CE6B}" destId="{F250E7F1-5587-4F86-8C32-490B1705DF8F}" srcOrd="4" destOrd="0" parTransId="{304E40C2-CFDB-41EF-B19E-8BEA96C87816}" sibTransId="{D307CFE4-DA82-474A-9A8E-4D12E17C5F9E}"/>
    <dgm:cxn modelId="{ED9C6F7B-7145-4431-8245-E930CA047ACC}" type="presOf" srcId="{8FEDEF07-2294-41EE-ABE9-DB24135D536A}" destId="{90BD7874-93C0-4014-B9E0-BA6157D91D6B}" srcOrd="0" destOrd="0" presId="urn:microsoft.com/office/officeart/2008/layout/VerticalCurvedList"/>
    <dgm:cxn modelId="{781692E2-AA47-405F-AD3F-86CA2EB5B88F}" type="presOf" srcId="{B6E8DA82-65DE-47B7-8A36-1081911B549E}" destId="{7ABE4C4C-C2AD-4355-B605-D5251871B819}" srcOrd="0" destOrd="0" presId="urn:microsoft.com/office/officeart/2008/layout/VerticalCurvedList"/>
    <dgm:cxn modelId="{C42E5FFE-4E15-4E08-93AE-4DBDE8B571CF}" type="presOf" srcId="{AB8D621D-0F10-40F7-8C20-FBC393EC7428}" destId="{D4BE3186-56D5-4C82-8C3B-73AFE957EBB1}" srcOrd="0" destOrd="0" presId="urn:microsoft.com/office/officeart/2008/layout/VerticalCurvedList"/>
    <dgm:cxn modelId="{B4D395B0-4B82-48D8-BCA5-6EB006804039}" srcId="{AB9542DF-FB56-499E-A70D-73DB8A19CE6B}" destId="{E8CEC01C-A2EB-49E4-8F2B-0269EBEC555D}" srcOrd="3" destOrd="0" parTransId="{D6A46384-548B-4F4F-9E20-4FA49769FF8F}" sibTransId="{102BF11F-A085-41DA-B8E8-4D93364E2824}"/>
    <dgm:cxn modelId="{81ACCB20-9851-4099-A5B4-0C49A17ADD78}" type="presOf" srcId="{AB9542DF-FB56-499E-A70D-73DB8A19CE6B}" destId="{504763D2-C4EA-4BF3-B64C-9920054C47C5}" srcOrd="0" destOrd="0" presId="urn:microsoft.com/office/officeart/2008/layout/VerticalCurvedList"/>
    <dgm:cxn modelId="{2EA3E464-A070-4E91-B1C1-5BA78F146069}" srcId="{AB9542DF-FB56-499E-A70D-73DB8A19CE6B}" destId="{DD027086-FFEE-4B33-B935-9739E9D0C73E}" srcOrd="2" destOrd="0" parTransId="{91ADF94F-95D1-46DF-8E99-C04C3B565D77}" sibTransId="{AD248631-8D92-47C9-96CC-4999A635461B}"/>
    <dgm:cxn modelId="{2EBB87F9-12AF-4154-99AF-BCA2F1A9A91E}" srcId="{AB9542DF-FB56-499E-A70D-73DB8A19CE6B}" destId="{BBC80477-84BE-4A9D-855E-FB0222059968}" srcOrd="5" destOrd="0" parTransId="{0F8762A0-7AC6-45FA-B192-21635044A1AD}" sibTransId="{CEB8C548-7A76-433F-BB72-DA0C03BAF797}"/>
    <dgm:cxn modelId="{C6B5B95B-797B-4CAA-8703-A6A8BF225DB3}" type="presOf" srcId="{F250E7F1-5587-4F86-8C32-490B1705DF8F}" destId="{B6567A40-1C9E-4395-A20A-E3D1FDDB5E4F}" srcOrd="0" destOrd="0" presId="urn:microsoft.com/office/officeart/2008/layout/VerticalCurvedList"/>
    <dgm:cxn modelId="{B1B75B29-DF50-40A8-96AF-FBE9F4F23F9F}" type="presOf" srcId="{DD027086-FFEE-4B33-B935-9739E9D0C73E}" destId="{5206A701-C71A-4341-80B5-9F6895A02FC7}" srcOrd="0" destOrd="0" presId="urn:microsoft.com/office/officeart/2008/layout/VerticalCurvedList"/>
    <dgm:cxn modelId="{4B10EDE5-6D1D-49B9-8705-F8002D706BD7}" srcId="{AB9542DF-FB56-499E-A70D-73DB8A19CE6B}" destId="{AB8D621D-0F10-40F7-8C20-FBC393EC7428}" srcOrd="1" destOrd="0" parTransId="{4DC42B7A-B8E9-4A6C-AF71-5B09402A3F6A}" sibTransId="{731AFBE9-5DED-4A41-8E9A-0A729B830330}"/>
    <dgm:cxn modelId="{1507C7BC-AD0B-4BCB-92D3-ACAA430B97EE}" type="presOf" srcId="{E8CEC01C-A2EB-49E4-8F2B-0269EBEC555D}" destId="{C4EC047E-1ACC-4D6A-BC69-8A2F9DA93277}" srcOrd="0" destOrd="0" presId="urn:microsoft.com/office/officeart/2008/layout/VerticalCurvedList"/>
    <dgm:cxn modelId="{23F10F49-AFC1-4324-9FA6-89813B3B9A63}" type="presOf" srcId="{BBC80477-84BE-4A9D-855E-FB0222059968}" destId="{7EFC89C2-654B-442A-8D72-4235922EC43E}" srcOrd="0" destOrd="0" presId="urn:microsoft.com/office/officeart/2008/layout/VerticalCurvedList"/>
    <dgm:cxn modelId="{302C00F9-0FC5-4FAA-8864-03A9CC0D20A8}" srcId="{AB9542DF-FB56-499E-A70D-73DB8A19CE6B}" destId="{B6E8DA82-65DE-47B7-8A36-1081911B549E}" srcOrd="0" destOrd="0" parTransId="{A1A02729-F32A-4BB4-9DA1-0CC58B687A5E}" sibTransId="{8FEDEF07-2294-41EE-ABE9-DB24135D536A}"/>
    <dgm:cxn modelId="{81D280B7-EB2D-4AA1-93DD-8649989DD4CE}" type="presParOf" srcId="{504763D2-C4EA-4BF3-B64C-9920054C47C5}" destId="{CD9F022B-EF39-4AC3-8EF7-61A4E9F64A70}" srcOrd="0" destOrd="0" presId="urn:microsoft.com/office/officeart/2008/layout/VerticalCurvedList"/>
    <dgm:cxn modelId="{C6FC9818-787F-4F07-B758-5F8304089AC2}" type="presParOf" srcId="{CD9F022B-EF39-4AC3-8EF7-61A4E9F64A70}" destId="{8D21ADDB-F040-4BE3-B58E-1F70C6345396}" srcOrd="0" destOrd="0" presId="urn:microsoft.com/office/officeart/2008/layout/VerticalCurvedList"/>
    <dgm:cxn modelId="{71D25DE7-CCF6-44E0-A9E6-0CF8EFBD4ED0}" type="presParOf" srcId="{8D21ADDB-F040-4BE3-B58E-1F70C6345396}" destId="{0BBD155D-BFF3-46A8-BF1F-735F91BDC256}" srcOrd="0" destOrd="0" presId="urn:microsoft.com/office/officeart/2008/layout/VerticalCurvedList"/>
    <dgm:cxn modelId="{82B38AD8-16A0-4CD3-AB62-38105BE65154}" type="presParOf" srcId="{8D21ADDB-F040-4BE3-B58E-1F70C6345396}" destId="{90BD7874-93C0-4014-B9E0-BA6157D91D6B}" srcOrd="1" destOrd="0" presId="urn:microsoft.com/office/officeart/2008/layout/VerticalCurvedList"/>
    <dgm:cxn modelId="{B226CBC6-A133-42C7-81DB-C897F30C1B28}" type="presParOf" srcId="{8D21ADDB-F040-4BE3-B58E-1F70C6345396}" destId="{D6955594-BED3-4B26-96C0-E711FC09A535}" srcOrd="2" destOrd="0" presId="urn:microsoft.com/office/officeart/2008/layout/VerticalCurvedList"/>
    <dgm:cxn modelId="{111E28D4-4420-4BF3-B245-7D5E59143CBB}" type="presParOf" srcId="{8D21ADDB-F040-4BE3-B58E-1F70C6345396}" destId="{2561FB35-F1C8-44C9-A2BB-ACC621D65DE9}" srcOrd="3" destOrd="0" presId="urn:microsoft.com/office/officeart/2008/layout/VerticalCurvedList"/>
    <dgm:cxn modelId="{3F482C1A-D6B0-431E-99EC-9F4BB4E4F6D2}" type="presParOf" srcId="{CD9F022B-EF39-4AC3-8EF7-61A4E9F64A70}" destId="{7ABE4C4C-C2AD-4355-B605-D5251871B819}" srcOrd="1" destOrd="0" presId="urn:microsoft.com/office/officeart/2008/layout/VerticalCurvedList"/>
    <dgm:cxn modelId="{4864DBB4-8AC4-4882-903F-955DCCA9E3D3}" type="presParOf" srcId="{CD9F022B-EF39-4AC3-8EF7-61A4E9F64A70}" destId="{D401B3C1-5E05-43F2-A6D8-078CDCC9015C}" srcOrd="2" destOrd="0" presId="urn:microsoft.com/office/officeart/2008/layout/VerticalCurvedList"/>
    <dgm:cxn modelId="{8D548B37-0415-4A8F-BCE8-FAA5957B7C24}" type="presParOf" srcId="{D401B3C1-5E05-43F2-A6D8-078CDCC9015C}" destId="{71F9B071-0FFD-4307-ABA9-9874736D66DA}" srcOrd="0" destOrd="0" presId="urn:microsoft.com/office/officeart/2008/layout/VerticalCurvedList"/>
    <dgm:cxn modelId="{40528D2D-7A47-41D0-AE03-A29F522A85AA}" type="presParOf" srcId="{CD9F022B-EF39-4AC3-8EF7-61A4E9F64A70}" destId="{D4BE3186-56D5-4C82-8C3B-73AFE957EBB1}" srcOrd="3" destOrd="0" presId="urn:microsoft.com/office/officeart/2008/layout/VerticalCurvedList"/>
    <dgm:cxn modelId="{AE166B5E-25D2-4EA2-AC61-0D5337C29129}" type="presParOf" srcId="{CD9F022B-EF39-4AC3-8EF7-61A4E9F64A70}" destId="{3C2A4CF4-388A-4C15-AAA3-B0D3D094C6EF}" srcOrd="4" destOrd="0" presId="urn:microsoft.com/office/officeart/2008/layout/VerticalCurvedList"/>
    <dgm:cxn modelId="{993BDF72-BB4A-4F96-A2FD-642B43798BB1}" type="presParOf" srcId="{3C2A4CF4-388A-4C15-AAA3-B0D3D094C6EF}" destId="{2320E661-FA61-4215-A4D1-0633F84C2B36}" srcOrd="0" destOrd="0" presId="urn:microsoft.com/office/officeart/2008/layout/VerticalCurvedList"/>
    <dgm:cxn modelId="{E2F613D4-3285-4020-83E1-B794A8FD03E3}" type="presParOf" srcId="{CD9F022B-EF39-4AC3-8EF7-61A4E9F64A70}" destId="{5206A701-C71A-4341-80B5-9F6895A02FC7}" srcOrd="5" destOrd="0" presId="urn:microsoft.com/office/officeart/2008/layout/VerticalCurvedList"/>
    <dgm:cxn modelId="{6D95E57B-E740-4119-B705-6CBB1FE52C60}" type="presParOf" srcId="{CD9F022B-EF39-4AC3-8EF7-61A4E9F64A70}" destId="{629EBE3B-A3E5-4810-81DE-584C3A9160B6}" srcOrd="6" destOrd="0" presId="urn:microsoft.com/office/officeart/2008/layout/VerticalCurvedList"/>
    <dgm:cxn modelId="{1B61D9AC-FE32-4EB6-BB98-2ECB6F92C981}" type="presParOf" srcId="{629EBE3B-A3E5-4810-81DE-584C3A9160B6}" destId="{DD3EF8A2-4AE3-4090-8BA5-8AEDB79CDA61}" srcOrd="0" destOrd="0" presId="urn:microsoft.com/office/officeart/2008/layout/VerticalCurvedList"/>
    <dgm:cxn modelId="{B126CE29-B68E-465D-97E3-573449EB4E52}" type="presParOf" srcId="{CD9F022B-EF39-4AC3-8EF7-61A4E9F64A70}" destId="{C4EC047E-1ACC-4D6A-BC69-8A2F9DA93277}" srcOrd="7" destOrd="0" presId="urn:microsoft.com/office/officeart/2008/layout/VerticalCurvedList"/>
    <dgm:cxn modelId="{A07744F1-BDEE-4ECC-A1D2-5DF5E0F1BF9C}" type="presParOf" srcId="{CD9F022B-EF39-4AC3-8EF7-61A4E9F64A70}" destId="{C2BD756D-A577-40E3-89F6-2AB15DD8F926}" srcOrd="8" destOrd="0" presId="urn:microsoft.com/office/officeart/2008/layout/VerticalCurvedList"/>
    <dgm:cxn modelId="{F14502AA-92A2-4F6C-8379-CFADF7C63DC1}" type="presParOf" srcId="{C2BD756D-A577-40E3-89F6-2AB15DD8F926}" destId="{EDB6EB91-64EC-4848-8871-0515B6E05F62}" srcOrd="0" destOrd="0" presId="urn:microsoft.com/office/officeart/2008/layout/VerticalCurvedList"/>
    <dgm:cxn modelId="{8A348BE1-5A9C-49C5-9F0C-C647715A5103}" type="presParOf" srcId="{CD9F022B-EF39-4AC3-8EF7-61A4E9F64A70}" destId="{B6567A40-1C9E-4395-A20A-E3D1FDDB5E4F}" srcOrd="9" destOrd="0" presId="urn:microsoft.com/office/officeart/2008/layout/VerticalCurvedList"/>
    <dgm:cxn modelId="{E202859E-D9DB-4A7B-94F6-18BBBA67DF8F}" type="presParOf" srcId="{CD9F022B-EF39-4AC3-8EF7-61A4E9F64A70}" destId="{152341D9-834D-4CCC-AC12-CE9995773BFF}" srcOrd="10" destOrd="0" presId="urn:microsoft.com/office/officeart/2008/layout/VerticalCurvedList"/>
    <dgm:cxn modelId="{88F9280D-A423-4840-9F1E-A49E99B0B932}" type="presParOf" srcId="{152341D9-834D-4CCC-AC12-CE9995773BFF}" destId="{7D098E30-87B8-4D86-829A-EE8AB8EAC027}" srcOrd="0" destOrd="0" presId="urn:microsoft.com/office/officeart/2008/layout/VerticalCurvedList"/>
    <dgm:cxn modelId="{4A6C13D7-2594-4C68-B8FD-A8511754BCC4}" type="presParOf" srcId="{CD9F022B-EF39-4AC3-8EF7-61A4E9F64A70}" destId="{7EFC89C2-654B-442A-8D72-4235922EC43E}" srcOrd="11" destOrd="0" presId="urn:microsoft.com/office/officeart/2008/layout/VerticalCurvedList"/>
    <dgm:cxn modelId="{DB9066E2-E68C-4223-8E1E-AE40F73F7F51}" type="presParOf" srcId="{CD9F022B-EF39-4AC3-8EF7-61A4E9F64A70}" destId="{8A238756-E965-4B2E-8C4B-37C27BB68437}" srcOrd="12" destOrd="0" presId="urn:microsoft.com/office/officeart/2008/layout/VerticalCurvedList"/>
    <dgm:cxn modelId="{C8D2C532-24EF-4B1E-A56E-EF032760F8AC}" type="presParOf" srcId="{8A238756-E965-4B2E-8C4B-37C27BB68437}" destId="{3E169C71-3782-4422-BE9B-57EB465D0FA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84F51D-7AF7-41ED-AC48-630C5234DE65}"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GB"/>
        </a:p>
      </dgm:t>
    </dgm:pt>
    <dgm:pt modelId="{2E329898-6B73-4096-AAD2-8E5702429262}">
      <dgm:prSet phldrT="[Text]"/>
      <dgm:spPr/>
      <dgm:t>
        <a:bodyPr/>
        <a:lstStyle/>
        <a:p>
          <a:r>
            <a:rPr lang="id-ID" dirty="0" smtClean="0"/>
            <a:t>Faktor Situasional </a:t>
          </a:r>
          <a:endParaRPr lang="en-GB" dirty="0"/>
        </a:p>
      </dgm:t>
    </dgm:pt>
    <dgm:pt modelId="{A7B17873-E391-4725-BC87-873EB873C48A}" type="parTrans" cxnId="{C3CFF79E-283F-4816-AF97-0DF477A2C9D8}">
      <dgm:prSet/>
      <dgm:spPr/>
      <dgm:t>
        <a:bodyPr/>
        <a:lstStyle/>
        <a:p>
          <a:endParaRPr lang="en-GB"/>
        </a:p>
      </dgm:t>
    </dgm:pt>
    <dgm:pt modelId="{42720428-3BB9-462E-803B-B4C7802960F9}" type="sibTrans" cxnId="{C3CFF79E-283F-4816-AF97-0DF477A2C9D8}">
      <dgm:prSet/>
      <dgm:spPr/>
      <dgm:t>
        <a:bodyPr/>
        <a:lstStyle/>
        <a:p>
          <a:endParaRPr lang="en-GB"/>
        </a:p>
      </dgm:t>
    </dgm:pt>
    <dgm:pt modelId="{F032E4F9-3698-4819-AC5F-AD153C80D2DC}">
      <dgm:prSet phldrT="[Text]"/>
      <dgm:spPr/>
      <dgm:t>
        <a:bodyPr/>
        <a:lstStyle/>
        <a:p>
          <a:r>
            <a:rPr lang="id-ID" dirty="0" smtClean="0"/>
            <a:t>Faktor Personal </a:t>
          </a:r>
          <a:endParaRPr lang="en-GB" dirty="0"/>
        </a:p>
      </dgm:t>
    </dgm:pt>
    <dgm:pt modelId="{5C26CD5A-E90C-4123-8DD4-E6933FA3AE06}" type="parTrans" cxnId="{2FEA1389-5A07-473D-A5C0-0D2D1A852CBE}">
      <dgm:prSet/>
      <dgm:spPr/>
      <dgm:t>
        <a:bodyPr/>
        <a:lstStyle/>
        <a:p>
          <a:endParaRPr lang="en-GB"/>
        </a:p>
      </dgm:t>
    </dgm:pt>
    <dgm:pt modelId="{D93E0EA5-1BCE-4F41-81DF-69B42C551410}" type="sibTrans" cxnId="{2FEA1389-5A07-473D-A5C0-0D2D1A852CBE}">
      <dgm:prSet/>
      <dgm:spPr/>
      <dgm:t>
        <a:bodyPr/>
        <a:lstStyle/>
        <a:p>
          <a:endParaRPr lang="en-GB"/>
        </a:p>
      </dgm:t>
    </dgm:pt>
    <dgm:pt modelId="{B2F007C3-C76D-4374-9A7C-3CCDC25F314F}" type="pres">
      <dgm:prSet presAssocID="{D084F51D-7AF7-41ED-AC48-630C5234DE65}" presName="linear" presStyleCnt="0">
        <dgm:presLayoutVars>
          <dgm:dir/>
          <dgm:animLvl val="lvl"/>
          <dgm:resizeHandles val="exact"/>
        </dgm:presLayoutVars>
      </dgm:prSet>
      <dgm:spPr/>
      <dgm:t>
        <a:bodyPr/>
        <a:lstStyle/>
        <a:p>
          <a:endParaRPr lang="en-GB"/>
        </a:p>
      </dgm:t>
    </dgm:pt>
    <dgm:pt modelId="{C03B59D1-F0FF-4403-887E-98354680932D}" type="pres">
      <dgm:prSet presAssocID="{2E329898-6B73-4096-AAD2-8E5702429262}" presName="parentLin" presStyleCnt="0"/>
      <dgm:spPr/>
    </dgm:pt>
    <dgm:pt modelId="{A37C8875-E79A-4303-9C0E-C41160701056}" type="pres">
      <dgm:prSet presAssocID="{2E329898-6B73-4096-AAD2-8E5702429262}" presName="parentLeftMargin" presStyleLbl="node1" presStyleIdx="0" presStyleCnt="2"/>
      <dgm:spPr/>
      <dgm:t>
        <a:bodyPr/>
        <a:lstStyle/>
        <a:p>
          <a:endParaRPr lang="en-GB"/>
        </a:p>
      </dgm:t>
    </dgm:pt>
    <dgm:pt modelId="{31BF6A3C-568E-405B-AADF-A3EB0945A634}" type="pres">
      <dgm:prSet presAssocID="{2E329898-6B73-4096-AAD2-8E5702429262}" presName="parentText" presStyleLbl="node1" presStyleIdx="0" presStyleCnt="2">
        <dgm:presLayoutVars>
          <dgm:chMax val="0"/>
          <dgm:bulletEnabled val="1"/>
        </dgm:presLayoutVars>
      </dgm:prSet>
      <dgm:spPr/>
      <dgm:t>
        <a:bodyPr/>
        <a:lstStyle/>
        <a:p>
          <a:endParaRPr lang="en-GB"/>
        </a:p>
      </dgm:t>
    </dgm:pt>
    <dgm:pt modelId="{D9510B3D-EE5F-48F6-A888-DC3793A3D73F}" type="pres">
      <dgm:prSet presAssocID="{2E329898-6B73-4096-AAD2-8E5702429262}" presName="negativeSpace" presStyleCnt="0"/>
      <dgm:spPr/>
    </dgm:pt>
    <dgm:pt modelId="{1D58635B-95C7-40B0-A5B8-BE3C408C82C2}" type="pres">
      <dgm:prSet presAssocID="{2E329898-6B73-4096-AAD2-8E5702429262}" presName="childText" presStyleLbl="conFgAcc1" presStyleIdx="0" presStyleCnt="2">
        <dgm:presLayoutVars>
          <dgm:bulletEnabled val="1"/>
        </dgm:presLayoutVars>
      </dgm:prSet>
      <dgm:spPr/>
    </dgm:pt>
    <dgm:pt modelId="{F481D903-8361-40BB-8D2A-14F5462B3225}" type="pres">
      <dgm:prSet presAssocID="{42720428-3BB9-462E-803B-B4C7802960F9}" presName="spaceBetweenRectangles" presStyleCnt="0"/>
      <dgm:spPr/>
    </dgm:pt>
    <dgm:pt modelId="{918617CC-6551-43CA-B8FF-1BD246EF32B3}" type="pres">
      <dgm:prSet presAssocID="{F032E4F9-3698-4819-AC5F-AD153C80D2DC}" presName="parentLin" presStyleCnt="0"/>
      <dgm:spPr/>
    </dgm:pt>
    <dgm:pt modelId="{D55CBA36-A36A-418D-8051-94BD123D54BD}" type="pres">
      <dgm:prSet presAssocID="{F032E4F9-3698-4819-AC5F-AD153C80D2DC}" presName="parentLeftMargin" presStyleLbl="node1" presStyleIdx="0" presStyleCnt="2"/>
      <dgm:spPr/>
      <dgm:t>
        <a:bodyPr/>
        <a:lstStyle/>
        <a:p>
          <a:endParaRPr lang="en-GB"/>
        </a:p>
      </dgm:t>
    </dgm:pt>
    <dgm:pt modelId="{5B00119E-DAD8-4E54-A095-658F7B42A80F}" type="pres">
      <dgm:prSet presAssocID="{F032E4F9-3698-4819-AC5F-AD153C80D2DC}" presName="parentText" presStyleLbl="node1" presStyleIdx="1" presStyleCnt="2">
        <dgm:presLayoutVars>
          <dgm:chMax val="0"/>
          <dgm:bulletEnabled val="1"/>
        </dgm:presLayoutVars>
      </dgm:prSet>
      <dgm:spPr/>
      <dgm:t>
        <a:bodyPr/>
        <a:lstStyle/>
        <a:p>
          <a:endParaRPr lang="en-GB"/>
        </a:p>
      </dgm:t>
    </dgm:pt>
    <dgm:pt modelId="{71039AC3-EC58-407A-AD74-E1DB8D2AA282}" type="pres">
      <dgm:prSet presAssocID="{F032E4F9-3698-4819-AC5F-AD153C80D2DC}" presName="negativeSpace" presStyleCnt="0"/>
      <dgm:spPr/>
    </dgm:pt>
    <dgm:pt modelId="{90FD81D7-A5AA-4BE8-A3EB-E48944D40B62}" type="pres">
      <dgm:prSet presAssocID="{F032E4F9-3698-4819-AC5F-AD153C80D2DC}" presName="childText" presStyleLbl="conFgAcc1" presStyleIdx="1" presStyleCnt="2">
        <dgm:presLayoutVars>
          <dgm:bulletEnabled val="1"/>
        </dgm:presLayoutVars>
      </dgm:prSet>
      <dgm:spPr/>
    </dgm:pt>
  </dgm:ptLst>
  <dgm:cxnLst>
    <dgm:cxn modelId="{C3CFF79E-283F-4816-AF97-0DF477A2C9D8}" srcId="{D084F51D-7AF7-41ED-AC48-630C5234DE65}" destId="{2E329898-6B73-4096-AAD2-8E5702429262}" srcOrd="0" destOrd="0" parTransId="{A7B17873-E391-4725-BC87-873EB873C48A}" sibTransId="{42720428-3BB9-462E-803B-B4C7802960F9}"/>
    <dgm:cxn modelId="{D38796D4-84FA-4B93-BC58-961092AD747B}" type="presOf" srcId="{D084F51D-7AF7-41ED-AC48-630C5234DE65}" destId="{B2F007C3-C76D-4374-9A7C-3CCDC25F314F}" srcOrd="0" destOrd="0" presId="urn:microsoft.com/office/officeart/2005/8/layout/list1"/>
    <dgm:cxn modelId="{2FEA1389-5A07-473D-A5C0-0D2D1A852CBE}" srcId="{D084F51D-7AF7-41ED-AC48-630C5234DE65}" destId="{F032E4F9-3698-4819-AC5F-AD153C80D2DC}" srcOrd="1" destOrd="0" parTransId="{5C26CD5A-E90C-4123-8DD4-E6933FA3AE06}" sibTransId="{D93E0EA5-1BCE-4F41-81DF-69B42C551410}"/>
    <dgm:cxn modelId="{EE6D9B77-B41A-45B3-B086-E13A50DBCF3C}" type="presOf" srcId="{2E329898-6B73-4096-AAD2-8E5702429262}" destId="{31BF6A3C-568E-405B-AADF-A3EB0945A634}" srcOrd="1" destOrd="0" presId="urn:microsoft.com/office/officeart/2005/8/layout/list1"/>
    <dgm:cxn modelId="{D72E77CD-22E7-424D-B18D-5BE902713BA4}" type="presOf" srcId="{F032E4F9-3698-4819-AC5F-AD153C80D2DC}" destId="{5B00119E-DAD8-4E54-A095-658F7B42A80F}" srcOrd="1" destOrd="0" presId="urn:microsoft.com/office/officeart/2005/8/layout/list1"/>
    <dgm:cxn modelId="{E7BECA8E-F393-44A4-8E8B-1EAA4ECA0F7C}" type="presOf" srcId="{2E329898-6B73-4096-AAD2-8E5702429262}" destId="{A37C8875-E79A-4303-9C0E-C41160701056}" srcOrd="0" destOrd="0" presId="urn:microsoft.com/office/officeart/2005/8/layout/list1"/>
    <dgm:cxn modelId="{E1BBF79E-4B19-4777-9E5A-AB6C9DBFF199}" type="presOf" srcId="{F032E4F9-3698-4819-AC5F-AD153C80D2DC}" destId="{D55CBA36-A36A-418D-8051-94BD123D54BD}" srcOrd="0" destOrd="0" presId="urn:microsoft.com/office/officeart/2005/8/layout/list1"/>
    <dgm:cxn modelId="{D7C602DB-135B-4EDE-9939-10C15A240A1A}" type="presParOf" srcId="{B2F007C3-C76D-4374-9A7C-3CCDC25F314F}" destId="{C03B59D1-F0FF-4403-887E-98354680932D}" srcOrd="0" destOrd="0" presId="urn:microsoft.com/office/officeart/2005/8/layout/list1"/>
    <dgm:cxn modelId="{99D9F53F-F8AC-4FBA-A2D1-F0A1BD936C62}" type="presParOf" srcId="{C03B59D1-F0FF-4403-887E-98354680932D}" destId="{A37C8875-E79A-4303-9C0E-C41160701056}" srcOrd="0" destOrd="0" presId="urn:microsoft.com/office/officeart/2005/8/layout/list1"/>
    <dgm:cxn modelId="{A51FCF8E-D29D-4DA8-A508-BFC900DC0B55}" type="presParOf" srcId="{C03B59D1-F0FF-4403-887E-98354680932D}" destId="{31BF6A3C-568E-405B-AADF-A3EB0945A634}" srcOrd="1" destOrd="0" presId="urn:microsoft.com/office/officeart/2005/8/layout/list1"/>
    <dgm:cxn modelId="{DDBA2692-B91E-497A-8EFA-763E15E8940B}" type="presParOf" srcId="{B2F007C3-C76D-4374-9A7C-3CCDC25F314F}" destId="{D9510B3D-EE5F-48F6-A888-DC3793A3D73F}" srcOrd="1" destOrd="0" presId="urn:microsoft.com/office/officeart/2005/8/layout/list1"/>
    <dgm:cxn modelId="{1D672029-EDE5-4FCB-8EFB-DAFF6F586599}" type="presParOf" srcId="{B2F007C3-C76D-4374-9A7C-3CCDC25F314F}" destId="{1D58635B-95C7-40B0-A5B8-BE3C408C82C2}" srcOrd="2" destOrd="0" presId="urn:microsoft.com/office/officeart/2005/8/layout/list1"/>
    <dgm:cxn modelId="{8769ED5E-8A95-4C74-B542-E9421FB01213}" type="presParOf" srcId="{B2F007C3-C76D-4374-9A7C-3CCDC25F314F}" destId="{F481D903-8361-40BB-8D2A-14F5462B3225}" srcOrd="3" destOrd="0" presId="urn:microsoft.com/office/officeart/2005/8/layout/list1"/>
    <dgm:cxn modelId="{E2472EA0-849B-4331-AC19-1339133A3BAA}" type="presParOf" srcId="{B2F007C3-C76D-4374-9A7C-3CCDC25F314F}" destId="{918617CC-6551-43CA-B8FF-1BD246EF32B3}" srcOrd="4" destOrd="0" presId="urn:microsoft.com/office/officeart/2005/8/layout/list1"/>
    <dgm:cxn modelId="{A8B6AFB6-08A9-4A73-BB4A-536BBE4C6623}" type="presParOf" srcId="{918617CC-6551-43CA-B8FF-1BD246EF32B3}" destId="{D55CBA36-A36A-418D-8051-94BD123D54BD}" srcOrd="0" destOrd="0" presId="urn:microsoft.com/office/officeart/2005/8/layout/list1"/>
    <dgm:cxn modelId="{FA8E9032-75C9-4A6C-A6D3-5DEA7022A93C}" type="presParOf" srcId="{918617CC-6551-43CA-B8FF-1BD246EF32B3}" destId="{5B00119E-DAD8-4E54-A095-658F7B42A80F}" srcOrd="1" destOrd="0" presId="urn:microsoft.com/office/officeart/2005/8/layout/list1"/>
    <dgm:cxn modelId="{17C52C54-E504-4B40-8CCB-D7D971716286}" type="presParOf" srcId="{B2F007C3-C76D-4374-9A7C-3CCDC25F314F}" destId="{71039AC3-EC58-407A-AD74-E1DB8D2AA282}" srcOrd="5" destOrd="0" presId="urn:microsoft.com/office/officeart/2005/8/layout/list1"/>
    <dgm:cxn modelId="{CC204F7C-E0A0-4F4C-B86B-4740E06C26AE}" type="presParOf" srcId="{B2F007C3-C76D-4374-9A7C-3CCDC25F314F}" destId="{90FD81D7-A5AA-4BE8-A3EB-E48944D40B6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F9F797-1481-4839-9910-A2C77C462554}" type="doc">
      <dgm:prSet loTypeId="urn:diagrams.loki3.com/BracketList" loCatId="list" qsTypeId="urn:microsoft.com/office/officeart/2005/8/quickstyle/simple5" qsCatId="simple" csTypeId="urn:microsoft.com/office/officeart/2005/8/colors/colorful4" csCatId="colorful" phldr="1"/>
      <dgm:spPr/>
      <dgm:t>
        <a:bodyPr/>
        <a:lstStyle/>
        <a:p>
          <a:endParaRPr lang="en-GB"/>
        </a:p>
      </dgm:t>
    </dgm:pt>
    <dgm:pt modelId="{735FFFEF-9A6F-4C9B-A6B6-01BCF0E6D435}">
      <dgm:prSet phldrT="[Text]"/>
      <dgm:spPr/>
      <dgm:t>
        <a:bodyPr/>
        <a:lstStyle/>
        <a:p>
          <a:r>
            <a:rPr lang="id-ID" dirty="0" smtClean="0"/>
            <a:t>Bimbingan </a:t>
          </a:r>
          <a:endParaRPr lang="en-GB" dirty="0"/>
        </a:p>
      </dgm:t>
    </dgm:pt>
    <dgm:pt modelId="{F8304247-C6D7-4AC0-B936-B7153899BB85}" type="parTrans" cxnId="{BBBA7EBB-958B-4112-ABA9-BD3417D64911}">
      <dgm:prSet/>
      <dgm:spPr/>
      <dgm:t>
        <a:bodyPr/>
        <a:lstStyle/>
        <a:p>
          <a:endParaRPr lang="en-GB"/>
        </a:p>
      </dgm:t>
    </dgm:pt>
    <dgm:pt modelId="{B5338EE7-FC41-45C5-8384-1AF70C5CB69C}" type="sibTrans" cxnId="{BBBA7EBB-958B-4112-ABA9-BD3417D64911}">
      <dgm:prSet/>
      <dgm:spPr/>
      <dgm:t>
        <a:bodyPr/>
        <a:lstStyle/>
        <a:p>
          <a:endParaRPr lang="en-GB"/>
        </a:p>
      </dgm:t>
    </dgm:pt>
    <dgm:pt modelId="{78CC9FC6-B684-43EC-B38E-D55FFFC1E1C6}">
      <dgm:prSet phldrT="[Text]"/>
      <dgm:spPr/>
      <dgm:t>
        <a:bodyPr/>
        <a:lstStyle/>
        <a:p>
          <a:r>
            <a:rPr lang="id-ID" dirty="0" smtClean="0"/>
            <a:t>Menjelaskan topik/materi sesuai kebutuhan siswa</a:t>
          </a:r>
          <a:endParaRPr lang="en-GB" dirty="0"/>
        </a:p>
      </dgm:t>
    </dgm:pt>
    <dgm:pt modelId="{6B8E73C2-221B-495F-865C-C8D4864F48FA}" type="parTrans" cxnId="{CC4F3A14-4D24-4EBB-834A-CBBAAD87677A}">
      <dgm:prSet/>
      <dgm:spPr/>
      <dgm:t>
        <a:bodyPr/>
        <a:lstStyle/>
        <a:p>
          <a:endParaRPr lang="en-GB"/>
        </a:p>
      </dgm:t>
    </dgm:pt>
    <dgm:pt modelId="{9629BF82-66E3-422D-A45C-2E4A7F96B41B}" type="sibTrans" cxnId="{CC4F3A14-4D24-4EBB-834A-CBBAAD87677A}">
      <dgm:prSet/>
      <dgm:spPr/>
      <dgm:t>
        <a:bodyPr/>
        <a:lstStyle/>
        <a:p>
          <a:endParaRPr lang="en-GB"/>
        </a:p>
      </dgm:t>
    </dgm:pt>
    <dgm:pt modelId="{2273074A-8EF2-406B-A8F2-264801C99199}">
      <dgm:prSet phldrT="[Text]"/>
      <dgm:spPr/>
      <dgm:t>
        <a:bodyPr/>
        <a:lstStyle/>
        <a:p>
          <a:r>
            <a:rPr lang="id-ID" dirty="0" smtClean="0"/>
            <a:t>Konseling </a:t>
          </a:r>
          <a:endParaRPr lang="en-GB" dirty="0"/>
        </a:p>
      </dgm:t>
    </dgm:pt>
    <dgm:pt modelId="{6CE0466C-5548-481D-9DC6-B35E6F46D583}" type="parTrans" cxnId="{1FEAA6C8-D1FB-495F-A35F-BFC80BB6B54E}">
      <dgm:prSet/>
      <dgm:spPr/>
      <dgm:t>
        <a:bodyPr/>
        <a:lstStyle/>
        <a:p>
          <a:endParaRPr lang="en-GB"/>
        </a:p>
      </dgm:t>
    </dgm:pt>
    <dgm:pt modelId="{B396ABA5-9818-434C-BA53-5355CD6802C4}" type="sibTrans" cxnId="{1FEAA6C8-D1FB-495F-A35F-BFC80BB6B54E}">
      <dgm:prSet/>
      <dgm:spPr/>
      <dgm:t>
        <a:bodyPr/>
        <a:lstStyle/>
        <a:p>
          <a:endParaRPr lang="en-GB"/>
        </a:p>
      </dgm:t>
    </dgm:pt>
    <dgm:pt modelId="{13CFACD4-C645-424A-866A-4D0ECD1A78DE}">
      <dgm:prSet phldrT="[Text]"/>
      <dgm:spPr/>
      <dgm:t>
        <a:bodyPr/>
        <a:lstStyle/>
        <a:p>
          <a:r>
            <a:rPr lang="id-ID" smtClean="0"/>
            <a:t>Sikap terbuka, penerimaan positif, menghargai pendapat konseli, sikap empati, dll</a:t>
          </a:r>
          <a:endParaRPr lang="en-GB"/>
        </a:p>
      </dgm:t>
    </dgm:pt>
    <dgm:pt modelId="{F933F495-124A-4610-BB82-49BE8019C0B2}" type="parTrans" cxnId="{6DF6A0CD-26F3-4AF3-B516-7E5591EBADF5}">
      <dgm:prSet/>
      <dgm:spPr/>
      <dgm:t>
        <a:bodyPr/>
        <a:lstStyle/>
        <a:p>
          <a:endParaRPr lang="en-GB"/>
        </a:p>
      </dgm:t>
    </dgm:pt>
    <dgm:pt modelId="{7967BD01-872C-456D-B182-7B2EE75F7FD5}" type="sibTrans" cxnId="{6DF6A0CD-26F3-4AF3-B516-7E5591EBADF5}">
      <dgm:prSet/>
      <dgm:spPr/>
      <dgm:t>
        <a:bodyPr/>
        <a:lstStyle/>
        <a:p>
          <a:endParaRPr lang="en-GB"/>
        </a:p>
      </dgm:t>
    </dgm:pt>
    <dgm:pt modelId="{7331CB32-0D3D-4F0F-86BD-E86BDB081F10}">
      <dgm:prSet phldrT="[Text]"/>
      <dgm:spPr/>
      <dgm:t>
        <a:bodyPr/>
        <a:lstStyle/>
        <a:p>
          <a:r>
            <a:rPr lang="id-ID" dirty="0" smtClean="0"/>
            <a:t>Berbicara dan menunjukkan sikap yang sesuai dengan ucapannya</a:t>
          </a:r>
          <a:endParaRPr lang="en-GB" dirty="0"/>
        </a:p>
      </dgm:t>
    </dgm:pt>
    <dgm:pt modelId="{AC179308-24EE-49A7-A364-806442738CD2}" type="parTrans" cxnId="{3CBA8987-94D3-4380-B965-2B3AEE36949E}">
      <dgm:prSet/>
      <dgm:spPr/>
    </dgm:pt>
    <dgm:pt modelId="{487D5FB0-955B-40A0-88A9-EF2E0C3AB657}" type="sibTrans" cxnId="{3CBA8987-94D3-4380-B965-2B3AEE36949E}">
      <dgm:prSet/>
      <dgm:spPr/>
    </dgm:pt>
    <dgm:pt modelId="{D186F996-9AA4-4414-B978-FD88BD4BCD94}" type="pres">
      <dgm:prSet presAssocID="{7EF9F797-1481-4839-9910-A2C77C462554}" presName="Name0" presStyleCnt="0">
        <dgm:presLayoutVars>
          <dgm:dir/>
          <dgm:animLvl val="lvl"/>
          <dgm:resizeHandles val="exact"/>
        </dgm:presLayoutVars>
      </dgm:prSet>
      <dgm:spPr/>
      <dgm:t>
        <a:bodyPr/>
        <a:lstStyle/>
        <a:p>
          <a:endParaRPr lang="en-GB"/>
        </a:p>
      </dgm:t>
    </dgm:pt>
    <dgm:pt modelId="{4C2659B9-C5A2-452A-837C-931999FB8ED8}" type="pres">
      <dgm:prSet presAssocID="{735FFFEF-9A6F-4C9B-A6B6-01BCF0E6D435}" presName="linNode" presStyleCnt="0"/>
      <dgm:spPr/>
    </dgm:pt>
    <dgm:pt modelId="{1E74A7CF-A091-4C8E-BDDE-EE1704761602}" type="pres">
      <dgm:prSet presAssocID="{735FFFEF-9A6F-4C9B-A6B6-01BCF0E6D435}" presName="parTx" presStyleLbl="revTx" presStyleIdx="0" presStyleCnt="2">
        <dgm:presLayoutVars>
          <dgm:chMax val="1"/>
          <dgm:bulletEnabled val="1"/>
        </dgm:presLayoutVars>
      </dgm:prSet>
      <dgm:spPr/>
      <dgm:t>
        <a:bodyPr/>
        <a:lstStyle/>
        <a:p>
          <a:endParaRPr lang="en-GB"/>
        </a:p>
      </dgm:t>
    </dgm:pt>
    <dgm:pt modelId="{6135D023-C2E6-4896-822E-32F82A00D0C6}" type="pres">
      <dgm:prSet presAssocID="{735FFFEF-9A6F-4C9B-A6B6-01BCF0E6D435}" presName="bracket" presStyleLbl="parChTrans1D1" presStyleIdx="0" presStyleCnt="2"/>
      <dgm:spPr/>
    </dgm:pt>
    <dgm:pt modelId="{2009660E-1FD0-472E-9C83-E6B868B9E2F3}" type="pres">
      <dgm:prSet presAssocID="{735FFFEF-9A6F-4C9B-A6B6-01BCF0E6D435}" presName="spH" presStyleCnt="0"/>
      <dgm:spPr/>
    </dgm:pt>
    <dgm:pt modelId="{2CEFADFF-781F-41CC-A5FC-AE15E38DC560}" type="pres">
      <dgm:prSet presAssocID="{735FFFEF-9A6F-4C9B-A6B6-01BCF0E6D435}" presName="desTx" presStyleLbl="node1" presStyleIdx="0" presStyleCnt="2">
        <dgm:presLayoutVars>
          <dgm:bulletEnabled val="1"/>
        </dgm:presLayoutVars>
      </dgm:prSet>
      <dgm:spPr/>
      <dgm:t>
        <a:bodyPr/>
        <a:lstStyle/>
        <a:p>
          <a:endParaRPr lang="en-GB"/>
        </a:p>
      </dgm:t>
    </dgm:pt>
    <dgm:pt modelId="{6095B8BA-D600-4513-ABF4-A5A633C7E57D}" type="pres">
      <dgm:prSet presAssocID="{B5338EE7-FC41-45C5-8384-1AF70C5CB69C}" presName="spV" presStyleCnt="0"/>
      <dgm:spPr/>
    </dgm:pt>
    <dgm:pt modelId="{B7FFCB50-81F6-4633-8C09-EA2DA3862B1E}" type="pres">
      <dgm:prSet presAssocID="{2273074A-8EF2-406B-A8F2-264801C99199}" presName="linNode" presStyleCnt="0"/>
      <dgm:spPr/>
    </dgm:pt>
    <dgm:pt modelId="{0F028102-A091-49CE-A712-83FC34935DAD}" type="pres">
      <dgm:prSet presAssocID="{2273074A-8EF2-406B-A8F2-264801C99199}" presName="parTx" presStyleLbl="revTx" presStyleIdx="1" presStyleCnt="2">
        <dgm:presLayoutVars>
          <dgm:chMax val="1"/>
          <dgm:bulletEnabled val="1"/>
        </dgm:presLayoutVars>
      </dgm:prSet>
      <dgm:spPr/>
      <dgm:t>
        <a:bodyPr/>
        <a:lstStyle/>
        <a:p>
          <a:endParaRPr lang="en-GB"/>
        </a:p>
      </dgm:t>
    </dgm:pt>
    <dgm:pt modelId="{A2ED65BE-F38D-41DE-9FD4-740AD515C397}" type="pres">
      <dgm:prSet presAssocID="{2273074A-8EF2-406B-A8F2-264801C99199}" presName="bracket" presStyleLbl="parChTrans1D1" presStyleIdx="1" presStyleCnt="2"/>
      <dgm:spPr/>
    </dgm:pt>
    <dgm:pt modelId="{7B2EEB58-CA67-414A-A011-7B8E0580049D}" type="pres">
      <dgm:prSet presAssocID="{2273074A-8EF2-406B-A8F2-264801C99199}" presName="spH" presStyleCnt="0"/>
      <dgm:spPr/>
    </dgm:pt>
    <dgm:pt modelId="{F55C0F0C-0E43-46EA-A7E6-21277F9E08DF}" type="pres">
      <dgm:prSet presAssocID="{2273074A-8EF2-406B-A8F2-264801C99199}" presName="desTx" presStyleLbl="node1" presStyleIdx="1" presStyleCnt="2">
        <dgm:presLayoutVars>
          <dgm:bulletEnabled val="1"/>
        </dgm:presLayoutVars>
      </dgm:prSet>
      <dgm:spPr/>
      <dgm:t>
        <a:bodyPr/>
        <a:lstStyle/>
        <a:p>
          <a:endParaRPr lang="en-GB"/>
        </a:p>
      </dgm:t>
    </dgm:pt>
  </dgm:ptLst>
  <dgm:cxnLst>
    <dgm:cxn modelId="{BBBA7EBB-958B-4112-ABA9-BD3417D64911}" srcId="{7EF9F797-1481-4839-9910-A2C77C462554}" destId="{735FFFEF-9A6F-4C9B-A6B6-01BCF0E6D435}" srcOrd="0" destOrd="0" parTransId="{F8304247-C6D7-4AC0-B936-B7153899BB85}" sibTransId="{B5338EE7-FC41-45C5-8384-1AF70C5CB69C}"/>
    <dgm:cxn modelId="{F12A3032-78E8-4E49-A68B-4F360E08DB19}" type="presOf" srcId="{13CFACD4-C645-424A-866A-4D0ECD1A78DE}" destId="{F55C0F0C-0E43-46EA-A7E6-21277F9E08DF}" srcOrd="0" destOrd="0" presId="urn:diagrams.loki3.com/BracketList"/>
    <dgm:cxn modelId="{3A99877F-5A5F-4E8C-8EE5-CAEB57240581}" type="presOf" srcId="{2273074A-8EF2-406B-A8F2-264801C99199}" destId="{0F028102-A091-49CE-A712-83FC34935DAD}" srcOrd="0" destOrd="0" presId="urn:diagrams.loki3.com/BracketList"/>
    <dgm:cxn modelId="{CC4F3A14-4D24-4EBB-834A-CBBAAD87677A}" srcId="{735FFFEF-9A6F-4C9B-A6B6-01BCF0E6D435}" destId="{78CC9FC6-B684-43EC-B38E-D55FFFC1E1C6}" srcOrd="0" destOrd="0" parTransId="{6B8E73C2-221B-495F-865C-C8D4864F48FA}" sibTransId="{9629BF82-66E3-422D-A45C-2E4A7F96B41B}"/>
    <dgm:cxn modelId="{9F20CB3D-EFCF-4FFE-9837-D0CD949DD62C}" type="presOf" srcId="{7331CB32-0D3D-4F0F-86BD-E86BDB081F10}" destId="{2CEFADFF-781F-41CC-A5FC-AE15E38DC560}" srcOrd="0" destOrd="1" presId="urn:diagrams.loki3.com/BracketList"/>
    <dgm:cxn modelId="{823ED3CD-B911-487E-9D47-5FC0BC166FE8}" type="presOf" srcId="{735FFFEF-9A6F-4C9B-A6B6-01BCF0E6D435}" destId="{1E74A7CF-A091-4C8E-BDDE-EE1704761602}" srcOrd="0" destOrd="0" presId="urn:diagrams.loki3.com/BracketList"/>
    <dgm:cxn modelId="{488C8AEC-9D83-4637-8468-5C629D392E4E}" type="presOf" srcId="{78CC9FC6-B684-43EC-B38E-D55FFFC1E1C6}" destId="{2CEFADFF-781F-41CC-A5FC-AE15E38DC560}" srcOrd="0" destOrd="0" presId="urn:diagrams.loki3.com/BracketList"/>
    <dgm:cxn modelId="{44E475F6-2421-4E9F-B100-AC662513CEEC}" type="presOf" srcId="{7EF9F797-1481-4839-9910-A2C77C462554}" destId="{D186F996-9AA4-4414-B978-FD88BD4BCD94}" srcOrd="0" destOrd="0" presId="urn:diagrams.loki3.com/BracketList"/>
    <dgm:cxn modelId="{3CBA8987-94D3-4380-B965-2B3AEE36949E}" srcId="{735FFFEF-9A6F-4C9B-A6B6-01BCF0E6D435}" destId="{7331CB32-0D3D-4F0F-86BD-E86BDB081F10}" srcOrd="1" destOrd="0" parTransId="{AC179308-24EE-49A7-A364-806442738CD2}" sibTransId="{487D5FB0-955B-40A0-88A9-EF2E0C3AB657}"/>
    <dgm:cxn modelId="{1FEAA6C8-D1FB-495F-A35F-BFC80BB6B54E}" srcId="{7EF9F797-1481-4839-9910-A2C77C462554}" destId="{2273074A-8EF2-406B-A8F2-264801C99199}" srcOrd="1" destOrd="0" parTransId="{6CE0466C-5548-481D-9DC6-B35E6F46D583}" sibTransId="{B396ABA5-9818-434C-BA53-5355CD6802C4}"/>
    <dgm:cxn modelId="{6DF6A0CD-26F3-4AF3-B516-7E5591EBADF5}" srcId="{2273074A-8EF2-406B-A8F2-264801C99199}" destId="{13CFACD4-C645-424A-866A-4D0ECD1A78DE}" srcOrd="0" destOrd="0" parTransId="{F933F495-124A-4610-BB82-49BE8019C0B2}" sibTransId="{7967BD01-872C-456D-B182-7B2EE75F7FD5}"/>
    <dgm:cxn modelId="{58C02A60-E7C8-40B5-96AB-1334BEF2A598}" type="presParOf" srcId="{D186F996-9AA4-4414-B978-FD88BD4BCD94}" destId="{4C2659B9-C5A2-452A-837C-931999FB8ED8}" srcOrd="0" destOrd="0" presId="urn:diagrams.loki3.com/BracketList"/>
    <dgm:cxn modelId="{C91C4338-CAB0-421D-ACD0-EB8A3D3D4687}" type="presParOf" srcId="{4C2659B9-C5A2-452A-837C-931999FB8ED8}" destId="{1E74A7CF-A091-4C8E-BDDE-EE1704761602}" srcOrd="0" destOrd="0" presId="urn:diagrams.loki3.com/BracketList"/>
    <dgm:cxn modelId="{7B8B8B62-6A40-4A1C-B67A-8C54990B5D07}" type="presParOf" srcId="{4C2659B9-C5A2-452A-837C-931999FB8ED8}" destId="{6135D023-C2E6-4896-822E-32F82A00D0C6}" srcOrd="1" destOrd="0" presId="urn:diagrams.loki3.com/BracketList"/>
    <dgm:cxn modelId="{22A1DB90-4B84-44D1-8F1D-B9FF14F0E3B9}" type="presParOf" srcId="{4C2659B9-C5A2-452A-837C-931999FB8ED8}" destId="{2009660E-1FD0-472E-9C83-E6B868B9E2F3}" srcOrd="2" destOrd="0" presId="urn:diagrams.loki3.com/BracketList"/>
    <dgm:cxn modelId="{DD7F969E-E02D-430B-85C0-933AB833B48C}" type="presParOf" srcId="{4C2659B9-C5A2-452A-837C-931999FB8ED8}" destId="{2CEFADFF-781F-41CC-A5FC-AE15E38DC560}" srcOrd="3" destOrd="0" presId="urn:diagrams.loki3.com/BracketList"/>
    <dgm:cxn modelId="{2B14C982-179F-40DE-9292-D88228570805}" type="presParOf" srcId="{D186F996-9AA4-4414-B978-FD88BD4BCD94}" destId="{6095B8BA-D600-4513-ABF4-A5A633C7E57D}" srcOrd="1" destOrd="0" presId="urn:diagrams.loki3.com/BracketList"/>
    <dgm:cxn modelId="{8514AA14-A8AE-4BEC-A2CA-72F248895AD6}" type="presParOf" srcId="{D186F996-9AA4-4414-B978-FD88BD4BCD94}" destId="{B7FFCB50-81F6-4633-8C09-EA2DA3862B1E}" srcOrd="2" destOrd="0" presId="urn:diagrams.loki3.com/BracketList"/>
    <dgm:cxn modelId="{7A8C141A-693C-4022-8653-D561E6A5D4E4}" type="presParOf" srcId="{B7FFCB50-81F6-4633-8C09-EA2DA3862B1E}" destId="{0F028102-A091-49CE-A712-83FC34935DAD}" srcOrd="0" destOrd="0" presId="urn:diagrams.loki3.com/BracketList"/>
    <dgm:cxn modelId="{E036CA1D-342E-4293-A60A-F986701ABF92}" type="presParOf" srcId="{B7FFCB50-81F6-4633-8C09-EA2DA3862B1E}" destId="{A2ED65BE-F38D-41DE-9FD4-740AD515C397}" srcOrd="1" destOrd="0" presId="urn:diagrams.loki3.com/BracketList"/>
    <dgm:cxn modelId="{3CC4A3CA-EBBA-4DE3-A451-9294AE9D602E}" type="presParOf" srcId="{B7FFCB50-81F6-4633-8C09-EA2DA3862B1E}" destId="{7B2EEB58-CA67-414A-A011-7B8E0580049D}" srcOrd="2" destOrd="0" presId="urn:diagrams.loki3.com/BracketList"/>
    <dgm:cxn modelId="{A4392B79-9934-4AAF-856C-7F6B14AABD46}" type="presParOf" srcId="{B7FFCB50-81F6-4633-8C09-EA2DA3862B1E}" destId="{F55C0F0C-0E43-46EA-A7E6-21277F9E08D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D15B93-975E-40FF-A76A-DAB255621B97}"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GB"/>
        </a:p>
      </dgm:t>
    </dgm:pt>
    <dgm:pt modelId="{B599CF22-BE97-43F8-B762-DCFDECDC18CC}">
      <dgm:prSet phldrT="[Text]"/>
      <dgm:spPr/>
      <dgm:t>
        <a:bodyPr/>
        <a:lstStyle/>
        <a:p>
          <a:r>
            <a:rPr lang="id-ID" dirty="0" smtClean="0"/>
            <a:t>TOLERANSI AGAMA</a:t>
          </a:r>
          <a:endParaRPr lang="en-GB" dirty="0"/>
        </a:p>
      </dgm:t>
    </dgm:pt>
    <dgm:pt modelId="{D2CB533A-4960-4BCF-970F-388A3E1446C4}" type="parTrans" cxnId="{0A8FD010-1ED7-4114-AD34-DF66DF6D61E2}">
      <dgm:prSet/>
      <dgm:spPr/>
      <dgm:t>
        <a:bodyPr/>
        <a:lstStyle/>
        <a:p>
          <a:endParaRPr lang="en-GB"/>
        </a:p>
      </dgm:t>
    </dgm:pt>
    <dgm:pt modelId="{59372946-C68B-402C-B4B6-8B9573C57943}" type="sibTrans" cxnId="{0A8FD010-1ED7-4114-AD34-DF66DF6D61E2}">
      <dgm:prSet/>
      <dgm:spPr/>
      <dgm:t>
        <a:bodyPr/>
        <a:lstStyle/>
        <a:p>
          <a:endParaRPr lang="en-GB"/>
        </a:p>
      </dgm:t>
    </dgm:pt>
    <dgm:pt modelId="{F9974289-45FE-4064-B0A4-7E4EFA18BFCE}">
      <dgm:prSet phldrT="[Text]"/>
      <dgm:spPr/>
      <dgm:t>
        <a:bodyPr/>
        <a:lstStyle/>
        <a:p>
          <a:r>
            <a:rPr lang="id-ID" dirty="0" smtClean="0"/>
            <a:t>JUJUR</a:t>
          </a:r>
          <a:endParaRPr lang="en-GB" dirty="0"/>
        </a:p>
      </dgm:t>
    </dgm:pt>
    <dgm:pt modelId="{A9BCC4B5-9386-43EA-A4F7-3E3D4A3E4ECD}" type="parTrans" cxnId="{26B371A1-4604-4ACC-B236-0935642932F9}">
      <dgm:prSet/>
      <dgm:spPr/>
      <dgm:t>
        <a:bodyPr/>
        <a:lstStyle/>
        <a:p>
          <a:endParaRPr lang="en-GB"/>
        </a:p>
      </dgm:t>
    </dgm:pt>
    <dgm:pt modelId="{B4347613-220A-44AC-99D8-2C89643B8C96}" type="sibTrans" cxnId="{26B371A1-4604-4ACC-B236-0935642932F9}">
      <dgm:prSet/>
      <dgm:spPr/>
      <dgm:t>
        <a:bodyPr/>
        <a:lstStyle/>
        <a:p>
          <a:endParaRPr lang="en-GB"/>
        </a:p>
      </dgm:t>
    </dgm:pt>
    <dgm:pt modelId="{5DE2AFD5-A4BD-48C0-A1D1-215287D31AFF}">
      <dgm:prSet phldrT="[Text]"/>
      <dgm:spPr/>
      <dgm:t>
        <a:bodyPr/>
        <a:lstStyle/>
        <a:p>
          <a:r>
            <a:rPr lang="id-ID" dirty="0" smtClean="0"/>
            <a:t>TOLERANSI ETNIS</a:t>
          </a:r>
          <a:endParaRPr lang="en-GB" dirty="0"/>
        </a:p>
      </dgm:t>
    </dgm:pt>
    <dgm:pt modelId="{B9FBA6D9-7947-47C4-8840-E83341EAFBE6}" type="parTrans" cxnId="{B5B60D43-8153-4406-A278-C4BEFCD1420A}">
      <dgm:prSet/>
      <dgm:spPr/>
      <dgm:t>
        <a:bodyPr/>
        <a:lstStyle/>
        <a:p>
          <a:endParaRPr lang="en-GB"/>
        </a:p>
      </dgm:t>
    </dgm:pt>
    <dgm:pt modelId="{CCFF7821-0CB6-43AD-AA22-DF86115D0C25}" type="sibTrans" cxnId="{B5B60D43-8153-4406-A278-C4BEFCD1420A}">
      <dgm:prSet/>
      <dgm:spPr/>
      <dgm:t>
        <a:bodyPr/>
        <a:lstStyle/>
        <a:p>
          <a:endParaRPr lang="en-GB"/>
        </a:p>
      </dgm:t>
    </dgm:pt>
    <dgm:pt modelId="{1393C153-C284-425D-94F6-F1544110D556}">
      <dgm:prSet phldrT="[Text]"/>
      <dgm:spPr/>
      <dgm:t>
        <a:bodyPr/>
        <a:lstStyle/>
        <a:p>
          <a:r>
            <a:rPr lang="id-ID" dirty="0" smtClean="0"/>
            <a:t>DISIPLIN</a:t>
          </a:r>
          <a:endParaRPr lang="en-GB" dirty="0"/>
        </a:p>
      </dgm:t>
    </dgm:pt>
    <dgm:pt modelId="{1F58DD73-4A28-4D19-AD04-FE39B0899AC3}" type="parTrans" cxnId="{A34F8976-25FB-4707-B00F-AF6C526F47B8}">
      <dgm:prSet/>
      <dgm:spPr/>
      <dgm:t>
        <a:bodyPr/>
        <a:lstStyle/>
        <a:p>
          <a:endParaRPr lang="en-GB"/>
        </a:p>
      </dgm:t>
    </dgm:pt>
    <dgm:pt modelId="{07A37BB7-E65B-4960-A6EA-3FD425010269}" type="sibTrans" cxnId="{A34F8976-25FB-4707-B00F-AF6C526F47B8}">
      <dgm:prSet/>
      <dgm:spPr/>
      <dgm:t>
        <a:bodyPr/>
        <a:lstStyle/>
        <a:p>
          <a:endParaRPr lang="en-GB"/>
        </a:p>
      </dgm:t>
    </dgm:pt>
    <dgm:pt modelId="{272368AD-7AC4-44A1-A53D-F34DE731456F}">
      <dgm:prSet phldrT="[Text]"/>
      <dgm:spPr/>
      <dgm:t>
        <a:bodyPr/>
        <a:lstStyle/>
        <a:p>
          <a:r>
            <a:rPr lang="id-ID" dirty="0" smtClean="0"/>
            <a:t>KERJA KERAS</a:t>
          </a:r>
          <a:endParaRPr lang="en-GB" dirty="0"/>
        </a:p>
      </dgm:t>
    </dgm:pt>
    <dgm:pt modelId="{BB099EF8-989F-4BFF-86EE-2C7A57D13737}" type="parTrans" cxnId="{2AE2DFB3-C424-4B78-BDED-C074C46ECC4B}">
      <dgm:prSet/>
      <dgm:spPr/>
      <dgm:t>
        <a:bodyPr/>
        <a:lstStyle/>
        <a:p>
          <a:endParaRPr lang="en-GB"/>
        </a:p>
      </dgm:t>
    </dgm:pt>
    <dgm:pt modelId="{4812182E-4054-4605-BFF0-6A8F97D59869}" type="sibTrans" cxnId="{2AE2DFB3-C424-4B78-BDED-C074C46ECC4B}">
      <dgm:prSet/>
      <dgm:spPr/>
      <dgm:t>
        <a:bodyPr/>
        <a:lstStyle/>
        <a:p>
          <a:endParaRPr lang="en-GB"/>
        </a:p>
      </dgm:t>
    </dgm:pt>
    <dgm:pt modelId="{CADB9236-0302-4F2F-8EBD-F7BD30BF6C31}">
      <dgm:prSet/>
      <dgm:spPr/>
      <dgm:t>
        <a:bodyPr/>
        <a:lstStyle/>
        <a:p>
          <a:r>
            <a:rPr lang="id-ID" dirty="0" smtClean="0"/>
            <a:t>KREATIF </a:t>
          </a:r>
          <a:endParaRPr lang="en-GB" dirty="0"/>
        </a:p>
      </dgm:t>
    </dgm:pt>
    <dgm:pt modelId="{9236D450-9390-427B-9668-458A843F7C07}" type="parTrans" cxnId="{4C719FF3-CB24-49BD-B705-786F0887B9C8}">
      <dgm:prSet/>
      <dgm:spPr/>
      <dgm:t>
        <a:bodyPr/>
        <a:lstStyle/>
        <a:p>
          <a:endParaRPr lang="en-GB"/>
        </a:p>
      </dgm:t>
    </dgm:pt>
    <dgm:pt modelId="{C297724B-AA0C-4DD3-ADFB-C0547388B42C}" type="sibTrans" cxnId="{4C719FF3-CB24-49BD-B705-786F0887B9C8}">
      <dgm:prSet/>
      <dgm:spPr/>
      <dgm:t>
        <a:bodyPr/>
        <a:lstStyle/>
        <a:p>
          <a:endParaRPr lang="en-GB"/>
        </a:p>
      </dgm:t>
    </dgm:pt>
    <dgm:pt modelId="{CD4F1DAD-3FA9-4F69-9E37-29DA959C45C1}">
      <dgm:prSet/>
      <dgm:spPr/>
      <dgm:t>
        <a:bodyPr/>
        <a:lstStyle/>
        <a:p>
          <a:r>
            <a:rPr lang="id-ID" dirty="0" smtClean="0"/>
            <a:t>MANDIRI</a:t>
          </a:r>
          <a:endParaRPr lang="en-GB" dirty="0"/>
        </a:p>
      </dgm:t>
    </dgm:pt>
    <dgm:pt modelId="{373012EA-556E-4571-BCE4-60B81EE485D3}" type="parTrans" cxnId="{E95B5F4B-AF5B-4AAD-91E7-B43AA9A3EA82}">
      <dgm:prSet/>
      <dgm:spPr/>
      <dgm:t>
        <a:bodyPr/>
        <a:lstStyle/>
        <a:p>
          <a:endParaRPr lang="en-GB"/>
        </a:p>
      </dgm:t>
    </dgm:pt>
    <dgm:pt modelId="{260BCAAF-119F-4EBC-BD96-8C88738CAE8C}" type="sibTrans" cxnId="{E95B5F4B-AF5B-4AAD-91E7-B43AA9A3EA82}">
      <dgm:prSet/>
      <dgm:spPr/>
      <dgm:t>
        <a:bodyPr/>
        <a:lstStyle/>
        <a:p>
          <a:endParaRPr lang="en-GB"/>
        </a:p>
      </dgm:t>
    </dgm:pt>
    <dgm:pt modelId="{671F8B0C-4064-4903-9944-AF575C1C2795}" type="pres">
      <dgm:prSet presAssocID="{D7D15B93-975E-40FF-A76A-DAB255621B97}" presName="diagram" presStyleCnt="0">
        <dgm:presLayoutVars>
          <dgm:dir/>
          <dgm:resizeHandles val="exact"/>
        </dgm:presLayoutVars>
      </dgm:prSet>
      <dgm:spPr/>
    </dgm:pt>
    <dgm:pt modelId="{71186B8A-261E-4607-8C1A-16E2DEC0363E}" type="pres">
      <dgm:prSet presAssocID="{B599CF22-BE97-43F8-B762-DCFDECDC18CC}" presName="node" presStyleLbl="node1" presStyleIdx="0" presStyleCnt="7">
        <dgm:presLayoutVars>
          <dgm:bulletEnabled val="1"/>
        </dgm:presLayoutVars>
      </dgm:prSet>
      <dgm:spPr/>
      <dgm:t>
        <a:bodyPr/>
        <a:lstStyle/>
        <a:p>
          <a:endParaRPr lang="en-GB"/>
        </a:p>
      </dgm:t>
    </dgm:pt>
    <dgm:pt modelId="{B4766778-FC32-4003-890B-29F1A61CAF0B}" type="pres">
      <dgm:prSet presAssocID="{59372946-C68B-402C-B4B6-8B9573C57943}" presName="sibTrans" presStyleCnt="0"/>
      <dgm:spPr/>
    </dgm:pt>
    <dgm:pt modelId="{8CAA55FA-D6B4-4C46-962E-4522B5456264}" type="pres">
      <dgm:prSet presAssocID="{F9974289-45FE-4064-B0A4-7E4EFA18BFCE}" presName="node" presStyleLbl="node1" presStyleIdx="1" presStyleCnt="7">
        <dgm:presLayoutVars>
          <dgm:bulletEnabled val="1"/>
        </dgm:presLayoutVars>
      </dgm:prSet>
      <dgm:spPr/>
    </dgm:pt>
    <dgm:pt modelId="{B14656BD-DA70-492F-937E-E0A5E4CDED6D}" type="pres">
      <dgm:prSet presAssocID="{B4347613-220A-44AC-99D8-2C89643B8C96}" presName="sibTrans" presStyleCnt="0"/>
      <dgm:spPr/>
    </dgm:pt>
    <dgm:pt modelId="{12DF0794-313A-4AE6-8F16-E8BC99F9B83E}" type="pres">
      <dgm:prSet presAssocID="{5DE2AFD5-A4BD-48C0-A1D1-215287D31AFF}" presName="node" presStyleLbl="node1" presStyleIdx="2" presStyleCnt="7">
        <dgm:presLayoutVars>
          <dgm:bulletEnabled val="1"/>
        </dgm:presLayoutVars>
      </dgm:prSet>
      <dgm:spPr/>
    </dgm:pt>
    <dgm:pt modelId="{4C4E02B1-8013-4E19-8E60-B83302A7B4CE}" type="pres">
      <dgm:prSet presAssocID="{CCFF7821-0CB6-43AD-AA22-DF86115D0C25}" presName="sibTrans" presStyleCnt="0"/>
      <dgm:spPr/>
    </dgm:pt>
    <dgm:pt modelId="{63E14320-0315-4C8E-9070-12D92B6ACF44}" type="pres">
      <dgm:prSet presAssocID="{1393C153-C284-425D-94F6-F1544110D556}" presName="node" presStyleLbl="node1" presStyleIdx="3" presStyleCnt="7">
        <dgm:presLayoutVars>
          <dgm:bulletEnabled val="1"/>
        </dgm:presLayoutVars>
      </dgm:prSet>
      <dgm:spPr/>
    </dgm:pt>
    <dgm:pt modelId="{F72EB61D-3FCC-4537-A664-B9D1B5943A36}" type="pres">
      <dgm:prSet presAssocID="{07A37BB7-E65B-4960-A6EA-3FD425010269}" presName="sibTrans" presStyleCnt="0"/>
      <dgm:spPr/>
    </dgm:pt>
    <dgm:pt modelId="{085C32A0-CE61-4CDA-8AC4-DB22116E25A7}" type="pres">
      <dgm:prSet presAssocID="{272368AD-7AC4-44A1-A53D-F34DE731456F}" presName="node" presStyleLbl="node1" presStyleIdx="4" presStyleCnt="7">
        <dgm:presLayoutVars>
          <dgm:bulletEnabled val="1"/>
        </dgm:presLayoutVars>
      </dgm:prSet>
      <dgm:spPr/>
    </dgm:pt>
    <dgm:pt modelId="{BBB43519-2D05-4A52-9B83-3FFA09D1E549}" type="pres">
      <dgm:prSet presAssocID="{4812182E-4054-4605-BFF0-6A8F97D59869}" presName="sibTrans" presStyleCnt="0"/>
      <dgm:spPr/>
    </dgm:pt>
    <dgm:pt modelId="{635178FE-BBFA-48F3-9450-F06B9B3D5A6C}" type="pres">
      <dgm:prSet presAssocID="{CADB9236-0302-4F2F-8EBD-F7BD30BF6C31}" presName="node" presStyleLbl="node1" presStyleIdx="5" presStyleCnt="7">
        <dgm:presLayoutVars>
          <dgm:bulletEnabled val="1"/>
        </dgm:presLayoutVars>
      </dgm:prSet>
      <dgm:spPr/>
      <dgm:t>
        <a:bodyPr/>
        <a:lstStyle/>
        <a:p>
          <a:endParaRPr lang="en-GB"/>
        </a:p>
      </dgm:t>
    </dgm:pt>
    <dgm:pt modelId="{D29DC98A-FC3C-4522-89B8-CF587646813D}" type="pres">
      <dgm:prSet presAssocID="{C297724B-AA0C-4DD3-ADFB-C0547388B42C}" presName="sibTrans" presStyleCnt="0"/>
      <dgm:spPr/>
    </dgm:pt>
    <dgm:pt modelId="{9FF58386-6463-4DA5-AB5F-481D7BAC1362}" type="pres">
      <dgm:prSet presAssocID="{CD4F1DAD-3FA9-4F69-9E37-29DA959C45C1}" presName="node" presStyleLbl="node1" presStyleIdx="6" presStyleCnt="7">
        <dgm:presLayoutVars>
          <dgm:bulletEnabled val="1"/>
        </dgm:presLayoutVars>
      </dgm:prSet>
      <dgm:spPr/>
    </dgm:pt>
  </dgm:ptLst>
  <dgm:cxnLst>
    <dgm:cxn modelId="{11030933-80F6-4375-9EB5-E7071EBE917E}" type="presOf" srcId="{D7D15B93-975E-40FF-A76A-DAB255621B97}" destId="{671F8B0C-4064-4903-9944-AF575C1C2795}" srcOrd="0" destOrd="0" presId="urn:microsoft.com/office/officeart/2005/8/layout/default"/>
    <dgm:cxn modelId="{2AE2DFB3-C424-4B78-BDED-C074C46ECC4B}" srcId="{D7D15B93-975E-40FF-A76A-DAB255621B97}" destId="{272368AD-7AC4-44A1-A53D-F34DE731456F}" srcOrd="4" destOrd="0" parTransId="{BB099EF8-989F-4BFF-86EE-2C7A57D13737}" sibTransId="{4812182E-4054-4605-BFF0-6A8F97D59869}"/>
    <dgm:cxn modelId="{8BC3954B-BB9B-483B-A35D-AC3A4FB2FE0C}" type="presOf" srcId="{F9974289-45FE-4064-B0A4-7E4EFA18BFCE}" destId="{8CAA55FA-D6B4-4C46-962E-4522B5456264}" srcOrd="0" destOrd="0" presId="urn:microsoft.com/office/officeart/2005/8/layout/default"/>
    <dgm:cxn modelId="{42F76ABE-F80D-4657-AF1E-F62DCB731365}" type="presOf" srcId="{1393C153-C284-425D-94F6-F1544110D556}" destId="{63E14320-0315-4C8E-9070-12D92B6ACF44}" srcOrd="0" destOrd="0" presId="urn:microsoft.com/office/officeart/2005/8/layout/default"/>
    <dgm:cxn modelId="{34DCEAA3-D76D-4BED-86DF-1C0B40158518}" type="presOf" srcId="{5DE2AFD5-A4BD-48C0-A1D1-215287D31AFF}" destId="{12DF0794-313A-4AE6-8F16-E8BC99F9B83E}" srcOrd="0" destOrd="0" presId="urn:microsoft.com/office/officeart/2005/8/layout/default"/>
    <dgm:cxn modelId="{F8CA058C-CE5C-438F-89C1-4EDC490F2AA7}" type="presOf" srcId="{CADB9236-0302-4F2F-8EBD-F7BD30BF6C31}" destId="{635178FE-BBFA-48F3-9450-F06B9B3D5A6C}" srcOrd="0" destOrd="0" presId="urn:microsoft.com/office/officeart/2005/8/layout/default"/>
    <dgm:cxn modelId="{E95B5F4B-AF5B-4AAD-91E7-B43AA9A3EA82}" srcId="{D7D15B93-975E-40FF-A76A-DAB255621B97}" destId="{CD4F1DAD-3FA9-4F69-9E37-29DA959C45C1}" srcOrd="6" destOrd="0" parTransId="{373012EA-556E-4571-BCE4-60B81EE485D3}" sibTransId="{260BCAAF-119F-4EBC-BD96-8C88738CAE8C}"/>
    <dgm:cxn modelId="{6BCDA2B9-B12A-4221-B74A-6D964265132C}" type="presOf" srcId="{B599CF22-BE97-43F8-B762-DCFDECDC18CC}" destId="{71186B8A-261E-4607-8C1A-16E2DEC0363E}" srcOrd="0" destOrd="0" presId="urn:microsoft.com/office/officeart/2005/8/layout/default"/>
    <dgm:cxn modelId="{B5B60D43-8153-4406-A278-C4BEFCD1420A}" srcId="{D7D15B93-975E-40FF-A76A-DAB255621B97}" destId="{5DE2AFD5-A4BD-48C0-A1D1-215287D31AFF}" srcOrd="2" destOrd="0" parTransId="{B9FBA6D9-7947-47C4-8840-E83341EAFBE6}" sibTransId="{CCFF7821-0CB6-43AD-AA22-DF86115D0C25}"/>
    <dgm:cxn modelId="{A34F8976-25FB-4707-B00F-AF6C526F47B8}" srcId="{D7D15B93-975E-40FF-A76A-DAB255621B97}" destId="{1393C153-C284-425D-94F6-F1544110D556}" srcOrd="3" destOrd="0" parTransId="{1F58DD73-4A28-4D19-AD04-FE39B0899AC3}" sibTransId="{07A37BB7-E65B-4960-A6EA-3FD425010269}"/>
    <dgm:cxn modelId="{26B371A1-4604-4ACC-B236-0935642932F9}" srcId="{D7D15B93-975E-40FF-A76A-DAB255621B97}" destId="{F9974289-45FE-4064-B0A4-7E4EFA18BFCE}" srcOrd="1" destOrd="0" parTransId="{A9BCC4B5-9386-43EA-A4F7-3E3D4A3E4ECD}" sibTransId="{B4347613-220A-44AC-99D8-2C89643B8C96}"/>
    <dgm:cxn modelId="{E667770A-15A7-4579-93BC-0945F20C842D}" type="presOf" srcId="{CD4F1DAD-3FA9-4F69-9E37-29DA959C45C1}" destId="{9FF58386-6463-4DA5-AB5F-481D7BAC1362}" srcOrd="0" destOrd="0" presId="urn:microsoft.com/office/officeart/2005/8/layout/default"/>
    <dgm:cxn modelId="{6EEB5646-680C-42A1-ACDE-9ABF6D2C298B}" type="presOf" srcId="{272368AD-7AC4-44A1-A53D-F34DE731456F}" destId="{085C32A0-CE61-4CDA-8AC4-DB22116E25A7}" srcOrd="0" destOrd="0" presId="urn:microsoft.com/office/officeart/2005/8/layout/default"/>
    <dgm:cxn modelId="{4C719FF3-CB24-49BD-B705-786F0887B9C8}" srcId="{D7D15B93-975E-40FF-A76A-DAB255621B97}" destId="{CADB9236-0302-4F2F-8EBD-F7BD30BF6C31}" srcOrd="5" destOrd="0" parTransId="{9236D450-9390-427B-9668-458A843F7C07}" sibTransId="{C297724B-AA0C-4DD3-ADFB-C0547388B42C}"/>
    <dgm:cxn modelId="{0A8FD010-1ED7-4114-AD34-DF66DF6D61E2}" srcId="{D7D15B93-975E-40FF-A76A-DAB255621B97}" destId="{B599CF22-BE97-43F8-B762-DCFDECDC18CC}" srcOrd="0" destOrd="0" parTransId="{D2CB533A-4960-4BCF-970F-388A3E1446C4}" sibTransId="{59372946-C68B-402C-B4B6-8B9573C57943}"/>
    <dgm:cxn modelId="{46E0D41B-04C5-4827-B471-2555A3E69703}" type="presParOf" srcId="{671F8B0C-4064-4903-9944-AF575C1C2795}" destId="{71186B8A-261E-4607-8C1A-16E2DEC0363E}" srcOrd="0" destOrd="0" presId="urn:microsoft.com/office/officeart/2005/8/layout/default"/>
    <dgm:cxn modelId="{1AFE9C28-C12F-407A-B32E-06B5C7D4DF94}" type="presParOf" srcId="{671F8B0C-4064-4903-9944-AF575C1C2795}" destId="{B4766778-FC32-4003-890B-29F1A61CAF0B}" srcOrd="1" destOrd="0" presId="urn:microsoft.com/office/officeart/2005/8/layout/default"/>
    <dgm:cxn modelId="{6A6B28FA-AB2E-46AA-978A-B6FA46E0825C}" type="presParOf" srcId="{671F8B0C-4064-4903-9944-AF575C1C2795}" destId="{8CAA55FA-D6B4-4C46-962E-4522B5456264}" srcOrd="2" destOrd="0" presId="urn:microsoft.com/office/officeart/2005/8/layout/default"/>
    <dgm:cxn modelId="{E30FE293-B43B-40A6-BD87-37F424E0ADF8}" type="presParOf" srcId="{671F8B0C-4064-4903-9944-AF575C1C2795}" destId="{B14656BD-DA70-492F-937E-E0A5E4CDED6D}" srcOrd="3" destOrd="0" presId="urn:microsoft.com/office/officeart/2005/8/layout/default"/>
    <dgm:cxn modelId="{15A50216-B4EC-499E-A402-44DAC1A18582}" type="presParOf" srcId="{671F8B0C-4064-4903-9944-AF575C1C2795}" destId="{12DF0794-313A-4AE6-8F16-E8BC99F9B83E}" srcOrd="4" destOrd="0" presId="urn:microsoft.com/office/officeart/2005/8/layout/default"/>
    <dgm:cxn modelId="{61C3AF4E-A32B-43C5-818C-173ED69F2652}" type="presParOf" srcId="{671F8B0C-4064-4903-9944-AF575C1C2795}" destId="{4C4E02B1-8013-4E19-8E60-B83302A7B4CE}" srcOrd="5" destOrd="0" presId="urn:microsoft.com/office/officeart/2005/8/layout/default"/>
    <dgm:cxn modelId="{437CE9E5-2D4F-4281-BA53-CD73608104C2}" type="presParOf" srcId="{671F8B0C-4064-4903-9944-AF575C1C2795}" destId="{63E14320-0315-4C8E-9070-12D92B6ACF44}" srcOrd="6" destOrd="0" presId="urn:microsoft.com/office/officeart/2005/8/layout/default"/>
    <dgm:cxn modelId="{DEB5F486-552B-499E-8D2C-1C96D7955030}" type="presParOf" srcId="{671F8B0C-4064-4903-9944-AF575C1C2795}" destId="{F72EB61D-3FCC-4537-A664-B9D1B5943A36}" srcOrd="7" destOrd="0" presId="urn:microsoft.com/office/officeart/2005/8/layout/default"/>
    <dgm:cxn modelId="{0D3E5B02-95CA-4BCD-89CD-9E8E42712C7C}" type="presParOf" srcId="{671F8B0C-4064-4903-9944-AF575C1C2795}" destId="{085C32A0-CE61-4CDA-8AC4-DB22116E25A7}" srcOrd="8" destOrd="0" presId="urn:microsoft.com/office/officeart/2005/8/layout/default"/>
    <dgm:cxn modelId="{2C4E45E4-937D-4C29-AC15-8EEA33BFAC94}" type="presParOf" srcId="{671F8B0C-4064-4903-9944-AF575C1C2795}" destId="{BBB43519-2D05-4A52-9B83-3FFA09D1E549}" srcOrd="9" destOrd="0" presId="urn:microsoft.com/office/officeart/2005/8/layout/default"/>
    <dgm:cxn modelId="{092CEF6C-1FF1-47C1-AC23-063343C327E2}" type="presParOf" srcId="{671F8B0C-4064-4903-9944-AF575C1C2795}" destId="{635178FE-BBFA-48F3-9450-F06B9B3D5A6C}" srcOrd="10" destOrd="0" presId="urn:microsoft.com/office/officeart/2005/8/layout/default"/>
    <dgm:cxn modelId="{29AF2FD6-0838-40A0-8727-6DAFA17D5CC9}" type="presParOf" srcId="{671F8B0C-4064-4903-9944-AF575C1C2795}" destId="{D29DC98A-FC3C-4522-89B8-CF587646813D}" srcOrd="11" destOrd="0" presId="urn:microsoft.com/office/officeart/2005/8/layout/default"/>
    <dgm:cxn modelId="{4DF5D83D-BF55-44E3-B2D5-3AEEC5BCCB53}" type="presParOf" srcId="{671F8B0C-4064-4903-9944-AF575C1C2795}" destId="{9FF58386-6463-4DA5-AB5F-481D7BAC136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D15B93-975E-40FF-A76A-DAB255621B97}"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GB"/>
        </a:p>
      </dgm:t>
    </dgm:pt>
    <dgm:pt modelId="{B599CF22-BE97-43F8-B762-DCFDECDC18CC}">
      <dgm:prSet phldrT="[Text]"/>
      <dgm:spPr/>
      <dgm:t>
        <a:bodyPr/>
        <a:lstStyle/>
        <a:p>
          <a:r>
            <a:rPr lang="id-ID" dirty="0" smtClean="0"/>
            <a:t>DEMOKRATIS</a:t>
          </a:r>
          <a:endParaRPr lang="en-GB" dirty="0"/>
        </a:p>
      </dgm:t>
    </dgm:pt>
    <dgm:pt modelId="{D2CB533A-4960-4BCF-970F-388A3E1446C4}" type="parTrans" cxnId="{0A8FD010-1ED7-4114-AD34-DF66DF6D61E2}">
      <dgm:prSet/>
      <dgm:spPr/>
      <dgm:t>
        <a:bodyPr/>
        <a:lstStyle/>
        <a:p>
          <a:endParaRPr lang="en-GB"/>
        </a:p>
      </dgm:t>
    </dgm:pt>
    <dgm:pt modelId="{59372946-C68B-402C-B4B6-8B9573C57943}" type="sibTrans" cxnId="{0A8FD010-1ED7-4114-AD34-DF66DF6D61E2}">
      <dgm:prSet/>
      <dgm:spPr/>
      <dgm:t>
        <a:bodyPr/>
        <a:lstStyle/>
        <a:p>
          <a:endParaRPr lang="en-GB"/>
        </a:p>
      </dgm:t>
    </dgm:pt>
    <dgm:pt modelId="{F9974289-45FE-4064-B0A4-7E4EFA18BFCE}">
      <dgm:prSet phldrT="[Text]"/>
      <dgm:spPr/>
      <dgm:t>
        <a:bodyPr/>
        <a:lstStyle/>
        <a:p>
          <a:r>
            <a:rPr lang="id-ID" dirty="0" smtClean="0"/>
            <a:t>RASA INGIN TAHU</a:t>
          </a:r>
          <a:endParaRPr lang="en-GB" dirty="0"/>
        </a:p>
      </dgm:t>
    </dgm:pt>
    <dgm:pt modelId="{A9BCC4B5-9386-43EA-A4F7-3E3D4A3E4ECD}" type="parTrans" cxnId="{26B371A1-4604-4ACC-B236-0935642932F9}">
      <dgm:prSet/>
      <dgm:spPr/>
      <dgm:t>
        <a:bodyPr/>
        <a:lstStyle/>
        <a:p>
          <a:endParaRPr lang="en-GB"/>
        </a:p>
      </dgm:t>
    </dgm:pt>
    <dgm:pt modelId="{B4347613-220A-44AC-99D8-2C89643B8C96}" type="sibTrans" cxnId="{26B371A1-4604-4ACC-B236-0935642932F9}">
      <dgm:prSet/>
      <dgm:spPr/>
      <dgm:t>
        <a:bodyPr/>
        <a:lstStyle/>
        <a:p>
          <a:endParaRPr lang="en-GB"/>
        </a:p>
      </dgm:t>
    </dgm:pt>
    <dgm:pt modelId="{5DE2AFD5-A4BD-48C0-A1D1-215287D31AFF}">
      <dgm:prSet phldrT="[Text]"/>
      <dgm:spPr/>
      <dgm:t>
        <a:bodyPr/>
        <a:lstStyle/>
        <a:p>
          <a:r>
            <a:rPr lang="id-ID" dirty="0" smtClean="0"/>
            <a:t>SEMANGAT KEBANGSAAN</a:t>
          </a:r>
          <a:endParaRPr lang="en-GB" dirty="0"/>
        </a:p>
      </dgm:t>
    </dgm:pt>
    <dgm:pt modelId="{B9FBA6D9-7947-47C4-8840-E83341EAFBE6}" type="parTrans" cxnId="{B5B60D43-8153-4406-A278-C4BEFCD1420A}">
      <dgm:prSet/>
      <dgm:spPr/>
      <dgm:t>
        <a:bodyPr/>
        <a:lstStyle/>
        <a:p>
          <a:endParaRPr lang="en-GB"/>
        </a:p>
      </dgm:t>
    </dgm:pt>
    <dgm:pt modelId="{CCFF7821-0CB6-43AD-AA22-DF86115D0C25}" type="sibTrans" cxnId="{B5B60D43-8153-4406-A278-C4BEFCD1420A}">
      <dgm:prSet/>
      <dgm:spPr/>
      <dgm:t>
        <a:bodyPr/>
        <a:lstStyle/>
        <a:p>
          <a:endParaRPr lang="en-GB"/>
        </a:p>
      </dgm:t>
    </dgm:pt>
    <dgm:pt modelId="{1393C153-C284-425D-94F6-F1544110D556}">
      <dgm:prSet phldrT="[Text]"/>
      <dgm:spPr/>
      <dgm:t>
        <a:bodyPr/>
        <a:lstStyle/>
        <a:p>
          <a:r>
            <a:rPr lang="id-ID" dirty="0" smtClean="0"/>
            <a:t>CINTA TANAH AIR</a:t>
          </a:r>
          <a:endParaRPr lang="en-GB" dirty="0"/>
        </a:p>
      </dgm:t>
    </dgm:pt>
    <dgm:pt modelId="{1F58DD73-4A28-4D19-AD04-FE39B0899AC3}" type="parTrans" cxnId="{A34F8976-25FB-4707-B00F-AF6C526F47B8}">
      <dgm:prSet/>
      <dgm:spPr/>
      <dgm:t>
        <a:bodyPr/>
        <a:lstStyle/>
        <a:p>
          <a:endParaRPr lang="en-GB"/>
        </a:p>
      </dgm:t>
    </dgm:pt>
    <dgm:pt modelId="{07A37BB7-E65B-4960-A6EA-3FD425010269}" type="sibTrans" cxnId="{A34F8976-25FB-4707-B00F-AF6C526F47B8}">
      <dgm:prSet/>
      <dgm:spPr/>
      <dgm:t>
        <a:bodyPr/>
        <a:lstStyle/>
        <a:p>
          <a:endParaRPr lang="en-GB"/>
        </a:p>
      </dgm:t>
    </dgm:pt>
    <dgm:pt modelId="{272368AD-7AC4-44A1-A53D-F34DE731456F}">
      <dgm:prSet phldrT="[Text]"/>
      <dgm:spPr/>
      <dgm:t>
        <a:bodyPr/>
        <a:lstStyle/>
        <a:p>
          <a:r>
            <a:rPr lang="id-ID" dirty="0" smtClean="0"/>
            <a:t>MENGHARGAI PRESTASI</a:t>
          </a:r>
          <a:endParaRPr lang="en-GB" dirty="0"/>
        </a:p>
      </dgm:t>
    </dgm:pt>
    <dgm:pt modelId="{BB099EF8-989F-4BFF-86EE-2C7A57D13737}" type="parTrans" cxnId="{2AE2DFB3-C424-4B78-BDED-C074C46ECC4B}">
      <dgm:prSet/>
      <dgm:spPr/>
      <dgm:t>
        <a:bodyPr/>
        <a:lstStyle/>
        <a:p>
          <a:endParaRPr lang="en-GB"/>
        </a:p>
      </dgm:t>
    </dgm:pt>
    <dgm:pt modelId="{4812182E-4054-4605-BFF0-6A8F97D59869}" type="sibTrans" cxnId="{2AE2DFB3-C424-4B78-BDED-C074C46ECC4B}">
      <dgm:prSet/>
      <dgm:spPr/>
      <dgm:t>
        <a:bodyPr/>
        <a:lstStyle/>
        <a:p>
          <a:endParaRPr lang="en-GB"/>
        </a:p>
      </dgm:t>
    </dgm:pt>
    <dgm:pt modelId="{CADB9236-0302-4F2F-8EBD-F7BD30BF6C31}">
      <dgm:prSet/>
      <dgm:spPr/>
      <dgm:t>
        <a:bodyPr/>
        <a:lstStyle/>
        <a:p>
          <a:r>
            <a:rPr lang="id-ID" dirty="0" smtClean="0"/>
            <a:t>KOMUNIKATIF</a:t>
          </a:r>
          <a:endParaRPr lang="en-GB" dirty="0"/>
        </a:p>
      </dgm:t>
    </dgm:pt>
    <dgm:pt modelId="{9236D450-9390-427B-9668-458A843F7C07}" type="parTrans" cxnId="{4C719FF3-CB24-49BD-B705-786F0887B9C8}">
      <dgm:prSet/>
      <dgm:spPr/>
    </dgm:pt>
    <dgm:pt modelId="{C297724B-AA0C-4DD3-ADFB-C0547388B42C}" type="sibTrans" cxnId="{4C719FF3-CB24-49BD-B705-786F0887B9C8}">
      <dgm:prSet/>
      <dgm:spPr/>
    </dgm:pt>
    <dgm:pt modelId="{CD4F1DAD-3FA9-4F69-9E37-29DA959C45C1}">
      <dgm:prSet/>
      <dgm:spPr/>
      <dgm:t>
        <a:bodyPr/>
        <a:lstStyle/>
        <a:p>
          <a:r>
            <a:rPr lang="id-ID" dirty="0" smtClean="0"/>
            <a:t>CINTA DAMAI</a:t>
          </a:r>
          <a:endParaRPr lang="en-GB" dirty="0"/>
        </a:p>
      </dgm:t>
    </dgm:pt>
    <dgm:pt modelId="{373012EA-556E-4571-BCE4-60B81EE485D3}" type="parTrans" cxnId="{E95B5F4B-AF5B-4AAD-91E7-B43AA9A3EA82}">
      <dgm:prSet/>
      <dgm:spPr/>
    </dgm:pt>
    <dgm:pt modelId="{260BCAAF-119F-4EBC-BD96-8C88738CAE8C}" type="sibTrans" cxnId="{E95B5F4B-AF5B-4AAD-91E7-B43AA9A3EA82}">
      <dgm:prSet/>
      <dgm:spPr/>
    </dgm:pt>
    <dgm:pt modelId="{671F8B0C-4064-4903-9944-AF575C1C2795}" type="pres">
      <dgm:prSet presAssocID="{D7D15B93-975E-40FF-A76A-DAB255621B97}" presName="diagram" presStyleCnt="0">
        <dgm:presLayoutVars>
          <dgm:dir/>
          <dgm:resizeHandles val="exact"/>
        </dgm:presLayoutVars>
      </dgm:prSet>
      <dgm:spPr/>
    </dgm:pt>
    <dgm:pt modelId="{71186B8A-261E-4607-8C1A-16E2DEC0363E}" type="pres">
      <dgm:prSet presAssocID="{B599CF22-BE97-43F8-B762-DCFDECDC18CC}" presName="node" presStyleLbl="node1" presStyleIdx="0" presStyleCnt="7">
        <dgm:presLayoutVars>
          <dgm:bulletEnabled val="1"/>
        </dgm:presLayoutVars>
      </dgm:prSet>
      <dgm:spPr/>
      <dgm:t>
        <a:bodyPr/>
        <a:lstStyle/>
        <a:p>
          <a:endParaRPr lang="en-GB"/>
        </a:p>
      </dgm:t>
    </dgm:pt>
    <dgm:pt modelId="{B4766778-FC32-4003-890B-29F1A61CAF0B}" type="pres">
      <dgm:prSet presAssocID="{59372946-C68B-402C-B4B6-8B9573C57943}" presName="sibTrans" presStyleCnt="0"/>
      <dgm:spPr/>
    </dgm:pt>
    <dgm:pt modelId="{8CAA55FA-D6B4-4C46-962E-4522B5456264}" type="pres">
      <dgm:prSet presAssocID="{F9974289-45FE-4064-B0A4-7E4EFA18BFCE}" presName="node" presStyleLbl="node1" presStyleIdx="1" presStyleCnt="7">
        <dgm:presLayoutVars>
          <dgm:bulletEnabled val="1"/>
        </dgm:presLayoutVars>
      </dgm:prSet>
      <dgm:spPr/>
    </dgm:pt>
    <dgm:pt modelId="{B14656BD-DA70-492F-937E-E0A5E4CDED6D}" type="pres">
      <dgm:prSet presAssocID="{B4347613-220A-44AC-99D8-2C89643B8C96}" presName="sibTrans" presStyleCnt="0"/>
      <dgm:spPr/>
    </dgm:pt>
    <dgm:pt modelId="{12DF0794-313A-4AE6-8F16-E8BC99F9B83E}" type="pres">
      <dgm:prSet presAssocID="{5DE2AFD5-A4BD-48C0-A1D1-215287D31AFF}" presName="node" presStyleLbl="node1" presStyleIdx="2" presStyleCnt="7">
        <dgm:presLayoutVars>
          <dgm:bulletEnabled val="1"/>
        </dgm:presLayoutVars>
      </dgm:prSet>
      <dgm:spPr/>
    </dgm:pt>
    <dgm:pt modelId="{4C4E02B1-8013-4E19-8E60-B83302A7B4CE}" type="pres">
      <dgm:prSet presAssocID="{CCFF7821-0CB6-43AD-AA22-DF86115D0C25}" presName="sibTrans" presStyleCnt="0"/>
      <dgm:spPr/>
    </dgm:pt>
    <dgm:pt modelId="{63E14320-0315-4C8E-9070-12D92B6ACF44}" type="pres">
      <dgm:prSet presAssocID="{1393C153-C284-425D-94F6-F1544110D556}" presName="node" presStyleLbl="node1" presStyleIdx="3" presStyleCnt="7">
        <dgm:presLayoutVars>
          <dgm:bulletEnabled val="1"/>
        </dgm:presLayoutVars>
      </dgm:prSet>
      <dgm:spPr/>
    </dgm:pt>
    <dgm:pt modelId="{F72EB61D-3FCC-4537-A664-B9D1B5943A36}" type="pres">
      <dgm:prSet presAssocID="{07A37BB7-E65B-4960-A6EA-3FD425010269}" presName="sibTrans" presStyleCnt="0"/>
      <dgm:spPr/>
    </dgm:pt>
    <dgm:pt modelId="{085C32A0-CE61-4CDA-8AC4-DB22116E25A7}" type="pres">
      <dgm:prSet presAssocID="{272368AD-7AC4-44A1-A53D-F34DE731456F}" presName="node" presStyleLbl="node1" presStyleIdx="4" presStyleCnt="7">
        <dgm:presLayoutVars>
          <dgm:bulletEnabled val="1"/>
        </dgm:presLayoutVars>
      </dgm:prSet>
      <dgm:spPr/>
      <dgm:t>
        <a:bodyPr/>
        <a:lstStyle/>
        <a:p>
          <a:endParaRPr lang="en-GB"/>
        </a:p>
      </dgm:t>
    </dgm:pt>
    <dgm:pt modelId="{BBB43519-2D05-4A52-9B83-3FFA09D1E549}" type="pres">
      <dgm:prSet presAssocID="{4812182E-4054-4605-BFF0-6A8F97D59869}" presName="sibTrans" presStyleCnt="0"/>
      <dgm:spPr/>
    </dgm:pt>
    <dgm:pt modelId="{635178FE-BBFA-48F3-9450-F06B9B3D5A6C}" type="pres">
      <dgm:prSet presAssocID="{CADB9236-0302-4F2F-8EBD-F7BD30BF6C31}" presName="node" presStyleLbl="node1" presStyleIdx="5" presStyleCnt="7">
        <dgm:presLayoutVars>
          <dgm:bulletEnabled val="1"/>
        </dgm:presLayoutVars>
      </dgm:prSet>
      <dgm:spPr/>
      <dgm:t>
        <a:bodyPr/>
        <a:lstStyle/>
        <a:p>
          <a:endParaRPr lang="en-GB"/>
        </a:p>
      </dgm:t>
    </dgm:pt>
    <dgm:pt modelId="{D29DC98A-FC3C-4522-89B8-CF587646813D}" type="pres">
      <dgm:prSet presAssocID="{C297724B-AA0C-4DD3-ADFB-C0547388B42C}" presName="sibTrans" presStyleCnt="0"/>
      <dgm:spPr/>
    </dgm:pt>
    <dgm:pt modelId="{9FF58386-6463-4DA5-AB5F-481D7BAC1362}" type="pres">
      <dgm:prSet presAssocID="{CD4F1DAD-3FA9-4F69-9E37-29DA959C45C1}" presName="node" presStyleLbl="node1" presStyleIdx="6" presStyleCnt="7">
        <dgm:presLayoutVars>
          <dgm:bulletEnabled val="1"/>
        </dgm:presLayoutVars>
      </dgm:prSet>
      <dgm:spPr/>
    </dgm:pt>
  </dgm:ptLst>
  <dgm:cxnLst>
    <dgm:cxn modelId="{2AE2DFB3-C424-4B78-BDED-C074C46ECC4B}" srcId="{D7D15B93-975E-40FF-A76A-DAB255621B97}" destId="{272368AD-7AC4-44A1-A53D-F34DE731456F}" srcOrd="4" destOrd="0" parTransId="{BB099EF8-989F-4BFF-86EE-2C7A57D13737}" sibTransId="{4812182E-4054-4605-BFF0-6A8F97D59869}"/>
    <dgm:cxn modelId="{26B371A1-4604-4ACC-B236-0935642932F9}" srcId="{D7D15B93-975E-40FF-A76A-DAB255621B97}" destId="{F9974289-45FE-4064-B0A4-7E4EFA18BFCE}" srcOrd="1" destOrd="0" parTransId="{A9BCC4B5-9386-43EA-A4F7-3E3D4A3E4ECD}" sibTransId="{B4347613-220A-44AC-99D8-2C89643B8C96}"/>
    <dgm:cxn modelId="{0A8FD010-1ED7-4114-AD34-DF66DF6D61E2}" srcId="{D7D15B93-975E-40FF-A76A-DAB255621B97}" destId="{B599CF22-BE97-43F8-B762-DCFDECDC18CC}" srcOrd="0" destOrd="0" parTransId="{D2CB533A-4960-4BCF-970F-388A3E1446C4}" sibTransId="{59372946-C68B-402C-B4B6-8B9573C57943}"/>
    <dgm:cxn modelId="{54ABC52D-AF8E-4DDE-B8E7-F2930CDA1C19}" type="presOf" srcId="{B599CF22-BE97-43F8-B762-DCFDECDC18CC}" destId="{71186B8A-261E-4607-8C1A-16E2DEC0363E}" srcOrd="0" destOrd="0" presId="urn:microsoft.com/office/officeart/2005/8/layout/default"/>
    <dgm:cxn modelId="{B5B60D43-8153-4406-A278-C4BEFCD1420A}" srcId="{D7D15B93-975E-40FF-A76A-DAB255621B97}" destId="{5DE2AFD5-A4BD-48C0-A1D1-215287D31AFF}" srcOrd="2" destOrd="0" parTransId="{B9FBA6D9-7947-47C4-8840-E83341EAFBE6}" sibTransId="{CCFF7821-0CB6-43AD-AA22-DF86115D0C25}"/>
    <dgm:cxn modelId="{1F06F0CB-6DA1-423D-90C9-B8FC2DE16E60}" type="presOf" srcId="{272368AD-7AC4-44A1-A53D-F34DE731456F}" destId="{085C32A0-CE61-4CDA-8AC4-DB22116E25A7}" srcOrd="0" destOrd="0" presId="urn:microsoft.com/office/officeart/2005/8/layout/default"/>
    <dgm:cxn modelId="{C7ABDA70-8F18-4A06-A44E-BBBA5C97FBE1}" type="presOf" srcId="{1393C153-C284-425D-94F6-F1544110D556}" destId="{63E14320-0315-4C8E-9070-12D92B6ACF44}" srcOrd="0" destOrd="0" presId="urn:microsoft.com/office/officeart/2005/8/layout/default"/>
    <dgm:cxn modelId="{A34F8976-25FB-4707-B00F-AF6C526F47B8}" srcId="{D7D15B93-975E-40FF-A76A-DAB255621B97}" destId="{1393C153-C284-425D-94F6-F1544110D556}" srcOrd="3" destOrd="0" parTransId="{1F58DD73-4A28-4D19-AD04-FE39B0899AC3}" sibTransId="{07A37BB7-E65B-4960-A6EA-3FD425010269}"/>
    <dgm:cxn modelId="{F98EF426-DB5B-440A-A561-6B8CBBD849D9}" type="presOf" srcId="{F9974289-45FE-4064-B0A4-7E4EFA18BFCE}" destId="{8CAA55FA-D6B4-4C46-962E-4522B5456264}" srcOrd="0" destOrd="0" presId="urn:microsoft.com/office/officeart/2005/8/layout/default"/>
    <dgm:cxn modelId="{E95B5F4B-AF5B-4AAD-91E7-B43AA9A3EA82}" srcId="{D7D15B93-975E-40FF-A76A-DAB255621B97}" destId="{CD4F1DAD-3FA9-4F69-9E37-29DA959C45C1}" srcOrd="6" destOrd="0" parTransId="{373012EA-556E-4571-BCE4-60B81EE485D3}" sibTransId="{260BCAAF-119F-4EBC-BD96-8C88738CAE8C}"/>
    <dgm:cxn modelId="{65834811-8E18-4B41-963A-C6316502E961}" type="presOf" srcId="{D7D15B93-975E-40FF-A76A-DAB255621B97}" destId="{671F8B0C-4064-4903-9944-AF575C1C2795}" srcOrd="0" destOrd="0" presId="urn:microsoft.com/office/officeart/2005/8/layout/default"/>
    <dgm:cxn modelId="{4C719FF3-CB24-49BD-B705-786F0887B9C8}" srcId="{D7D15B93-975E-40FF-A76A-DAB255621B97}" destId="{CADB9236-0302-4F2F-8EBD-F7BD30BF6C31}" srcOrd="5" destOrd="0" parTransId="{9236D450-9390-427B-9668-458A843F7C07}" sibTransId="{C297724B-AA0C-4DD3-ADFB-C0547388B42C}"/>
    <dgm:cxn modelId="{8D3B07CD-569F-4315-A461-115B6ED0FD12}" type="presOf" srcId="{CADB9236-0302-4F2F-8EBD-F7BD30BF6C31}" destId="{635178FE-BBFA-48F3-9450-F06B9B3D5A6C}" srcOrd="0" destOrd="0" presId="urn:microsoft.com/office/officeart/2005/8/layout/default"/>
    <dgm:cxn modelId="{3A802769-FD37-4EF7-AF49-4FD84188D8E1}" type="presOf" srcId="{5DE2AFD5-A4BD-48C0-A1D1-215287D31AFF}" destId="{12DF0794-313A-4AE6-8F16-E8BC99F9B83E}" srcOrd="0" destOrd="0" presId="urn:microsoft.com/office/officeart/2005/8/layout/default"/>
    <dgm:cxn modelId="{ECC737A3-D664-43F9-B864-34F527AC4746}" type="presOf" srcId="{CD4F1DAD-3FA9-4F69-9E37-29DA959C45C1}" destId="{9FF58386-6463-4DA5-AB5F-481D7BAC1362}" srcOrd="0" destOrd="0" presId="urn:microsoft.com/office/officeart/2005/8/layout/default"/>
    <dgm:cxn modelId="{9DC8415F-2B83-4D13-8884-969524D0FB50}" type="presParOf" srcId="{671F8B0C-4064-4903-9944-AF575C1C2795}" destId="{71186B8A-261E-4607-8C1A-16E2DEC0363E}" srcOrd="0" destOrd="0" presId="urn:microsoft.com/office/officeart/2005/8/layout/default"/>
    <dgm:cxn modelId="{66869978-4136-41C4-A01B-C099A0CEFA71}" type="presParOf" srcId="{671F8B0C-4064-4903-9944-AF575C1C2795}" destId="{B4766778-FC32-4003-890B-29F1A61CAF0B}" srcOrd="1" destOrd="0" presId="urn:microsoft.com/office/officeart/2005/8/layout/default"/>
    <dgm:cxn modelId="{2EA14FEB-84E9-4AC3-A5DC-522D68419823}" type="presParOf" srcId="{671F8B0C-4064-4903-9944-AF575C1C2795}" destId="{8CAA55FA-D6B4-4C46-962E-4522B5456264}" srcOrd="2" destOrd="0" presId="urn:microsoft.com/office/officeart/2005/8/layout/default"/>
    <dgm:cxn modelId="{12D392D5-616A-452E-B1A3-FBB4BB80B727}" type="presParOf" srcId="{671F8B0C-4064-4903-9944-AF575C1C2795}" destId="{B14656BD-DA70-492F-937E-E0A5E4CDED6D}" srcOrd="3" destOrd="0" presId="urn:microsoft.com/office/officeart/2005/8/layout/default"/>
    <dgm:cxn modelId="{0B952836-D2A7-41BF-AFA7-37E58CACBFF1}" type="presParOf" srcId="{671F8B0C-4064-4903-9944-AF575C1C2795}" destId="{12DF0794-313A-4AE6-8F16-E8BC99F9B83E}" srcOrd="4" destOrd="0" presId="urn:microsoft.com/office/officeart/2005/8/layout/default"/>
    <dgm:cxn modelId="{5C82FE33-D2AA-47FD-9DB2-526514EB9420}" type="presParOf" srcId="{671F8B0C-4064-4903-9944-AF575C1C2795}" destId="{4C4E02B1-8013-4E19-8E60-B83302A7B4CE}" srcOrd="5" destOrd="0" presId="urn:microsoft.com/office/officeart/2005/8/layout/default"/>
    <dgm:cxn modelId="{74FA0F12-88FE-4EB5-8AC4-E37E4C296AE8}" type="presParOf" srcId="{671F8B0C-4064-4903-9944-AF575C1C2795}" destId="{63E14320-0315-4C8E-9070-12D92B6ACF44}" srcOrd="6" destOrd="0" presId="urn:microsoft.com/office/officeart/2005/8/layout/default"/>
    <dgm:cxn modelId="{0FABB773-3C6D-406D-AEC0-6E49D520026C}" type="presParOf" srcId="{671F8B0C-4064-4903-9944-AF575C1C2795}" destId="{F72EB61D-3FCC-4537-A664-B9D1B5943A36}" srcOrd="7" destOrd="0" presId="urn:microsoft.com/office/officeart/2005/8/layout/default"/>
    <dgm:cxn modelId="{66451788-70E0-46D8-BE64-7C04E10E2230}" type="presParOf" srcId="{671F8B0C-4064-4903-9944-AF575C1C2795}" destId="{085C32A0-CE61-4CDA-8AC4-DB22116E25A7}" srcOrd="8" destOrd="0" presId="urn:microsoft.com/office/officeart/2005/8/layout/default"/>
    <dgm:cxn modelId="{73E85986-2143-464E-87D4-E8A005ECB6A9}" type="presParOf" srcId="{671F8B0C-4064-4903-9944-AF575C1C2795}" destId="{BBB43519-2D05-4A52-9B83-3FFA09D1E549}" srcOrd="9" destOrd="0" presId="urn:microsoft.com/office/officeart/2005/8/layout/default"/>
    <dgm:cxn modelId="{8F7BCBB6-02F1-4E27-9E87-D7E2256E7D56}" type="presParOf" srcId="{671F8B0C-4064-4903-9944-AF575C1C2795}" destId="{635178FE-BBFA-48F3-9450-F06B9B3D5A6C}" srcOrd="10" destOrd="0" presId="urn:microsoft.com/office/officeart/2005/8/layout/default"/>
    <dgm:cxn modelId="{377F881D-A88C-447E-87F9-9A088B9359C8}" type="presParOf" srcId="{671F8B0C-4064-4903-9944-AF575C1C2795}" destId="{D29DC98A-FC3C-4522-89B8-CF587646813D}" srcOrd="11" destOrd="0" presId="urn:microsoft.com/office/officeart/2005/8/layout/default"/>
    <dgm:cxn modelId="{467A0CF8-C546-4239-8FC4-BE72B7F65149}" type="presParOf" srcId="{671F8B0C-4064-4903-9944-AF575C1C2795}" destId="{9FF58386-6463-4DA5-AB5F-481D7BAC136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D15B93-975E-40FF-A76A-DAB255621B97}"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GB"/>
        </a:p>
      </dgm:t>
    </dgm:pt>
    <dgm:pt modelId="{B599CF22-BE97-43F8-B762-DCFDECDC18CC}">
      <dgm:prSet phldrT="[Text]"/>
      <dgm:spPr/>
      <dgm:t>
        <a:bodyPr/>
        <a:lstStyle/>
        <a:p>
          <a:r>
            <a:rPr lang="id-ID" dirty="0" smtClean="0"/>
            <a:t>GEMAR MEMBACA</a:t>
          </a:r>
          <a:endParaRPr lang="en-GB" dirty="0"/>
        </a:p>
      </dgm:t>
    </dgm:pt>
    <dgm:pt modelId="{D2CB533A-4960-4BCF-970F-388A3E1446C4}" type="parTrans" cxnId="{0A8FD010-1ED7-4114-AD34-DF66DF6D61E2}">
      <dgm:prSet/>
      <dgm:spPr/>
      <dgm:t>
        <a:bodyPr/>
        <a:lstStyle/>
        <a:p>
          <a:endParaRPr lang="en-GB"/>
        </a:p>
      </dgm:t>
    </dgm:pt>
    <dgm:pt modelId="{59372946-C68B-402C-B4B6-8B9573C57943}" type="sibTrans" cxnId="{0A8FD010-1ED7-4114-AD34-DF66DF6D61E2}">
      <dgm:prSet/>
      <dgm:spPr/>
      <dgm:t>
        <a:bodyPr/>
        <a:lstStyle/>
        <a:p>
          <a:endParaRPr lang="en-GB"/>
        </a:p>
      </dgm:t>
    </dgm:pt>
    <dgm:pt modelId="{F9974289-45FE-4064-B0A4-7E4EFA18BFCE}">
      <dgm:prSet phldrT="[Text]"/>
      <dgm:spPr/>
      <dgm:t>
        <a:bodyPr/>
        <a:lstStyle/>
        <a:p>
          <a:r>
            <a:rPr lang="id-ID" dirty="0" smtClean="0"/>
            <a:t>PEDULI LINGKUNGAN</a:t>
          </a:r>
          <a:endParaRPr lang="en-GB" dirty="0"/>
        </a:p>
      </dgm:t>
    </dgm:pt>
    <dgm:pt modelId="{A9BCC4B5-9386-43EA-A4F7-3E3D4A3E4ECD}" type="parTrans" cxnId="{26B371A1-4604-4ACC-B236-0935642932F9}">
      <dgm:prSet/>
      <dgm:spPr/>
      <dgm:t>
        <a:bodyPr/>
        <a:lstStyle/>
        <a:p>
          <a:endParaRPr lang="en-GB"/>
        </a:p>
      </dgm:t>
    </dgm:pt>
    <dgm:pt modelId="{B4347613-220A-44AC-99D8-2C89643B8C96}" type="sibTrans" cxnId="{26B371A1-4604-4ACC-B236-0935642932F9}">
      <dgm:prSet/>
      <dgm:spPr/>
      <dgm:t>
        <a:bodyPr/>
        <a:lstStyle/>
        <a:p>
          <a:endParaRPr lang="en-GB"/>
        </a:p>
      </dgm:t>
    </dgm:pt>
    <dgm:pt modelId="{5DE2AFD5-A4BD-48C0-A1D1-215287D31AFF}">
      <dgm:prSet phldrT="[Text]"/>
      <dgm:spPr/>
      <dgm:t>
        <a:bodyPr/>
        <a:lstStyle/>
        <a:p>
          <a:r>
            <a:rPr lang="id-ID" dirty="0" smtClean="0"/>
            <a:t>PEDULI SOSIAL</a:t>
          </a:r>
          <a:endParaRPr lang="en-GB" dirty="0"/>
        </a:p>
      </dgm:t>
    </dgm:pt>
    <dgm:pt modelId="{B9FBA6D9-7947-47C4-8840-E83341EAFBE6}" type="parTrans" cxnId="{B5B60D43-8153-4406-A278-C4BEFCD1420A}">
      <dgm:prSet/>
      <dgm:spPr/>
      <dgm:t>
        <a:bodyPr/>
        <a:lstStyle/>
        <a:p>
          <a:endParaRPr lang="en-GB"/>
        </a:p>
      </dgm:t>
    </dgm:pt>
    <dgm:pt modelId="{CCFF7821-0CB6-43AD-AA22-DF86115D0C25}" type="sibTrans" cxnId="{B5B60D43-8153-4406-A278-C4BEFCD1420A}">
      <dgm:prSet/>
      <dgm:spPr/>
      <dgm:t>
        <a:bodyPr/>
        <a:lstStyle/>
        <a:p>
          <a:endParaRPr lang="en-GB"/>
        </a:p>
      </dgm:t>
    </dgm:pt>
    <dgm:pt modelId="{1393C153-C284-425D-94F6-F1544110D556}">
      <dgm:prSet phldrT="[Text]"/>
      <dgm:spPr/>
      <dgm:t>
        <a:bodyPr/>
        <a:lstStyle/>
        <a:p>
          <a:r>
            <a:rPr lang="id-ID" dirty="0" smtClean="0"/>
            <a:t>TANGGUNG JAWAB</a:t>
          </a:r>
          <a:endParaRPr lang="en-GB" dirty="0"/>
        </a:p>
      </dgm:t>
    </dgm:pt>
    <dgm:pt modelId="{1F58DD73-4A28-4D19-AD04-FE39B0899AC3}" type="parTrans" cxnId="{A34F8976-25FB-4707-B00F-AF6C526F47B8}">
      <dgm:prSet/>
      <dgm:spPr/>
      <dgm:t>
        <a:bodyPr/>
        <a:lstStyle/>
        <a:p>
          <a:endParaRPr lang="en-GB"/>
        </a:p>
      </dgm:t>
    </dgm:pt>
    <dgm:pt modelId="{07A37BB7-E65B-4960-A6EA-3FD425010269}" type="sibTrans" cxnId="{A34F8976-25FB-4707-B00F-AF6C526F47B8}">
      <dgm:prSet/>
      <dgm:spPr/>
      <dgm:t>
        <a:bodyPr/>
        <a:lstStyle/>
        <a:p>
          <a:endParaRPr lang="en-GB"/>
        </a:p>
      </dgm:t>
    </dgm:pt>
    <dgm:pt modelId="{671F8B0C-4064-4903-9944-AF575C1C2795}" type="pres">
      <dgm:prSet presAssocID="{D7D15B93-975E-40FF-A76A-DAB255621B97}" presName="diagram" presStyleCnt="0">
        <dgm:presLayoutVars>
          <dgm:dir/>
          <dgm:resizeHandles val="exact"/>
        </dgm:presLayoutVars>
      </dgm:prSet>
      <dgm:spPr/>
    </dgm:pt>
    <dgm:pt modelId="{71186B8A-261E-4607-8C1A-16E2DEC0363E}" type="pres">
      <dgm:prSet presAssocID="{B599CF22-BE97-43F8-B762-DCFDECDC18CC}" presName="node" presStyleLbl="node1" presStyleIdx="0" presStyleCnt="4">
        <dgm:presLayoutVars>
          <dgm:bulletEnabled val="1"/>
        </dgm:presLayoutVars>
      </dgm:prSet>
      <dgm:spPr/>
      <dgm:t>
        <a:bodyPr/>
        <a:lstStyle/>
        <a:p>
          <a:endParaRPr lang="en-GB"/>
        </a:p>
      </dgm:t>
    </dgm:pt>
    <dgm:pt modelId="{B4766778-FC32-4003-890B-29F1A61CAF0B}" type="pres">
      <dgm:prSet presAssocID="{59372946-C68B-402C-B4B6-8B9573C57943}" presName="sibTrans" presStyleCnt="0"/>
      <dgm:spPr/>
    </dgm:pt>
    <dgm:pt modelId="{8CAA55FA-D6B4-4C46-962E-4522B5456264}" type="pres">
      <dgm:prSet presAssocID="{F9974289-45FE-4064-B0A4-7E4EFA18BFCE}" presName="node" presStyleLbl="node1" presStyleIdx="1" presStyleCnt="4">
        <dgm:presLayoutVars>
          <dgm:bulletEnabled val="1"/>
        </dgm:presLayoutVars>
      </dgm:prSet>
      <dgm:spPr/>
    </dgm:pt>
    <dgm:pt modelId="{B14656BD-DA70-492F-937E-E0A5E4CDED6D}" type="pres">
      <dgm:prSet presAssocID="{B4347613-220A-44AC-99D8-2C89643B8C96}" presName="sibTrans" presStyleCnt="0"/>
      <dgm:spPr/>
    </dgm:pt>
    <dgm:pt modelId="{12DF0794-313A-4AE6-8F16-E8BC99F9B83E}" type="pres">
      <dgm:prSet presAssocID="{5DE2AFD5-A4BD-48C0-A1D1-215287D31AFF}" presName="node" presStyleLbl="node1" presStyleIdx="2" presStyleCnt="4">
        <dgm:presLayoutVars>
          <dgm:bulletEnabled val="1"/>
        </dgm:presLayoutVars>
      </dgm:prSet>
      <dgm:spPr/>
    </dgm:pt>
    <dgm:pt modelId="{4C4E02B1-8013-4E19-8E60-B83302A7B4CE}" type="pres">
      <dgm:prSet presAssocID="{CCFF7821-0CB6-43AD-AA22-DF86115D0C25}" presName="sibTrans" presStyleCnt="0"/>
      <dgm:spPr/>
    </dgm:pt>
    <dgm:pt modelId="{63E14320-0315-4C8E-9070-12D92B6ACF44}" type="pres">
      <dgm:prSet presAssocID="{1393C153-C284-425D-94F6-F1544110D556}" presName="node" presStyleLbl="node1" presStyleIdx="3" presStyleCnt="4">
        <dgm:presLayoutVars>
          <dgm:bulletEnabled val="1"/>
        </dgm:presLayoutVars>
      </dgm:prSet>
      <dgm:spPr/>
    </dgm:pt>
  </dgm:ptLst>
  <dgm:cxnLst>
    <dgm:cxn modelId="{B79D3BE9-14EA-485D-B6B1-0DB06EA9D38B}" type="presOf" srcId="{1393C153-C284-425D-94F6-F1544110D556}" destId="{63E14320-0315-4C8E-9070-12D92B6ACF44}" srcOrd="0" destOrd="0" presId="urn:microsoft.com/office/officeart/2005/8/layout/default"/>
    <dgm:cxn modelId="{38DD8900-2651-4373-BFF4-DC8E58C0803A}" type="presOf" srcId="{D7D15B93-975E-40FF-A76A-DAB255621B97}" destId="{671F8B0C-4064-4903-9944-AF575C1C2795}" srcOrd="0" destOrd="0" presId="urn:microsoft.com/office/officeart/2005/8/layout/default"/>
    <dgm:cxn modelId="{A34F8976-25FB-4707-B00F-AF6C526F47B8}" srcId="{D7D15B93-975E-40FF-A76A-DAB255621B97}" destId="{1393C153-C284-425D-94F6-F1544110D556}" srcOrd="3" destOrd="0" parTransId="{1F58DD73-4A28-4D19-AD04-FE39B0899AC3}" sibTransId="{07A37BB7-E65B-4960-A6EA-3FD425010269}"/>
    <dgm:cxn modelId="{B5B60D43-8153-4406-A278-C4BEFCD1420A}" srcId="{D7D15B93-975E-40FF-A76A-DAB255621B97}" destId="{5DE2AFD5-A4BD-48C0-A1D1-215287D31AFF}" srcOrd="2" destOrd="0" parTransId="{B9FBA6D9-7947-47C4-8840-E83341EAFBE6}" sibTransId="{CCFF7821-0CB6-43AD-AA22-DF86115D0C25}"/>
    <dgm:cxn modelId="{26B371A1-4604-4ACC-B236-0935642932F9}" srcId="{D7D15B93-975E-40FF-A76A-DAB255621B97}" destId="{F9974289-45FE-4064-B0A4-7E4EFA18BFCE}" srcOrd="1" destOrd="0" parTransId="{A9BCC4B5-9386-43EA-A4F7-3E3D4A3E4ECD}" sibTransId="{B4347613-220A-44AC-99D8-2C89643B8C96}"/>
    <dgm:cxn modelId="{0A8FD010-1ED7-4114-AD34-DF66DF6D61E2}" srcId="{D7D15B93-975E-40FF-A76A-DAB255621B97}" destId="{B599CF22-BE97-43F8-B762-DCFDECDC18CC}" srcOrd="0" destOrd="0" parTransId="{D2CB533A-4960-4BCF-970F-388A3E1446C4}" sibTransId="{59372946-C68B-402C-B4B6-8B9573C57943}"/>
    <dgm:cxn modelId="{A689953F-C3BF-4BD4-8C3D-1FD34F17ED54}" type="presOf" srcId="{F9974289-45FE-4064-B0A4-7E4EFA18BFCE}" destId="{8CAA55FA-D6B4-4C46-962E-4522B5456264}" srcOrd="0" destOrd="0" presId="urn:microsoft.com/office/officeart/2005/8/layout/default"/>
    <dgm:cxn modelId="{11D9F684-4E7B-47A0-ACC3-B9A4BA19DB38}" type="presOf" srcId="{B599CF22-BE97-43F8-B762-DCFDECDC18CC}" destId="{71186B8A-261E-4607-8C1A-16E2DEC0363E}" srcOrd="0" destOrd="0" presId="urn:microsoft.com/office/officeart/2005/8/layout/default"/>
    <dgm:cxn modelId="{09F21C8A-36F6-4173-88F9-57E6894F3F62}" type="presOf" srcId="{5DE2AFD5-A4BD-48C0-A1D1-215287D31AFF}" destId="{12DF0794-313A-4AE6-8F16-E8BC99F9B83E}" srcOrd="0" destOrd="0" presId="urn:microsoft.com/office/officeart/2005/8/layout/default"/>
    <dgm:cxn modelId="{6B0D51E3-3DF6-4161-90F3-12C799AFD63E}" type="presParOf" srcId="{671F8B0C-4064-4903-9944-AF575C1C2795}" destId="{71186B8A-261E-4607-8C1A-16E2DEC0363E}" srcOrd="0" destOrd="0" presId="urn:microsoft.com/office/officeart/2005/8/layout/default"/>
    <dgm:cxn modelId="{EEE15C7A-1C0E-4A29-B8CD-A5CD867383B2}" type="presParOf" srcId="{671F8B0C-4064-4903-9944-AF575C1C2795}" destId="{B4766778-FC32-4003-890B-29F1A61CAF0B}" srcOrd="1" destOrd="0" presId="urn:microsoft.com/office/officeart/2005/8/layout/default"/>
    <dgm:cxn modelId="{48C34EAD-F743-4793-9C88-1B8369550116}" type="presParOf" srcId="{671F8B0C-4064-4903-9944-AF575C1C2795}" destId="{8CAA55FA-D6B4-4C46-962E-4522B5456264}" srcOrd="2" destOrd="0" presId="urn:microsoft.com/office/officeart/2005/8/layout/default"/>
    <dgm:cxn modelId="{B5ACB906-D456-4577-A7A4-46ED47BBBEF6}" type="presParOf" srcId="{671F8B0C-4064-4903-9944-AF575C1C2795}" destId="{B14656BD-DA70-492F-937E-E0A5E4CDED6D}" srcOrd="3" destOrd="0" presId="urn:microsoft.com/office/officeart/2005/8/layout/default"/>
    <dgm:cxn modelId="{CF68C2BD-25DA-4E33-BAC3-41637572914A}" type="presParOf" srcId="{671F8B0C-4064-4903-9944-AF575C1C2795}" destId="{12DF0794-313A-4AE6-8F16-E8BC99F9B83E}" srcOrd="4" destOrd="0" presId="urn:microsoft.com/office/officeart/2005/8/layout/default"/>
    <dgm:cxn modelId="{3827AC27-6DE4-4693-A9E5-775762D2685F}" type="presParOf" srcId="{671F8B0C-4064-4903-9944-AF575C1C2795}" destId="{4C4E02B1-8013-4E19-8E60-B83302A7B4CE}" srcOrd="5" destOrd="0" presId="urn:microsoft.com/office/officeart/2005/8/layout/default"/>
    <dgm:cxn modelId="{325223CD-5234-4832-B86E-E1C4ADBEC41D}" type="presParOf" srcId="{671F8B0C-4064-4903-9944-AF575C1C2795}" destId="{63E14320-0315-4C8E-9070-12D92B6ACF4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1E9069-3C0A-4822-A8A6-E5AF905F4B2F}"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n-GB"/>
        </a:p>
      </dgm:t>
    </dgm:pt>
    <dgm:pt modelId="{3CE3F78B-5886-486A-9140-11AC749E60D2}">
      <dgm:prSet phldrT="[Text]"/>
      <dgm:spPr/>
      <dgm:t>
        <a:bodyPr/>
        <a:lstStyle/>
        <a:p>
          <a:r>
            <a:rPr lang="id-ID" dirty="0" smtClean="0"/>
            <a:t>HARMONIS </a:t>
          </a:r>
          <a:endParaRPr lang="en-GB" dirty="0"/>
        </a:p>
      </dgm:t>
    </dgm:pt>
    <dgm:pt modelId="{AFB0B8A8-10E0-4ED7-80CD-1D2AC2F0E414}" type="parTrans" cxnId="{4178479D-DFA9-48C4-A731-A0B8C05FD472}">
      <dgm:prSet/>
      <dgm:spPr/>
      <dgm:t>
        <a:bodyPr/>
        <a:lstStyle/>
        <a:p>
          <a:endParaRPr lang="en-GB"/>
        </a:p>
      </dgm:t>
    </dgm:pt>
    <dgm:pt modelId="{3447D464-D4BC-4A23-A5CC-E18C0BB4D968}" type="sibTrans" cxnId="{4178479D-DFA9-48C4-A731-A0B8C05FD472}">
      <dgm:prSet/>
      <dgm:spPr/>
      <dgm:t>
        <a:bodyPr/>
        <a:lstStyle/>
        <a:p>
          <a:endParaRPr lang="en-GB"/>
        </a:p>
      </dgm:t>
    </dgm:pt>
    <dgm:pt modelId="{43BAE141-1192-4FD2-BEC2-F90D46D2F4C0}">
      <dgm:prSet phldrT="[Text]"/>
      <dgm:spPr/>
      <dgm:t>
        <a:bodyPr/>
        <a:lstStyle/>
        <a:p>
          <a:r>
            <a:rPr lang="id-ID" dirty="0" smtClean="0"/>
            <a:t>SALING MEMAHAMI</a:t>
          </a:r>
          <a:endParaRPr lang="en-GB" dirty="0"/>
        </a:p>
      </dgm:t>
    </dgm:pt>
    <dgm:pt modelId="{BD5C635E-BFC9-4B9D-877F-00906B8AB8BF}" type="parTrans" cxnId="{9FD2954D-F382-4B74-9298-6DF4CBB9E74B}">
      <dgm:prSet/>
      <dgm:spPr/>
      <dgm:t>
        <a:bodyPr/>
        <a:lstStyle/>
        <a:p>
          <a:endParaRPr lang="en-GB"/>
        </a:p>
      </dgm:t>
    </dgm:pt>
    <dgm:pt modelId="{4C7F743F-09FB-4047-A6A6-399D9735BC94}" type="sibTrans" cxnId="{9FD2954D-F382-4B74-9298-6DF4CBB9E74B}">
      <dgm:prSet/>
      <dgm:spPr/>
      <dgm:t>
        <a:bodyPr/>
        <a:lstStyle/>
        <a:p>
          <a:endParaRPr lang="en-GB"/>
        </a:p>
      </dgm:t>
    </dgm:pt>
    <dgm:pt modelId="{3C234BAA-D0B5-4656-8818-7B79F602DC0A}">
      <dgm:prSet phldrT="[Text]"/>
      <dgm:spPr/>
      <dgm:t>
        <a:bodyPr/>
        <a:lstStyle/>
        <a:p>
          <a:r>
            <a:rPr lang="id-ID" dirty="0" smtClean="0"/>
            <a:t>PESAN TERSAMPAIKAN</a:t>
          </a:r>
          <a:endParaRPr lang="en-GB" dirty="0"/>
        </a:p>
      </dgm:t>
    </dgm:pt>
    <dgm:pt modelId="{9B2BD2C5-D06F-42F4-BDD4-5CD36D885A74}" type="parTrans" cxnId="{B4B03046-FE9A-4105-8A3D-C18C03E839F6}">
      <dgm:prSet/>
      <dgm:spPr/>
      <dgm:t>
        <a:bodyPr/>
        <a:lstStyle/>
        <a:p>
          <a:endParaRPr lang="en-GB"/>
        </a:p>
      </dgm:t>
    </dgm:pt>
    <dgm:pt modelId="{AF496A41-19F9-46D1-A51B-5C9E114D106E}" type="sibTrans" cxnId="{B4B03046-FE9A-4105-8A3D-C18C03E839F6}">
      <dgm:prSet/>
      <dgm:spPr/>
      <dgm:t>
        <a:bodyPr/>
        <a:lstStyle/>
        <a:p>
          <a:endParaRPr lang="en-GB"/>
        </a:p>
      </dgm:t>
    </dgm:pt>
    <dgm:pt modelId="{409EBA82-B328-480B-B632-BB82C847BA96}" type="pres">
      <dgm:prSet presAssocID="{731E9069-3C0A-4822-A8A6-E5AF905F4B2F}" presName="linear" presStyleCnt="0">
        <dgm:presLayoutVars>
          <dgm:dir/>
          <dgm:animLvl val="lvl"/>
          <dgm:resizeHandles val="exact"/>
        </dgm:presLayoutVars>
      </dgm:prSet>
      <dgm:spPr/>
    </dgm:pt>
    <dgm:pt modelId="{5A380B83-9FE7-41AA-9B28-58554658BBC3}" type="pres">
      <dgm:prSet presAssocID="{3CE3F78B-5886-486A-9140-11AC749E60D2}" presName="parentLin" presStyleCnt="0"/>
      <dgm:spPr/>
    </dgm:pt>
    <dgm:pt modelId="{32C77C73-0369-453A-B0D9-C4C7E590648B}" type="pres">
      <dgm:prSet presAssocID="{3CE3F78B-5886-486A-9140-11AC749E60D2}" presName="parentLeftMargin" presStyleLbl="node1" presStyleIdx="0" presStyleCnt="3"/>
      <dgm:spPr/>
    </dgm:pt>
    <dgm:pt modelId="{56B17609-899E-44DB-9C23-EA31DF35FD1B}" type="pres">
      <dgm:prSet presAssocID="{3CE3F78B-5886-486A-9140-11AC749E60D2}" presName="parentText" presStyleLbl="node1" presStyleIdx="0" presStyleCnt="3">
        <dgm:presLayoutVars>
          <dgm:chMax val="0"/>
          <dgm:bulletEnabled val="1"/>
        </dgm:presLayoutVars>
      </dgm:prSet>
      <dgm:spPr/>
    </dgm:pt>
    <dgm:pt modelId="{23252F2A-5424-482A-B6F9-D1B47DE48FB7}" type="pres">
      <dgm:prSet presAssocID="{3CE3F78B-5886-486A-9140-11AC749E60D2}" presName="negativeSpace" presStyleCnt="0"/>
      <dgm:spPr/>
    </dgm:pt>
    <dgm:pt modelId="{5B95BBC5-EBD4-407E-902E-5E7C51842A8A}" type="pres">
      <dgm:prSet presAssocID="{3CE3F78B-5886-486A-9140-11AC749E60D2}" presName="childText" presStyleLbl="conFgAcc1" presStyleIdx="0" presStyleCnt="3">
        <dgm:presLayoutVars>
          <dgm:bulletEnabled val="1"/>
        </dgm:presLayoutVars>
      </dgm:prSet>
      <dgm:spPr/>
    </dgm:pt>
    <dgm:pt modelId="{49BE4CC7-A069-42A4-B167-5CCCD8DC898B}" type="pres">
      <dgm:prSet presAssocID="{3447D464-D4BC-4A23-A5CC-E18C0BB4D968}" presName="spaceBetweenRectangles" presStyleCnt="0"/>
      <dgm:spPr/>
    </dgm:pt>
    <dgm:pt modelId="{42D4AAD5-E482-484F-B590-6FD82FB3F58D}" type="pres">
      <dgm:prSet presAssocID="{43BAE141-1192-4FD2-BEC2-F90D46D2F4C0}" presName="parentLin" presStyleCnt="0"/>
      <dgm:spPr/>
    </dgm:pt>
    <dgm:pt modelId="{36271369-03E4-4822-A72F-F989AF8D1255}" type="pres">
      <dgm:prSet presAssocID="{43BAE141-1192-4FD2-BEC2-F90D46D2F4C0}" presName="parentLeftMargin" presStyleLbl="node1" presStyleIdx="0" presStyleCnt="3"/>
      <dgm:spPr/>
    </dgm:pt>
    <dgm:pt modelId="{1FD0AEA4-8C81-4D0B-9513-F6DF3DE8CDC9}" type="pres">
      <dgm:prSet presAssocID="{43BAE141-1192-4FD2-BEC2-F90D46D2F4C0}" presName="parentText" presStyleLbl="node1" presStyleIdx="1" presStyleCnt="3">
        <dgm:presLayoutVars>
          <dgm:chMax val="0"/>
          <dgm:bulletEnabled val="1"/>
        </dgm:presLayoutVars>
      </dgm:prSet>
      <dgm:spPr/>
    </dgm:pt>
    <dgm:pt modelId="{082BF545-3AF8-4862-903F-EE6D4C5A1BAA}" type="pres">
      <dgm:prSet presAssocID="{43BAE141-1192-4FD2-BEC2-F90D46D2F4C0}" presName="negativeSpace" presStyleCnt="0"/>
      <dgm:spPr/>
    </dgm:pt>
    <dgm:pt modelId="{F57BB540-EF39-49DA-B054-A4A0FC6D33B5}" type="pres">
      <dgm:prSet presAssocID="{43BAE141-1192-4FD2-BEC2-F90D46D2F4C0}" presName="childText" presStyleLbl="conFgAcc1" presStyleIdx="1" presStyleCnt="3">
        <dgm:presLayoutVars>
          <dgm:bulletEnabled val="1"/>
        </dgm:presLayoutVars>
      </dgm:prSet>
      <dgm:spPr/>
    </dgm:pt>
    <dgm:pt modelId="{04BA6EC0-8F4A-4369-BBA7-2491F1D510E4}" type="pres">
      <dgm:prSet presAssocID="{4C7F743F-09FB-4047-A6A6-399D9735BC94}" presName="spaceBetweenRectangles" presStyleCnt="0"/>
      <dgm:spPr/>
    </dgm:pt>
    <dgm:pt modelId="{AC1A67B9-1A2D-434E-8549-ABCB0EA58599}" type="pres">
      <dgm:prSet presAssocID="{3C234BAA-D0B5-4656-8818-7B79F602DC0A}" presName="parentLin" presStyleCnt="0"/>
      <dgm:spPr/>
    </dgm:pt>
    <dgm:pt modelId="{315A64FF-73DD-4D17-93F4-9BF49D44E19B}" type="pres">
      <dgm:prSet presAssocID="{3C234BAA-D0B5-4656-8818-7B79F602DC0A}" presName="parentLeftMargin" presStyleLbl="node1" presStyleIdx="1" presStyleCnt="3"/>
      <dgm:spPr/>
    </dgm:pt>
    <dgm:pt modelId="{C56357D8-21AB-46D7-8A2A-E4604B9F797B}" type="pres">
      <dgm:prSet presAssocID="{3C234BAA-D0B5-4656-8818-7B79F602DC0A}" presName="parentText" presStyleLbl="node1" presStyleIdx="2" presStyleCnt="3">
        <dgm:presLayoutVars>
          <dgm:chMax val="0"/>
          <dgm:bulletEnabled val="1"/>
        </dgm:presLayoutVars>
      </dgm:prSet>
      <dgm:spPr/>
      <dgm:t>
        <a:bodyPr/>
        <a:lstStyle/>
        <a:p>
          <a:endParaRPr lang="en-GB"/>
        </a:p>
      </dgm:t>
    </dgm:pt>
    <dgm:pt modelId="{B70DCC0C-779C-4820-96C0-28DFD3B4E43A}" type="pres">
      <dgm:prSet presAssocID="{3C234BAA-D0B5-4656-8818-7B79F602DC0A}" presName="negativeSpace" presStyleCnt="0"/>
      <dgm:spPr/>
    </dgm:pt>
    <dgm:pt modelId="{A1F08109-6E2D-4773-81ED-0016188E6492}" type="pres">
      <dgm:prSet presAssocID="{3C234BAA-D0B5-4656-8818-7B79F602DC0A}" presName="childText" presStyleLbl="conFgAcc1" presStyleIdx="2" presStyleCnt="3">
        <dgm:presLayoutVars>
          <dgm:bulletEnabled val="1"/>
        </dgm:presLayoutVars>
      </dgm:prSet>
      <dgm:spPr/>
    </dgm:pt>
  </dgm:ptLst>
  <dgm:cxnLst>
    <dgm:cxn modelId="{D78CC45A-5B0F-43D3-B6A4-4D134C21B5B8}" type="presOf" srcId="{3CE3F78B-5886-486A-9140-11AC749E60D2}" destId="{56B17609-899E-44DB-9C23-EA31DF35FD1B}" srcOrd="1" destOrd="0" presId="urn:microsoft.com/office/officeart/2005/8/layout/list1"/>
    <dgm:cxn modelId="{4294EF7A-8906-4BA0-BB75-63C2026977FD}" type="presOf" srcId="{43BAE141-1192-4FD2-BEC2-F90D46D2F4C0}" destId="{1FD0AEA4-8C81-4D0B-9513-F6DF3DE8CDC9}" srcOrd="1" destOrd="0" presId="urn:microsoft.com/office/officeart/2005/8/layout/list1"/>
    <dgm:cxn modelId="{B4B03046-FE9A-4105-8A3D-C18C03E839F6}" srcId="{731E9069-3C0A-4822-A8A6-E5AF905F4B2F}" destId="{3C234BAA-D0B5-4656-8818-7B79F602DC0A}" srcOrd="2" destOrd="0" parTransId="{9B2BD2C5-D06F-42F4-BDD4-5CD36D885A74}" sibTransId="{AF496A41-19F9-46D1-A51B-5C9E114D106E}"/>
    <dgm:cxn modelId="{4178479D-DFA9-48C4-A731-A0B8C05FD472}" srcId="{731E9069-3C0A-4822-A8A6-E5AF905F4B2F}" destId="{3CE3F78B-5886-486A-9140-11AC749E60D2}" srcOrd="0" destOrd="0" parTransId="{AFB0B8A8-10E0-4ED7-80CD-1D2AC2F0E414}" sibTransId="{3447D464-D4BC-4A23-A5CC-E18C0BB4D968}"/>
    <dgm:cxn modelId="{C6AB706F-C94D-4C07-AAE1-E049E246C6EE}" type="presOf" srcId="{731E9069-3C0A-4822-A8A6-E5AF905F4B2F}" destId="{409EBA82-B328-480B-B632-BB82C847BA96}" srcOrd="0" destOrd="0" presId="urn:microsoft.com/office/officeart/2005/8/layout/list1"/>
    <dgm:cxn modelId="{FA7C8C83-0747-40B6-ABCE-799608B9AD5D}" type="presOf" srcId="{3CE3F78B-5886-486A-9140-11AC749E60D2}" destId="{32C77C73-0369-453A-B0D9-C4C7E590648B}" srcOrd="0" destOrd="0" presId="urn:microsoft.com/office/officeart/2005/8/layout/list1"/>
    <dgm:cxn modelId="{036F0B11-0A01-46D0-92EF-1BBDCB41F1AC}" type="presOf" srcId="{3C234BAA-D0B5-4656-8818-7B79F602DC0A}" destId="{C56357D8-21AB-46D7-8A2A-E4604B9F797B}" srcOrd="1" destOrd="0" presId="urn:microsoft.com/office/officeart/2005/8/layout/list1"/>
    <dgm:cxn modelId="{3409E2D8-7023-46F8-B66B-87D2C5A2995E}" type="presOf" srcId="{3C234BAA-D0B5-4656-8818-7B79F602DC0A}" destId="{315A64FF-73DD-4D17-93F4-9BF49D44E19B}" srcOrd="0" destOrd="0" presId="urn:microsoft.com/office/officeart/2005/8/layout/list1"/>
    <dgm:cxn modelId="{9FD2954D-F382-4B74-9298-6DF4CBB9E74B}" srcId="{731E9069-3C0A-4822-A8A6-E5AF905F4B2F}" destId="{43BAE141-1192-4FD2-BEC2-F90D46D2F4C0}" srcOrd="1" destOrd="0" parTransId="{BD5C635E-BFC9-4B9D-877F-00906B8AB8BF}" sibTransId="{4C7F743F-09FB-4047-A6A6-399D9735BC94}"/>
    <dgm:cxn modelId="{770A870D-D3F4-48DF-AB37-C0B45CD39C8E}" type="presOf" srcId="{43BAE141-1192-4FD2-BEC2-F90D46D2F4C0}" destId="{36271369-03E4-4822-A72F-F989AF8D1255}" srcOrd="0" destOrd="0" presId="urn:microsoft.com/office/officeart/2005/8/layout/list1"/>
    <dgm:cxn modelId="{4329D218-7678-4E52-8722-DDE72DEA100C}" type="presParOf" srcId="{409EBA82-B328-480B-B632-BB82C847BA96}" destId="{5A380B83-9FE7-41AA-9B28-58554658BBC3}" srcOrd="0" destOrd="0" presId="urn:microsoft.com/office/officeart/2005/8/layout/list1"/>
    <dgm:cxn modelId="{A2209849-0578-4A16-8971-B538EFDA189C}" type="presParOf" srcId="{5A380B83-9FE7-41AA-9B28-58554658BBC3}" destId="{32C77C73-0369-453A-B0D9-C4C7E590648B}" srcOrd="0" destOrd="0" presId="urn:microsoft.com/office/officeart/2005/8/layout/list1"/>
    <dgm:cxn modelId="{851ED90E-F261-48BA-A7C9-0C905B5E493A}" type="presParOf" srcId="{5A380B83-9FE7-41AA-9B28-58554658BBC3}" destId="{56B17609-899E-44DB-9C23-EA31DF35FD1B}" srcOrd="1" destOrd="0" presId="urn:microsoft.com/office/officeart/2005/8/layout/list1"/>
    <dgm:cxn modelId="{98A12AC7-1779-40AA-B156-57B635D42D89}" type="presParOf" srcId="{409EBA82-B328-480B-B632-BB82C847BA96}" destId="{23252F2A-5424-482A-B6F9-D1B47DE48FB7}" srcOrd="1" destOrd="0" presId="urn:microsoft.com/office/officeart/2005/8/layout/list1"/>
    <dgm:cxn modelId="{8490DF48-2EC9-433E-85D9-7D74A7E92614}" type="presParOf" srcId="{409EBA82-B328-480B-B632-BB82C847BA96}" destId="{5B95BBC5-EBD4-407E-902E-5E7C51842A8A}" srcOrd="2" destOrd="0" presId="urn:microsoft.com/office/officeart/2005/8/layout/list1"/>
    <dgm:cxn modelId="{7D7E88D8-050B-4CD9-8118-888C017DA4C6}" type="presParOf" srcId="{409EBA82-B328-480B-B632-BB82C847BA96}" destId="{49BE4CC7-A069-42A4-B167-5CCCD8DC898B}" srcOrd="3" destOrd="0" presId="urn:microsoft.com/office/officeart/2005/8/layout/list1"/>
    <dgm:cxn modelId="{0B0206D1-1D47-4AD1-AA82-9594B05086B3}" type="presParOf" srcId="{409EBA82-B328-480B-B632-BB82C847BA96}" destId="{42D4AAD5-E482-484F-B590-6FD82FB3F58D}" srcOrd="4" destOrd="0" presId="urn:microsoft.com/office/officeart/2005/8/layout/list1"/>
    <dgm:cxn modelId="{4C3F927D-E9A9-4D88-8997-7C6E1EB81ABE}" type="presParOf" srcId="{42D4AAD5-E482-484F-B590-6FD82FB3F58D}" destId="{36271369-03E4-4822-A72F-F989AF8D1255}" srcOrd="0" destOrd="0" presId="urn:microsoft.com/office/officeart/2005/8/layout/list1"/>
    <dgm:cxn modelId="{3364289E-8E62-4FA3-BCC4-BD2DDA327091}" type="presParOf" srcId="{42D4AAD5-E482-484F-B590-6FD82FB3F58D}" destId="{1FD0AEA4-8C81-4D0B-9513-F6DF3DE8CDC9}" srcOrd="1" destOrd="0" presId="urn:microsoft.com/office/officeart/2005/8/layout/list1"/>
    <dgm:cxn modelId="{9C2CF62A-04E6-4739-AC1A-6D12EC678027}" type="presParOf" srcId="{409EBA82-B328-480B-B632-BB82C847BA96}" destId="{082BF545-3AF8-4862-903F-EE6D4C5A1BAA}" srcOrd="5" destOrd="0" presId="urn:microsoft.com/office/officeart/2005/8/layout/list1"/>
    <dgm:cxn modelId="{72BA3307-6D65-4323-89F4-ABFD3AE1511C}" type="presParOf" srcId="{409EBA82-B328-480B-B632-BB82C847BA96}" destId="{F57BB540-EF39-49DA-B054-A4A0FC6D33B5}" srcOrd="6" destOrd="0" presId="urn:microsoft.com/office/officeart/2005/8/layout/list1"/>
    <dgm:cxn modelId="{E1963EC8-25BF-4884-A008-57A6E94ECC29}" type="presParOf" srcId="{409EBA82-B328-480B-B632-BB82C847BA96}" destId="{04BA6EC0-8F4A-4369-BBA7-2491F1D510E4}" srcOrd="7" destOrd="0" presId="urn:microsoft.com/office/officeart/2005/8/layout/list1"/>
    <dgm:cxn modelId="{3431E36D-83CE-4DDC-99B4-0B90AC917794}" type="presParOf" srcId="{409EBA82-B328-480B-B632-BB82C847BA96}" destId="{AC1A67B9-1A2D-434E-8549-ABCB0EA58599}" srcOrd="8" destOrd="0" presId="urn:microsoft.com/office/officeart/2005/8/layout/list1"/>
    <dgm:cxn modelId="{71334338-A9E4-4375-842F-9D221B93FD13}" type="presParOf" srcId="{AC1A67B9-1A2D-434E-8549-ABCB0EA58599}" destId="{315A64FF-73DD-4D17-93F4-9BF49D44E19B}" srcOrd="0" destOrd="0" presId="urn:microsoft.com/office/officeart/2005/8/layout/list1"/>
    <dgm:cxn modelId="{651A4C83-FA4B-43D7-B8C5-B01CFD7D341B}" type="presParOf" srcId="{AC1A67B9-1A2D-434E-8549-ABCB0EA58599}" destId="{C56357D8-21AB-46D7-8A2A-E4604B9F797B}" srcOrd="1" destOrd="0" presId="urn:microsoft.com/office/officeart/2005/8/layout/list1"/>
    <dgm:cxn modelId="{E4A5D4B8-4D6A-42B3-B4E3-052208A4F57C}" type="presParOf" srcId="{409EBA82-B328-480B-B632-BB82C847BA96}" destId="{B70DCC0C-779C-4820-96C0-28DFD3B4E43A}" srcOrd="9" destOrd="0" presId="urn:microsoft.com/office/officeart/2005/8/layout/list1"/>
    <dgm:cxn modelId="{BF1B5720-70BE-4430-AACD-D81F4E6B86E8}" type="presParOf" srcId="{409EBA82-B328-480B-B632-BB82C847BA96}" destId="{A1F08109-6E2D-4773-81ED-0016188E649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0A498A-026F-483B-BFC3-88BC6330AC02}" type="doc">
      <dgm:prSet loTypeId="urn:microsoft.com/office/officeart/2008/layout/VerticalCurvedList" loCatId="list" qsTypeId="urn:microsoft.com/office/officeart/2005/8/quickstyle/simple5" qsCatId="simple" csTypeId="urn:microsoft.com/office/officeart/2005/8/colors/colorful4" csCatId="colorful" phldr="1"/>
      <dgm:spPr/>
      <dgm:t>
        <a:bodyPr/>
        <a:lstStyle/>
        <a:p>
          <a:endParaRPr lang="en-GB"/>
        </a:p>
      </dgm:t>
    </dgm:pt>
    <dgm:pt modelId="{BFB6CA31-F682-4535-9BA3-2F60DBF9C8F6}">
      <dgm:prSet phldrT="[Text]"/>
      <dgm:spPr/>
      <dgm:t>
        <a:bodyPr/>
        <a:lstStyle/>
        <a:p>
          <a:r>
            <a:rPr lang="id-ID" dirty="0" smtClean="0"/>
            <a:t>HUBUNGAN KOMUNIKATOR DAN KOMUNIKAN</a:t>
          </a:r>
          <a:endParaRPr lang="en-GB" dirty="0"/>
        </a:p>
      </dgm:t>
    </dgm:pt>
    <dgm:pt modelId="{B948A369-CBC8-4B91-B822-032E4DC218CB}" type="parTrans" cxnId="{6EDB8FA7-C215-4294-8CC6-6571B504E861}">
      <dgm:prSet/>
      <dgm:spPr/>
      <dgm:t>
        <a:bodyPr/>
        <a:lstStyle/>
        <a:p>
          <a:endParaRPr lang="en-GB"/>
        </a:p>
      </dgm:t>
    </dgm:pt>
    <dgm:pt modelId="{30662CCD-729D-4E7A-818C-093A559BA146}" type="sibTrans" cxnId="{6EDB8FA7-C215-4294-8CC6-6571B504E861}">
      <dgm:prSet/>
      <dgm:spPr/>
      <dgm:t>
        <a:bodyPr/>
        <a:lstStyle/>
        <a:p>
          <a:endParaRPr lang="en-GB"/>
        </a:p>
      </dgm:t>
    </dgm:pt>
    <dgm:pt modelId="{F3CF4E4A-3212-41E0-8671-2BEFE0ED995E}">
      <dgm:prSet phldrT="[Text]"/>
      <dgm:spPr/>
      <dgm:t>
        <a:bodyPr/>
        <a:lstStyle/>
        <a:p>
          <a:r>
            <a:rPr lang="id-ID" dirty="0" smtClean="0"/>
            <a:t>PERHATIKAN PESAN</a:t>
          </a:r>
          <a:endParaRPr lang="en-GB" dirty="0"/>
        </a:p>
      </dgm:t>
    </dgm:pt>
    <dgm:pt modelId="{CD620821-5FD1-4D45-AC3E-DD3F06CA8606}" type="parTrans" cxnId="{E68DB9EA-6409-44DC-B1D3-852F43E87A23}">
      <dgm:prSet/>
      <dgm:spPr/>
      <dgm:t>
        <a:bodyPr/>
        <a:lstStyle/>
        <a:p>
          <a:endParaRPr lang="en-GB"/>
        </a:p>
      </dgm:t>
    </dgm:pt>
    <dgm:pt modelId="{0F5DE873-4A36-4468-AF7B-C6D51E4ADB7D}" type="sibTrans" cxnId="{E68DB9EA-6409-44DC-B1D3-852F43E87A23}">
      <dgm:prSet/>
      <dgm:spPr/>
      <dgm:t>
        <a:bodyPr/>
        <a:lstStyle/>
        <a:p>
          <a:endParaRPr lang="en-GB"/>
        </a:p>
      </dgm:t>
    </dgm:pt>
    <dgm:pt modelId="{940AC502-CEF3-4278-9106-D9A276606A77}" type="pres">
      <dgm:prSet presAssocID="{380A498A-026F-483B-BFC3-88BC6330AC02}" presName="Name0" presStyleCnt="0">
        <dgm:presLayoutVars>
          <dgm:chMax val="7"/>
          <dgm:chPref val="7"/>
          <dgm:dir/>
        </dgm:presLayoutVars>
      </dgm:prSet>
      <dgm:spPr/>
    </dgm:pt>
    <dgm:pt modelId="{A3E33228-AF44-45AC-B193-0EFFA1948E98}" type="pres">
      <dgm:prSet presAssocID="{380A498A-026F-483B-BFC3-88BC6330AC02}" presName="Name1" presStyleCnt="0"/>
      <dgm:spPr/>
    </dgm:pt>
    <dgm:pt modelId="{2496C0D5-A620-4AB7-A4A4-E95EE06383CC}" type="pres">
      <dgm:prSet presAssocID="{380A498A-026F-483B-BFC3-88BC6330AC02}" presName="cycle" presStyleCnt="0"/>
      <dgm:spPr/>
    </dgm:pt>
    <dgm:pt modelId="{A418D937-0C9E-45B4-AF25-193DCF87CD5D}" type="pres">
      <dgm:prSet presAssocID="{380A498A-026F-483B-BFC3-88BC6330AC02}" presName="srcNode" presStyleLbl="node1" presStyleIdx="0" presStyleCnt="2"/>
      <dgm:spPr/>
    </dgm:pt>
    <dgm:pt modelId="{4F30D6F2-5C2D-479D-9119-57C7CC61FB62}" type="pres">
      <dgm:prSet presAssocID="{380A498A-026F-483B-BFC3-88BC6330AC02}" presName="conn" presStyleLbl="parChTrans1D2" presStyleIdx="0" presStyleCnt="1"/>
      <dgm:spPr/>
    </dgm:pt>
    <dgm:pt modelId="{164CFB8B-765A-46C8-AB5E-159567339933}" type="pres">
      <dgm:prSet presAssocID="{380A498A-026F-483B-BFC3-88BC6330AC02}" presName="extraNode" presStyleLbl="node1" presStyleIdx="0" presStyleCnt="2"/>
      <dgm:spPr/>
    </dgm:pt>
    <dgm:pt modelId="{750AA14A-8F3D-4FC8-82BA-FCCA1C41DC53}" type="pres">
      <dgm:prSet presAssocID="{380A498A-026F-483B-BFC3-88BC6330AC02}" presName="dstNode" presStyleLbl="node1" presStyleIdx="0" presStyleCnt="2"/>
      <dgm:spPr/>
    </dgm:pt>
    <dgm:pt modelId="{4487BA95-C240-4596-825B-7AE0BEF99864}" type="pres">
      <dgm:prSet presAssocID="{BFB6CA31-F682-4535-9BA3-2F60DBF9C8F6}" presName="text_1" presStyleLbl="node1" presStyleIdx="0" presStyleCnt="2">
        <dgm:presLayoutVars>
          <dgm:bulletEnabled val="1"/>
        </dgm:presLayoutVars>
      </dgm:prSet>
      <dgm:spPr/>
      <dgm:t>
        <a:bodyPr/>
        <a:lstStyle/>
        <a:p>
          <a:endParaRPr lang="en-GB"/>
        </a:p>
      </dgm:t>
    </dgm:pt>
    <dgm:pt modelId="{8C0F50C3-5FC3-447B-B6C4-A82B419C162B}" type="pres">
      <dgm:prSet presAssocID="{BFB6CA31-F682-4535-9BA3-2F60DBF9C8F6}" presName="accent_1" presStyleCnt="0"/>
      <dgm:spPr/>
    </dgm:pt>
    <dgm:pt modelId="{67CDFC9D-F549-4661-BE1F-3B175864BF1A}" type="pres">
      <dgm:prSet presAssocID="{BFB6CA31-F682-4535-9BA3-2F60DBF9C8F6}" presName="accentRepeatNode" presStyleLbl="solidFgAcc1" presStyleIdx="0" presStyleCnt="2"/>
      <dgm:spPr/>
    </dgm:pt>
    <dgm:pt modelId="{65A831C9-BCC0-4512-A5C3-D5A79F6430D8}" type="pres">
      <dgm:prSet presAssocID="{F3CF4E4A-3212-41E0-8671-2BEFE0ED995E}" presName="text_2" presStyleLbl="node1" presStyleIdx="1" presStyleCnt="2">
        <dgm:presLayoutVars>
          <dgm:bulletEnabled val="1"/>
        </dgm:presLayoutVars>
      </dgm:prSet>
      <dgm:spPr/>
    </dgm:pt>
    <dgm:pt modelId="{5E9DC7D1-CB8F-4F8B-BFE7-07104976B7B9}" type="pres">
      <dgm:prSet presAssocID="{F3CF4E4A-3212-41E0-8671-2BEFE0ED995E}" presName="accent_2" presStyleCnt="0"/>
      <dgm:spPr/>
    </dgm:pt>
    <dgm:pt modelId="{1229CE1C-CCF3-4339-9037-29CA3082BB84}" type="pres">
      <dgm:prSet presAssocID="{F3CF4E4A-3212-41E0-8671-2BEFE0ED995E}" presName="accentRepeatNode" presStyleLbl="solidFgAcc1" presStyleIdx="1" presStyleCnt="2"/>
      <dgm:spPr/>
    </dgm:pt>
  </dgm:ptLst>
  <dgm:cxnLst>
    <dgm:cxn modelId="{E68DB9EA-6409-44DC-B1D3-852F43E87A23}" srcId="{380A498A-026F-483B-BFC3-88BC6330AC02}" destId="{F3CF4E4A-3212-41E0-8671-2BEFE0ED995E}" srcOrd="1" destOrd="0" parTransId="{CD620821-5FD1-4D45-AC3E-DD3F06CA8606}" sibTransId="{0F5DE873-4A36-4468-AF7B-C6D51E4ADB7D}"/>
    <dgm:cxn modelId="{D0D2609E-B65C-4645-AF06-20B64B07C673}" type="presOf" srcId="{BFB6CA31-F682-4535-9BA3-2F60DBF9C8F6}" destId="{4487BA95-C240-4596-825B-7AE0BEF99864}" srcOrd="0" destOrd="0" presId="urn:microsoft.com/office/officeart/2008/layout/VerticalCurvedList"/>
    <dgm:cxn modelId="{6EDB8FA7-C215-4294-8CC6-6571B504E861}" srcId="{380A498A-026F-483B-BFC3-88BC6330AC02}" destId="{BFB6CA31-F682-4535-9BA3-2F60DBF9C8F6}" srcOrd="0" destOrd="0" parTransId="{B948A369-CBC8-4B91-B822-032E4DC218CB}" sibTransId="{30662CCD-729D-4E7A-818C-093A559BA146}"/>
    <dgm:cxn modelId="{468FC362-01E4-4E8E-95B1-D161B63DABA0}" type="presOf" srcId="{30662CCD-729D-4E7A-818C-093A559BA146}" destId="{4F30D6F2-5C2D-479D-9119-57C7CC61FB62}" srcOrd="0" destOrd="0" presId="urn:microsoft.com/office/officeart/2008/layout/VerticalCurvedList"/>
    <dgm:cxn modelId="{E04C2F02-0EC9-4AEC-9165-FEED9CEAFBB5}" type="presOf" srcId="{380A498A-026F-483B-BFC3-88BC6330AC02}" destId="{940AC502-CEF3-4278-9106-D9A276606A77}" srcOrd="0" destOrd="0" presId="urn:microsoft.com/office/officeart/2008/layout/VerticalCurvedList"/>
    <dgm:cxn modelId="{903DF616-6F51-4A2A-8E53-F3E416115E8A}" type="presOf" srcId="{F3CF4E4A-3212-41E0-8671-2BEFE0ED995E}" destId="{65A831C9-BCC0-4512-A5C3-D5A79F6430D8}" srcOrd="0" destOrd="0" presId="urn:microsoft.com/office/officeart/2008/layout/VerticalCurvedList"/>
    <dgm:cxn modelId="{308F0CFF-D5CD-4CB7-A491-B76266F8CAEF}" type="presParOf" srcId="{940AC502-CEF3-4278-9106-D9A276606A77}" destId="{A3E33228-AF44-45AC-B193-0EFFA1948E98}" srcOrd="0" destOrd="0" presId="urn:microsoft.com/office/officeart/2008/layout/VerticalCurvedList"/>
    <dgm:cxn modelId="{960F92FE-9D6E-4DDD-B1AD-B8751E9C0902}" type="presParOf" srcId="{A3E33228-AF44-45AC-B193-0EFFA1948E98}" destId="{2496C0D5-A620-4AB7-A4A4-E95EE06383CC}" srcOrd="0" destOrd="0" presId="urn:microsoft.com/office/officeart/2008/layout/VerticalCurvedList"/>
    <dgm:cxn modelId="{78816EA6-69E5-414C-8F98-567F44E8C187}" type="presParOf" srcId="{2496C0D5-A620-4AB7-A4A4-E95EE06383CC}" destId="{A418D937-0C9E-45B4-AF25-193DCF87CD5D}" srcOrd="0" destOrd="0" presId="urn:microsoft.com/office/officeart/2008/layout/VerticalCurvedList"/>
    <dgm:cxn modelId="{1939E15C-392F-47F6-B3F1-62D3DF0EF05E}" type="presParOf" srcId="{2496C0D5-A620-4AB7-A4A4-E95EE06383CC}" destId="{4F30D6F2-5C2D-479D-9119-57C7CC61FB62}" srcOrd="1" destOrd="0" presId="urn:microsoft.com/office/officeart/2008/layout/VerticalCurvedList"/>
    <dgm:cxn modelId="{23D7984D-190D-40AC-B5F6-4D7F7C0BD996}" type="presParOf" srcId="{2496C0D5-A620-4AB7-A4A4-E95EE06383CC}" destId="{164CFB8B-765A-46C8-AB5E-159567339933}" srcOrd="2" destOrd="0" presId="urn:microsoft.com/office/officeart/2008/layout/VerticalCurvedList"/>
    <dgm:cxn modelId="{07E04081-AC73-4EA5-8A61-338455497B1D}" type="presParOf" srcId="{2496C0D5-A620-4AB7-A4A4-E95EE06383CC}" destId="{750AA14A-8F3D-4FC8-82BA-FCCA1C41DC53}" srcOrd="3" destOrd="0" presId="urn:microsoft.com/office/officeart/2008/layout/VerticalCurvedList"/>
    <dgm:cxn modelId="{0AC8F25F-5D9F-4E4D-8893-EFAE67CD89F9}" type="presParOf" srcId="{A3E33228-AF44-45AC-B193-0EFFA1948E98}" destId="{4487BA95-C240-4596-825B-7AE0BEF99864}" srcOrd="1" destOrd="0" presId="urn:microsoft.com/office/officeart/2008/layout/VerticalCurvedList"/>
    <dgm:cxn modelId="{A9F03ACA-1359-4C5E-8D30-49744BEA5F71}" type="presParOf" srcId="{A3E33228-AF44-45AC-B193-0EFFA1948E98}" destId="{8C0F50C3-5FC3-447B-B6C4-A82B419C162B}" srcOrd="2" destOrd="0" presId="urn:microsoft.com/office/officeart/2008/layout/VerticalCurvedList"/>
    <dgm:cxn modelId="{0ECCE6DA-B2C8-4C65-AE82-0EAB31E8BAE6}" type="presParOf" srcId="{8C0F50C3-5FC3-447B-B6C4-A82B419C162B}" destId="{67CDFC9D-F549-4661-BE1F-3B175864BF1A}" srcOrd="0" destOrd="0" presId="urn:microsoft.com/office/officeart/2008/layout/VerticalCurvedList"/>
    <dgm:cxn modelId="{226973AE-34EC-480D-8B7B-8B9C412E190A}" type="presParOf" srcId="{A3E33228-AF44-45AC-B193-0EFFA1948E98}" destId="{65A831C9-BCC0-4512-A5C3-D5A79F6430D8}" srcOrd="3" destOrd="0" presId="urn:microsoft.com/office/officeart/2008/layout/VerticalCurvedList"/>
    <dgm:cxn modelId="{4CB223D6-3026-4F80-BF97-77217A59CB33}" type="presParOf" srcId="{A3E33228-AF44-45AC-B193-0EFFA1948E98}" destId="{5E9DC7D1-CB8F-4F8B-BFE7-07104976B7B9}" srcOrd="4" destOrd="0" presId="urn:microsoft.com/office/officeart/2008/layout/VerticalCurvedList"/>
    <dgm:cxn modelId="{15B02240-E638-48F2-B4F7-6CFEFA40415A}" type="presParOf" srcId="{5E9DC7D1-CB8F-4F8B-BFE7-07104976B7B9}" destId="{1229CE1C-CCF3-4339-9037-29CA3082BB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BAF26-415D-4EE3-8210-4E181DE57F6D}">
      <dsp:nvSpPr>
        <dsp:cNvPr id="0" name=""/>
        <dsp:cNvSpPr/>
      </dsp:nvSpPr>
      <dsp:spPr>
        <a:xfrm>
          <a:off x="2853457" y="249301"/>
          <a:ext cx="5335809" cy="166744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9413" tIns="125730" rIns="125730" bIns="125730" numCol="1" spcCol="1270" anchor="ctr" anchorCtr="0">
          <a:noAutofit/>
        </a:bodyPr>
        <a:lstStyle/>
        <a:p>
          <a:pPr lvl="0" algn="l" defTabSz="1466850">
            <a:lnSpc>
              <a:spcPct val="90000"/>
            </a:lnSpc>
            <a:spcBef>
              <a:spcPct val="0"/>
            </a:spcBef>
            <a:spcAft>
              <a:spcPct val="35000"/>
            </a:spcAft>
          </a:pPr>
          <a:r>
            <a:rPr lang="id-ID" sz="3300" kern="1200" dirty="0" smtClean="0"/>
            <a:t>Fungsi sosial </a:t>
          </a:r>
          <a:endParaRPr lang="en-GB" sz="3300" kern="1200" dirty="0"/>
        </a:p>
      </dsp:txBody>
      <dsp:txXfrm>
        <a:off x="2853457" y="249301"/>
        <a:ext cx="5335809" cy="1667440"/>
      </dsp:txXfrm>
    </dsp:sp>
    <dsp:sp modelId="{C29072E5-217E-4F74-B239-7B564C23D6EE}">
      <dsp:nvSpPr>
        <dsp:cNvPr id="0" name=""/>
        <dsp:cNvSpPr/>
      </dsp:nvSpPr>
      <dsp:spPr>
        <a:xfrm>
          <a:off x="2631132" y="8448"/>
          <a:ext cx="1167208" cy="175081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6000" r="-4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89F166-00FD-476F-BEC1-8F13FE9E1840}">
      <dsp:nvSpPr>
        <dsp:cNvPr id="0" name=""/>
        <dsp:cNvSpPr/>
      </dsp:nvSpPr>
      <dsp:spPr>
        <a:xfrm>
          <a:off x="2853457" y="2348423"/>
          <a:ext cx="5335809" cy="166744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9413" tIns="125730" rIns="125730" bIns="125730" numCol="1" spcCol="1270" anchor="ctr" anchorCtr="0">
          <a:noAutofit/>
        </a:bodyPr>
        <a:lstStyle/>
        <a:p>
          <a:pPr lvl="0" algn="l" defTabSz="1466850">
            <a:lnSpc>
              <a:spcPct val="90000"/>
            </a:lnSpc>
            <a:spcBef>
              <a:spcPct val="0"/>
            </a:spcBef>
            <a:spcAft>
              <a:spcPct val="35000"/>
            </a:spcAft>
          </a:pPr>
          <a:r>
            <a:rPr lang="id-ID" sz="3300" kern="1200" dirty="0" smtClean="0"/>
            <a:t>Fungsi pengambilan keputusan </a:t>
          </a:r>
          <a:endParaRPr lang="en-GB" sz="3300" kern="1200" dirty="0"/>
        </a:p>
      </dsp:txBody>
      <dsp:txXfrm>
        <a:off x="2853457" y="2348423"/>
        <a:ext cx="5335809" cy="1667440"/>
      </dsp:txXfrm>
    </dsp:sp>
    <dsp:sp modelId="{11C263C9-C65B-4846-B678-7CC60960D193}">
      <dsp:nvSpPr>
        <dsp:cNvPr id="0" name=""/>
        <dsp:cNvSpPr/>
      </dsp:nvSpPr>
      <dsp:spPr>
        <a:xfrm>
          <a:off x="2631132" y="2107571"/>
          <a:ext cx="1167208" cy="175081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4A7CF-A091-4C8E-BDDE-EE1704761602}">
      <dsp:nvSpPr>
        <dsp:cNvPr id="0" name=""/>
        <dsp:cNvSpPr/>
      </dsp:nvSpPr>
      <dsp:spPr>
        <a:xfrm>
          <a:off x="5283" y="825956"/>
          <a:ext cx="2702458"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lvl="0" algn="r" defTabSz="1422400">
            <a:lnSpc>
              <a:spcPct val="90000"/>
            </a:lnSpc>
            <a:spcBef>
              <a:spcPct val="0"/>
            </a:spcBef>
            <a:spcAft>
              <a:spcPct val="35000"/>
            </a:spcAft>
          </a:pPr>
          <a:r>
            <a:rPr lang="id-ID" sz="3200" kern="1200" dirty="0" smtClean="0"/>
            <a:t>Bimbingan </a:t>
          </a:r>
          <a:endParaRPr lang="en-GB" sz="3200" kern="1200" dirty="0"/>
        </a:p>
      </dsp:txBody>
      <dsp:txXfrm>
        <a:off x="5283" y="825956"/>
        <a:ext cx="2702458" cy="633600"/>
      </dsp:txXfrm>
    </dsp:sp>
    <dsp:sp modelId="{6135D023-C2E6-4896-822E-32F82A00D0C6}">
      <dsp:nvSpPr>
        <dsp:cNvPr id="0" name=""/>
        <dsp:cNvSpPr/>
      </dsp:nvSpPr>
      <dsp:spPr>
        <a:xfrm>
          <a:off x="2707741" y="73556"/>
          <a:ext cx="540491" cy="2138400"/>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EFADFF-781F-41CC-A5FC-AE15E38DC560}">
      <dsp:nvSpPr>
        <dsp:cNvPr id="0" name=""/>
        <dsp:cNvSpPr/>
      </dsp:nvSpPr>
      <dsp:spPr>
        <a:xfrm>
          <a:off x="3464430" y="73556"/>
          <a:ext cx="7350686" cy="2138400"/>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r>
            <a:rPr lang="id-ID" sz="3200" kern="1200" dirty="0" smtClean="0"/>
            <a:t>Menjelaskan topik/materi sesuai kebutuhan siswa</a:t>
          </a:r>
          <a:endParaRPr lang="en-GB" sz="3200" kern="1200" dirty="0"/>
        </a:p>
        <a:p>
          <a:pPr marL="285750" lvl="1" indent="-285750" algn="l" defTabSz="1422400">
            <a:lnSpc>
              <a:spcPct val="90000"/>
            </a:lnSpc>
            <a:spcBef>
              <a:spcPct val="0"/>
            </a:spcBef>
            <a:spcAft>
              <a:spcPct val="15000"/>
            </a:spcAft>
            <a:buChar char="••"/>
          </a:pPr>
          <a:r>
            <a:rPr lang="id-ID" sz="3200" kern="1200" dirty="0" smtClean="0"/>
            <a:t>Berbicara dan menunjukkan sikap yang sesuai dengan ucapannya</a:t>
          </a:r>
          <a:endParaRPr lang="en-GB" sz="3200" kern="1200" dirty="0"/>
        </a:p>
      </dsp:txBody>
      <dsp:txXfrm>
        <a:off x="3464430" y="73556"/>
        <a:ext cx="7350686" cy="2138400"/>
      </dsp:txXfrm>
    </dsp:sp>
    <dsp:sp modelId="{0F028102-A091-49CE-A712-83FC34935DAD}">
      <dsp:nvSpPr>
        <dsp:cNvPr id="0" name=""/>
        <dsp:cNvSpPr/>
      </dsp:nvSpPr>
      <dsp:spPr>
        <a:xfrm>
          <a:off x="5283" y="2822156"/>
          <a:ext cx="2702458"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lvl="0" algn="r" defTabSz="1422400">
            <a:lnSpc>
              <a:spcPct val="90000"/>
            </a:lnSpc>
            <a:spcBef>
              <a:spcPct val="0"/>
            </a:spcBef>
            <a:spcAft>
              <a:spcPct val="35000"/>
            </a:spcAft>
          </a:pPr>
          <a:r>
            <a:rPr lang="id-ID" sz="3200" kern="1200" dirty="0" smtClean="0"/>
            <a:t>Konseling </a:t>
          </a:r>
          <a:endParaRPr lang="en-GB" sz="3200" kern="1200" dirty="0"/>
        </a:p>
      </dsp:txBody>
      <dsp:txXfrm>
        <a:off x="5283" y="2822156"/>
        <a:ext cx="2702458" cy="633600"/>
      </dsp:txXfrm>
    </dsp:sp>
    <dsp:sp modelId="{A2ED65BE-F38D-41DE-9FD4-740AD515C397}">
      <dsp:nvSpPr>
        <dsp:cNvPr id="0" name=""/>
        <dsp:cNvSpPr/>
      </dsp:nvSpPr>
      <dsp:spPr>
        <a:xfrm>
          <a:off x="2707741" y="2327156"/>
          <a:ext cx="540491" cy="1623599"/>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5C0F0C-0E43-46EA-A7E6-21277F9E08DF}">
      <dsp:nvSpPr>
        <dsp:cNvPr id="0" name=""/>
        <dsp:cNvSpPr/>
      </dsp:nvSpPr>
      <dsp:spPr>
        <a:xfrm>
          <a:off x="3464430" y="2327156"/>
          <a:ext cx="7350686" cy="1623599"/>
        </a:xfrm>
        <a:prstGeom prst="rect">
          <a:avLst/>
        </a:prstGeom>
        <a:gradFill rotWithShape="0">
          <a:gsLst>
            <a:gs pos="0">
              <a:schemeClr val="accent4">
                <a:hueOff val="4749608"/>
                <a:satOff val="12011"/>
                <a:lumOff val="-784"/>
                <a:alphaOff val="0"/>
                <a:tint val="96000"/>
                <a:satMod val="100000"/>
                <a:lumMod val="104000"/>
              </a:schemeClr>
            </a:gs>
            <a:gs pos="78000">
              <a:schemeClr val="accent4">
                <a:hueOff val="4749608"/>
                <a:satOff val="12011"/>
                <a:lumOff val="-784"/>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r>
            <a:rPr lang="id-ID" sz="3200" kern="1200" smtClean="0"/>
            <a:t>Sikap terbuka, penerimaan positif, menghargai pendapat konseli, sikap empati, dll</a:t>
          </a:r>
          <a:endParaRPr lang="en-GB" sz="3200" kern="1200"/>
        </a:p>
      </dsp:txBody>
      <dsp:txXfrm>
        <a:off x="3464430" y="2327156"/>
        <a:ext cx="7350686" cy="16235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86B8A-261E-4607-8C1A-16E2DEC0363E}">
      <dsp:nvSpPr>
        <dsp:cNvPr id="0" name=""/>
        <dsp:cNvSpPr/>
      </dsp:nvSpPr>
      <dsp:spPr>
        <a:xfrm>
          <a:off x="2847" y="542881"/>
          <a:ext cx="2259201" cy="1355520"/>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id-ID" sz="3400" kern="1200" dirty="0" smtClean="0"/>
            <a:t>TOLERANSI AGAMA</a:t>
          </a:r>
          <a:endParaRPr lang="en-GB" sz="3400" kern="1200" dirty="0"/>
        </a:p>
      </dsp:txBody>
      <dsp:txXfrm>
        <a:off x="2847" y="542881"/>
        <a:ext cx="2259201" cy="1355520"/>
      </dsp:txXfrm>
    </dsp:sp>
    <dsp:sp modelId="{8CAA55FA-D6B4-4C46-962E-4522B5456264}">
      <dsp:nvSpPr>
        <dsp:cNvPr id="0" name=""/>
        <dsp:cNvSpPr/>
      </dsp:nvSpPr>
      <dsp:spPr>
        <a:xfrm>
          <a:off x="2487969" y="542881"/>
          <a:ext cx="2259201" cy="1355520"/>
        </a:xfrm>
        <a:prstGeom prst="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id-ID" sz="3400" kern="1200" dirty="0" smtClean="0"/>
            <a:t>JUJUR</a:t>
          </a:r>
          <a:endParaRPr lang="en-GB" sz="3400" kern="1200" dirty="0"/>
        </a:p>
      </dsp:txBody>
      <dsp:txXfrm>
        <a:off x="2487969" y="542881"/>
        <a:ext cx="2259201" cy="1355520"/>
      </dsp:txXfrm>
    </dsp:sp>
    <dsp:sp modelId="{12DF0794-313A-4AE6-8F16-E8BC99F9B83E}">
      <dsp:nvSpPr>
        <dsp:cNvPr id="0" name=""/>
        <dsp:cNvSpPr/>
      </dsp:nvSpPr>
      <dsp:spPr>
        <a:xfrm>
          <a:off x="4973091" y="542881"/>
          <a:ext cx="2259201" cy="1355520"/>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id-ID" sz="3400" kern="1200" dirty="0" smtClean="0"/>
            <a:t>TOLERANSI ETNIS</a:t>
          </a:r>
          <a:endParaRPr lang="en-GB" sz="3400" kern="1200" dirty="0"/>
        </a:p>
      </dsp:txBody>
      <dsp:txXfrm>
        <a:off x="4973091" y="542881"/>
        <a:ext cx="2259201" cy="1355520"/>
      </dsp:txXfrm>
    </dsp:sp>
    <dsp:sp modelId="{63E14320-0315-4C8E-9070-12D92B6ACF44}">
      <dsp:nvSpPr>
        <dsp:cNvPr id="0" name=""/>
        <dsp:cNvSpPr/>
      </dsp:nvSpPr>
      <dsp:spPr>
        <a:xfrm>
          <a:off x="7458212" y="542881"/>
          <a:ext cx="2259201" cy="1355520"/>
        </a:xfrm>
        <a:prstGeom prst="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id-ID" sz="3400" kern="1200" dirty="0" smtClean="0"/>
            <a:t>DISIPLIN</a:t>
          </a:r>
          <a:endParaRPr lang="en-GB" sz="3400" kern="1200" dirty="0"/>
        </a:p>
      </dsp:txBody>
      <dsp:txXfrm>
        <a:off x="7458212" y="542881"/>
        <a:ext cx="2259201" cy="1355520"/>
      </dsp:txXfrm>
    </dsp:sp>
    <dsp:sp modelId="{085C32A0-CE61-4CDA-8AC4-DB22116E25A7}">
      <dsp:nvSpPr>
        <dsp:cNvPr id="0" name=""/>
        <dsp:cNvSpPr/>
      </dsp:nvSpPr>
      <dsp:spPr>
        <a:xfrm>
          <a:off x="1245408" y="2124322"/>
          <a:ext cx="2259201" cy="1355520"/>
        </a:xfrm>
        <a:prstGeom prst="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id-ID" sz="3400" kern="1200" dirty="0" smtClean="0"/>
            <a:t>KERJA KERAS</a:t>
          </a:r>
          <a:endParaRPr lang="en-GB" sz="3400" kern="1200" dirty="0"/>
        </a:p>
      </dsp:txBody>
      <dsp:txXfrm>
        <a:off x="1245408" y="2124322"/>
        <a:ext cx="2259201" cy="1355520"/>
      </dsp:txXfrm>
    </dsp:sp>
    <dsp:sp modelId="{635178FE-BBFA-48F3-9450-F06B9B3D5A6C}">
      <dsp:nvSpPr>
        <dsp:cNvPr id="0" name=""/>
        <dsp:cNvSpPr/>
      </dsp:nvSpPr>
      <dsp:spPr>
        <a:xfrm>
          <a:off x="3730530" y="2124322"/>
          <a:ext cx="2259201" cy="1355520"/>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id-ID" sz="3400" kern="1200" dirty="0" smtClean="0"/>
            <a:t>KREATIF </a:t>
          </a:r>
          <a:endParaRPr lang="en-GB" sz="3400" kern="1200" dirty="0"/>
        </a:p>
      </dsp:txBody>
      <dsp:txXfrm>
        <a:off x="3730530" y="2124322"/>
        <a:ext cx="2259201" cy="1355520"/>
      </dsp:txXfrm>
    </dsp:sp>
    <dsp:sp modelId="{9FF58386-6463-4DA5-AB5F-481D7BAC1362}">
      <dsp:nvSpPr>
        <dsp:cNvPr id="0" name=""/>
        <dsp:cNvSpPr/>
      </dsp:nvSpPr>
      <dsp:spPr>
        <a:xfrm>
          <a:off x="6215651" y="2124322"/>
          <a:ext cx="2259201" cy="1355520"/>
        </a:xfrm>
        <a:prstGeom prst="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id-ID" sz="3400" kern="1200" dirty="0" smtClean="0"/>
            <a:t>MANDIRI</a:t>
          </a:r>
          <a:endParaRPr lang="en-GB" sz="3400" kern="1200" dirty="0"/>
        </a:p>
      </dsp:txBody>
      <dsp:txXfrm>
        <a:off x="6215651" y="2124322"/>
        <a:ext cx="2259201" cy="1355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86B8A-261E-4607-8C1A-16E2DEC0363E}">
      <dsp:nvSpPr>
        <dsp:cNvPr id="0" name=""/>
        <dsp:cNvSpPr/>
      </dsp:nvSpPr>
      <dsp:spPr>
        <a:xfrm>
          <a:off x="2847" y="542881"/>
          <a:ext cx="2259201" cy="1355520"/>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id-ID" sz="2700" kern="1200" dirty="0" smtClean="0"/>
            <a:t>DEMOKRATIS</a:t>
          </a:r>
          <a:endParaRPr lang="en-GB" sz="2700" kern="1200" dirty="0"/>
        </a:p>
      </dsp:txBody>
      <dsp:txXfrm>
        <a:off x="2847" y="542881"/>
        <a:ext cx="2259201" cy="1355520"/>
      </dsp:txXfrm>
    </dsp:sp>
    <dsp:sp modelId="{8CAA55FA-D6B4-4C46-962E-4522B5456264}">
      <dsp:nvSpPr>
        <dsp:cNvPr id="0" name=""/>
        <dsp:cNvSpPr/>
      </dsp:nvSpPr>
      <dsp:spPr>
        <a:xfrm>
          <a:off x="2487969" y="542881"/>
          <a:ext cx="2259201" cy="1355520"/>
        </a:xfrm>
        <a:prstGeom prst="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id-ID" sz="2700" kern="1200" dirty="0" smtClean="0"/>
            <a:t>RASA INGIN TAHU</a:t>
          </a:r>
          <a:endParaRPr lang="en-GB" sz="2700" kern="1200" dirty="0"/>
        </a:p>
      </dsp:txBody>
      <dsp:txXfrm>
        <a:off x="2487969" y="542881"/>
        <a:ext cx="2259201" cy="1355520"/>
      </dsp:txXfrm>
    </dsp:sp>
    <dsp:sp modelId="{12DF0794-313A-4AE6-8F16-E8BC99F9B83E}">
      <dsp:nvSpPr>
        <dsp:cNvPr id="0" name=""/>
        <dsp:cNvSpPr/>
      </dsp:nvSpPr>
      <dsp:spPr>
        <a:xfrm>
          <a:off x="4973091" y="542881"/>
          <a:ext cx="2259201" cy="1355520"/>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id-ID" sz="2700" kern="1200" dirty="0" smtClean="0"/>
            <a:t>SEMANGAT KEBANGSAAN</a:t>
          </a:r>
          <a:endParaRPr lang="en-GB" sz="2700" kern="1200" dirty="0"/>
        </a:p>
      </dsp:txBody>
      <dsp:txXfrm>
        <a:off x="4973091" y="542881"/>
        <a:ext cx="2259201" cy="1355520"/>
      </dsp:txXfrm>
    </dsp:sp>
    <dsp:sp modelId="{63E14320-0315-4C8E-9070-12D92B6ACF44}">
      <dsp:nvSpPr>
        <dsp:cNvPr id="0" name=""/>
        <dsp:cNvSpPr/>
      </dsp:nvSpPr>
      <dsp:spPr>
        <a:xfrm>
          <a:off x="7458212" y="542881"/>
          <a:ext cx="2259201" cy="1355520"/>
        </a:xfrm>
        <a:prstGeom prst="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id-ID" sz="2700" kern="1200" dirty="0" smtClean="0"/>
            <a:t>CINTA TANAH AIR</a:t>
          </a:r>
          <a:endParaRPr lang="en-GB" sz="2700" kern="1200" dirty="0"/>
        </a:p>
      </dsp:txBody>
      <dsp:txXfrm>
        <a:off x="7458212" y="542881"/>
        <a:ext cx="2259201" cy="1355520"/>
      </dsp:txXfrm>
    </dsp:sp>
    <dsp:sp modelId="{085C32A0-CE61-4CDA-8AC4-DB22116E25A7}">
      <dsp:nvSpPr>
        <dsp:cNvPr id="0" name=""/>
        <dsp:cNvSpPr/>
      </dsp:nvSpPr>
      <dsp:spPr>
        <a:xfrm>
          <a:off x="1245408" y="2124322"/>
          <a:ext cx="2259201" cy="1355520"/>
        </a:xfrm>
        <a:prstGeom prst="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id-ID" sz="2700" kern="1200" dirty="0" smtClean="0"/>
            <a:t>MENGHARGAI PRESTASI</a:t>
          </a:r>
          <a:endParaRPr lang="en-GB" sz="2700" kern="1200" dirty="0"/>
        </a:p>
      </dsp:txBody>
      <dsp:txXfrm>
        <a:off x="1245408" y="2124322"/>
        <a:ext cx="2259201" cy="1355520"/>
      </dsp:txXfrm>
    </dsp:sp>
    <dsp:sp modelId="{635178FE-BBFA-48F3-9450-F06B9B3D5A6C}">
      <dsp:nvSpPr>
        <dsp:cNvPr id="0" name=""/>
        <dsp:cNvSpPr/>
      </dsp:nvSpPr>
      <dsp:spPr>
        <a:xfrm>
          <a:off x="3730530" y="2124322"/>
          <a:ext cx="2259201" cy="1355520"/>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id-ID" sz="2700" kern="1200" dirty="0" smtClean="0"/>
            <a:t>KOMUNIKATIF</a:t>
          </a:r>
          <a:endParaRPr lang="en-GB" sz="2700" kern="1200" dirty="0"/>
        </a:p>
      </dsp:txBody>
      <dsp:txXfrm>
        <a:off x="3730530" y="2124322"/>
        <a:ext cx="2259201" cy="1355520"/>
      </dsp:txXfrm>
    </dsp:sp>
    <dsp:sp modelId="{9FF58386-6463-4DA5-AB5F-481D7BAC1362}">
      <dsp:nvSpPr>
        <dsp:cNvPr id="0" name=""/>
        <dsp:cNvSpPr/>
      </dsp:nvSpPr>
      <dsp:spPr>
        <a:xfrm>
          <a:off x="6215651" y="2124322"/>
          <a:ext cx="2259201" cy="1355520"/>
        </a:xfrm>
        <a:prstGeom prst="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id-ID" sz="2700" kern="1200" dirty="0" smtClean="0"/>
            <a:t>CINTA DAMAI</a:t>
          </a:r>
          <a:endParaRPr lang="en-GB" sz="2700" kern="1200" dirty="0"/>
        </a:p>
      </dsp:txBody>
      <dsp:txXfrm>
        <a:off x="6215651" y="2124322"/>
        <a:ext cx="2259201" cy="1355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86B8A-261E-4607-8C1A-16E2DEC0363E}">
      <dsp:nvSpPr>
        <dsp:cNvPr id="0" name=""/>
        <dsp:cNvSpPr/>
      </dsp:nvSpPr>
      <dsp:spPr>
        <a:xfrm>
          <a:off x="1615851" y="2998"/>
          <a:ext cx="3089790" cy="1853874"/>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id-ID" sz="3700" kern="1200" dirty="0" smtClean="0"/>
            <a:t>GEMAR MEMBACA</a:t>
          </a:r>
          <a:endParaRPr lang="en-GB" sz="3700" kern="1200" dirty="0"/>
        </a:p>
      </dsp:txBody>
      <dsp:txXfrm>
        <a:off x="1615851" y="2998"/>
        <a:ext cx="3089790" cy="1853874"/>
      </dsp:txXfrm>
    </dsp:sp>
    <dsp:sp modelId="{8CAA55FA-D6B4-4C46-962E-4522B5456264}">
      <dsp:nvSpPr>
        <dsp:cNvPr id="0" name=""/>
        <dsp:cNvSpPr/>
      </dsp:nvSpPr>
      <dsp:spPr>
        <a:xfrm>
          <a:off x="5014620" y="2998"/>
          <a:ext cx="3089790" cy="1853874"/>
        </a:xfrm>
        <a:prstGeom prst="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id-ID" sz="3700" kern="1200" dirty="0" smtClean="0"/>
            <a:t>PEDULI LINGKUNGAN</a:t>
          </a:r>
          <a:endParaRPr lang="en-GB" sz="3700" kern="1200" dirty="0"/>
        </a:p>
      </dsp:txBody>
      <dsp:txXfrm>
        <a:off x="5014620" y="2998"/>
        <a:ext cx="3089790" cy="1853874"/>
      </dsp:txXfrm>
    </dsp:sp>
    <dsp:sp modelId="{12DF0794-313A-4AE6-8F16-E8BC99F9B83E}">
      <dsp:nvSpPr>
        <dsp:cNvPr id="0" name=""/>
        <dsp:cNvSpPr/>
      </dsp:nvSpPr>
      <dsp:spPr>
        <a:xfrm>
          <a:off x="1615851" y="2165852"/>
          <a:ext cx="3089790" cy="1853874"/>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id-ID" sz="3700" kern="1200" dirty="0" smtClean="0"/>
            <a:t>PEDULI SOSIAL</a:t>
          </a:r>
          <a:endParaRPr lang="en-GB" sz="3700" kern="1200" dirty="0"/>
        </a:p>
      </dsp:txBody>
      <dsp:txXfrm>
        <a:off x="1615851" y="2165852"/>
        <a:ext cx="3089790" cy="1853874"/>
      </dsp:txXfrm>
    </dsp:sp>
    <dsp:sp modelId="{63E14320-0315-4C8E-9070-12D92B6ACF44}">
      <dsp:nvSpPr>
        <dsp:cNvPr id="0" name=""/>
        <dsp:cNvSpPr/>
      </dsp:nvSpPr>
      <dsp:spPr>
        <a:xfrm>
          <a:off x="5014620" y="2165852"/>
          <a:ext cx="3089790" cy="1853874"/>
        </a:xfrm>
        <a:prstGeom prst="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id-ID" sz="3700" kern="1200" dirty="0" smtClean="0"/>
            <a:t>TANGGUNG JAWAB</a:t>
          </a:r>
          <a:endParaRPr lang="en-GB" sz="3700" kern="1200" dirty="0"/>
        </a:p>
      </dsp:txBody>
      <dsp:txXfrm>
        <a:off x="5014620" y="2165852"/>
        <a:ext cx="3089790" cy="18538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5BBC5-EBD4-407E-902E-5E7C51842A8A}">
      <dsp:nvSpPr>
        <dsp:cNvPr id="0" name=""/>
        <dsp:cNvSpPr/>
      </dsp:nvSpPr>
      <dsp:spPr>
        <a:xfrm>
          <a:off x="0" y="506528"/>
          <a:ext cx="10515600" cy="8316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6B17609-899E-44DB-9C23-EA31DF35FD1B}">
      <dsp:nvSpPr>
        <dsp:cNvPr id="0" name=""/>
        <dsp:cNvSpPr/>
      </dsp:nvSpPr>
      <dsp:spPr>
        <a:xfrm>
          <a:off x="525780" y="19448"/>
          <a:ext cx="7360920" cy="9741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id-ID" sz="3300" kern="1200" dirty="0" smtClean="0"/>
            <a:t>HARMONIS </a:t>
          </a:r>
          <a:endParaRPr lang="en-GB" sz="3300" kern="1200" dirty="0"/>
        </a:p>
      </dsp:txBody>
      <dsp:txXfrm>
        <a:off x="573335" y="67003"/>
        <a:ext cx="7265810" cy="879050"/>
      </dsp:txXfrm>
    </dsp:sp>
    <dsp:sp modelId="{F57BB540-EF39-49DA-B054-A4A0FC6D33B5}">
      <dsp:nvSpPr>
        <dsp:cNvPr id="0" name=""/>
        <dsp:cNvSpPr/>
      </dsp:nvSpPr>
      <dsp:spPr>
        <a:xfrm>
          <a:off x="0" y="2003409"/>
          <a:ext cx="10515600" cy="831600"/>
        </a:xfrm>
        <a:prstGeom prst="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FD0AEA4-8C81-4D0B-9513-F6DF3DE8CDC9}">
      <dsp:nvSpPr>
        <dsp:cNvPr id="0" name=""/>
        <dsp:cNvSpPr/>
      </dsp:nvSpPr>
      <dsp:spPr>
        <a:xfrm>
          <a:off x="525780" y="1516329"/>
          <a:ext cx="7360920" cy="974160"/>
        </a:xfrm>
        <a:prstGeom prst="round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id-ID" sz="3300" kern="1200" dirty="0" smtClean="0"/>
            <a:t>SALING MEMAHAMI</a:t>
          </a:r>
          <a:endParaRPr lang="en-GB" sz="3300" kern="1200" dirty="0"/>
        </a:p>
      </dsp:txBody>
      <dsp:txXfrm>
        <a:off x="573335" y="1563884"/>
        <a:ext cx="7265810" cy="879050"/>
      </dsp:txXfrm>
    </dsp:sp>
    <dsp:sp modelId="{A1F08109-6E2D-4773-81ED-0016188E6492}">
      <dsp:nvSpPr>
        <dsp:cNvPr id="0" name=""/>
        <dsp:cNvSpPr/>
      </dsp:nvSpPr>
      <dsp:spPr>
        <a:xfrm>
          <a:off x="0" y="3500289"/>
          <a:ext cx="10515600" cy="831600"/>
        </a:xfrm>
        <a:prstGeom prst="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56357D8-21AB-46D7-8A2A-E4604B9F797B}">
      <dsp:nvSpPr>
        <dsp:cNvPr id="0" name=""/>
        <dsp:cNvSpPr/>
      </dsp:nvSpPr>
      <dsp:spPr>
        <a:xfrm>
          <a:off x="525780" y="3013209"/>
          <a:ext cx="7360920" cy="974160"/>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id-ID" sz="3300" kern="1200" dirty="0" smtClean="0"/>
            <a:t>PESAN TERSAMPAIKAN</a:t>
          </a:r>
          <a:endParaRPr lang="en-GB" sz="3300" kern="1200" dirty="0"/>
        </a:p>
      </dsp:txBody>
      <dsp:txXfrm>
        <a:off x="573335" y="3060764"/>
        <a:ext cx="7265810" cy="879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0D6F2-5C2D-479D-9119-57C7CC61FB62}">
      <dsp:nvSpPr>
        <dsp:cNvPr id="0" name=""/>
        <dsp:cNvSpPr/>
      </dsp:nvSpPr>
      <dsp:spPr>
        <a:xfrm>
          <a:off x="-4882653" y="-753830"/>
          <a:ext cx="5858998" cy="5858998"/>
        </a:xfrm>
        <a:prstGeom prst="blockArc">
          <a:avLst>
            <a:gd name="adj1" fmla="val 18900000"/>
            <a:gd name="adj2" fmla="val 2700000"/>
            <a:gd name="adj3" fmla="val 369"/>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87BA95-C240-4596-825B-7AE0BEF99864}">
      <dsp:nvSpPr>
        <dsp:cNvPr id="0" name=""/>
        <dsp:cNvSpPr/>
      </dsp:nvSpPr>
      <dsp:spPr>
        <a:xfrm>
          <a:off x="799884" y="621632"/>
          <a:ext cx="9692761" cy="124309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86703" tIns="93980" rIns="93980" bIns="93980" numCol="1" spcCol="1270" anchor="ctr" anchorCtr="0">
          <a:noAutofit/>
        </a:bodyPr>
        <a:lstStyle/>
        <a:p>
          <a:pPr lvl="0" algn="l" defTabSz="1644650">
            <a:lnSpc>
              <a:spcPct val="90000"/>
            </a:lnSpc>
            <a:spcBef>
              <a:spcPct val="0"/>
            </a:spcBef>
            <a:spcAft>
              <a:spcPct val="35000"/>
            </a:spcAft>
          </a:pPr>
          <a:r>
            <a:rPr lang="id-ID" sz="3700" kern="1200" dirty="0" smtClean="0"/>
            <a:t>HUBUNGAN KOMUNIKATOR DAN KOMUNIKAN</a:t>
          </a:r>
          <a:endParaRPr lang="en-GB" sz="3700" kern="1200" dirty="0"/>
        </a:p>
      </dsp:txBody>
      <dsp:txXfrm>
        <a:off x="799884" y="621632"/>
        <a:ext cx="9692761" cy="1243090"/>
      </dsp:txXfrm>
    </dsp:sp>
    <dsp:sp modelId="{67CDFC9D-F549-4661-BE1F-3B175864BF1A}">
      <dsp:nvSpPr>
        <dsp:cNvPr id="0" name=""/>
        <dsp:cNvSpPr/>
      </dsp:nvSpPr>
      <dsp:spPr>
        <a:xfrm>
          <a:off x="22953" y="466245"/>
          <a:ext cx="1553862" cy="1553862"/>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5A831C9-BCC0-4512-A5C3-D5A79F6430D8}">
      <dsp:nvSpPr>
        <dsp:cNvPr id="0" name=""/>
        <dsp:cNvSpPr/>
      </dsp:nvSpPr>
      <dsp:spPr>
        <a:xfrm>
          <a:off x="799884" y="2486615"/>
          <a:ext cx="9692761" cy="1243090"/>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86703" tIns="93980" rIns="93980" bIns="93980" numCol="1" spcCol="1270" anchor="ctr" anchorCtr="0">
          <a:noAutofit/>
        </a:bodyPr>
        <a:lstStyle/>
        <a:p>
          <a:pPr lvl="0" algn="l" defTabSz="1644650">
            <a:lnSpc>
              <a:spcPct val="90000"/>
            </a:lnSpc>
            <a:spcBef>
              <a:spcPct val="0"/>
            </a:spcBef>
            <a:spcAft>
              <a:spcPct val="35000"/>
            </a:spcAft>
          </a:pPr>
          <a:r>
            <a:rPr lang="id-ID" sz="3700" kern="1200" dirty="0" smtClean="0"/>
            <a:t>PERHATIKAN PESAN</a:t>
          </a:r>
          <a:endParaRPr lang="en-GB" sz="3700" kern="1200" dirty="0"/>
        </a:p>
      </dsp:txBody>
      <dsp:txXfrm>
        <a:off x="799884" y="2486615"/>
        <a:ext cx="9692761" cy="1243090"/>
      </dsp:txXfrm>
    </dsp:sp>
    <dsp:sp modelId="{1229CE1C-CCF3-4339-9037-29CA3082BB84}">
      <dsp:nvSpPr>
        <dsp:cNvPr id="0" name=""/>
        <dsp:cNvSpPr/>
      </dsp:nvSpPr>
      <dsp:spPr>
        <a:xfrm>
          <a:off x="22953" y="2331229"/>
          <a:ext cx="1553862" cy="1553862"/>
        </a:xfrm>
        <a:prstGeom prst="ellipse">
          <a:avLst/>
        </a:prstGeom>
        <a:solidFill>
          <a:schemeClr val="lt1">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989F9-4274-43A4-BA48-1DD072D56AB7}" type="datetimeFigureOut">
              <a:rPr lang="en-GB" smtClean="0"/>
              <a:t>10/09/2019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FB43B-F36D-4686-A53E-5735CE3AE1A4}" type="slidenum">
              <a:rPr lang="en-GB" smtClean="0"/>
              <a:t>‹#›</a:t>
            </a:fld>
            <a:endParaRPr lang="en-GB"/>
          </a:p>
        </p:txBody>
      </p:sp>
    </p:spTree>
    <p:extLst>
      <p:ext uri="{BB962C8B-B14F-4D97-AF65-F5344CB8AC3E}">
        <p14:creationId xmlns:p14="http://schemas.microsoft.com/office/powerpoint/2010/main" val="332316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id-ID" dirty="0" smtClean="0"/>
              <a:t>Faktor Situasional; misal: kondisi</a:t>
            </a:r>
            <a:r>
              <a:rPr lang="id-ID" baseline="0" dirty="0" smtClean="0"/>
              <a:t> lagi lapar, komunikan tdk fokus.</a:t>
            </a:r>
            <a:endParaRPr lang="id-ID" dirty="0" smtClean="0"/>
          </a:p>
          <a:p>
            <a:pPr marL="228600" indent="-228600">
              <a:buAutoNum type="arabicPeriod"/>
            </a:pPr>
            <a:r>
              <a:rPr lang="id-ID" dirty="0" smtClean="0"/>
              <a:t>Faktor personal dipengaruhi dari pihak komunikator</a:t>
            </a:r>
            <a:r>
              <a:rPr lang="id-ID" baseline="0" dirty="0" smtClean="0"/>
              <a:t> dan komunikan, lebih dekat dengan aspek psikologis personal</a:t>
            </a:r>
            <a:endParaRPr lang="en-GB" dirty="0"/>
          </a:p>
        </p:txBody>
      </p:sp>
      <p:sp>
        <p:nvSpPr>
          <p:cNvPr id="4" name="Slide Number Placeholder 3"/>
          <p:cNvSpPr>
            <a:spLocks noGrp="1"/>
          </p:cNvSpPr>
          <p:nvPr>
            <p:ph type="sldNum" sz="quarter" idx="10"/>
          </p:nvPr>
        </p:nvSpPr>
        <p:spPr/>
        <p:txBody>
          <a:bodyPr/>
          <a:lstStyle/>
          <a:p>
            <a:fld id="{CC3FB43B-F36D-4686-A53E-5735CE3AE1A4}" type="slidenum">
              <a:rPr lang="en-GB" smtClean="0"/>
              <a:t>8</a:t>
            </a:fld>
            <a:endParaRPr lang="en-GB"/>
          </a:p>
        </p:txBody>
      </p:sp>
    </p:spTree>
    <p:extLst>
      <p:ext uri="{BB962C8B-B14F-4D97-AF65-F5344CB8AC3E}">
        <p14:creationId xmlns:p14="http://schemas.microsoft.com/office/powerpoint/2010/main" val="245823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192211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963B5-3220-46ED-BFE7-420E1D05481B}"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370664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30963B5-3220-46ED-BFE7-420E1D05481B}" type="datetimeFigureOut">
              <a:rPr lang="en-GB" smtClean="0"/>
              <a:t>10/09/2019</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3440586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30963B5-3220-46ED-BFE7-420E1D05481B}" type="datetimeFigureOut">
              <a:rPr lang="en-GB" smtClean="0"/>
              <a:t>10/09/2019</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7F5DCC1B-B648-402C-BEE1-C15955285B0F}"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8208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30963B5-3220-46ED-BFE7-420E1D05481B}" type="datetimeFigureOut">
              <a:rPr lang="en-GB" smtClean="0"/>
              <a:t>10/09/2019</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988266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30963B5-3220-46ED-BFE7-420E1D05481B}" type="datetimeFigureOut">
              <a:rPr lang="en-GB" smtClean="0"/>
              <a:t>10/09/2019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4081705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30963B5-3220-46ED-BFE7-420E1D05481B}" type="datetimeFigureOut">
              <a:rPr lang="en-GB" smtClean="0"/>
              <a:t>10/09/2019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25841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2272187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2605406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DCC1B-B648-402C-BEE1-C15955285B0F}"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453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222106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1958071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DCC1B-B648-402C-BEE1-C15955285B0F}"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727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0963B5-3220-46ED-BFE7-420E1D05481B}"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1471829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0963B5-3220-46ED-BFE7-420E1D05481B}" type="datetimeFigureOut">
              <a:rPr lang="en-GB" smtClean="0"/>
              <a:t>10/09/2019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4055732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0963B5-3220-46ED-BFE7-420E1D05481B}" type="datetimeFigureOut">
              <a:rPr lang="en-GB" smtClean="0"/>
              <a:t>10/09/2019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112724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963B5-3220-46ED-BFE7-420E1D05481B}" type="datetimeFigureOut">
              <a:rPr lang="en-GB" smtClean="0"/>
              <a:t>10/09/2019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3978888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963B5-3220-46ED-BFE7-420E1D05481B}"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2903486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963B5-3220-46ED-BFE7-420E1D05481B}"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5DCC1B-B648-402C-BEE1-C15955285B0F}"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286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1259523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DCC1B-B648-402C-BEE1-C15955285B0F}"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463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366176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2940650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576979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23965126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0963B5-3220-46ED-BFE7-420E1D05481B}"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1652489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0963B5-3220-46ED-BFE7-420E1D05481B}" type="datetimeFigureOut">
              <a:rPr lang="en-GB" smtClean="0"/>
              <a:t>10/09/2019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25803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0963B5-3220-46ED-BFE7-420E1D05481B}" type="datetimeFigureOut">
              <a:rPr lang="en-GB" smtClean="0"/>
              <a:t>10/09/2019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1071246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963B5-3220-46ED-BFE7-420E1D05481B}" type="datetimeFigureOut">
              <a:rPr lang="en-GB" smtClean="0"/>
              <a:t>10/09/2019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3736214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963B5-3220-46ED-BFE7-420E1D05481B}"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1436597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963B5-3220-46ED-BFE7-420E1D05481B}"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1483311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2277174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963B5-3220-46ED-BFE7-420E1D05481B}"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59538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0963B5-3220-46ED-BFE7-420E1D05481B}"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195279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0963B5-3220-46ED-BFE7-420E1D05481B}" type="datetimeFigureOut">
              <a:rPr lang="en-GB" smtClean="0"/>
              <a:t>10/09/2019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410910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0963B5-3220-46ED-BFE7-420E1D05481B}" type="datetimeFigureOut">
              <a:rPr lang="en-GB" smtClean="0"/>
              <a:t>10/09/2019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363892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963B5-3220-46ED-BFE7-420E1D05481B}" type="datetimeFigureOut">
              <a:rPr lang="en-GB" smtClean="0"/>
              <a:t>10/09/2019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78363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963B5-3220-46ED-BFE7-420E1D05481B}"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75776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963B5-3220-46ED-BFE7-420E1D05481B}"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5DCC1B-B648-402C-BEE1-C15955285B0F}" type="slidenum">
              <a:rPr lang="en-GB" smtClean="0"/>
              <a:t>‹#›</a:t>
            </a:fld>
            <a:endParaRPr lang="en-GB"/>
          </a:p>
        </p:txBody>
      </p:sp>
    </p:spTree>
    <p:extLst>
      <p:ext uri="{BB962C8B-B14F-4D97-AF65-F5344CB8AC3E}">
        <p14:creationId xmlns:p14="http://schemas.microsoft.com/office/powerpoint/2010/main" val="288753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30963B5-3220-46ED-BFE7-420E1D05481B}" type="datetimeFigureOut">
              <a:rPr lang="en-GB" smtClean="0"/>
              <a:t>10/09/2019</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F5DCC1B-B648-402C-BEE1-C15955285B0F}" type="slidenum">
              <a:rPr lang="en-GB" smtClean="0"/>
              <a:t>‹#›</a:t>
            </a:fld>
            <a:endParaRPr lang="en-GB"/>
          </a:p>
        </p:txBody>
      </p:sp>
    </p:spTree>
    <p:extLst>
      <p:ext uri="{BB962C8B-B14F-4D97-AF65-F5344CB8AC3E}">
        <p14:creationId xmlns:p14="http://schemas.microsoft.com/office/powerpoint/2010/main" val="385665307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30963B5-3220-46ED-BFE7-420E1D05481B}" type="datetimeFigureOut">
              <a:rPr lang="en-GB" smtClean="0"/>
              <a:t>10/09/2019</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F5DCC1B-B648-402C-BEE1-C15955285B0F}"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165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963B5-3220-46ED-BFE7-420E1D05481B}" type="datetimeFigureOut">
              <a:rPr lang="en-GB" smtClean="0"/>
              <a:t>10/09/2019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DCC1B-B648-402C-BEE1-C15955285B0F}" type="slidenum">
              <a:rPr lang="en-GB" smtClean="0"/>
              <a:t>‹#›</a:t>
            </a:fld>
            <a:endParaRPr lang="en-GB"/>
          </a:p>
        </p:txBody>
      </p:sp>
    </p:spTree>
    <p:extLst>
      <p:ext uri="{BB962C8B-B14F-4D97-AF65-F5344CB8AC3E}">
        <p14:creationId xmlns:p14="http://schemas.microsoft.com/office/powerpoint/2010/main" val="394696958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Komunikasi antar pribadi</a:t>
            </a:r>
            <a:endParaRPr lang="en-GB" dirty="0"/>
          </a:p>
        </p:txBody>
      </p:sp>
      <p:sp>
        <p:nvSpPr>
          <p:cNvPr id="3" name="Subtitle 2"/>
          <p:cNvSpPr>
            <a:spLocks noGrp="1"/>
          </p:cNvSpPr>
          <p:nvPr>
            <p:ph type="subTitle" idx="1"/>
          </p:nvPr>
        </p:nvSpPr>
        <p:spPr/>
        <p:txBody>
          <a:bodyPr/>
          <a:lstStyle/>
          <a:p>
            <a:r>
              <a:rPr lang="id-ID" dirty="0" smtClean="0"/>
              <a:t>Putu Agus Indrawan, M.Pd</a:t>
            </a:r>
            <a:endParaRPr lang="en-GB" dirty="0"/>
          </a:p>
        </p:txBody>
      </p:sp>
    </p:spTree>
    <p:extLst>
      <p:ext uri="{BB962C8B-B14F-4D97-AF65-F5344CB8AC3E}">
        <p14:creationId xmlns:p14="http://schemas.microsoft.com/office/powerpoint/2010/main" val="3638150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Bentuk komunikasi dalam bimbingan dan konseling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8791321"/>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509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Evaluasi presentasi</a:t>
            </a:r>
            <a:endParaRPr lang="en-GB" b="1" dirty="0"/>
          </a:p>
        </p:txBody>
      </p:sp>
      <p:sp>
        <p:nvSpPr>
          <p:cNvPr id="3" name="Content Placeholder 2"/>
          <p:cNvSpPr>
            <a:spLocks noGrp="1"/>
          </p:cNvSpPr>
          <p:nvPr>
            <p:ph idx="1"/>
          </p:nvPr>
        </p:nvSpPr>
        <p:spPr/>
        <p:txBody>
          <a:bodyPr>
            <a:normAutofit/>
          </a:bodyPr>
          <a:lstStyle/>
          <a:p>
            <a:pPr marL="0" indent="0" algn="ctr">
              <a:buNone/>
            </a:pPr>
            <a:endParaRPr lang="id-ID" sz="4400" dirty="0" smtClean="0"/>
          </a:p>
          <a:p>
            <a:pPr marL="0" indent="0" algn="ctr">
              <a:buNone/>
            </a:pPr>
            <a:endParaRPr lang="id-ID" sz="4400" dirty="0"/>
          </a:p>
          <a:p>
            <a:pPr marL="0" indent="0" algn="ctr">
              <a:buNone/>
            </a:pPr>
            <a:r>
              <a:rPr lang="en-GB" sz="4400" dirty="0"/>
              <a:t>http://bit.ly/evaluasipresentasi</a:t>
            </a:r>
            <a:endParaRPr lang="en-GB" sz="4400" dirty="0"/>
          </a:p>
        </p:txBody>
      </p:sp>
    </p:spTree>
    <p:extLst>
      <p:ext uri="{BB962C8B-B14F-4D97-AF65-F5344CB8AC3E}">
        <p14:creationId xmlns:p14="http://schemas.microsoft.com/office/powerpoint/2010/main" val="289697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48786" y="1693753"/>
            <a:ext cx="6470755" cy="4345324"/>
          </a:xfrm>
          <a:prstGeom prst="rect">
            <a:avLst/>
          </a:prstGeom>
        </p:spPr>
      </p:pic>
      <p:sp>
        <p:nvSpPr>
          <p:cNvPr id="5" name="TextBox 4"/>
          <p:cNvSpPr txBox="1"/>
          <p:nvPr/>
        </p:nvSpPr>
        <p:spPr>
          <a:xfrm>
            <a:off x="8441871" y="3327521"/>
            <a:ext cx="2302329" cy="646331"/>
          </a:xfrm>
          <a:prstGeom prst="rect">
            <a:avLst/>
          </a:prstGeom>
          <a:noFill/>
        </p:spPr>
        <p:txBody>
          <a:bodyPr wrap="square" rtlCol="0">
            <a:spAutoFit/>
          </a:bodyPr>
          <a:lstStyle/>
          <a:p>
            <a:r>
              <a:rPr lang="id-ID" sz="3600" b="1" dirty="0" smtClean="0"/>
              <a:t>EGO</a:t>
            </a:r>
            <a:endParaRPr lang="en-GB" sz="3600" b="1" dirty="0"/>
          </a:p>
        </p:txBody>
      </p:sp>
      <p:sp>
        <p:nvSpPr>
          <p:cNvPr id="6" name="TextBox 5"/>
          <p:cNvSpPr txBox="1"/>
          <p:nvPr/>
        </p:nvSpPr>
        <p:spPr>
          <a:xfrm>
            <a:off x="1295400" y="3327521"/>
            <a:ext cx="2302329" cy="646331"/>
          </a:xfrm>
          <a:prstGeom prst="rect">
            <a:avLst/>
          </a:prstGeom>
          <a:noFill/>
        </p:spPr>
        <p:txBody>
          <a:bodyPr wrap="square" rtlCol="0">
            <a:spAutoFit/>
          </a:bodyPr>
          <a:lstStyle/>
          <a:p>
            <a:r>
              <a:rPr lang="id-ID" sz="3600" b="1" dirty="0" smtClean="0"/>
              <a:t>SUPEREGO</a:t>
            </a:r>
            <a:endParaRPr lang="en-GB" sz="3600" b="1" dirty="0"/>
          </a:p>
        </p:txBody>
      </p:sp>
      <p:sp>
        <p:nvSpPr>
          <p:cNvPr id="7" name="TextBox 6"/>
          <p:cNvSpPr txBox="1"/>
          <p:nvPr/>
        </p:nvSpPr>
        <p:spPr>
          <a:xfrm>
            <a:off x="5290490" y="723900"/>
            <a:ext cx="2302329" cy="769441"/>
          </a:xfrm>
          <a:prstGeom prst="rect">
            <a:avLst/>
          </a:prstGeom>
          <a:noFill/>
        </p:spPr>
        <p:txBody>
          <a:bodyPr wrap="square" rtlCol="0">
            <a:spAutoFit/>
          </a:bodyPr>
          <a:lstStyle/>
          <a:p>
            <a:r>
              <a:rPr lang="id-ID" sz="4400" b="1" dirty="0" smtClean="0"/>
              <a:t>ID</a:t>
            </a:r>
            <a:endParaRPr lang="en-GB" sz="4400" b="1" dirty="0"/>
          </a:p>
        </p:txBody>
      </p:sp>
      <p:sp>
        <p:nvSpPr>
          <p:cNvPr id="8" name="TextBox 7"/>
          <p:cNvSpPr txBox="1"/>
          <p:nvPr/>
        </p:nvSpPr>
        <p:spPr>
          <a:xfrm>
            <a:off x="1866899" y="3973852"/>
            <a:ext cx="2302329" cy="646331"/>
          </a:xfrm>
          <a:prstGeom prst="rect">
            <a:avLst/>
          </a:prstGeom>
          <a:noFill/>
        </p:spPr>
        <p:txBody>
          <a:bodyPr wrap="square" rtlCol="0">
            <a:spAutoFit/>
          </a:bodyPr>
          <a:lstStyle/>
          <a:p>
            <a:r>
              <a:rPr lang="id-ID" sz="3600" b="1" dirty="0" smtClean="0">
                <a:solidFill>
                  <a:srgbClr val="FF0000"/>
                </a:solidFill>
              </a:rPr>
              <a:t>ETIKA</a:t>
            </a:r>
            <a:endParaRPr lang="en-GB" sz="3600" b="1" dirty="0">
              <a:solidFill>
                <a:srgbClr val="FF0000"/>
              </a:solidFill>
            </a:endParaRPr>
          </a:p>
        </p:txBody>
      </p:sp>
    </p:spTree>
    <p:extLst>
      <p:ext uri="{BB962C8B-B14F-4D97-AF65-F5344CB8AC3E}">
        <p14:creationId xmlns:p14="http://schemas.microsoft.com/office/powerpoint/2010/main" val="11939619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18 NILAI PENDIDIKAN KARAKTER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1167311"/>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75657" y="1812471"/>
            <a:ext cx="5519057" cy="369332"/>
          </a:xfrm>
          <a:prstGeom prst="rect">
            <a:avLst/>
          </a:prstGeom>
          <a:noFill/>
        </p:spPr>
        <p:txBody>
          <a:bodyPr wrap="square" rtlCol="0">
            <a:spAutoFit/>
          </a:bodyPr>
          <a:lstStyle/>
          <a:p>
            <a:r>
              <a:rPr lang="id-ID" dirty="0" smtClean="0"/>
              <a:t>Kemdiknas, 2010 dalam Hanani (2017)</a:t>
            </a:r>
            <a:endParaRPr lang="en-GB" dirty="0"/>
          </a:p>
        </p:txBody>
      </p:sp>
    </p:spTree>
    <p:extLst>
      <p:ext uri="{BB962C8B-B14F-4D97-AF65-F5344CB8AC3E}">
        <p14:creationId xmlns:p14="http://schemas.microsoft.com/office/powerpoint/2010/main" val="59651665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18 NILAI PENDIDIKAN KARAKTER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291569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96332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18 NILAI PENDIDIKAN KARAKTER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2988714"/>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359702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Pentingnya etika dalam komunikasi!</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9647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29810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SYARAT KOMUNIKASI</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02531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984431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komunikasi antar pribadi</a:t>
            </a:r>
            <a:endParaRPr lang="en-GB"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id-ID" dirty="0" smtClean="0"/>
              <a:t>Menurut Gode (Alo Liliweri, 1997); Komunikasi antar pribadi adalah proses umum yang terjadi dengan berbagi </a:t>
            </a:r>
            <a:r>
              <a:rPr lang="id-ID" dirty="0"/>
              <a:t>cara </a:t>
            </a:r>
            <a:r>
              <a:rPr lang="id-ID" dirty="0" smtClean="0"/>
              <a:t>antara satu dengan beberapa orang.</a:t>
            </a:r>
          </a:p>
          <a:p>
            <a:pPr marL="457200" indent="-457200">
              <a:buFont typeface="+mj-lt"/>
              <a:buAutoNum type="arabicPeriod"/>
            </a:pPr>
            <a:r>
              <a:rPr lang="id-ID" dirty="0" smtClean="0"/>
              <a:t>Menurut Efendi (Alo Liliweri, 1997); komunikasi antar pribadi adalah suatu proses interaksi yang terjadi antara komunikator dan komunikan yang dianggap sebagai alat yang efektif untuk mengubah sikap, pendapat, dan perilaku. </a:t>
            </a:r>
          </a:p>
          <a:p>
            <a:pPr marL="457200" indent="-457200">
              <a:buFont typeface="+mj-lt"/>
              <a:buAutoNum type="arabicPeriod"/>
            </a:pPr>
            <a:r>
              <a:rPr lang="id-ID" dirty="0" smtClean="0"/>
              <a:t>Menurut De Vito (Alo Liliweri, 1991); komunikasi antar pribadi adalah pengiriman pesan pesan dari seseorang dan diterima oleh orang lain atau sekelompok orang yang menimbulkan timbal balik langsung. </a:t>
            </a:r>
          </a:p>
          <a:p>
            <a:pPr marL="0" indent="0">
              <a:buNone/>
            </a:pPr>
            <a:r>
              <a:rPr lang="id-ID" dirty="0" smtClean="0"/>
              <a:t>Kesimpulan Komunikasi antar pribadi adalah komunikasi yang terjalin antara dua individu atau lebih yang berlangsung melalui tatap muka atau dengan perantara/media.  </a:t>
            </a:r>
            <a:endParaRPr lang="en-GB" dirty="0"/>
          </a:p>
        </p:txBody>
      </p:sp>
    </p:spTree>
    <p:extLst>
      <p:ext uri="{BB962C8B-B14F-4D97-AF65-F5344CB8AC3E}">
        <p14:creationId xmlns:p14="http://schemas.microsoft.com/office/powerpoint/2010/main" val="3833338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Ciri-ciri komunikasi</a:t>
            </a:r>
            <a:endParaRPr lang="en-GB" dirty="0"/>
          </a:p>
        </p:txBody>
      </p:sp>
      <p:sp>
        <p:nvSpPr>
          <p:cNvPr id="3" name="Content Placeholder 2"/>
          <p:cNvSpPr>
            <a:spLocks noGrp="1"/>
          </p:cNvSpPr>
          <p:nvPr>
            <p:ph idx="1"/>
          </p:nvPr>
        </p:nvSpPr>
        <p:spPr>
          <a:xfrm>
            <a:off x="1024128" y="2286000"/>
            <a:ext cx="4541785" cy="4023360"/>
          </a:xfrm>
        </p:spPr>
        <p:txBody>
          <a:bodyPr/>
          <a:lstStyle/>
          <a:p>
            <a:r>
              <a:rPr lang="id-ID" dirty="0" smtClean="0"/>
              <a:t>Menurut Rogers, terdiri 5 ciri dalam komunikasi;</a:t>
            </a:r>
          </a:p>
          <a:p>
            <a:pPr marL="457200" indent="-457200">
              <a:buFont typeface="+mj-lt"/>
              <a:buAutoNum type="arabicPeriod"/>
            </a:pPr>
            <a:r>
              <a:rPr lang="id-ID" dirty="0" smtClean="0"/>
              <a:t>Terjadi arus pesan dua arah</a:t>
            </a:r>
          </a:p>
          <a:p>
            <a:pPr marL="457200" indent="-457200">
              <a:buFont typeface="+mj-lt"/>
              <a:buAutoNum type="arabicPeriod"/>
            </a:pPr>
            <a:r>
              <a:rPr lang="id-ID" dirty="0" smtClean="0"/>
              <a:t>Terjadi umpan balik</a:t>
            </a:r>
          </a:p>
          <a:p>
            <a:pPr marL="457200" indent="-457200">
              <a:buFont typeface="+mj-lt"/>
              <a:buAutoNum type="arabicPeriod"/>
            </a:pPr>
            <a:r>
              <a:rPr lang="id-ID" dirty="0" smtClean="0"/>
              <a:t>Jangkauan terhadap orang banyak relatif lambat</a:t>
            </a:r>
          </a:p>
          <a:p>
            <a:pPr marL="457200" indent="-457200">
              <a:buFont typeface="+mj-lt"/>
              <a:buAutoNum type="arabicPeriod"/>
            </a:pPr>
            <a:r>
              <a:rPr lang="id-ID" dirty="0" smtClean="0"/>
              <a:t>Terdapat efek yaitu berupa perubahan sikap.</a:t>
            </a:r>
            <a:endParaRPr lang="en-GB" dirty="0"/>
          </a:p>
        </p:txBody>
      </p:sp>
      <p:sp>
        <p:nvSpPr>
          <p:cNvPr id="4" name="Content Placeholder 2"/>
          <p:cNvSpPr txBox="1">
            <a:spLocks/>
          </p:cNvSpPr>
          <p:nvPr/>
        </p:nvSpPr>
        <p:spPr>
          <a:xfrm>
            <a:off x="6189163" y="2286000"/>
            <a:ext cx="454178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id-ID" dirty="0" smtClean="0"/>
              <a:t>Menurut De vito, terdiri 5 ciri dalam komunikasi;</a:t>
            </a:r>
          </a:p>
          <a:p>
            <a:pPr marL="457200" indent="-457200">
              <a:buFont typeface="+mj-lt"/>
              <a:buAutoNum type="arabicPeriod"/>
            </a:pPr>
            <a:r>
              <a:rPr lang="id-ID" dirty="0" smtClean="0"/>
              <a:t>Keterbukaan antar individu</a:t>
            </a:r>
          </a:p>
          <a:p>
            <a:pPr marL="457200" indent="-457200">
              <a:buFont typeface="+mj-lt"/>
              <a:buAutoNum type="arabicPeriod"/>
            </a:pPr>
            <a:r>
              <a:rPr lang="id-ID" dirty="0" smtClean="0"/>
              <a:t>Ada empati </a:t>
            </a:r>
          </a:p>
          <a:p>
            <a:pPr marL="457200" indent="-457200">
              <a:buFont typeface="+mj-lt"/>
              <a:buAutoNum type="arabicPeriod"/>
            </a:pPr>
            <a:r>
              <a:rPr lang="id-ID" dirty="0" smtClean="0"/>
              <a:t>Ada dukungan atau perhatian </a:t>
            </a:r>
          </a:p>
          <a:p>
            <a:pPr marL="457200" indent="-457200">
              <a:buFont typeface="+mj-lt"/>
              <a:buAutoNum type="arabicPeriod"/>
            </a:pPr>
            <a:r>
              <a:rPr lang="id-ID" dirty="0" smtClean="0"/>
              <a:t>Adanya rasa positif</a:t>
            </a:r>
          </a:p>
          <a:p>
            <a:pPr marL="457200" indent="-457200">
              <a:buFont typeface="+mj-lt"/>
              <a:buAutoNum type="arabicPeriod"/>
            </a:pPr>
            <a:r>
              <a:rPr lang="id-ID" dirty="0" smtClean="0"/>
              <a:t>Adanya kesamaan </a:t>
            </a:r>
            <a:endParaRPr lang="en-GB" dirty="0"/>
          </a:p>
        </p:txBody>
      </p:sp>
    </p:spTree>
    <p:extLst>
      <p:ext uri="{BB962C8B-B14F-4D97-AF65-F5344CB8AC3E}">
        <p14:creationId xmlns:p14="http://schemas.microsoft.com/office/powerpoint/2010/main" val="2119136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komunikasi berdasarkan tujuan</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id-ID" dirty="0" smtClean="0"/>
              <a:t>Menyampaikan imformasi </a:t>
            </a:r>
          </a:p>
          <a:p>
            <a:pPr marL="457200" indent="-457200">
              <a:buFont typeface="+mj-lt"/>
              <a:buAutoNum type="arabicPeriod"/>
            </a:pPr>
            <a:r>
              <a:rPr lang="id-ID" dirty="0" smtClean="0"/>
              <a:t>Berbagi pengalaman </a:t>
            </a:r>
          </a:p>
          <a:p>
            <a:pPr marL="457200" indent="-457200">
              <a:buFont typeface="+mj-lt"/>
              <a:buAutoNum type="arabicPeriod"/>
            </a:pPr>
            <a:r>
              <a:rPr lang="id-ID" dirty="0" smtClean="0"/>
              <a:t>Menumbuhkan simpati </a:t>
            </a:r>
          </a:p>
          <a:p>
            <a:pPr marL="457200" indent="-457200">
              <a:buFont typeface="+mj-lt"/>
              <a:buAutoNum type="arabicPeriod"/>
            </a:pPr>
            <a:r>
              <a:rPr lang="id-ID" dirty="0" smtClean="0"/>
              <a:t>Kerjasama </a:t>
            </a:r>
          </a:p>
          <a:p>
            <a:pPr marL="457200" indent="-457200">
              <a:buFont typeface="+mj-lt"/>
              <a:buAutoNum type="arabicPeriod"/>
            </a:pPr>
            <a:r>
              <a:rPr lang="id-ID" dirty="0" smtClean="0"/>
              <a:t>Menularkan motivasi </a:t>
            </a:r>
          </a:p>
          <a:p>
            <a:pPr marL="457200" indent="-457200">
              <a:buFont typeface="+mj-lt"/>
              <a:buAutoNum type="arabicPeriod"/>
            </a:pPr>
            <a:r>
              <a:rPr lang="id-ID" dirty="0" smtClean="0"/>
              <a:t>Kesenangan/kepuasan psikis </a:t>
            </a:r>
            <a:endParaRPr lang="en-GB" dirty="0"/>
          </a:p>
        </p:txBody>
      </p:sp>
    </p:spTree>
    <p:extLst>
      <p:ext uri="{BB962C8B-B14F-4D97-AF65-F5344CB8AC3E}">
        <p14:creationId xmlns:p14="http://schemas.microsoft.com/office/powerpoint/2010/main" val="320161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Proses komunikasi </a:t>
            </a:r>
            <a:endParaRPr lang="en-GB" dirty="0"/>
          </a:p>
        </p:txBody>
      </p:sp>
      <p:sp>
        <p:nvSpPr>
          <p:cNvPr id="3" name="Content Placeholder 2"/>
          <p:cNvSpPr>
            <a:spLocks noGrp="1"/>
          </p:cNvSpPr>
          <p:nvPr>
            <p:ph idx="1"/>
          </p:nvPr>
        </p:nvSpPr>
        <p:spPr/>
        <p:txBody>
          <a:bodyPr/>
          <a:lstStyle/>
          <a:p>
            <a:pPr marL="457200" indent="-457200">
              <a:buFont typeface="+mj-lt"/>
              <a:buAutoNum type="alphaUcPeriod"/>
            </a:pPr>
            <a:r>
              <a:rPr lang="id-ID" dirty="0" smtClean="0"/>
              <a:t>Komunikator </a:t>
            </a:r>
          </a:p>
          <a:p>
            <a:pPr marL="457200" indent="-457200">
              <a:buFont typeface="+mj-lt"/>
              <a:buAutoNum type="alphaUcPeriod"/>
            </a:pPr>
            <a:r>
              <a:rPr lang="id-ID" dirty="0" smtClean="0"/>
              <a:t>Komunikan </a:t>
            </a:r>
          </a:p>
          <a:p>
            <a:pPr marL="457200" indent="-457200">
              <a:buFont typeface="+mj-lt"/>
              <a:buAutoNum type="alphaUcPeriod"/>
            </a:pPr>
            <a:r>
              <a:rPr lang="id-ID" dirty="0" smtClean="0"/>
              <a:t>Media/perantara</a:t>
            </a:r>
          </a:p>
          <a:p>
            <a:pPr marL="457200" indent="-457200">
              <a:buFont typeface="+mj-lt"/>
              <a:buAutoNum type="alphaUcPeriod"/>
            </a:pPr>
            <a:r>
              <a:rPr lang="id-ID" dirty="0" smtClean="0"/>
              <a:t>Bahasa/lambang – lisan dan tulisan </a:t>
            </a:r>
          </a:p>
          <a:p>
            <a:pPr marL="0" indent="0">
              <a:buNone/>
            </a:pPr>
            <a:endParaRPr lang="id-ID" dirty="0" smtClean="0"/>
          </a:p>
          <a:p>
            <a:pPr marL="0" indent="0">
              <a:buNone/>
            </a:pPr>
            <a:r>
              <a:rPr lang="id-ID" sz="3600" dirty="0" smtClean="0"/>
              <a:t>Komunikasi Primer (komunikasi langsung)</a:t>
            </a:r>
          </a:p>
          <a:p>
            <a:pPr marL="0" indent="0">
              <a:buNone/>
            </a:pPr>
            <a:r>
              <a:rPr lang="id-ID" sz="3600" dirty="0" smtClean="0"/>
              <a:t>Komunikasi Sekunder (Komunikasi bermedia) </a:t>
            </a:r>
          </a:p>
        </p:txBody>
      </p:sp>
    </p:spTree>
    <p:extLst>
      <p:ext uri="{BB962C8B-B14F-4D97-AF65-F5344CB8AC3E}">
        <p14:creationId xmlns:p14="http://schemas.microsoft.com/office/powerpoint/2010/main" val="884948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Fungsi komunikasi antar pribadi</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2782540"/>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58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Karakteristik komunikasi antar pribadi </a:t>
            </a:r>
            <a:br>
              <a:rPr lang="id-ID" dirty="0" smtClean="0"/>
            </a:br>
            <a:r>
              <a:rPr lang="id-ID" sz="2000" dirty="0" smtClean="0"/>
              <a:t>menurut Suranto (2003)</a:t>
            </a:r>
            <a:endParaRPr lang="en-GB"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953466"/>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858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Faktor yang mempengaruhi komunikasi antar pribadi – persepsi </a:t>
            </a:r>
            <a:r>
              <a:rPr lang="id-ID" sz="2400" dirty="0" smtClean="0"/>
              <a:t>(Rakhmat, 2001)</a:t>
            </a:r>
            <a:endParaRPr lang="en-GB"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9701748"/>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43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Bimbingan dan konseling</a:t>
            </a:r>
            <a:endParaRPr lang="en-GB" dirty="0"/>
          </a:p>
        </p:txBody>
      </p:sp>
      <p:sp>
        <p:nvSpPr>
          <p:cNvPr id="3" name="Content Placeholder 2"/>
          <p:cNvSpPr>
            <a:spLocks noGrp="1"/>
          </p:cNvSpPr>
          <p:nvPr>
            <p:ph idx="1"/>
          </p:nvPr>
        </p:nvSpPr>
        <p:spPr>
          <a:xfrm>
            <a:off x="1024127" y="5094514"/>
            <a:ext cx="9720073" cy="1763486"/>
          </a:xfrm>
        </p:spPr>
        <p:txBody>
          <a:bodyPr>
            <a:normAutofit lnSpcReduction="10000"/>
          </a:bodyPr>
          <a:lstStyle/>
          <a:p>
            <a:r>
              <a:rPr lang="id-ID" dirty="0" smtClean="0"/>
              <a:t>Proses pemberian layanan yang memandirikan dan mengembangkan potensi siswa dalam bentuk bimbingan dan konseling di sekolah. Selama proses tersebut membutuhkan komunikasi agar tercapai tujuan dari semua layanan yang diberikan kepada siswa. Komunikasi dibangun secara bersama atau terjadi komunikasi multi arah. </a:t>
            </a:r>
            <a:endParaRPr lang="en-GB" dirty="0"/>
          </a:p>
        </p:txBody>
      </p:sp>
      <p:pic>
        <p:nvPicPr>
          <p:cNvPr id="4" name="Picture 3"/>
          <p:cNvPicPr>
            <a:picLocks noChangeAspect="1"/>
          </p:cNvPicPr>
          <p:nvPr/>
        </p:nvPicPr>
        <p:blipFill>
          <a:blip r:embed="rId2"/>
          <a:stretch>
            <a:fillRect/>
          </a:stretch>
        </p:blipFill>
        <p:spPr>
          <a:xfrm>
            <a:off x="2908476" y="1807246"/>
            <a:ext cx="5951373" cy="3130105"/>
          </a:xfrm>
          <a:prstGeom prst="rect">
            <a:avLst/>
          </a:prstGeom>
        </p:spPr>
      </p:pic>
    </p:spTree>
    <p:extLst>
      <p:ext uri="{BB962C8B-B14F-4D97-AF65-F5344CB8AC3E}">
        <p14:creationId xmlns:p14="http://schemas.microsoft.com/office/powerpoint/2010/main" val="169546181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311</TotalTime>
  <Words>472</Words>
  <Application>Microsoft Office PowerPoint</Application>
  <PresentationFormat>Widescreen</PresentationFormat>
  <Paragraphs>95</Paragraphs>
  <Slides>17</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Calibri Light</vt:lpstr>
      <vt:lpstr>Century Gothic</vt:lpstr>
      <vt:lpstr>Tw Cen MT</vt:lpstr>
      <vt:lpstr>Tw Cen MT Condensed</vt:lpstr>
      <vt:lpstr>Wingdings 3</vt:lpstr>
      <vt:lpstr>Vapor Trail</vt:lpstr>
      <vt:lpstr>Integral</vt:lpstr>
      <vt:lpstr>Office Theme</vt:lpstr>
      <vt:lpstr>Komunikasi antar pribadi</vt:lpstr>
      <vt:lpstr>Pengertian komunikasi antar pribadi</vt:lpstr>
      <vt:lpstr>Ciri-ciri komunikasi</vt:lpstr>
      <vt:lpstr>Contoh komunikasi berdasarkan tujuan</vt:lpstr>
      <vt:lpstr>Proses komunikasi </vt:lpstr>
      <vt:lpstr>Fungsi komunikasi antar pribadi</vt:lpstr>
      <vt:lpstr>Karakteristik komunikasi antar pribadi  menurut Suranto (2003)</vt:lpstr>
      <vt:lpstr>Faktor yang mempengaruhi komunikasi antar pribadi – persepsi (Rakhmat, 2001)</vt:lpstr>
      <vt:lpstr>Bimbingan dan konseling</vt:lpstr>
      <vt:lpstr>Bentuk komunikasi dalam bimbingan dan konseling</vt:lpstr>
      <vt:lpstr>Evaluasi presentasi</vt:lpstr>
      <vt:lpstr>PowerPoint Presentation</vt:lpstr>
      <vt:lpstr>18 NILAI PENDIDIKAN KARAKTER</vt:lpstr>
      <vt:lpstr>18 NILAI PENDIDIKAN KARAKTER</vt:lpstr>
      <vt:lpstr>18 NILAI PENDIDIKAN KARAKTER</vt:lpstr>
      <vt:lpstr>Pentingnya etika dalam komunikasi!</vt:lpstr>
      <vt:lpstr>SYARAT KOMUNIKASI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Komunikasi antar pribadi</dc:title>
  <dc:creator>Agus</dc:creator>
  <cp:lastModifiedBy>Agus</cp:lastModifiedBy>
  <cp:revision>17</cp:revision>
  <dcterms:created xsi:type="dcterms:W3CDTF">2018-09-28T02:46:00Z</dcterms:created>
  <dcterms:modified xsi:type="dcterms:W3CDTF">2019-09-10T03:28:22Z</dcterms:modified>
</cp:coreProperties>
</file>