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4" r:id="rId4"/>
    <p:sldId id="295" r:id="rId5"/>
    <p:sldId id="296" r:id="rId6"/>
    <p:sldId id="297" r:id="rId7"/>
    <p:sldId id="298" r:id="rId8"/>
    <p:sldId id="299" r:id="rId9"/>
    <p:sldId id="3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3E"/>
    <a:srgbClr val="ED41C0"/>
    <a:srgbClr val="0067B4"/>
    <a:srgbClr val="99E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A6E85-88CA-42B7-9B55-AF48B1A2B869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5FCF8-CEDE-4719-BC1B-714725615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12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A6253-E1AB-45E1-8A39-3202A29240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42FAF-45E1-4106-A353-36EB56EFD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72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37C0-FAFA-4979-A0A9-195F58E0101E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2FFB-35B7-4A96-9F8E-E2A45BE98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45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37C0-FAFA-4979-A0A9-195F58E0101E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2FFB-35B7-4A96-9F8E-E2A45BE98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70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37C0-FAFA-4979-A0A9-195F58E0101E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2FFB-35B7-4A96-9F8E-E2A45BE98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935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84258F-8C23-43A4-88D6-006E2D05C67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75BF3-9A0D-4A89-AF4C-3328B5F49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5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84258F-8C23-43A4-88D6-006E2D05C67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75BF3-9A0D-4A89-AF4C-3328B5F49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80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84258F-8C23-43A4-88D6-006E2D05C67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75BF3-9A0D-4A89-AF4C-3328B5F49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00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84258F-8C23-43A4-88D6-006E2D05C67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75BF3-9A0D-4A89-AF4C-3328B5F49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06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84258F-8C23-43A4-88D6-006E2D05C67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75BF3-9A0D-4A89-AF4C-3328B5F49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87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84258F-8C23-43A4-88D6-006E2D05C67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75BF3-9A0D-4A89-AF4C-3328B5F49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7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84258F-8C23-43A4-88D6-006E2D05C67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75BF3-9A0D-4A89-AF4C-3328B5F49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590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84258F-8C23-43A4-88D6-006E2D05C67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75BF3-9A0D-4A89-AF4C-3328B5F49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28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37C0-FAFA-4979-A0A9-195F58E0101E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2FFB-35B7-4A96-9F8E-E2A45BE989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797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84258F-8C23-43A4-88D6-006E2D05C67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75BF3-9A0D-4A89-AF4C-3328B5F49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83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84258F-8C23-43A4-88D6-006E2D05C67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75BF3-9A0D-4A89-AF4C-3328B5F49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137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84258F-8C23-43A4-88D6-006E2D05C672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75BF3-9A0D-4A89-AF4C-3328B5F49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176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118" y="239714"/>
            <a:ext cx="10365316" cy="688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295401"/>
            <a:ext cx="5384800" cy="4830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1"/>
            <a:ext cx="5384800" cy="4830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3072308-608D-4CF3-825E-D9331469DE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37C0-FAFA-4979-A0A9-195F58E0101E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2FFB-35B7-4A96-9F8E-E2A45BE98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6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37C0-FAFA-4979-A0A9-195F58E0101E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2FFB-35B7-4A96-9F8E-E2A45BE98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4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37C0-FAFA-4979-A0A9-195F58E0101E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2FFB-35B7-4A96-9F8E-E2A45BE989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90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37C0-FAFA-4979-A0A9-195F58E0101E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2FFB-35B7-4A96-9F8E-E2A45BE98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68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37C0-FAFA-4979-A0A9-195F58E0101E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2FFB-35B7-4A96-9F8E-E2A45BE98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66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37C0-FAFA-4979-A0A9-195F58E0101E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2FFB-35B7-4A96-9F8E-E2A45BE98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2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37C0-FAFA-4979-A0A9-195F58E0101E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B2FFB-35B7-4A96-9F8E-E2A45BE98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6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537C0-FAFA-4979-A0A9-195F58E0101E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B2FFB-35B7-4A96-9F8E-E2A45BE98969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EF817F6-4725-4202-96BF-C6E5E1FA24E2}"/>
              </a:ext>
            </a:extLst>
          </p:cNvPr>
          <p:cNvGrpSpPr/>
          <p:nvPr userDrawn="1"/>
        </p:nvGrpSpPr>
        <p:grpSpPr>
          <a:xfrm>
            <a:off x="-3047" y="7413"/>
            <a:ext cx="12195047" cy="1746004"/>
            <a:chOff x="-3047" y="7413"/>
            <a:chExt cx="12195047" cy="1746004"/>
          </a:xfrm>
        </p:grpSpPr>
        <p:sp>
          <p:nvSpPr>
            <p:cNvPr id="17" name="Rectangle: Single Corner Snipped 16">
              <a:extLst>
                <a:ext uri="{FF2B5EF4-FFF2-40B4-BE49-F238E27FC236}">
                  <a16:creationId xmlns:a16="http://schemas.microsoft.com/office/drawing/2014/main" id="{C0F4239B-6AB6-490F-8F06-524ACF3AC8C8}"/>
                </a:ext>
              </a:extLst>
            </p:cNvPr>
            <p:cNvSpPr/>
            <p:nvPr userDrawn="1"/>
          </p:nvSpPr>
          <p:spPr>
            <a:xfrm rot="10800000" flipH="1">
              <a:off x="0" y="681034"/>
              <a:ext cx="4331368" cy="1072383"/>
            </a:xfrm>
            <a:prstGeom prst="snip1Rect">
              <a:avLst>
                <a:gd name="adj" fmla="val 3910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B3A4C5A-EBF9-42B2-BD12-37E2EA191623}"/>
                </a:ext>
              </a:extLst>
            </p:cNvPr>
            <p:cNvSpPr/>
            <p:nvPr userDrawn="1"/>
          </p:nvSpPr>
          <p:spPr>
            <a:xfrm>
              <a:off x="-3047" y="142350"/>
              <a:ext cx="12191999" cy="138829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FF3835A-1AA1-4512-B1B8-1288E0302300}"/>
                </a:ext>
              </a:extLst>
            </p:cNvPr>
            <p:cNvSpPr/>
            <p:nvPr userDrawn="1"/>
          </p:nvSpPr>
          <p:spPr>
            <a:xfrm>
              <a:off x="3048" y="441739"/>
              <a:ext cx="12188952" cy="27062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001B3D0-5B81-4D7C-9C8D-3C03A4770DED}"/>
                </a:ext>
              </a:extLst>
            </p:cNvPr>
            <p:cNvSpPr/>
            <p:nvPr userDrawn="1"/>
          </p:nvSpPr>
          <p:spPr>
            <a:xfrm>
              <a:off x="3048" y="7413"/>
              <a:ext cx="12188952" cy="39833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C8AF7D04-A0E6-47E4-91C8-98FE210BD0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09" b="35366"/>
          <a:stretch/>
        </p:blipFill>
        <p:spPr>
          <a:xfrm>
            <a:off x="628689" y="103343"/>
            <a:ext cx="2579732" cy="1546256"/>
          </a:xfrm>
          <a:prstGeom prst="rect">
            <a:avLst/>
          </a:prstGeom>
        </p:spPr>
      </p:pic>
      <p:sp>
        <p:nvSpPr>
          <p:cNvPr id="25" name="Rectangle: Single Corner Snipped 24">
            <a:extLst>
              <a:ext uri="{FF2B5EF4-FFF2-40B4-BE49-F238E27FC236}">
                <a16:creationId xmlns:a16="http://schemas.microsoft.com/office/drawing/2014/main" id="{7F955F3D-B3A7-4E7F-8496-2FA2023CDA91}"/>
              </a:ext>
            </a:extLst>
          </p:cNvPr>
          <p:cNvSpPr/>
          <p:nvPr userDrawn="1"/>
        </p:nvSpPr>
        <p:spPr>
          <a:xfrm rot="10800000" flipV="1">
            <a:off x="7856498" y="6042674"/>
            <a:ext cx="4332451" cy="560238"/>
          </a:xfrm>
          <a:prstGeom prst="snip1Rect">
            <a:avLst>
              <a:gd name="adj" fmla="val 3910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2E0864-1827-474A-AAF7-35A99AFFE769}"/>
              </a:ext>
            </a:extLst>
          </p:cNvPr>
          <p:cNvSpPr/>
          <p:nvPr userDrawn="1"/>
        </p:nvSpPr>
        <p:spPr>
          <a:xfrm flipH="1" flipV="1">
            <a:off x="-3049" y="6265448"/>
            <a:ext cx="12195046" cy="5514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F8266B8-B626-48AA-AADD-A93DE6578E64}"/>
              </a:ext>
            </a:extLst>
          </p:cNvPr>
          <p:cNvSpPr/>
          <p:nvPr userDrawn="1"/>
        </p:nvSpPr>
        <p:spPr>
          <a:xfrm flipH="1" flipV="1">
            <a:off x="-6098" y="6590469"/>
            <a:ext cx="12191998" cy="10749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DDFC7BB-09E5-4840-AA61-CDB6BD21B940}"/>
              </a:ext>
            </a:extLst>
          </p:cNvPr>
          <p:cNvSpPr/>
          <p:nvPr userDrawn="1"/>
        </p:nvSpPr>
        <p:spPr>
          <a:xfrm flipH="1" flipV="1">
            <a:off x="-6098" y="6712254"/>
            <a:ext cx="12191998" cy="1582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48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8938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2616191" y="6473330"/>
            <a:ext cx="1407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200" dirty="0">
                <a:latin typeface="FaricyNew-Bold" panose="020B0803000000020004" pitchFamily="34" charset="0"/>
              </a:rPr>
              <a:t>info@uhamka.ac.id</a:t>
            </a:r>
            <a:endParaRPr lang="en-US" sz="1200" dirty="0">
              <a:latin typeface="FaricyNew-Bold" panose="020B0803000000020004" pitchFamily="34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838200" y="6477809"/>
            <a:ext cx="1527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200" dirty="0">
                <a:latin typeface="FaricyNew-Bold" panose="020B0803000000020004" pitchFamily="34" charset="0"/>
              </a:rPr>
              <a:t>www.</a:t>
            </a:r>
            <a:r>
              <a:rPr lang="en-ID" sz="1200" baseline="0" dirty="0">
                <a:latin typeface="FaricyNew-Bold" panose="020B0803000000020004" pitchFamily="34" charset="0"/>
              </a:rPr>
              <a:t>u</a:t>
            </a:r>
            <a:r>
              <a:rPr lang="en-ID" sz="1200" dirty="0">
                <a:latin typeface="FaricyNew-Bold" panose="020B0803000000020004" pitchFamily="34" charset="0"/>
              </a:rPr>
              <a:t>hamka.ac.id</a:t>
            </a:r>
            <a:endParaRPr lang="en-US" sz="1200" dirty="0">
              <a:latin typeface="FaricyNew-Bold" panose="020B08030000000200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406218" y="6477800"/>
            <a:ext cx="36847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100" dirty="0">
                <a:latin typeface="FaricyNew-Bold" panose="020B0803000000020004" pitchFamily="34" charset="0"/>
              </a:rPr>
              <a:t>(021)73944451</a:t>
            </a:r>
            <a:endParaRPr lang="en-US" sz="1100" dirty="0">
              <a:latin typeface="FaricyNew-Bold" panose="020B08030000000200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3DE7066-15CC-4809-8AB2-1CC9898F5E7A}"/>
              </a:ext>
            </a:extLst>
          </p:cNvPr>
          <p:cNvGrpSpPr/>
          <p:nvPr userDrawn="1"/>
        </p:nvGrpSpPr>
        <p:grpSpPr>
          <a:xfrm flipH="1" flipV="1">
            <a:off x="-13083" y="10694"/>
            <a:ext cx="4138777" cy="1413164"/>
            <a:chOff x="8824312" y="5444836"/>
            <a:chExt cx="3374966" cy="1413164"/>
          </a:xfrm>
        </p:grpSpPr>
        <p:sp>
          <p:nvSpPr>
            <p:cNvPr id="4" name="Right Triangle 3">
              <a:extLst>
                <a:ext uri="{FF2B5EF4-FFF2-40B4-BE49-F238E27FC236}">
                  <a16:creationId xmlns:a16="http://schemas.microsoft.com/office/drawing/2014/main" id="{F34A928D-6543-44B9-9B1B-74FC5F471E94}"/>
                </a:ext>
              </a:extLst>
            </p:cNvPr>
            <p:cNvSpPr/>
            <p:nvPr userDrawn="1"/>
          </p:nvSpPr>
          <p:spPr>
            <a:xfrm flipH="1">
              <a:off x="8824312" y="5444836"/>
              <a:ext cx="3374966" cy="1413164"/>
            </a:xfrm>
            <a:prstGeom prst="rt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2DAABCBD-5044-4198-8008-DEB652AA9B5D}"/>
                </a:ext>
              </a:extLst>
            </p:cNvPr>
            <p:cNvSpPr/>
            <p:nvPr userDrawn="1"/>
          </p:nvSpPr>
          <p:spPr>
            <a:xfrm flipH="1">
              <a:off x="9851379" y="5893724"/>
              <a:ext cx="2347894" cy="964275"/>
            </a:xfrm>
            <a:prstGeom prst="rt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B6498B4D-318E-48CC-8676-75CFDF6076FA}"/>
                </a:ext>
              </a:extLst>
            </p:cNvPr>
            <p:cNvSpPr/>
            <p:nvPr userDrawn="1"/>
          </p:nvSpPr>
          <p:spPr>
            <a:xfrm flipH="1">
              <a:off x="10344730" y="6325985"/>
              <a:ext cx="1854542" cy="532014"/>
            </a:xfrm>
            <a:prstGeom prst="rtTriangl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97876F6-8497-424A-9D70-88F8D81A9383}"/>
              </a:ext>
            </a:extLst>
          </p:cNvPr>
          <p:cNvGrpSpPr/>
          <p:nvPr userDrawn="1"/>
        </p:nvGrpSpPr>
        <p:grpSpPr>
          <a:xfrm>
            <a:off x="9613811" y="5963385"/>
            <a:ext cx="2618541" cy="894615"/>
            <a:chOff x="8824312" y="5444836"/>
            <a:chExt cx="3374966" cy="1413164"/>
          </a:xfrm>
        </p:grpSpPr>
        <p:sp>
          <p:nvSpPr>
            <p:cNvPr id="20" name="Right Triangle 19">
              <a:extLst>
                <a:ext uri="{FF2B5EF4-FFF2-40B4-BE49-F238E27FC236}">
                  <a16:creationId xmlns:a16="http://schemas.microsoft.com/office/drawing/2014/main" id="{AE13975D-0C11-44EC-849B-72BFADFEE89A}"/>
                </a:ext>
              </a:extLst>
            </p:cNvPr>
            <p:cNvSpPr/>
            <p:nvPr userDrawn="1"/>
          </p:nvSpPr>
          <p:spPr>
            <a:xfrm flipH="1">
              <a:off x="8824312" y="5444836"/>
              <a:ext cx="3374966" cy="1413164"/>
            </a:xfrm>
            <a:prstGeom prst="rt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7CF18A65-FE00-4C8B-BF5B-46DD8933CD14}"/>
                </a:ext>
              </a:extLst>
            </p:cNvPr>
            <p:cNvSpPr/>
            <p:nvPr userDrawn="1"/>
          </p:nvSpPr>
          <p:spPr>
            <a:xfrm flipH="1">
              <a:off x="9851379" y="5893724"/>
              <a:ext cx="2347894" cy="964275"/>
            </a:xfrm>
            <a:prstGeom prst="rt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C9F93CE0-5296-4CEC-8C76-E49AEEB1250B}"/>
                </a:ext>
              </a:extLst>
            </p:cNvPr>
            <p:cNvSpPr/>
            <p:nvPr userDrawn="1"/>
          </p:nvSpPr>
          <p:spPr>
            <a:xfrm flipH="1">
              <a:off x="10344730" y="6325985"/>
              <a:ext cx="1854542" cy="532014"/>
            </a:xfrm>
            <a:prstGeom prst="rtTriangl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0" name="Picture 29">
            <a:extLst>
              <a:ext uri="{FF2B5EF4-FFF2-40B4-BE49-F238E27FC236}">
                <a16:creationId xmlns:a16="http://schemas.microsoft.com/office/drawing/2014/main" id="{9CDFC43A-DC3E-446A-A6B2-F6F7E7D07C4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51" y="6485643"/>
            <a:ext cx="261610" cy="26161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20A1719-B31A-4C05-951D-6AC8C5E6454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610" y="6437387"/>
            <a:ext cx="328831" cy="328831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92BD4EDE-C822-45B9-8C8C-3F9FD50876C7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851" y="6437387"/>
            <a:ext cx="328831" cy="328831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79CD7B1-69F5-4018-AAA0-14D76F3C1A4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99452" y="6437387"/>
            <a:ext cx="454023" cy="340517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734BCF45-D7FD-4E85-A05E-E8540F92DA52}"/>
              </a:ext>
            </a:extLst>
          </p:cNvPr>
          <p:cNvSpPr txBox="1"/>
          <p:nvPr userDrawn="1"/>
        </p:nvSpPr>
        <p:spPr>
          <a:xfrm>
            <a:off x="5951429" y="6475293"/>
            <a:ext cx="1407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200" dirty="0" err="1">
                <a:latin typeface="FaricyNew-Bold" panose="020B0803000000020004" pitchFamily="34" charset="0"/>
              </a:rPr>
              <a:t>uhamkaid</a:t>
            </a:r>
            <a:endParaRPr lang="en-US" sz="1200" dirty="0">
              <a:latin typeface="FaricyNew-Bold" panose="020B0803000000020004" pitchFamily="34" charset="0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77593EC8-3869-4C01-A9F4-5332899673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43" t="23531" r="15383" b="21810"/>
          <a:stretch/>
        </p:blipFill>
        <p:spPr>
          <a:xfrm>
            <a:off x="6986452" y="6459008"/>
            <a:ext cx="645427" cy="321058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24306210-2349-4FA7-9FCD-291C8FEB78EF}"/>
              </a:ext>
            </a:extLst>
          </p:cNvPr>
          <p:cNvSpPr txBox="1"/>
          <p:nvPr userDrawn="1"/>
        </p:nvSpPr>
        <p:spPr>
          <a:xfrm>
            <a:off x="7632035" y="6477809"/>
            <a:ext cx="698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200" dirty="0" err="1">
                <a:latin typeface="FaricyNew-Bold" panose="020B0803000000020004" pitchFamily="34" charset="0"/>
              </a:rPr>
              <a:t>Uhamka</a:t>
            </a:r>
            <a:endParaRPr lang="en-US" sz="1200" dirty="0">
              <a:latin typeface="FaricyNew-Bold" panose="020B0803000000020004" pitchFamily="34" charset="0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1575DE64-E2C8-4E25-9CFC-4FFC55F54FD6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856" y="6437387"/>
            <a:ext cx="412701" cy="412701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7A8DF4D9-2DD7-4F5D-BF03-52EC6520152F}"/>
              </a:ext>
            </a:extLst>
          </p:cNvPr>
          <p:cNvSpPr txBox="1"/>
          <p:nvPr userDrawn="1"/>
        </p:nvSpPr>
        <p:spPr>
          <a:xfrm>
            <a:off x="8887884" y="6477809"/>
            <a:ext cx="98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200" dirty="0">
                <a:latin typeface="FaricyNew-Bold" panose="020B0803000000020004" pitchFamily="34" charset="0"/>
              </a:rPr>
              <a:t>@UhamkaID</a:t>
            </a:r>
            <a:endParaRPr lang="en-US" sz="1200" dirty="0">
              <a:latin typeface="FaricyNew-Bold" panose="020B080300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15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A6103D9A-67AA-409E-95FE-210D7F50DA2C}"/>
              </a:ext>
            </a:extLst>
          </p:cNvPr>
          <p:cNvSpPr/>
          <p:nvPr/>
        </p:nvSpPr>
        <p:spPr>
          <a:xfrm>
            <a:off x="3564835" y="2849217"/>
            <a:ext cx="5261113" cy="13517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DERET  FOURIER  KOMPLEKS</a:t>
            </a:r>
          </a:p>
        </p:txBody>
      </p:sp>
      <p:sp>
        <p:nvSpPr>
          <p:cNvPr id="3" name="Flowchart: Multidocument 2">
            <a:extLst>
              <a:ext uri="{FF2B5EF4-FFF2-40B4-BE49-F238E27FC236}">
                <a16:creationId xmlns:a16="http://schemas.microsoft.com/office/drawing/2014/main" id="{C00D9D56-FC64-4CC1-8476-D80FEFBF2380}"/>
              </a:ext>
            </a:extLst>
          </p:cNvPr>
          <p:cNvSpPr/>
          <p:nvPr/>
        </p:nvSpPr>
        <p:spPr>
          <a:xfrm>
            <a:off x="8825948" y="4929808"/>
            <a:ext cx="2623930" cy="75895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IMAS R.E</a:t>
            </a:r>
          </a:p>
        </p:txBody>
      </p:sp>
    </p:spTree>
    <p:extLst>
      <p:ext uri="{BB962C8B-B14F-4D97-AF65-F5344CB8AC3E}">
        <p14:creationId xmlns:p14="http://schemas.microsoft.com/office/powerpoint/2010/main" val="350302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147">
        <p:fade/>
      </p:transition>
    </mc:Choice>
    <mc:Fallback xmlns="">
      <p:transition spd="med" advTm="15147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8036E87-0482-4159-8D0E-C0EEA7A8A1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235" y="92765"/>
            <a:ext cx="9263269" cy="6334539"/>
          </a:xfrm>
        </p:spPr>
      </p:pic>
    </p:spTree>
    <p:extLst>
      <p:ext uri="{BB962C8B-B14F-4D97-AF65-F5344CB8AC3E}">
        <p14:creationId xmlns:p14="http://schemas.microsoft.com/office/powerpoint/2010/main" val="2351795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EB11867-54C7-4C6E-8A9B-2D97A8DBD0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452" y="-92765"/>
            <a:ext cx="9528313" cy="6950765"/>
          </a:xfrm>
        </p:spPr>
      </p:pic>
    </p:spTree>
    <p:extLst>
      <p:ext uri="{BB962C8B-B14F-4D97-AF65-F5344CB8AC3E}">
        <p14:creationId xmlns:p14="http://schemas.microsoft.com/office/powerpoint/2010/main" val="81087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18AF60-0036-455A-861B-C6B35DA99A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270" y="0"/>
            <a:ext cx="9117495" cy="6440558"/>
          </a:xfrm>
        </p:spPr>
      </p:pic>
    </p:spTree>
    <p:extLst>
      <p:ext uri="{BB962C8B-B14F-4D97-AF65-F5344CB8AC3E}">
        <p14:creationId xmlns:p14="http://schemas.microsoft.com/office/powerpoint/2010/main" val="4264772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0ECAF6C-57E4-47E3-8847-9ADD5C9CB0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06893" y="-2444284"/>
            <a:ext cx="6309520" cy="11198089"/>
          </a:xfrm>
        </p:spPr>
      </p:pic>
    </p:spTree>
    <p:extLst>
      <p:ext uri="{BB962C8B-B14F-4D97-AF65-F5344CB8AC3E}">
        <p14:creationId xmlns:p14="http://schemas.microsoft.com/office/powerpoint/2010/main" val="1561806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723F72C-7F35-45BF-9BCC-17AFFBE612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13687" y="-748713"/>
            <a:ext cx="5791131" cy="7818785"/>
          </a:xfrm>
        </p:spPr>
      </p:pic>
    </p:spTree>
    <p:extLst>
      <p:ext uri="{BB962C8B-B14F-4D97-AF65-F5344CB8AC3E}">
        <p14:creationId xmlns:p14="http://schemas.microsoft.com/office/powerpoint/2010/main" val="1110790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1A57CA5-6807-4AC8-ACA3-C267097F85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45495" y="119270"/>
            <a:ext cx="5407025" cy="5857461"/>
          </a:xfrm>
        </p:spPr>
      </p:pic>
    </p:spTree>
    <p:extLst>
      <p:ext uri="{BB962C8B-B14F-4D97-AF65-F5344CB8AC3E}">
        <p14:creationId xmlns:p14="http://schemas.microsoft.com/office/powerpoint/2010/main" val="994904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B40A0EE-1169-49DA-A4AF-D356F514A79E}"/>
              </a:ext>
            </a:extLst>
          </p:cNvPr>
          <p:cNvSpPr/>
          <p:nvPr/>
        </p:nvSpPr>
        <p:spPr>
          <a:xfrm>
            <a:off x="3816626" y="1881809"/>
            <a:ext cx="5406887" cy="219018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TERIMA  KASIH</a:t>
            </a:r>
          </a:p>
        </p:txBody>
      </p:sp>
    </p:spTree>
    <p:extLst>
      <p:ext uri="{BB962C8B-B14F-4D97-AF65-F5344CB8AC3E}">
        <p14:creationId xmlns:p14="http://schemas.microsoft.com/office/powerpoint/2010/main" val="4182980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8979</TotalTime>
  <Words>9</Words>
  <Application>Microsoft Office PowerPoint</Application>
  <PresentationFormat>Widescreen</PresentationFormat>
  <Paragraphs>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FaricyNew-Bold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Imas Ratna</cp:lastModifiedBy>
  <cp:revision>996</cp:revision>
  <dcterms:created xsi:type="dcterms:W3CDTF">2018-08-27T12:37:51Z</dcterms:created>
  <dcterms:modified xsi:type="dcterms:W3CDTF">2021-03-22T05:27:19Z</dcterms:modified>
</cp:coreProperties>
</file>