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Fungsi</a:t>
            </a:r>
            <a:r>
              <a:rPr lang="en-US" sz="4400" dirty="0">
                <a:solidFill>
                  <a:schemeClr val="tx1"/>
                </a:solidFill>
              </a:rPr>
              <a:t> Banyak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Imas Ratna </a:t>
            </a:r>
            <a:r>
              <a:rPr lang="en-US" dirty="0" err="1">
                <a:solidFill>
                  <a:schemeClr val="tx1"/>
                </a:solidFill>
              </a:rPr>
              <a:t>Ermawati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2" y="470315"/>
            <a:ext cx="4220817" cy="5898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Fungsi</a:t>
            </a:r>
            <a:r>
              <a:rPr lang="en-US" dirty="0"/>
              <a:t> Gamma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EF24675D-C543-45E4-B951-2356C98C8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4" y="1060175"/>
            <a:ext cx="10469218" cy="53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F9AC80-D3B4-434D-8DAB-5DDA21A8C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4" y="477078"/>
            <a:ext cx="10402955" cy="58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B3689-0507-446F-85EF-9E5B252DF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430559"/>
            <a:ext cx="2975112" cy="57660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5AE071-BC58-479C-A108-F84245E35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42988"/>
            <a:ext cx="10389704" cy="55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6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4607-83E7-4156-9084-C6903E6D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7" y="457063"/>
            <a:ext cx="4194313" cy="642867"/>
          </a:xfrm>
        </p:spPr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Betha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1AE863-1E2C-4317-95D6-E58BA2E30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2" y="954157"/>
            <a:ext cx="9806609" cy="5446780"/>
          </a:xfrm>
        </p:spPr>
      </p:pic>
    </p:spTree>
    <p:extLst>
      <p:ext uri="{BB962C8B-B14F-4D97-AF65-F5344CB8AC3E}">
        <p14:creationId xmlns:p14="http://schemas.microsoft.com/office/powerpoint/2010/main" val="186287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BA1E7B-0779-405E-938D-7EDDFB6E0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9703" y="-1214491"/>
            <a:ext cx="5821534" cy="9303029"/>
          </a:xfrm>
        </p:spPr>
      </p:pic>
    </p:spTree>
    <p:extLst>
      <p:ext uri="{BB962C8B-B14F-4D97-AF65-F5344CB8AC3E}">
        <p14:creationId xmlns:p14="http://schemas.microsoft.com/office/powerpoint/2010/main" val="58122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126BCC-23A2-43F3-9844-ACCCA1F02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0602" y="-1499202"/>
            <a:ext cx="5688601" cy="9872870"/>
          </a:xfrm>
        </p:spPr>
      </p:pic>
    </p:spTree>
    <p:extLst>
      <p:ext uri="{BB962C8B-B14F-4D97-AF65-F5344CB8AC3E}">
        <p14:creationId xmlns:p14="http://schemas.microsoft.com/office/powerpoint/2010/main" val="92945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2A34-B896-4E49-B47C-13F17A8F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9" y="470315"/>
            <a:ext cx="3452191" cy="33806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8158E-84EA-4F19-AC58-7CD88F10B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808383"/>
            <a:ext cx="8428383" cy="5579301"/>
          </a:xfrm>
        </p:spPr>
      </p:pic>
    </p:spTree>
    <p:extLst>
      <p:ext uri="{BB962C8B-B14F-4D97-AF65-F5344CB8AC3E}">
        <p14:creationId xmlns:p14="http://schemas.microsoft.com/office/powerpoint/2010/main" val="285971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6C5C-1835-477A-AE8D-FD10617B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1529442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15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SavonVTI</vt:lpstr>
      <vt:lpstr>Fungsi Banyak</vt:lpstr>
      <vt:lpstr>Fungsi Gamma</vt:lpstr>
      <vt:lpstr>PowerPoint Presentation</vt:lpstr>
      <vt:lpstr>Contoh soal</vt:lpstr>
      <vt:lpstr>Fungsi Betha</vt:lpstr>
      <vt:lpstr>PowerPoint Presentation</vt:lpstr>
      <vt:lpstr>PowerPoint Presentation</vt:lpstr>
      <vt:lpstr>Contoh Soal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2021-04-05T13:53:03Z</dcterms:created>
  <dcterms:modified xsi:type="dcterms:W3CDTF">2021-04-05T14:12:32Z</dcterms:modified>
</cp:coreProperties>
</file>