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2" r:id="rId19"/>
    <p:sldId id="270" r:id="rId20"/>
    <p:sldId id="271" r:id="rId21"/>
    <p:sldId id="273" r:id="rId22"/>
    <p:sldId id="274" r:id="rId23"/>
    <p:sldId id="275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3CC44D-0688-4094-BAE9-C28AB1DB0032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551BC0-4B44-4494-BCAB-120C5B42F59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KEDUDUKAN</a:t>
            </a:r>
            <a:r>
              <a:rPr lang="id-ID" sz="4800" b="1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, </a:t>
            </a:r>
            <a:r>
              <a:rPr lang="en-US" sz="4800" b="1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FUNGSI</a:t>
            </a:r>
            <a:r>
              <a:rPr lang="id-ID" sz="4800" b="1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, DAN KEKUATAN HUKUM </a:t>
            </a:r>
            <a:r>
              <a:rPr lang="en-US" sz="4800" b="1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BAHASA </a:t>
            </a:r>
            <a:r>
              <a:rPr lang="en-US" sz="4800" b="1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INDONESIA</a:t>
            </a:r>
            <a:endParaRPr lang="en-US" sz="4800" b="1" dirty="0">
              <a:solidFill>
                <a:schemeClr val="tx2"/>
              </a:solidFill>
              <a:latin typeface="Adobe Garamond Pro" panose="0202050206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8912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bahasa</a:t>
            </a:r>
            <a:r>
              <a:rPr lang="en-US" sz="4000" dirty="0" smtClean="0"/>
              <a:t> Indonesia yang </a:t>
            </a:r>
            <a:r>
              <a:rPr lang="en-US" sz="4000" dirty="0" err="1" smtClean="0"/>
              <a:t>ketiga</a:t>
            </a:r>
            <a:endParaRPr lang="en-US" sz="4000" dirty="0" smtClean="0"/>
          </a:p>
          <a:p>
            <a:pPr>
              <a:buNone/>
            </a:pPr>
            <a:r>
              <a:rPr lang="id-ID" sz="4000" dirty="0" smtClean="0"/>
              <a:t>	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bahasa</a:t>
            </a:r>
            <a:r>
              <a:rPr lang="en-US" sz="4000" dirty="0" smtClean="0"/>
              <a:t> </a:t>
            </a:r>
            <a:r>
              <a:rPr lang="en-US" sz="4000" dirty="0" err="1" smtClean="0"/>
              <a:t>nasional</a:t>
            </a:r>
            <a:r>
              <a:rPr lang="en-US" sz="4000" dirty="0" smtClean="0"/>
              <a:t>–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alat</a:t>
            </a:r>
            <a:r>
              <a:rPr lang="en-US" sz="4000" dirty="0" smtClean="0"/>
              <a:t> </a:t>
            </a:r>
            <a:r>
              <a:rPr lang="en-US" sz="4000" dirty="0" err="1" smtClean="0"/>
              <a:t>perhubungan</a:t>
            </a:r>
            <a:r>
              <a:rPr lang="en-US" sz="4000" dirty="0" smtClean="0"/>
              <a:t> </a:t>
            </a:r>
            <a:r>
              <a:rPr lang="en-US" sz="4000" dirty="0" err="1" smtClean="0"/>
              <a:t>antar</a:t>
            </a:r>
            <a:r>
              <a:rPr lang="en-US" sz="4000" dirty="0" smtClean="0"/>
              <a:t> </a:t>
            </a:r>
            <a:r>
              <a:rPr lang="en-US" sz="4000" dirty="0" err="1" smtClean="0"/>
              <a:t>warga</a:t>
            </a:r>
            <a:r>
              <a:rPr lang="en-US" sz="4000" dirty="0" smtClean="0"/>
              <a:t>, </a:t>
            </a:r>
            <a:r>
              <a:rPr lang="en-US" sz="4000" dirty="0" err="1" smtClean="0"/>
              <a:t>antar</a:t>
            </a:r>
            <a:r>
              <a:rPr lang="en-US" sz="4000" dirty="0" smtClean="0"/>
              <a:t> </a:t>
            </a:r>
            <a:r>
              <a:rPr lang="en-US" sz="4000" dirty="0" err="1" smtClean="0"/>
              <a:t>daerah</a:t>
            </a:r>
            <a:r>
              <a:rPr lang="en-US" sz="4000" dirty="0" smtClean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antar</a:t>
            </a:r>
            <a:r>
              <a:rPr lang="en-US" sz="4000" dirty="0" smtClean="0"/>
              <a:t> </a:t>
            </a:r>
            <a:r>
              <a:rPr lang="en-US" sz="4000" dirty="0" err="1" smtClean="0"/>
              <a:t>suku</a:t>
            </a:r>
            <a:r>
              <a:rPr lang="en-US" sz="4000" dirty="0" smtClean="0"/>
              <a:t> </a:t>
            </a:r>
            <a:r>
              <a:rPr lang="en-US" sz="4000" dirty="0" err="1" smtClean="0"/>
              <a:t>bangsa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3891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err="1" smtClean="0"/>
              <a:t>Berkat</a:t>
            </a:r>
            <a:r>
              <a:rPr lang="en-US" sz="3200" dirty="0" smtClean="0"/>
              <a:t> </a:t>
            </a:r>
            <a:r>
              <a:rPr lang="en-US" sz="3200" dirty="0" err="1" smtClean="0"/>
              <a:t>adanya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berhubungan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yang lain </a:t>
            </a:r>
            <a:r>
              <a:rPr lang="en-US" sz="3200" dirty="0" err="1" smtClean="0"/>
              <a:t>sedemikian</a:t>
            </a:r>
            <a:r>
              <a:rPr lang="en-US" sz="3200" dirty="0" smtClean="0"/>
              <a:t> </a:t>
            </a:r>
            <a:r>
              <a:rPr lang="en-US" sz="3200" dirty="0" err="1" smtClean="0"/>
              <a:t>rupa</a:t>
            </a:r>
            <a:r>
              <a:rPr lang="en-US" sz="3200" dirty="0" smtClean="0"/>
              <a:t>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kesalahpahaman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akibat</a:t>
            </a:r>
            <a:r>
              <a:rPr lang="en-US" sz="3200" dirty="0" smtClean="0"/>
              <a:t> </a:t>
            </a:r>
            <a:r>
              <a:rPr lang="en-US" sz="3200" dirty="0" err="1" smtClean="0"/>
              <a:t>perbedaan</a:t>
            </a:r>
            <a:r>
              <a:rPr lang="en-US" sz="3200" dirty="0" smtClean="0"/>
              <a:t> </a:t>
            </a:r>
            <a:r>
              <a:rPr lang="en-US" sz="3200" dirty="0" err="1" smtClean="0"/>
              <a:t>latar</a:t>
            </a:r>
            <a:r>
              <a:rPr lang="en-US" sz="3200" dirty="0" smtClean="0"/>
              <a:t> </a:t>
            </a:r>
            <a:r>
              <a:rPr lang="en-US" sz="3200" dirty="0" err="1" smtClean="0"/>
              <a:t>belakang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r>
              <a:rPr lang="en-US" sz="3200" dirty="0" smtClean="0"/>
              <a:t> </a:t>
            </a:r>
            <a:r>
              <a:rPr lang="en-US" sz="3200" dirty="0" err="1" smtClean="0"/>
              <a:t>budaya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perlu</a:t>
            </a:r>
            <a:r>
              <a:rPr lang="en-US" sz="3200" dirty="0" smtClean="0"/>
              <a:t> </a:t>
            </a:r>
            <a:r>
              <a:rPr lang="en-US" sz="3200" dirty="0" err="1" smtClean="0"/>
              <a:t>dikhawatirkan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dirty="0" smtClean="0"/>
              <a:t>Kita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bepergian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pelosok</a:t>
            </a:r>
            <a:r>
              <a:rPr lang="en-US" sz="3600" dirty="0" smtClean="0"/>
              <a:t> yang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pelosok</a:t>
            </a:r>
            <a:r>
              <a:rPr lang="en-US" sz="3600" dirty="0" smtClean="0"/>
              <a:t> yang lain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tanah</a:t>
            </a:r>
            <a:r>
              <a:rPr lang="en-US" sz="3600" dirty="0" smtClean="0"/>
              <a:t> Air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hanya</a:t>
            </a:r>
            <a:r>
              <a:rPr lang="en-US" sz="3600" dirty="0" smtClean="0"/>
              <a:t> </a:t>
            </a:r>
            <a:r>
              <a:rPr lang="en-US" sz="3600" dirty="0" err="1" smtClean="0"/>
              <a:t>memanfaatkan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satu-satunya</a:t>
            </a:r>
            <a:r>
              <a:rPr lang="en-US" sz="3600" dirty="0" smtClean="0"/>
              <a:t> </a:t>
            </a:r>
            <a:r>
              <a:rPr lang="en-US" sz="3600" dirty="0" err="1" smtClean="0"/>
              <a:t>alat</a:t>
            </a:r>
            <a:r>
              <a:rPr lang="en-US" sz="3600" dirty="0" smtClean="0"/>
              <a:t> </a:t>
            </a:r>
            <a:r>
              <a:rPr lang="en-US" sz="3600" dirty="0" err="1" smtClean="0"/>
              <a:t>komunikasi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280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en-US" sz="3100" dirty="0" err="1" smtClean="0"/>
              <a:t>Fungsi</a:t>
            </a:r>
            <a:r>
              <a:rPr lang="en-US" sz="3100" dirty="0" smtClean="0"/>
              <a:t> </a:t>
            </a:r>
            <a:r>
              <a:rPr lang="en-US" sz="3100" dirty="0" err="1" smtClean="0"/>
              <a:t>bahasa</a:t>
            </a:r>
            <a:r>
              <a:rPr lang="en-US" sz="3100" dirty="0" smtClean="0"/>
              <a:t> </a:t>
            </a:r>
            <a:r>
              <a:rPr lang="en-US" sz="3100" dirty="0" err="1" smtClean="0"/>
              <a:t>indonesia</a:t>
            </a:r>
            <a:r>
              <a:rPr lang="en-US" sz="3100" dirty="0" smtClean="0"/>
              <a:t> yang </a:t>
            </a:r>
            <a:r>
              <a:rPr lang="en-US" sz="3100" dirty="0" err="1" smtClean="0"/>
              <a:t>keempat</a:t>
            </a:r>
            <a:r>
              <a:rPr lang="en-US" sz="3100" dirty="0" smtClean="0"/>
              <a:t> </a:t>
            </a:r>
            <a:r>
              <a:rPr lang="en-US" sz="3100" dirty="0" err="1" smtClean="0"/>
              <a:t>dalam</a:t>
            </a:r>
            <a:r>
              <a:rPr lang="en-US" sz="3100" dirty="0" smtClean="0"/>
              <a:t> </a:t>
            </a:r>
            <a:r>
              <a:rPr lang="en-US" sz="3100" dirty="0" err="1" smtClean="0"/>
              <a:t>kedudukannya</a:t>
            </a:r>
            <a:r>
              <a:rPr lang="en-US" sz="3100" dirty="0" smtClean="0"/>
              <a:t> </a:t>
            </a:r>
            <a:r>
              <a:rPr lang="en-US" sz="3100" dirty="0" err="1" smtClean="0"/>
              <a:t>sebagai</a:t>
            </a:r>
            <a:r>
              <a:rPr lang="en-US" sz="3100" dirty="0" smtClean="0"/>
              <a:t> </a:t>
            </a:r>
            <a:r>
              <a:rPr lang="en-US" sz="3100" dirty="0" err="1" smtClean="0"/>
              <a:t>bahasa</a:t>
            </a:r>
            <a:r>
              <a:rPr lang="en-US" sz="3100" dirty="0" smtClean="0"/>
              <a:t> </a:t>
            </a:r>
            <a:r>
              <a:rPr lang="en-US" sz="3100" dirty="0" err="1" smtClean="0"/>
              <a:t>nasional</a:t>
            </a:r>
            <a:r>
              <a:rPr lang="en-US" sz="3100" dirty="0" smtClean="0"/>
              <a:t>, </a:t>
            </a:r>
            <a:r>
              <a:rPr lang="en-US" sz="3100" dirty="0" err="1" smtClean="0"/>
              <a:t>adalah</a:t>
            </a:r>
            <a:endParaRPr lang="en-US" sz="3100" dirty="0" smtClean="0"/>
          </a:p>
          <a:p>
            <a:pPr algn="just">
              <a:buNone/>
            </a:pPr>
            <a:r>
              <a:rPr lang="id-ID" sz="3100" dirty="0" smtClean="0"/>
              <a:t>	</a:t>
            </a:r>
            <a:r>
              <a:rPr lang="en-US" sz="3100" dirty="0" err="1" smtClean="0"/>
              <a:t>Sebagai</a:t>
            </a:r>
            <a:r>
              <a:rPr lang="en-US" sz="3100" dirty="0" smtClean="0"/>
              <a:t> </a:t>
            </a:r>
            <a:r>
              <a:rPr lang="en-US" sz="3100" dirty="0" err="1" smtClean="0"/>
              <a:t>alat</a:t>
            </a:r>
            <a:r>
              <a:rPr lang="en-US" sz="3100" dirty="0" smtClean="0"/>
              <a:t> yang </a:t>
            </a:r>
            <a:r>
              <a:rPr lang="en-US" sz="3100" dirty="0" err="1" smtClean="0"/>
              <a:t>memungkinkan</a:t>
            </a:r>
            <a:r>
              <a:rPr lang="en-US" sz="3100" dirty="0" smtClean="0"/>
              <a:t> </a:t>
            </a:r>
            <a:r>
              <a:rPr lang="en-US" sz="3100" dirty="0" err="1" smtClean="0"/>
              <a:t>terlaksananya</a:t>
            </a:r>
            <a:r>
              <a:rPr lang="en-US" sz="3100" dirty="0" smtClean="0"/>
              <a:t> </a:t>
            </a:r>
            <a:r>
              <a:rPr lang="en-US" sz="3100" dirty="0" err="1" smtClean="0"/>
              <a:t>penyatuan</a:t>
            </a:r>
            <a:r>
              <a:rPr lang="en-US" sz="3100" dirty="0" smtClean="0"/>
              <a:t> </a:t>
            </a:r>
            <a:r>
              <a:rPr lang="en-US" sz="3100" dirty="0" err="1" smtClean="0"/>
              <a:t>berbagai-bagai</a:t>
            </a:r>
            <a:r>
              <a:rPr lang="en-US" sz="3100" dirty="0" smtClean="0"/>
              <a:t> </a:t>
            </a:r>
            <a:r>
              <a:rPr lang="en-US" sz="3100" dirty="0" err="1" smtClean="0"/>
              <a:t>suku</a:t>
            </a:r>
            <a:r>
              <a:rPr lang="en-US" sz="3100" dirty="0" smtClean="0"/>
              <a:t> </a:t>
            </a:r>
            <a:r>
              <a:rPr lang="en-US" sz="3100" dirty="0" err="1" smtClean="0"/>
              <a:t>bangsa</a:t>
            </a:r>
            <a:r>
              <a:rPr lang="en-US" sz="3100" dirty="0" smtClean="0"/>
              <a:t> yang </a:t>
            </a:r>
            <a:r>
              <a:rPr lang="en-US" sz="3100" dirty="0" err="1" smtClean="0"/>
              <a:t>memiliki</a:t>
            </a:r>
            <a:r>
              <a:rPr lang="en-US" sz="3100" dirty="0" smtClean="0"/>
              <a:t> </a:t>
            </a:r>
            <a:r>
              <a:rPr lang="en-US" sz="3100" dirty="0" err="1" smtClean="0"/>
              <a:t>latar</a:t>
            </a:r>
            <a:r>
              <a:rPr lang="en-US" sz="3100" dirty="0" smtClean="0"/>
              <a:t> </a:t>
            </a:r>
            <a:r>
              <a:rPr lang="en-US" sz="3100" dirty="0" err="1" smtClean="0"/>
              <a:t>belakang</a:t>
            </a:r>
            <a:r>
              <a:rPr lang="en-US" sz="3100" dirty="0" smtClean="0"/>
              <a:t> </a:t>
            </a:r>
            <a:r>
              <a:rPr lang="en-US" sz="3100" dirty="0" err="1" smtClean="0"/>
              <a:t>sosial</a:t>
            </a:r>
            <a:r>
              <a:rPr lang="en-US" sz="3100" dirty="0" smtClean="0"/>
              <a:t> </a:t>
            </a:r>
            <a:r>
              <a:rPr lang="en-US" sz="3100" dirty="0" err="1" smtClean="0"/>
              <a:t>budaya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bahasa</a:t>
            </a:r>
            <a:r>
              <a:rPr lang="en-US" sz="3100" dirty="0" smtClean="0"/>
              <a:t> yang </a:t>
            </a:r>
            <a:r>
              <a:rPr lang="en-US" sz="3100" dirty="0" err="1" smtClean="0"/>
              <a:t>berbeda-beda</a:t>
            </a:r>
            <a:r>
              <a:rPr lang="en-US" sz="3100" dirty="0" smtClean="0"/>
              <a:t> </a:t>
            </a:r>
            <a:r>
              <a:rPr lang="en-US" sz="3100" dirty="0" err="1" smtClean="0"/>
              <a:t>ke</a:t>
            </a:r>
            <a:r>
              <a:rPr lang="en-US" sz="3100" dirty="0" smtClean="0"/>
              <a:t> </a:t>
            </a:r>
            <a:r>
              <a:rPr lang="en-US" sz="3100" dirty="0" err="1" smtClean="0"/>
              <a:t>dalam</a:t>
            </a:r>
            <a:r>
              <a:rPr lang="en-US" sz="3100" dirty="0" smtClean="0"/>
              <a:t> </a:t>
            </a:r>
            <a:r>
              <a:rPr lang="en-US" sz="3100" dirty="0" err="1" smtClean="0"/>
              <a:t>satu</a:t>
            </a:r>
            <a:r>
              <a:rPr lang="en-US" sz="3100" dirty="0" smtClean="0"/>
              <a:t> </a:t>
            </a:r>
            <a:r>
              <a:rPr lang="en-US" sz="3100" dirty="0" err="1" smtClean="0"/>
              <a:t>kesatuan</a:t>
            </a:r>
            <a:r>
              <a:rPr lang="en-US" sz="3100" dirty="0" smtClean="0"/>
              <a:t> </a:t>
            </a:r>
            <a:r>
              <a:rPr lang="en-US" sz="3100" dirty="0" err="1" smtClean="0"/>
              <a:t>kebangsaan</a:t>
            </a:r>
            <a:r>
              <a:rPr lang="en-US" sz="3100" dirty="0" smtClean="0"/>
              <a:t> yang </a:t>
            </a:r>
            <a:r>
              <a:rPr lang="en-US" sz="3100" dirty="0" err="1" smtClean="0"/>
              <a:t>bulat</a:t>
            </a:r>
            <a:r>
              <a:rPr lang="en-US" sz="3100" dirty="0" smtClean="0"/>
              <a:t>.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Di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kedudukannya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,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berfungsi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endParaRPr lang="en-US" sz="3600" dirty="0" smtClean="0"/>
          </a:p>
          <a:p>
            <a:pPr algn="just"/>
            <a:r>
              <a:rPr lang="en-US" sz="3600" dirty="0" smtClean="0"/>
              <a:t>1.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resmi</a:t>
            </a:r>
            <a:r>
              <a:rPr lang="en-US" sz="3600" dirty="0" smtClean="0"/>
              <a:t> </a:t>
            </a:r>
            <a:r>
              <a:rPr lang="en-US" sz="3600" dirty="0" err="1" smtClean="0"/>
              <a:t>kenegaraan</a:t>
            </a:r>
            <a:endParaRPr lang="en-US" sz="3600" dirty="0" smtClean="0"/>
          </a:p>
          <a:p>
            <a:pPr algn="just">
              <a:tabLst>
                <a:tab pos="679450" algn="l"/>
              </a:tabLst>
            </a:pPr>
            <a:r>
              <a:rPr lang="en-US" sz="3600" dirty="0" smtClean="0"/>
              <a:t>2.bahasa </a:t>
            </a:r>
            <a:r>
              <a:rPr lang="en-US" sz="3600" dirty="0" err="1" smtClean="0"/>
              <a:t>pengantar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dunia</a:t>
            </a:r>
            <a:r>
              <a:rPr lang="en-US" sz="3600" dirty="0" smtClean="0"/>
              <a:t> 	</a:t>
            </a:r>
            <a:r>
              <a:rPr lang="en-US" sz="3600" dirty="0" err="1" smtClean="0"/>
              <a:t>pendidikan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208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273050" indent="-273050" algn="just">
              <a:lnSpc>
                <a:spcPct val="150000"/>
              </a:lnSpc>
              <a:tabLst>
                <a:tab pos="750888" algn="l"/>
              </a:tabLst>
            </a:pPr>
            <a:r>
              <a:rPr lang="en-US" sz="3600" dirty="0" smtClean="0"/>
              <a:t>3.	</a:t>
            </a:r>
            <a:r>
              <a:rPr lang="en-US" sz="3900" dirty="0" err="1" smtClean="0"/>
              <a:t>alat</a:t>
            </a:r>
            <a:r>
              <a:rPr lang="en-US" sz="3900" dirty="0" smtClean="0"/>
              <a:t> </a:t>
            </a:r>
            <a:r>
              <a:rPr lang="en-US" sz="3900" dirty="0" err="1" smtClean="0"/>
              <a:t>perhubungan</a:t>
            </a:r>
            <a:r>
              <a:rPr lang="en-US" sz="3900" dirty="0" smtClean="0"/>
              <a:t> </a:t>
            </a:r>
            <a:r>
              <a:rPr lang="en-US" sz="3900" dirty="0" err="1" smtClean="0"/>
              <a:t>pada</a:t>
            </a:r>
            <a:r>
              <a:rPr lang="en-US" sz="3900" dirty="0" smtClean="0"/>
              <a:t> </a:t>
            </a:r>
            <a:r>
              <a:rPr lang="en-US" sz="3900" dirty="0" err="1" smtClean="0"/>
              <a:t>tingkat</a:t>
            </a:r>
            <a:r>
              <a:rPr lang="en-US" sz="3900" dirty="0" smtClean="0"/>
              <a:t> 	</a:t>
            </a:r>
            <a:r>
              <a:rPr lang="en-US" sz="3900" dirty="0" err="1" smtClean="0"/>
              <a:t>nasional</a:t>
            </a:r>
            <a:r>
              <a:rPr lang="en-US" sz="3900" dirty="0" smtClean="0"/>
              <a:t> </a:t>
            </a:r>
            <a:r>
              <a:rPr lang="en-US" sz="3900" dirty="0" err="1" smtClean="0"/>
              <a:t>untuk</a:t>
            </a:r>
            <a:r>
              <a:rPr lang="en-US" sz="3900" dirty="0" smtClean="0"/>
              <a:t> </a:t>
            </a:r>
            <a:r>
              <a:rPr lang="en-US" sz="3900" dirty="0" err="1" smtClean="0"/>
              <a:t>kepentingan</a:t>
            </a:r>
            <a:r>
              <a:rPr lang="en-US" sz="3900" dirty="0" smtClean="0"/>
              <a:t> 	</a:t>
            </a:r>
            <a:r>
              <a:rPr lang="en-US" sz="3900" dirty="0" err="1" smtClean="0"/>
              <a:t>perencanaan</a:t>
            </a:r>
            <a:r>
              <a:rPr lang="en-US" sz="3900" dirty="0" smtClean="0"/>
              <a:t> </a:t>
            </a:r>
            <a:r>
              <a:rPr lang="en-US" sz="3900" dirty="0" err="1" smtClean="0"/>
              <a:t>dan</a:t>
            </a:r>
            <a:r>
              <a:rPr lang="en-US" sz="3900" dirty="0" smtClean="0"/>
              <a:t> </a:t>
            </a:r>
            <a:r>
              <a:rPr lang="en-US" sz="3900" dirty="0" err="1" smtClean="0"/>
              <a:t>pelaksanaan</a:t>
            </a:r>
            <a:r>
              <a:rPr lang="en-US" sz="3900" dirty="0" smtClean="0"/>
              <a:t> 	</a:t>
            </a:r>
            <a:r>
              <a:rPr lang="en-US" sz="3900" dirty="0" err="1" smtClean="0"/>
              <a:t>pembangunan</a:t>
            </a:r>
            <a:endParaRPr lang="en-US" sz="3900" dirty="0" smtClean="0"/>
          </a:p>
          <a:p>
            <a:pPr algn="just">
              <a:lnSpc>
                <a:spcPct val="150000"/>
              </a:lnSpc>
              <a:tabLst>
                <a:tab pos="750888" algn="l"/>
              </a:tabLst>
            </a:pPr>
            <a:r>
              <a:rPr lang="en-US" sz="3600" dirty="0" smtClean="0"/>
              <a:t>4.	</a:t>
            </a:r>
            <a:r>
              <a:rPr lang="en-US" sz="3600" dirty="0" err="1" smtClean="0"/>
              <a:t>alat</a:t>
            </a:r>
            <a:r>
              <a:rPr lang="en-US" sz="3600" dirty="0" smtClean="0"/>
              <a:t> </a:t>
            </a:r>
            <a:r>
              <a:rPr lang="en-US" sz="3600" dirty="0" err="1" smtClean="0"/>
              <a:t>pengembangan</a:t>
            </a:r>
            <a:r>
              <a:rPr lang="en-US" sz="3600" dirty="0" smtClean="0"/>
              <a:t> 	</a:t>
            </a:r>
            <a:r>
              <a:rPr lang="en-US" sz="3600" dirty="0" err="1" smtClean="0"/>
              <a:t>kebudayaan</a:t>
            </a:r>
            <a:r>
              <a:rPr lang="en-US" sz="3600" dirty="0" smtClean="0"/>
              <a:t>, </a:t>
            </a:r>
            <a:r>
              <a:rPr lang="en-US" sz="3600" dirty="0" err="1" smtClean="0"/>
              <a:t>ilmu</a:t>
            </a:r>
            <a:r>
              <a:rPr lang="en-US" sz="3600" dirty="0" smtClean="0"/>
              <a:t> 	</a:t>
            </a:r>
            <a:r>
              <a:rPr lang="en-US" sz="3600" dirty="0" err="1" smtClean="0"/>
              <a:t>pengetahuan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	</a:t>
            </a:r>
            <a:r>
              <a:rPr lang="en-US" sz="3600" dirty="0" err="1" smtClean="0"/>
              <a:t>teknologi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resmi</a:t>
            </a:r>
            <a:r>
              <a:rPr lang="en-US" sz="3600" dirty="0" smtClean="0"/>
              <a:t> </a:t>
            </a:r>
            <a:r>
              <a:rPr lang="en-US" sz="3600" dirty="0" err="1" smtClean="0"/>
              <a:t>kenegaraan</a:t>
            </a:r>
            <a:r>
              <a:rPr lang="en-US" sz="3600" dirty="0" smtClean="0"/>
              <a:t>,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dipakai</a:t>
            </a:r>
            <a:r>
              <a:rPr lang="en-US" sz="3600" dirty="0" smtClean="0"/>
              <a:t> </a:t>
            </a:r>
            <a:r>
              <a:rPr lang="en-US" sz="3600" dirty="0" err="1" smtClean="0"/>
              <a:t>didalam</a:t>
            </a:r>
            <a:r>
              <a:rPr lang="en-US" sz="3600" dirty="0" smtClean="0"/>
              <a:t> </a:t>
            </a:r>
            <a:r>
              <a:rPr lang="en-US" sz="3600" dirty="0" err="1" smtClean="0"/>
              <a:t>segala</a:t>
            </a:r>
            <a:r>
              <a:rPr lang="en-US" sz="3600" dirty="0" smtClean="0"/>
              <a:t> </a:t>
            </a:r>
            <a:r>
              <a:rPr lang="en-US" sz="3600" dirty="0" err="1" smtClean="0"/>
              <a:t>upacara</a:t>
            </a:r>
            <a:r>
              <a:rPr lang="en-US" sz="3600" dirty="0" smtClean="0"/>
              <a:t>, </a:t>
            </a:r>
            <a:r>
              <a:rPr lang="en-US" sz="3600" dirty="0" err="1" smtClean="0"/>
              <a:t>peristiwa</a:t>
            </a:r>
            <a:r>
              <a:rPr lang="en-US" sz="3600" dirty="0" smtClean="0"/>
              <a:t>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kegiatan</a:t>
            </a:r>
            <a:r>
              <a:rPr lang="en-US" sz="3600" dirty="0" smtClean="0"/>
              <a:t> </a:t>
            </a:r>
            <a:r>
              <a:rPr lang="en-US" sz="3600" dirty="0" err="1" smtClean="0"/>
              <a:t>kenegaraan</a:t>
            </a:r>
            <a:r>
              <a:rPr lang="en-US" sz="3600" dirty="0" smtClean="0"/>
              <a:t> </a:t>
            </a:r>
            <a:r>
              <a:rPr lang="en-US" sz="3600" dirty="0" err="1" smtClean="0"/>
              <a:t>baik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 smtClean="0"/>
              <a:t>lisan</a:t>
            </a:r>
            <a:r>
              <a:rPr lang="en-US" sz="3600" dirty="0" smtClean="0"/>
              <a:t> </a:t>
            </a:r>
            <a:r>
              <a:rPr lang="en-US" sz="3600" dirty="0" err="1" smtClean="0"/>
              <a:t>maupun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 smtClean="0"/>
              <a:t>tulisan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sz="3500" dirty="0" err="1" smtClean="0"/>
              <a:t>Termasuk</a:t>
            </a:r>
            <a:r>
              <a:rPr lang="en-US" sz="3500" dirty="0" smtClean="0"/>
              <a:t> </a:t>
            </a:r>
            <a:r>
              <a:rPr lang="en-US" sz="3500" dirty="0" err="1" smtClean="0"/>
              <a:t>ke</a:t>
            </a:r>
            <a:r>
              <a:rPr lang="en-US" sz="3500" dirty="0" smtClean="0"/>
              <a:t> </a:t>
            </a:r>
            <a:r>
              <a:rPr lang="en-US" sz="3500" dirty="0" err="1" smtClean="0"/>
              <a:t>dalam</a:t>
            </a:r>
            <a:r>
              <a:rPr lang="en-US" sz="3500" dirty="0" smtClean="0"/>
              <a:t> </a:t>
            </a:r>
            <a:r>
              <a:rPr lang="en-US" sz="3500" dirty="0" err="1" smtClean="0"/>
              <a:t>kegiatan-kegiatan</a:t>
            </a:r>
            <a:r>
              <a:rPr lang="en-US" sz="3500" dirty="0" smtClean="0"/>
              <a:t> </a:t>
            </a:r>
            <a:r>
              <a:rPr lang="en-US" sz="3500" dirty="0" err="1" smtClean="0"/>
              <a:t>itu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r>
              <a:rPr lang="en-US" sz="3500" dirty="0" smtClean="0"/>
              <a:t> </a:t>
            </a:r>
            <a:r>
              <a:rPr lang="en-US" sz="3500" dirty="0" err="1" smtClean="0"/>
              <a:t>penulisan</a:t>
            </a:r>
            <a:r>
              <a:rPr lang="en-US" sz="3500" dirty="0" smtClean="0"/>
              <a:t> </a:t>
            </a:r>
            <a:r>
              <a:rPr lang="en-US" sz="3500" dirty="0" err="1" smtClean="0"/>
              <a:t>dokumen-dokumen</a:t>
            </a:r>
            <a:r>
              <a:rPr lang="en-US" sz="3500" dirty="0" smtClean="0"/>
              <a:t>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putusan-putusan</a:t>
            </a:r>
            <a:r>
              <a:rPr lang="en-US" sz="3500" dirty="0" smtClean="0"/>
              <a:t> </a:t>
            </a:r>
            <a:r>
              <a:rPr lang="en-US" sz="3500" dirty="0" err="1" smtClean="0"/>
              <a:t>serta</a:t>
            </a:r>
            <a:r>
              <a:rPr lang="en-US" sz="3500" dirty="0" smtClean="0"/>
              <a:t> </a:t>
            </a:r>
            <a:r>
              <a:rPr lang="en-US" sz="3500" dirty="0" err="1" smtClean="0"/>
              <a:t>surat-surat</a:t>
            </a:r>
            <a:r>
              <a:rPr lang="en-US" sz="3500" dirty="0" smtClean="0"/>
              <a:t> yang </a:t>
            </a:r>
            <a:r>
              <a:rPr lang="en-US" sz="3500" dirty="0" err="1" smtClean="0"/>
              <a:t>dikeluarkan</a:t>
            </a:r>
            <a:r>
              <a:rPr lang="en-US" sz="3500" dirty="0" smtClean="0"/>
              <a:t> </a:t>
            </a:r>
            <a:r>
              <a:rPr lang="en-US" sz="3500" dirty="0" err="1" smtClean="0"/>
              <a:t>oleh</a:t>
            </a:r>
            <a:r>
              <a:rPr lang="en-US" sz="3500" dirty="0" smtClean="0"/>
              <a:t> </a:t>
            </a:r>
            <a:r>
              <a:rPr lang="en-US" sz="3500" dirty="0" err="1" smtClean="0"/>
              <a:t>pemerintah</a:t>
            </a:r>
            <a:r>
              <a:rPr lang="en-US" sz="3500" dirty="0" smtClean="0"/>
              <a:t>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badan-badan</a:t>
            </a:r>
            <a:r>
              <a:rPr lang="en-US" sz="3500" dirty="0" smtClean="0"/>
              <a:t> </a:t>
            </a:r>
            <a:r>
              <a:rPr lang="en-US" sz="3500" dirty="0" err="1" smtClean="0"/>
              <a:t>kenegaraan</a:t>
            </a:r>
            <a:r>
              <a:rPr lang="en-US" sz="3500" dirty="0" smtClean="0"/>
              <a:t> </a:t>
            </a:r>
            <a:r>
              <a:rPr lang="en-US" sz="3500" dirty="0" err="1" smtClean="0"/>
              <a:t>lainnya</a:t>
            </a:r>
            <a:r>
              <a:rPr lang="en-US" sz="3500" dirty="0" smtClean="0"/>
              <a:t>, </a:t>
            </a:r>
            <a:r>
              <a:rPr lang="en-US" sz="3500" dirty="0" err="1" smtClean="0"/>
              <a:t>serta</a:t>
            </a:r>
            <a:r>
              <a:rPr lang="en-US" sz="3500" dirty="0" smtClean="0"/>
              <a:t> </a:t>
            </a:r>
            <a:r>
              <a:rPr lang="en-US" sz="3500" dirty="0" err="1" smtClean="0"/>
              <a:t>pidato-pidato</a:t>
            </a:r>
            <a:r>
              <a:rPr lang="en-US" sz="3500" dirty="0" smtClean="0"/>
              <a:t> </a:t>
            </a:r>
            <a:r>
              <a:rPr lang="en-US" sz="3500" dirty="0" err="1" smtClean="0"/>
              <a:t>kenegaraan</a:t>
            </a:r>
            <a:r>
              <a:rPr lang="en-US" sz="3500" dirty="0" smtClean="0"/>
              <a:t>.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d-ID" sz="3200" dirty="0" smtClean="0"/>
              <a:t>	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fungsinya</a:t>
            </a:r>
            <a:r>
              <a:rPr lang="en-US" sz="3200" dirty="0" smtClean="0"/>
              <a:t> yang </a:t>
            </a:r>
            <a:r>
              <a:rPr lang="en-US" sz="3200" dirty="0" err="1" smtClean="0"/>
              <a:t>ketiga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kedudukanya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,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perhubungan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kepentingan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perencanaan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pelaksanaan</a:t>
            </a:r>
            <a:r>
              <a:rPr lang="en-US" sz="3200" dirty="0" smtClean="0"/>
              <a:t> </a:t>
            </a:r>
            <a:r>
              <a:rPr lang="en-US" sz="3200" dirty="0" err="1" smtClean="0"/>
              <a:t>pembangunan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kepentingan</a:t>
            </a:r>
            <a:r>
              <a:rPr lang="en-US" sz="3200" dirty="0" smtClean="0"/>
              <a:t> </a:t>
            </a:r>
            <a:r>
              <a:rPr lang="en-US" sz="3200" dirty="0" err="1" smtClean="0"/>
              <a:t>pelaksanaan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kedua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kedudukannya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,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pengantar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lembaga-lembaga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mulai</a:t>
            </a:r>
            <a:r>
              <a:rPr lang="en-US" sz="3200" dirty="0" smtClean="0"/>
              <a:t> </a:t>
            </a:r>
            <a:r>
              <a:rPr lang="en-US" sz="3200" dirty="0" err="1" smtClean="0"/>
              <a:t>taman</a:t>
            </a:r>
            <a:r>
              <a:rPr lang="en-US" sz="3200" dirty="0" smtClean="0"/>
              <a:t> </a:t>
            </a:r>
            <a:r>
              <a:rPr lang="en-US" sz="3200" dirty="0" err="1" smtClean="0"/>
              <a:t>kanak-kanak</a:t>
            </a:r>
            <a:r>
              <a:rPr lang="en-US" sz="3200" dirty="0" smtClean="0"/>
              <a:t> </a:t>
            </a:r>
            <a:r>
              <a:rPr lang="en-US" sz="3200" dirty="0" err="1" smtClean="0"/>
              <a:t>sampai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perguruan</a:t>
            </a:r>
            <a:r>
              <a:rPr lang="en-US" sz="3200" dirty="0" smtClean="0"/>
              <a:t> </a:t>
            </a:r>
            <a:r>
              <a:rPr lang="en-US" sz="3200" dirty="0" err="1" smtClean="0"/>
              <a:t>tinggi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Indonesia.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Adobe Garamond Pro" panose="02020502060506020403" pitchFamily="18" charset="0"/>
              </a:rPr>
              <a:t>Kedudukan</a:t>
            </a:r>
            <a:r>
              <a:rPr lang="en-US" dirty="0" smtClean="0">
                <a:latin typeface="Adobe Garamond Pro" panose="02020502060506020403" pitchFamily="18" charset="0"/>
              </a:rPr>
              <a:t> </a:t>
            </a:r>
            <a:r>
              <a:rPr lang="en-US" dirty="0" err="1" smtClean="0">
                <a:latin typeface="Adobe Garamond Pro" panose="02020502060506020403" pitchFamily="18" charset="0"/>
              </a:rPr>
              <a:t>Bahasa</a:t>
            </a:r>
            <a:r>
              <a:rPr lang="en-US" dirty="0" smtClean="0">
                <a:latin typeface="Adobe Garamond Pro" panose="02020502060506020403" pitchFamily="18" charset="0"/>
              </a:rPr>
              <a:t> Indonesia</a:t>
            </a:r>
            <a:endParaRPr lang="en-US" dirty="0">
              <a:latin typeface="Adobe Garamond Pro" panose="02020502060506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Bahasa</a:t>
            </a:r>
            <a:r>
              <a:rPr lang="en-US" dirty="0" smtClean="0"/>
              <a:t> Indonesia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tercantum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ikrar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Pemuda</a:t>
            </a:r>
            <a:r>
              <a:rPr lang="en-US" dirty="0" smtClean="0"/>
              <a:t> 1928 yang </a:t>
            </a:r>
            <a:r>
              <a:rPr lang="en-US" dirty="0" err="1" smtClean="0"/>
              <a:t>berbunyi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putra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putri</a:t>
            </a:r>
            <a:r>
              <a:rPr lang="en-US" dirty="0" smtClean="0"/>
              <a:t> Indonesia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r>
              <a:rPr lang="en-US" dirty="0" smtClean="0"/>
              <a:t> Indonesia.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Kecuali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daerah-daerah</a:t>
            </a:r>
            <a:r>
              <a:rPr lang="en-US" sz="3600" dirty="0" smtClean="0"/>
              <a:t>, </a:t>
            </a:r>
            <a:r>
              <a:rPr lang="en-US" sz="3600" dirty="0" err="1" smtClean="0"/>
              <a:t>seperti</a:t>
            </a:r>
            <a:r>
              <a:rPr lang="en-US" sz="3600" dirty="0" smtClean="0"/>
              <a:t> </a:t>
            </a:r>
            <a:r>
              <a:rPr lang="en-US" sz="3600" dirty="0" err="1" smtClean="0"/>
              <a:t>daerah</a:t>
            </a:r>
            <a:r>
              <a:rPr lang="en-US" sz="3600" dirty="0" smtClean="0"/>
              <a:t> Aceh, </a:t>
            </a:r>
            <a:r>
              <a:rPr lang="en-US" sz="3600" dirty="0" err="1" smtClean="0"/>
              <a:t>Batak</a:t>
            </a:r>
            <a:r>
              <a:rPr lang="en-US" sz="3600" dirty="0" smtClean="0"/>
              <a:t>, </a:t>
            </a:r>
            <a:r>
              <a:rPr lang="en-US" sz="3600" dirty="0" err="1" smtClean="0"/>
              <a:t>Sunda</a:t>
            </a:r>
            <a:r>
              <a:rPr lang="en-US" sz="3600" dirty="0" smtClean="0"/>
              <a:t>, </a:t>
            </a:r>
            <a:r>
              <a:rPr lang="en-US" sz="3600" dirty="0" err="1" smtClean="0"/>
              <a:t>Jawa</a:t>
            </a:r>
            <a:r>
              <a:rPr lang="en-US" sz="3600" dirty="0" smtClean="0"/>
              <a:t>, Madura, Bali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Makasar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daerahnya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pengantar</a:t>
            </a:r>
            <a:r>
              <a:rPr lang="en-US" sz="3600" dirty="0" smtClean="0"/>
              <a:t> </a:t>
            </a:r>
            <a:r>
              <a:rPr lang="en-US" sz="3600" dirty="0" err="1" smtClean="0"/>
              <a:t>sampai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tahun</a:t>
            </a:r>
            <a:r>
              <a:rPr lang="en-US" sz="3600" dirty="0" smtClean="0"/>
              <a:t> </a:t>
            </a:r>
            <a:r>
              <a:rPr lang="en-US" sz="3600" dirty="0" err="1" smtClean="0"/>
              <a:t>ketiga</a:t>
            </a:r>
            <a:r>
              <a:rPr lang="en-US" sz="3600" dirty="0" smtClean="0"/>
              <a:t> </a:t>
            </a:r>
            <a:r>
              <a:rPr lang="en-US" sz="3600" dirty="0" err="1" smtClean="0"/>
              <a:t>pendidikan</a:t>
            </a:r>
            <a:r>
              <a:rPr lang="en-US" sz="3600" dirty="0" smtClean="0"/>
              <a:t> </a:t>
            </a:r>
            <a:r>
              <a:rPr lang="en-US" sz="3600" dirty="0" err="1" smtClean="0"/>
              <a:t>dasar</a:t>
            </a:r>
            <a:r>
              <a:rPr lang="en-US" sz="3600" dirty="0" smtClean="0"/>
              <a:t>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880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>Di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,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dipakai</a:t>
            </a:r>
            <a:r>
              <a:rPr lang="en-US" sz="3200" dirty="0" smtClean="0"/>
              <a:t> </a:t>
            </a:r>
            <a:r>
              <a:rPr lang="en-US" sz="3200" dirty="0" err="1" smtClean="0"/>
              <a:t>bukan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timbal-balik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luas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bukan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perhubungan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daerah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suku</a:t>
            </a:r>
            <a:r>
              <a:rPr lang="en-US" sz="3200" dirty="0" smtClean="0"/>
              <a:t>, </a:t>
            </a:r>
            <a:r>
              <a:rPr lang="en-US" sz="3200" dirty="0" err="1" smtClean="0"/>
              <a:t>melaikan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perhubungan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yang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latar</a:t>
            </a:r>
            <a:r>
              <a:rPr lang="en-US" sz="3200" dirty="0" smtClean="0"/>
              <a:t> </a:t>
            </a:r>
            <a:r>
              <a:rPr lang="en-US" sz="3200" dirty="0" err="1" smtClean="0"/>
              <a:t>belakang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r>
              <a:rPr lang="en-US" sz="3200" dirty="0" smtClean="0"/>
              <a:t> </a:t>
            </a:r>
            <a:r>
              <a:rPr lang="en-US" sz="3200" dirty="0" err="1" smtClean="0"/>
              <a:t>budaya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bahasanya</a:t>
            </a:r>
            <a:r>
              <a:rPr lang="en-US" sz="3200" dirty="0" smtClean="0"/>
              <a:t>.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Akhirnya</a:t>
            </a:r>
            <a:r>
              <a:rPr lang="en-US" sz="3600" dirty="0" smtClean="0"/>
              <a:t>,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kedudukannya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,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berfungsi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alat</a:t>
            </a:r>
            <a:r>
              <a:rPr lang="en-US" sz="3600" dirty="0" smtClean="0"/>
              <a:t> </a:t>
            </a:r>
            <a:r>
              <a:rPr lang="en-US" sz="3600" dirty="0" err="1" smtClean="0"/>
              <a:t>pengembangan</a:t>
            </a:r>
            <a:r>
              <a:rPr lang="en-US" sz="3600" dirty="0" smtClean="0"/>
              <a:t> </a:t>
            </a:r>
            <a:r>
              <a:rPr lang="en-US" sz="3600" dirty="0" err="1" smtClean="0"/>
              <a:t>kebudayaan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</a:t>
            </a:r>
            <a:r>
              <a:rPr lang="en-US" sz="3600" dirty="0" smtClean="0"/>
              <a:t>, </a:t>
            </a:r>
            <a:r>
              <a:rPr lang="en-US" sz="3600" dirty="0" err="1" smtClean="0"/>
              <a:t>ilmu</a:t>
            </a:r>
            <a:r>
              <a:rPr lang="en-US" sz="3600" dirty="0" smtClean="0"/>
              <a:t> </a:t>
            </a:r>
            <a:r>
              <a:rPr lang="en-US" sz="3600" dirty="0" err="1" smtClean="0"/>
              <a:t>pengetahuan</a:t>
            </a:r>
            <a:r>
              <a:rPr lang="en-US" sz="3600" dirty="0" smtClean="0"/>
              <a:t>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teknologi</a:t>
            </a:r>
            <a:r>
              <a:rPr lang="en-US" sz="3600" dirty="0" smtClean="0"/>
              <a:t>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3600" dirty="0" smtClean="0"/>
              <a:t>  </a:t>
            </a:r>
            <a:r>
              <a:rPr lang="en-US" sz="3600" dirty="0" smtClean="0"/>
              <a:t>Di</a:t>
            </a:r>
            <a:r>
              <a:rPr lang="id-ID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hubungan</a:t>
            </a:r>
            <a:r>
              <a:rPr lang="en-US" sz="3600" dirty="0" smtClean="0"/>
              <a:t> </a:t>
            </a:r>
            <a:r>
              <a:rPr lang="en-US" sz="3600" dirty="0" err="1" smtClean="0"/>
              <a:t>ini</a:t>
            </a:r>
            <a:r>
              <a:rPr lang="en-US" sz="3600" dirty="0" smtClean="0"/>
              <a:t>,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satu-satunya</a:t>
            </a:r>
            <a:r>
              <a:rPr lang="en-US" sz="3600" dirty="0" smtClean="0"/>
              <a:t> </a:t>
            </a:r>
            <a:r>
              <a:rPr lang="en-US" sz="3600" dirty="0" err="1" smtClean="0"/>
              <a:t>alat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memungkinkan</a:t>
            </a:r>
            <a:r>
              <a:rPr lang="en-US" sz="3600" dirty="0" smtClean="0"/>
              <a:t>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membina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mengembangkan</a:t>
            </a:r>
            <a:r>
              <a:rPr lang="en-US" sz="3600" dirty="0" smtClean="0"/>
              <a:t> </a:t>
            </a:r>
            <a:r>
              <a:rPr lang="en-US" sz="3600" dirty="0" err="1" smtClean="0"/>
              <a:t>kebudayaan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</a:t>
            </a:r>
            <a:r>
              <a:rPr lang="en-US" sz="3600" dirty="0" smtClean="0"/>
              <a:t> </a:t>
            </a:r>
            <a:r>
              <a:rPr lang="en-US" sz="3600" dirty="0" err="1" smtClean="0"/>
              <a:t>sedemikian</a:t>
            </a:r>
            <a:r>
              <a:rPr lang="en-US" sz="3600" dirty="0" smtClean="0"/>
              <a:t> </a:t>
            </a:r>
            <a:r>
              <a:rPr lang="en-US" sz="3600" dirty="0" err="1" smtClean="0"/>
              <a:t>rupa</a:t>
            </a:r>
            <a:r>
              <a:rPr lang="en-US" sz="3600" dirty="0" smtClean="0"/>
              <a:t> </a:t>
            </a:r>
            <a:r>
              <a:rPr lang="en-US" sz="3600" dirty="0" err="1" smtClean="0"/>
              <a:t>sehingga</a:t>
            </a:r>
            <a:r>
              <a:rPr lang="en-US" sz="3600" dirty="0" smtClean="0"/>
              <a:t> </a:t>
            </a:r>
            <a:r>
              <a:rPr lang="en-US" sz="3600" dirty="0" err="1" smtClean="0"/>
              <a:t>ia</a:t>
            </a:r>
            <a:r>
              <a:rPr lang="en-US" sz="3600" dirty="0" smtClean="0"/>
              <a:t> </a:t>
            </a:r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 smtClean="0"/>
              <a:t>identitas</a:t>
            </a:r>
            <a:r>
              <a:rPr lang="en-US" sz="3600" dirty="0" smtClean="0"/>
              <a:t> </a:t>
            </a:r>
            <a:r>
              <a:rPr lang="en-US" sz="3600" dirty="0" err="1" smtClean="0"/>
              <a:t>sendiri</a:t>
            </a:r>
            <a:r>
              <a:rPr lang="en-US" sz="3600" dirty="0" smtClean="0"/>
              <a:t>, yang </a:t>
            </a:r>
            <a:r>
              <a:rPr lang="en-US" sz="3600" dirty="0" err="1" smtClean="0"/>
              <a:t>membedakannya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kebudayaan</a:t>
            </a:r>
            <a:r>
              <a:rPr lang="en-US" sz="3600" dirty="0" smtClean="0"/>
              <a:t> </a:t>
            </a:r>
            <a:r>
              <a:rPr lang="en-US" sz="3600" dirty="0" err="1" smtClean="0"/>
              <a:t>daerah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d-ID" sz="6000" dirty="0" smtClean="0"/>
              <a:t>KEKUATAN HUKUM BAHASA INDONESIA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2443309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1. Pasal 26 bahwa, “bahasa Indonesia adalah bahasa wajib yang digunakan dalam peraturan</a:t>
            </a:r>
          </a:p>
          <a:p>
            <a:r>
              <a:rPr lang="id-ID" dirty="0"/>
              <a:t>perundang-undangan.”</a:t>
            </a:r>
          </a:p>
          <a:p>
            <a:r>
              <a:rPr lang="id-ID" dirty="0"/>
              <a:t>2. Pasal 27 bahwa, “bahasa Indonesia wajib digunakan dalam dokumen resmi negara.”</a:t>
            </a:r>
          </a:p>
          <a:p>
            <a:r>
              <a:rPr lang="id-ID" dirty="0"/>
              <a:t>3. Pasal 28 bahwa, “bahasa Indonesia wajib digunakan dalam pidato resmi Presiden, Wakil</a:t>
            </a:r>
          </a:p>
          <a:p>
            <a:r>
              <a:rPr lang="id-ID" dirty="0"/>
              <a:t>Presiden, dan pejabat negara lain yang disampaikan di dalam atau di luar negeri.”</a:t>
            </a:r>
          </a:p>
        </p:txBody>
      </p:sp>
    </p:spTree>
    <p:extLst>
      <p:ext uri="{BB962C8B-B14F-4D97-AF65-F5344CB8AC3E}">
        <p14:creationId xmlns:p14="http://schemas.microsoft.com/office/powerpoint/2010/main" val="2566576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dirty="0"/>
              <a:t>4. Pada pasal 29 bahwa,“1. Bahasa Indonesia wajib digunakan sebagai bahasa pengantar</a:t>
            </a:r>
          </a:p>
          <a:p>
            <a:pPr marL="0" indent="0">
              <a:buNone/>
            </a:pPr>
            <a:r>
              <a:rPr lang="id-ID" dirty="0"/>
              <a:t>pendidikan nasional.2. Bahasa pengantar sebagaimana dimaksud pada ayat 1 “dapat</a:t>
            </a:r>
          </a:p>
          <a:p>
            <a:pPr marL="0" indent="0">
              <a:buNone/>
            </a:pPr>
            <a:r>
              <a:rPr lang="id-ID" dirty="0"/>
              <a:t>menggunakan bahasa asing untuk tujuan yang mendukung kemampuan bahasa asing</a:t>
            </a:r>
          </a:p>
          <a:p>
            <a:pPr marL="0" indent="0">
              <a:buNone/>
            </a:pPr>
            <a:r>
              <a:rPr lang="id-ID" dirty="0"/>
              <a:t>peserta didik.3. Penggunaan bahasa Indonesia sebagaimana dimaksud pada ayat 1 “ tidak</a:t>
            </a:r>
          </a:p>
          <a:p>
            <a:pPr marL="0" indent="0">
              <a:buNone/>
            </a:pPr>
            <a:r>
              <a:rPr lang="id-ID" dirty="0"/>
              <a:t>berlaku untuk satuan pendidikan asing atau satuan pendidikan khusus yang mendidik</a:t>
            </a:r>
          </a:p>
          <a:p>
            <a:pPr marL="0" indent="0">
              <a:buNone/>
            </a:pPr>
            <a:r>
              <a:rPr lang="id-ID" dirty="0"/>
              <a:t>warga negara asing. Pada saat ini, peraturan penggunaan bahasa indonesia sebagai</a:t>
            </a:r>
          </a:p>
          <a:p>
            <a:pPr marL="0" indent="0">
              <a:buNone/>
            </a:pPr>
            <a:r>
              <a:rPr lang="id-ID" dirty="0"/>
              <a:t>pengantar pendidikan sudah dilaksanakan oleh semua pengajar. Pada Pasal ini juga</a:t>
            </a:r>
          </a:p>
          <a:p>
            <a:pPr marL="0" indent="0">
              <a:buNone/>
            </a:pPr>
            <a:r>
              <a:rPr lang="id-ID" dirty="0"/>
              <a:t>dituntut dalam pendidikan menggunakan bahasa khusus seperti bahasa daerah sebagai</a:t>
            </a:r>
          </a:p>
          <a:p>
            <a:pPr marL="0" indent="0">
              <a:buNone/>
            </a:pPr>
            <a:r>
              <a:rPr lang="id-ID" dirty="0"/>
              <a:t>bentuk pelestarian kebudayaan yang akan kaya bahasa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/>
              <a:t>5. Pasal 35 yang berbunyi :</a:t>
            </a:r>
          </a:p>
          <a:p>
            <a:pPr marL="0" indent="0">
              <a:buNone/>
            </a:pPr>
            <a:r>
              <a:rPr lang="id-ID" dirty="0"/>
              <a:t>1. Bahasa indonesia wajib digunakan dalam Penulisan Karya Ilmiah dan Publikasi</a:t>
            </a:r>
          </a:p>
          <a:p>
            <a:pPr marL="0" indent="0">
              <a:buNone/>
            </a:pPr>
            <a:r>
              <a:rPr lang="id-ID" dirty="0"/>
              <a:t>Karya Ilmiah di indonesia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/>
              <a:t>Tujuan dari pasal diatas untuk menunjukan bahwa bahasa indonesia telah mampu sebagai alat</a:t>
            </a:r>
          </a:p>
          <a:p>
            <a:pPr marL="0" indent="0">
              <a:buNone/>
            </a:pPr>
            <a:r>
              <a:rPr lang="id-ID" dirty="0"/>
              <a:t>penyampaian IPTEK dan sekaligus menepis anggapan bahwa bahasa indonesia belum mampu</a:t>
            </a:r>
          </a:p>
          <a:p>
            <a:pPr marL="0" indent="0">
              <a:buNone/>
            </a:pPr>
            <a:r>
              <a:rPr lang="id-ID" dirty="0"/>
              <a:t>mewadahi konsep-konsep IPTEK.</a:t>
            </a:r>
          </a:p>
        </p:txBody>
      </p:sp>
    </p:spTree>
    <p:extLst>
      <p:ext uri="{BB962C8B-B14F-4D97-AF65-F5344CB8AC3E}">
        <p14:creationId xmlns:p14="http://schemas.microsoft.com/office/powerpoint/2010/main" val="129302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Indonesia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; </a:t>
            </a:r>
            <a:r>
              <a:rPr lang="en-US" dirty="0" err="1" smtClean="0"/>
              <a:t>kedudukannya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bahasa-bahasa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1945 </a:t>
            </a:r>
            <a:r>
              <a:rPr lang="en-US" dirty="0" err="1" smtClean="0"/>
              <a:t>tercantum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(</a:t>
            </a:r>
            <a:r>
              <a:rPr lang="en-US" dirty="0" err="1" smtClean="0"/>
              <a:t>Bab</a:t>
            </a:r>
            <a:r>
              <a:rPr lang="en-US" dirty="0" smtClean="0"/>
              <a:t> XV, </a:t>
            </a:r>
            <a:r>
              <a:rPr lang="en-US" dirty="0" err="1" smtClean="0"/>
              <a:t>pasal</a:t>
            </a:r>
            <a:r>
              <a:rPr lang="en-US" dirty="0" smtClean="0"/>
              <a:t> 36 )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Indonesia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Indonesia.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None/>
              <a:tabLst>
                <a:tab pos="561975" algn="l"/>
              </a:tabLst>
            </a:pPr>
            <a:r>
              <a:rPr lang="en-US" dirty="0" smtClean="0"/>
              <a:t>	</a:t>
            </a:r>
            <a:r>
              <a:rPr lang="id-ID" dirty="0" smtClean="0"/>
              <a:t>  	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	Indonesia.</a:t>
            </a:r>
          </a:p>
          <a:p>
            <a:pPr marL="273050" indent="79375" algn="just">
              <a:lnSpc>
                <a:spcPct val="150000"/>
              </a:lnSpc>
              <a:buNone/>
              <a:tabLst>
                <a:tab pos="679450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r>
              <a:rPr lang="en-US" dirty="0" smtClean="0"/>
              <a:t> Indonesia </a:t>
            </a:r>
            <a:r>
              <a:rPr lang="en-US" dirty="0" err="1" smtClean="0"/>
              <a:t>berkedudukan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	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Pemuda</a:t>
            </a:r>
            <a:r>
              <a:rPr lang="en-US" dirty="0" smtClean="0"/>
              <a:t> 1928;		</a:t>
            </a:r>
          </a:p>
          <a:p>
            <a:pPr marL="679450" indent="-327025" algn="just">
              <a:lnSpc>
                <a:spcPct val="150000"/>
              </a:lnSpc>
              <a:buNone/>
              <a:tabLst>
                <a:tab pos="679450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r>
              <a:rPr lang="en-US" dirty="0" smtClean="0"/>
              <a:t> Indonesia </a:t>
            </a:r>
            <a:r>
              <a:rPr lang="en-US" dirty="0" err="1" smtClean="0"/>
              <a:t>berkedudukan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	</a:t>
            </a:r>
            <a:r>
              <a:rPr lang="en-US" dirty="0" err="1" smtClean="0"/>
              <a:t>Dasar</a:t>
            </a:r>
            <a:r>
              <a:rPr lang="en-US" dirty="0" smtClean="0"/>
              <a:t> 1945.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>
                <a:solidFill>
                  <a:schemeClr val="tx2"/>
                </a:solidFill>
                <a:latin typeface="Adobe Garamond Pro" panose="02020502060506020403" pitchFamily="18" charset="0"/>
              </a:rPr>
              <a:t>FUNGSI BAHASA INDONESIA </a:t>
            </a:r>
            <a:endParaRPr lang="en-US" sz="7200" dirty="0">
              <a:solidFill>
                <a:schemeClr val="tx2"/>
              </a:solidFill>
              <a:latin typeface="Adobe Garamond Pro" panose="0202050206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1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3600" dirty="0" smtClean="0"/>
              <a:t>Di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kedudukannya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</a:t>
            </a:r>
            <a:r>
              <a:rPr lang="en-US" sz="3600" dirty="0" smtClean="0"/>
              <a:t>, </a:t>
            </a:r>
            <a:r>
              <a:rPr lang="en-US" sz="3600" dirty="0" err="1" smtClean="0"/>
              <a:t>bahasa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berfungsi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endParaRPr lang="en-US" sz="3600" dirty="0" smtClean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600" dirty="0" err="1" smtClean="0"/>
              <a:t>Lambang</a:t>
            </a:r>
            <a:r>
              <a:rPr lang="en-US" sz="3600" dirty="0" smtClean="0"/>
              <a:t> </a:t>
            </a:r>
            <a:r>
              <a:rPr lang="en-US" sz="3600" dirty="0" err="1" smtClean="0"/>
              <a:t>kebanggaan</a:t>
            </a:r>
            <a:r>
              <a:rPr lang="en-US" sz="3600" dirty="0" smtClean="0"/>
              <a:t> </a:t>
            </a:r>
            <a:r>
              <a:rPr lang="en-US" sz="3600" dirty="0" err="1" smtClean="0"/>
              <a:t>kebangsaan</a:t>
            </a:r>
            <a:endParaRPr lang="en-US" sz="3600" dirty="0" smtClean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600" dirty="0" err="1" smtClean="0"/>
              <a:t>Lambang</a:t>
            </a:r>
            <a:r>
              <a:rPr lang="en-US" sz="3600" dirty="0" smtClean="0"/>
              <a:t> </a:t>
            </a:r>
            <a:r>
              <a:rPr lang="en-US" sz="3600" dirty="0" err="1" smtClean="0"/>
              <a:t>identitas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120"/>
          </a:xfrm>
        </p:spPr>
        <p:txBody>
          <a:bodyPr>
            <a:normAutofit/>
          </a:bodyPr>
          <a:lstStyle/>
          <a:p>
            <a:pPr marL="234950" indent="-234950" algn="just">
              <a:tabLst>
                <a:tab pos="796925" algn="l"/>
              </a:tabLst>
            </a:pPr>
            <a:r>
              <a:rPr lang="en-US" sz="3600" dirty="0" smtClean="0"/>
              <a:t>3.	</a:t>
            </a:r>
            <a:r>
              <a:rPr lang="en-US" sz="3600" dirty="0" err="1" smtClean="0"/>
              <a:t>alat</a:t>
            </a:r>
            <a:r>
              <a:rPr lang="en-US" sz="3600" dirty="0" smtClean="0"/>
              <a:t> </a:t>
            </a:r>
            <a:r>
              <a:rPr lang="en-US" sz="3600" dirty="0" err="1" smtClean="0"/>
              <a:t>perhubungan</a:t>
            </a:r>
            <a:r>
              <a:rPr lang="en-US" sz="3600" dirty="0" smtClean="0"/>
              <a:t> </a:t>
            </a:r>
            <a:r>
              <a:rPr lang="en-US" sz="3600" dirty="0" err="1" smtClean="0"/>
              <a:t>antarwarga</a:t>
            </a:r>
            <a:r>
              <a:rPr lang="en-US" sz="3600" dirty="0" smtClean="0"/>
              <a:t>, </a:t>
            </a:r>
            <a:r>
              <a:rPr lang="en-US" sz="3600" dirty="0" err="1" smtClean="0"/>
              <a:t>antar</a:t>
            </a:r>
            <a:r>
              <a:rPr lang="en-US" sz="3600" dirty="0" smtClean="0"/>
              <a:t> 	</a:t>
            </a:r>
            <a:r>
              <a:rPr lang="en-US" sz="3600" dirty="0" err="1" smtClean="0"/>
              <a:t>daerah</a:t>
            </a:r>
            <a:r>
              <a:rPr lang="en-US" sz="3600" dirty="0" smtClean="0"/>
              <a:t>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antar</a:t>
            </a:r>
            <a:r>
              <a:rPr lang="en-US" sz="3600" dirty="0" smtClean="0"/>
              <a:t> </a:t>
            </a:r>
            <a:r>
              <a:rPr lang="en-US" sz="3600" dirty="0" err="1" smtClean="0"/>
              <a:t>budaya</a:t>
            </a:r>
            <a:r>
              <a:rPr lang="en-US" sz="3600" dirty="0" smtClean="0"/>
              <a:t> </a:t>
            </a:r>
          </a:p>
          <a:p>
            <a:pPr algn="just">
              <a:tabLst>
                <a:tab pos="796925" algn="l"/>
              </a:tabLst>
            </a:pPr>
            <a:r>
              <a:rPr lang="en-US" sz="3600" dirty="0" smtClean="0"/>
              <a:t>4.	</a:t>
            </a:r>
            <a:r>
              <a:rPr lang="en-US" sz="3600" dirty="0" err="1" smtClean="0"/>
              <a:t>alat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mempersatukan</a:t>
            </a:r>
            <a:r>
              <a:rPr lang="en-US" sz="3600" dirty="0" smtClean="0"/>
              <a:t> 	</a:t>
            </a:r>
            <a:r>
              <a:rPr lang="en-US" sz="3600" dirty="0" err="1" smtClean="0"/>
              <a:t>berbagai</a:t>
            </a:r>
            <a:r>
              <a:rPr lang="en-US" sz="3600" dirty="0" smtClean="0"/>
              <a:t> </a:t>
            </a:r>
            <a:r>
              <a:rPr lang="en-US" sz="3600" dirty="0" err="1" smtClean="0"/>
              <a:t>suku</a:t>
            </a:r>
            <a:r>
              <a:rPr lang="en-US" sz="3600" dirty="0" smtClean="0"/>
              <a:t> </a:t>
            </a:r>
            <a:r>
              <a:rPr lang="en-US" sz="3600" dirty="0" err="1" smtClean="0"/>
              <a:t>bangsa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	</a:t>
            </a:r>
            <a:r>
              <a:rPr lang="en-US" sz="3600" dirty="0" err="1" smtClean="0"/>
              <a:t>latar</a:t>
            </a:r>
            <a:r>
              <a:rPr lang="en-US" sz="3600" dirty="0" smtClean="0"/>
              <a:t> </a:t>
            </a:r>
            <a:r>
              <a:rPr lang="en-US" sz="3600" dirty="0" err="1" smtClean="0"/>
              <a:t>belakang</a:t>
            </a:r>
            <a:r>
              <a:rPr lang="en-US" sz="3600" dirty="0" smtClean="0"/>
              <a:t> </a:t>
            </a:r>
            <a:r>
              <a:rPr lang="en-US" sz="3600" dirty="0" err="1" smtClean="0"/>
              <a:t>sosial</a:t>
            </a:r>
            <a:r>
              <a:rPr lang="en-US" sz="3600" dirty="0" smtClean="0"/>
              <a:t> </a:t>
            </a:r>
            <a:r>
              <a:rPr lang="en-US" sz="3600" dirty="0" err="1" smtClean="0"/>
              <a:t>budaya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	</a:t>
            </a:r>
            <a:r>
              <a:rPr lang="en-US" sz="3600" dirty="0" err="1" smtClean="0"/>
              <a:t>bahasanya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	</a:t>
            </a:r>
            <a:r>
              <a:rPr lang="en-US" sz="3600" dirty="0" err="1" smtClean="0"/>
              <a:t>kesatuan</a:t>
            </a:r>
            <a:r>
              <a:rPr lang="en-US" sz="3600" dirty="0" smtClean="0"/>
              <a:t> </a:t>
            </a:r>
            <a:r>
              <a:rPr lang="en-US" sz="3600" dirty="0" err="1" smtClean="0"/>
              <a:t>kebangsaan</a:t>
            </a:r>
            <a:r>
              <a:rPr lang="en-US" sz="3600" dirty="0" smtClean="0"/>
              <a:t> Indonesia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en-US" sz="3300" dirty="0" err="1" smtClean="0"/>
              <a:t>Sebagai</a:t>
            </a:r>
            <a:r>
              <a:rPr lang="en-US" sz="3300" dirty="0" smtClean="0"/>
              <a:t> </a:t>
            </a:r>
            <a:r>
              <a:rPr lang="en-US" sz="3300" dirty="0" err="1" smtClean="0"/>
              <a:t>lambang</a:t>
            </a:r>
            <a:r>
              <a:rPr lang="en-US" sz="3300" dirty="0" smtClean="0"/>
              <a:t> </a:t>
            </a:r>
            <a:r>
              <a:rPr lang="en-US" sz="3300" dirty="0" err="1" smtClean="0"/>
              <a:t>kebanggaan</a:t>
            </a:r>
            <a:r>
              <a:rPr lang="en-US" sz="3300" dirty="0" smtClean="0"/>
              <a:t> </a:t>
            </a:r>
            <a:r>
              <a:rPr lang="en-US" sz="3300" dirty="0" err="1" smtClean="0"/>
              <a:t>kebangsaan</a:t>
            </a:r>
            <a:r>
              <a:rPr lang="en-US" sz="3300" dirty="0" smtClean="0"/>
              <a:t>, </a:t>
            </a:r>
            <a:r>
              <a:rPr lang="en-US" sz="3300" dirty="0" err="1" smtClean="0"/>
              <a:t>bahasa</a:t>
            </a:r>
            <a:r>
              <a:rPr lang="en-US" sz="3300" dirty="0" smtClean="0"/>
              <a:t> Indonesia </a:t>
            </a:r>
            <a:r>
              <a:rPr lang="en-US" sz="3300" dirty="0" err="1" smtClean="0"/>
              <a:t>mencerminkan</a:t>
            </a:r>
            <a:r>
              <a:rPr lang="en-US" sz="3300" dirty="0" smtClean="0"/>
              <a:t> </a:t>
            </a:r>
            <a:r>
              <a:rPr lang="en-US" sz="3300" dirty="0" err="1" smtClean="0"/>
              <a:t>nilai-nilai</a:t>
            </a:r>
            <a:r>
              <a:rPr lang="en-US" sz="3300" dirty="0" smtClean="0"/>
              <a:t> </a:t>
            </a:r>
            <a:r>
              <a:rPr lang="en-US" sz="3300" dirty="0" err="1" smtClean="0"/>
              <a:t>sosial</a:t>
            </a:r>
            <a:r>
              <a:rPr lang="en-US" sz="3300" dirty="0" smtClean="0"/>
              <a:t> </a:t>
            </a:r>
            <a:r>
              <a:rPr lang="en-US" sz="3300" dirty="0" err="1" smtClean="0"/>
              <a:t>budaya</a:t>
            </a:r>
            <a:r>
              <a:rPr lang="en-US" sz="3300" dirty="0" smtClean="0"/>
              <a:t> yang </a:t>
            </a:r>
            <a:r>
              <a:rPr lang="en-US" sz="3300" dirty="0" err="1" smtClean="0"/>
              <a:t>mendasari</a:t>
            </a:r>
            <a:r>
              <a:rPr lang="en-US" sz="3300" dirty="0" smtClean="0"/>
              <a:t> rasa </a:t>
            </a:r>
            <a:r>
              <a:rPr lang="en-US" sz="3300" dirty="0" err="1" smtClean="0"/>
              <a:t>kebangsaan</a:t>
            </a:r>
            <a:r>
              <a:rPr lang="en-US" sz="3300" dirty="0" smtClean="0"/>
              <a:t> </a:t>
            </a:r>
            <a:r>
              <a:rPr lang="en-US" sz="3300" dirty="0" err="1" smtClean="0"/>
              <a:t>kita</a:t>
            </a:r>
            <a:r>
              <a:rPr lang="en-US" sz="3300" dirty="0" smtClean="0"/>
              <a:t>.</a:t>
            </a:r>
          </a:p>
          <a:p>
            <a:pPr algn="just">
              <a:buNone/>
            </a:pPr>
            <a:r>
              <a:rPr lang="id-ID" sz="3300" dirty="0" smtClean="0"/>
              <a:t>	</a:t>
            </a:r>
            <a:r>
              <a:rPr lang="en-US" sz="3300" dirty="0" err="1" smtClean="0"/>
              <a:t>Atas</a:t>
            </a:r>
            <a:r>
              <a:rPr lang="en-US" sz="3300" dirty="0" smtClean="0"/>
              <a:t> </a:t>
            </a:r>
            <a:r>
              <a:rPr lang="en-US" sz="3300" dirty="0" err="1" smtClean="0"/>
              <a:t>dasar</a:t>
            </a:r>
            <a:r>
              <a:rPr lang="en-US" sz="3300" dirty="0" smtClean="0"/>
              <a:t> </a:t>
            </a:r>
            <a:r>
              <a:rPr lang="en-US" sz="3300" dirty="0" err="1" smtClean="0"/>
              <a:t>kebanggaan</a:t>
            </a:r>
            <a:r>
              <a:rPr lang="en-US" sz="3300" dirty="0" smtClean="0"/>
              <a:t> </a:t>
            </a:r>
            <a:r>
              <a:rPr lang="en-US" sz="3300" dirty="0" err="1" smtClean="0"/>
              <a:t>ini</a:t>
            </a:r>
            <a:r>
              <a:rPr lang="en-US" sz="3300" dirty="0" smtClean="0"/>
              <a:t>, </a:t>
            </a:r>
            <a:r>
              <a:rPr lang="en-US" sz="3300" dirty="0" err="1" smtClean="0"/>
              <a:t>bahasa</a:t>
            </a:r>
            <a:r>
              <a:rPr lang="en-US" sz="3300" dirty="0" smtClean="0"/>
              <a:t> Indonesia </a:t>
            </a:r>
            <a:r>
              <a:rPr lang="en-US" sz="3300" dirty="0" err="1" smtClean="0"/>
              <a:t>kita</a:t>
            </a:r>
            <a:r>
              <a:rPr lang="en-US" sz="3300" dirty="0" smtClean="0"/>
              <a:t> </a:t>
            </a:r>
            <a:r>
              <a:rPr lang="en-US" sz="3300" dirty="0" err="1" smtClean="0"/>
              <a:t>pelihara</a:t>
            </a:r>
            <a:r>
              <a:rPr lang="en-US" sz="3300" dirty="0" smtClean="0"/>
              <a:t> </a:t>
            </a:r>
            <a:r>
              <a:rPr lang="en-US" sz="3300" dirty="0" err="1" smtClean="0"/>
              <a:t>dan</a:t>
            </a:r>
            <a:r>
              <a:rPr lang="en-US" sz="3300" dirty="0" smtClean="0"/>
              <a:t> </a:t>
            </a:r>
            <a:r>
              <a:rPr lang="en-US" sz="3300" dirty="0" err="1" smtClean="0"/>
              <a:t>kita</a:t>
            </a:r>
            <a:r>
              <a:rPr lang="en-US" sz="3300" dirty="0" smtClean="0"/>
              <a:t> </a:t>
            </a:r>
            <a:r>
              <a:rPr lang="en-US" sz="3300" dirty="0" err="1" smtClean="0"/>
              <a:t>kembangkan</a:t>
            </a:r>
            <a:r>
              <a:rPr lang="en-US" sz="3300" dirty="0" smtClean="0"/>
              <a:t> </a:t>
            </a:r>
            <a:r>
              <a:rPr lang="en-US" sz="3300" dirty="0" err="1" smtClean="0"/>
              <a:t>serta</a:t>
            </a:r>
            <a:r>
              <a:rPr lang="en-US" sz="3300" dirty="0" smtClean="0"/>
              <a:t> rasa </a:t>
            </a:r>
            <a:r>
              <a:rPr lang="en-US" sz="3300" dirty="0" err="1" smtClean="0"/>
              <a:t>kebanggaan</a:t>
            </a:r>
            <a:r>
              <a:rPr lang="en-US" sz="3300" dirty="0" smtClean="0"/>
              <a:t> </a:t>
            </a:r>
            <a:r>
              <a:rPr lang="en-US" sz="3300" dirty="0" err="1" smtClean="0"/>
              <a:t>pemakainya</a:t>
            </a:r>
            <a:r>
              <a:rPr lang="en-US" sz="3300" dirty="0" smtClean="0"/>
              <a:t> </a:t>
            </a:r>
            <a:r>
              <a:rPr lang="en-US" sz="3300" dirty="0" err="1" smtClean="0"/>
              <a:t>senantiasa</a:t>
            </a:r>
            <a:r>
              <a:rPr lang="en-US" sz="3300" dirty="0" smtClean="0"/>
              <a:t> </a:t>
            </a:r>
            <a:r>
              <a:rPr lang="en-US" sz="3300" dirty="0" err="1" smtClean="0"/>
              <a:t>kita</a:t>
            </a:r>
            <a:r>
              <a:rPr lang="en-US" sz="3300" dirty="0" smtClean="0"/>
              <a:t> </a:t>
            </a:r>
            <a:r>
              <a:rPr lang="en-US" sz="3300" dirty="0" err="1" smtClean="0"/>
              <a:t>bina</a:t>
            </a:r>
            <a:r>
              <a:rPr lang="en-US" sz="3300" dirty="0" smtClean="0"/>
              <a:t>.</a:t>
            </a:r>
            <a:endParaRPr 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880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lambang</a:t>
            </a:r>
            <a:r>
              <a:rPr lang="en-US" sz="3200" dirty="0" smtClean="0"/>
              <a:t> </a:t>
            </a:r>
            <a:r>
              <a:rPr lang="en-US" sz="3200" dirty="0" err="1" smtClean="0"/>
              <a:t>identitas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,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kita</a:t>
            </a:r>
            <a:r>
              <a:rPr lang="en-US" sz="3200" dirty="0" smtClean="0"/>
              <a:t> </a:t>
            </a:r>
            <a:r>
              <a:rPr lang="en-US" sz="3200" dirty="0" err="1" smtClean="0"/>
              <a:t>junjung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samping</a:t>
            </a:r>
            <a:r>
              <a:rPr lang="en-US" sz="3200" dirty="0" smtClean="0"/>
              <a:t> </a:t>
            </a:r>
            <a:r>
              <a:rPr lang="en-US" sz="3200" dirty="0" err="1" smtClean="0"/>
              <a:t>bendera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lambang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.</a:t>
            </a:r>
          </a:p>
          <a:p>
            <a:pPr algn="just">
              <a:buNone/>
            </a:pPr>
            <a:r>
              <a:rPr lang="id-ID" sz="3200" dirty="0" smtClean="0"/>
              <a:t>	</a:t>
            </a:r>
            <a:r>
              <a:rPr lang="en-US" sz="3200" dirty="0" smtClean="0"/>
              <a:t>Di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melaksanakan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tentulah</a:t>
            </a:r>
            <a:r>
              <a:rPr lang="en-US" sz="3200" dirty="0" smtClean="0"/>
              <a:t>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identitasnya</a:t>
            </a:r>
            <a:r>
              <a:rPr lang="en-US" sz="3200" dirty="0" smtClean="0"/>
              <a:t> </a:t>
            </a:r>
            <a:r>
              <a:rPr lang="en-US" sz="3200" dirty="0" err="1" smtClean="0"/>
              <a:t>sendiri</a:t>
            </a:r>
            <a:r>
              <a:rPr lang="en-US" sz="3200" dirty="0" smtClean="0"/>
              <a:t> pula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ia</a:t>
            </a:r>
            <a:r>
              <a:rPr lang="en-US" sz="3200" dirty="0" smtClean="0"/>
              <a:t> </a:t>
            </a:r>
            <a:r>
              <a:rPr lang="en-US" sz="3200" dirty="0" err="1" smtClean="0"/>
              <a:t>serasi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lambang</a:t>
            </a:r>
            <a:r>
              <a:rPr lang="en-US" sz="3200" dirty="0" smtClean="0"/>
              <a:t> </a:t>
            </a:r>
            <a:r>
              <a:rPr lang="en-US" sz="3200" dirty="0" err="1" smtClean="0"/>
              <a:t>kebangsaan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684</Words>
  <Application>Microsoft Office PowerPoint</Application>
  <PresentationFormat>On-screen Show (4:3)</PresentationFormat>
  <Paragraphs>61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Adobe Garamond Pro</vt:lpstr>
      <vt:lpstr>Calibri</vt:lpstr>
      <vt:lpstr>Constantia</vt:lpstr>
      <vt:lpstr>Wingdings 2</vt:lpstr>
      <vt:lpstr>Flow</vt:lpstr>
      <vt:lpstr>PowerPoint Presentation</vt:lpstr>
      <vt:lpstr>Kedudukan Bahasa Indonesia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KEKUATAN HUKUM BAHASA INDONESIA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8</cp:lastModifiedBy>
  <cp:revision>18</cp:revision>
  <dcterms:created xsi:type="dcterms:W3CDTF">2011-10-15T09:22:29Z</dcterms:created>
  <dcterms:modified xsi:type="dcterms:W3CDTF">2020-08-18T15:49:57Z</dcterms:modified>
</cp:coreProperties>
</file>