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9"/>
  </p:notesMasterIdLst>
  <p:sldIdLst>
    <p:sldId id="256" r:id="rId3"/>
    <p:sldId id="264" r:id="rId4"/>
    <p:sldId id="260" r:id="rId5"/>
    <p:sldId id="267" r:id="rId6"/>
    <p:sldId id="269" r:id="rId7"/>
    <p:sldId id="262" r:id="rId8"/>
    <p:sldId id="268" r:id="rId9"/>
    <p:sldId id="270" r:id="rId10"/>
    <p:sldId id="265" r:id="rId11"/>
    <p:sldId id="266" r:id="rId12"/>
    <p:sldId id="272" r:id="rId13"/>
    <p:sldId id="275" r:id="rId14"/>
    <p:sldId id="273" r:id="rId15"/>
    <p:sldId id="261" r:id="rId16"/>
    <p:sldId id="271" r:id="rId17"/>
    <p:sldId id="276" r:id="rId18"/>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8" d="100"/>
          <a:sy n="138" d="100"/>
        </p:scale>
        <p:origin x="126"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834CE2-6B3A-47E4-9532-DD18762B56C3}" type="doc">
      <dgm:prSet loTypeId="urn:microsoft.com/office/officeart/2005/8/layout/hierarchy2" loCatId="hierarchy" qsTypeId="urn:microsoft.com/office/officeart/2005/8/quickstyle/simple5" qsCatId="simple" csTypeId="urn:microsoft.com/office/officeart/2005/8/colors/accent2_3" csCatId="accent2" phldr="1"/>
      <dgm:spPr/>
      <dgm:t>
        <a:bodyPr/>
        <a:lstStyle/>
        <a:p>
          <a:endParaRPr lang="id-ID"/>
        </a:p>
      </dgm:t>
    </dgm:pt>
    <dgm:pt modelId="{0D576C81-32B0-4A70-9506-BCB17CD3A8A9}">
      <dgm:prSet phldrT="[Text]"/>
      <dgm:spPr/>
      <dgm:t>
        <a:bodyPr/>
        <a:lstStyle/>
        <a:p>
          <a:r>
            <a:rPr lang="id-ID" dirty="0" smtClean="0"/>
            <a:t>Pengertian HAK</a:t>
          </a:r>
          <a:endParaRPr lang="id-ID" dirty="0"/>
        </a:p>
      </dgm:t>
    </dgm:pt>
    <dgm:pt modelId="{56F6C920-990F-4C4E-A325-92A810669F2E}" type="parTrans" cxnId="{B0FE02DD-CCA0-43B4-9E6A-A8706BA1BA21}">
      <dgm:prSet/>
      <dgm:spPr/>
      <dgm:t>
        <a:bodyPr/>
        <a:lstStyle/>
        <a:p>
          <a:endParaRPr lang="id-ID"/>
        </a:p>
      </dgm:t>
    </dgm:pt>
    <dgm:pt modelId="{DA10EBA8-95F3-484A-BEAB-7DD5AA3A0FEA}" type="sibTrans" cxnId="{B0FE02DD-CCA0-43B4-9E6A-A8706BA1BA21}">
      <dgm:prSet/>
      <dgm:spPr/>
      <dgm:t>
        <a:bodyPr/>
        <a:lstStyle/>
        <a:p>
          <a:endParaRPr lang="id-ID"/>
        </a:p>
      </dgm:t>
    </dgm:pt>
    <dgm:pt modelId="{85920113-544D-4EB9-9C36-22FAD5AB255E}">
      <dgm:prSet phldrT="[Text]"/>
      <dgm:spPr/>
      <dgm:t>
        <a:bodyPr/>
        <a:lstStyle/>
        <a:p>
          <a:r>
            <a:rPr lang="id-ID" b="1" dirty="0" smtClean="0">
              <a:solidFill>
                <a:schemeClr val="bg1"/>
              </a:solidFill>
            </a:rPr>
            <a:t>Hak</a:t>
          </a:r>
          <a:r>
            <a:rPr lang="id-ID" dirty="0" smtClean="0">
              <a:solidFill>
                <a:schemeClr val="bg1"/>
              </a:solidFill>
            </a:rPr>
            <a:t> adalah sesuatu yang mutlak menjadi milik kita dan penggunaanya tergantung kepada kita sendiri.</a:t>
          </a:r>
          <a:endParaRPr lang="id-ID" dirty="0">
            <a:solidFill>
              <a:schemeClr val="bg1"/>
            </a:solidFill>
          </a:endParaRPr>
        </a:p>
      </dgm:t>
    </dgm:pt>
    <dgm:pt modelId="{5F62D532-92A9-4816-B3B8-ACB007F121C1}" type="parTrans" cxnId="{E8AD44EB-EAA5-4C58-A6D9-E9EC3A425719}">
      <dgm:prSet/>
      <dgm:spPr/>
      <dgm:t>
        <a:bodyPr/>
        <a:lstStyle/>
        <a:p>
          <a:endParaRPr lang="id-ID"/>
        </a:p>
      </dgm:t>
    </dgm:pt>
    <dgm:pt modelId="{D700E7C7-7937-4B0C-8F19-22D81CF07D34}" type="sibTrans" cxnId="{E8AD44EB-EAA5-4C58-A6D9-E9EC3A425719}">
      <dgm:prSet/>
      <dgm:spPr/>
      <dgm:t>
        <a:bodyPr/>
        <a:lstStyle/>
        <a:p>
          <a:endParaRPr lang="id-ID"/>
        </a:p>
      </dgm:t>
    </dgm:pt>
    <dgm:pt modelId="{43900190-15C3-4F20-A439-C65E350CD824}">
      <dgm:prSet phldrT="[Text]"/>
      <dgm:spPr/>
      <dgm:t>
        <a:bodyPr/>
        <a:lstStyle/>
        <a:p>
          <a:r>
            <a:rPr lang="id-ID" b="1" dirty="0" smtClean="0">
              <a:solidFill>
                <a:schemeClr val="bg1"/>
              </a:solidFill>
            </a:rPr>
            <a:t>Menurut Prof. Dr. Notonagoro:</a:t>
          </a:r>
          <a:endParaRPr lang="id-ID" dirty="0" smtClean="0">
            <a:solidFill>
              <a:schemeClr val="bg1"/>
            </a:solidFill>
          </a:endParaRPr>
        </a:p>
        <a:p>
          <a:r>
            <a:rPr lang="id-ID" b="1" dirty="0" smtClean="0">
              <a:solidFill>
                <a:schemeClr val="bg1"/>
              </a:solidFill>
            </a:rPr>
            <a:t>Hak</a:t>
          </a:r>
          <a:r>
            <a:rPr lang="id-ID" dirty="0" smtClean="0">
              <a:solidFill>
                <a:schemeClr val="bg1"/>
              </a:solidFill>
            </a:rPr>
            <a:t> adalah kuasa untuk menerima atau melakukan suatu yang semestinya diterima atau dilakukan melulu oleh pihak tertentu dan tidak dapat oleh pihak lain manapun juga yang pada prinsipnya dapat dituntut secara paksa olehnya.</a:t>
          </a:r>
          <a:endParaRPr lang="id-ID" dirty="0">
            <a:solidFill>
              <a:schemeClr val="bg1"/>
            </a:solidFill>
          </a:endParaRPr>
        </a:p>
      </dgm:t>
    </dgm:pt>
    <dgm:pt modelId="{8B5660F8-FEA2-4419-B10C-F4A168307A72}" type="parTrans" cxnId="{B499F7AA-F6E1-4F4E-8F30-5EED42935810}">
      <dgm:prSet/>
      <dgm:spPr/>
      <dgm:t>
        <a:bodyPr/>
        <a:lstStyle/>
        <a:p>
          <a:endParaRPr lang="id-ID"/>
        </a:p>
      </dgm:t>
    </dgm:pt>
    <dgm:pt modelId="{BC3637FF-D158-4F3C-9A16-BFC5F22A7CA7}" type="sibTrans" cxnId="{B499F7AA-F6E1-4F4E-8F30-5EED42935810}">
      <dgm:prSet/>
      <dgm:spPr/>
      <dgm:t>
        <a:bodyPr/>
        <a:lstStyle/>
        <a:p>
          <a:endParaRPr lang="id-ID"/>
        </a:p>
      </dgm:t>
    </dgm:pt>
    <dgm:pt modelId="{0561943F-5EB3-4DF8-89E7-CFDE697B7A2D}" type="pres">
      <dgm:prSet presAssocID="{AA834CE2-6B3A-47E4-9532-DD18762B56C3}" presName="diagram" presStyleCnt="0">
        <dgm:presLayoutVars>
          <dgm:chPref val="1"/>
          <dgm:dir/>
          <dgm:animOne val="branch"/>
          <dgm:animLvl val="lvl"/>
          <dgm:resizeHandles val="exact"/>
        </dgm:presLayoutVars>
      </dgm:prSet>
      <dgm:spPr/>
      <dgm:t>
        <a:bodyPr/>
        <a:lstStyle/>
        <a:p>
          <a:endParaRPr lang="en-US"/>
        </a:p>
      </dgm:t>
    </dgm:pt>
    <dgm:pt modelId="{702852F2-C8B8-446D-BBEF-2E2842D1A7CF}" type="pres">
      <dgm:prSet presAssocID="{0D576C81-32B0-4A70-9506-BCB17CD3A8A9}" presName="root1" presStyleCnt="0"/>
      <dgm:spPr/>
    </dgm:pt>
    <dgm:pt modelId="{41589FAA-D98E-40F0-BFE3-54D8A37B5C33}" type="pres">
      <dgm:prSet presAssocID="{0D576C81-32B0-4A70-9506-BCB17CD3A8A9}" presName="LevelOneTextNode" presStyleLbl="node0" presStyleIdx="0" presStyleCnt="1">
        <dgm:presLayoutVars>
          <dgm:chPref val="3"/>
        </dgm:presLayoutVars>
      </dgm:prSet>
      <dgm:spPr/>
      <dgm:t>
        <a:bodyPr/>
        <a:lstStyle/>
        <a:p>
          <a:endParaRPr lang="id-ID"/>
        </a:p>
      </dgm:t>
    </dgm:pt>
    <dgm:pt modelId="{C6AA105C-0D58-48CF-84A4-ACBCC03B295F}" type="pres">
      <dgm:prSet presAssocID="{0D576C81-32B0-4A70-9506-BCB17CD3A8A9}" presName="level2hierChild" presStyleCnt="0"/>
      <dgm:spPr/>
    </dgm:pt>
    <dgm:pt modelId="{9248AD2E-E652-4358-9993-7CA68BF6B723}" type="pres">
      <dgm:prSet presAssocID="{5F62D532-92A9-4816-B3B8-ACB007F121C1}" presName="conn2-1" presStyleLbl="parChTrans1D2" presStyleIdx="0" presStyleCnt="2"/>
      <dgm:spPr/>
      <dgm:t>
        <a:bodyPr/>
        <a:lstStyle/>
        <a:p>
          <a:endParaRPr lang="en-US"/>
        </a:p>
      </dgm:t>
    </dgm:pt>
    <dgm:pt modelId="{BB4D0803-DD48-4DD5-B7BE-B8385B0C4FE0}" type="pres">
      <dgm:prSet presAssocID="{5F62D532-92A9-4816-B3B8-ACB007F121C1}" presName="connTx" presStyleLbl="parChTrans1D2" presStyleIdx="0" presStyleCnt="2"/>
      <dgm:spPr/>
      <dgm:t>
        <a:bodyPr/>
        <a:lstStyle/>
        <a:p>
          <a:endParaRPr lang="en-US"/>
        </a:p>
      </dgm:t>
    </dgm:pt>
    <dgm:pt modelId="{F79A42A7-B9FF-4248-80A6-9945AEF0627D}" type="pres">
      <dgm:prSet presAssocID="{85920113-544D-4EB9-9C36-22FAD5AB255E}" presName="root2" presStyleCnt="0"/>
      <dgm:spPr/>
    </dgm:pt>
    <dgm:pt modelId="{13A9709A-DFAC-4F9E-8FC8-CEC2551C0C17}" type="pres">
      <dgm:prSet presAssocID="{85920113-544D-4EB9-9C36-22FAD5AB255E}" presName="LevelTwoTextNode" presStyleLbl="node2" presStyleIdx="0" presStyleCnt="2">
        <dgm:presLayoutVars>
          <dgm:chPref val="3"/>
        </dgm:presLayoutVars>
      </dgm:prSet>
      <dgm:spPr/>
      <dgm:t>
        <a:bodyPr/>
        <a:lstStyle/>
        <a:p>
          <a:endParaRPr lang="id-ID"/>
        </a:p>
      </dgm:t>
    </dgm:pt>
    <dgm:pt modelId="{420EFE52-C20B-4101-9C4E-146D30193FE0}" type="pres">
      <dgm:prSet presAssocID="{85920113-544D-4EB9-9C36-22FAD5AB255E}" presName="level3hierChild" presStyleCnt="0"/>
      <dgm:spPr/>
    </dgm:pt>
    <dgm:pt modelId="{AD3D728E-DFB6-4F5D-AC7F-ED1DCB6AE40F}" type="pres">
      <dgm:prSet presAssocID="{8B5660F8-FEA2-4419-B10C-F4A168307A72}" presName="conn2-1" presStyleLbl="parChTrans1D2" presStyleIdx="1" presStyleCnt="2"/>
      <dgm:spPr/>
      <dgm:t>
        <a:bodyPr/>
        <a:lstStyle/>
        <a:p>
          <a:endParaRPr lang="en-US"/>
        </a:p>
      </dgm:t>
    </dgm:pt>
    <dgm:pt modelId="{DB728B01-97B9-45FA-A7A5-CE246099835E}" type="pres">
      <dgm:prSet presAssocID="{8B5660F8-FEA2-4419-B10C-F4A168307A72}" presName="connTx" presStyleLbl="parChTrans1D2" presStyleIdx="1" presStyleCnt="2"/>
      <dgm:spPr/>
      <dgm:t>
        <a:bodyPr/>
        <a:lstStyle/>
        <a:p>
          <a:endParaRPr lang="en-US"/>
        </a:p>
      </dgm:t>
    </dgm:pt>
    <dgm:pt modelId="{D4AEF572-8B84-46BD-9E34-8CF7AD9E522F}" type="pres">
      <dgm:prSet presAssocID="{43900190-15C3-4F20-A439-C65E350CD824}" presName="root2" presStyleCnt="0"/>
      <dgm:spPr/>
    </dgm:pt>
    <dgm:pt modelId="{013A0029-D5C1-4B1A-97C9-3125F598B481}" type="pres">
      <dgm:prSet presAssocID="{43900190-15C3-4F20-A439-C65E350CD824}" presName="LevelTwoTextNode" presStyleLbl="node2" presStyleIdx="1" presStyleCnt="2">
        <dgm:presLayoutVars>
          <dgm:chPref val="3"/>
        </dgm:presLayoutVars>
      </dgm:prSet>
      <dgm:spPr/>
      <dgm:t>
        <a:bodyPr/>
        <a:lstStyle/>
        <a:p>
          <a:endParaRPr lang="id-ID"/>
        </a:p>
      </dgm:t>
    </dgm:pt>
    <dgm:pt modelId="{789409B0-1943-4AB6-B0ED-BE2EF0A891DF}" type="pres">
      <dgm:prSet presAssocID="{43900190-15C3-4F20-A439-C65E350CD824}" presName="level3hierChild" presStyleCnt="0"/>
      <dgm:spPr/>
    </dgm:pt>
  </dgm:ptLst>
  <dgm:cxnLst>
    <dgm:cxn modelId="{C76F1A7E-B472-4EBA-AE95-2E66D286D438}" type="presOf" srcId="{8B5660F8-FEA2-4419-B10C-F4A168307A72}" destId="{AD3D728E-DFB6-4F5D-AC7F-ED1DCB6AE40F}" srcOrd="0" destOrd="0" presId="urn:microsoft.com/office/officeart/2005/8/layout/hierarchy2"/>
    <dgm:cxn modelId="{3799B870-649D-4A0A-9869-FEB8AC0516FF}" type="presOf" srcId="{5F62D532-92A9-4816-B3B8-ACB007F121C1}" destId="{BB4D0803-DD48-4DD5-B7BE-B8385B0C4FE0}" srcOrd="1" destOrd="0" presId="urn:microsoft.com/office/officeart/2005/8/layout/hierarchy2"/>
    <dgm:cxn modelId="{B499F7AA-F6E1-4F4E-8F30-5EED42935810}" srcId="{0D576C81-32B0-4A70-9506-BCB17CD3A8A9}" destId="{43900190-15C3-4F20-A439-C65E350CD824}" srcOrd="1" destOrd="0" parTransId="{8B5660F8-FEA2-4419-B10C-F4A168307A72}" sibTransId="{BC3637FF-D158-4F3C-9A16-BFC5F22A7CA7}"/>
    <dgm:cxn modelId="{3B63ECAB-2E23-4498-B8E7-1B29918BFC0E}" type="presOf" srcId="{AA834CE2-6B3A-47E4-9532-DD18762B56C3}" destId="{0561943F-5EB3-4DF8-89E7-CFDE697B7A2D}" srcOrd="0" destOrd="0" presId="urn:microsoft.com/office/officeart/2005/8/layout/hierarchy2"/>
    <dgm:cxn modelId="{E8AD44EB-EAA5-4C58-A6D9-E9EC3A425719}" srcId="{0D576C81-32B0-4A70-9506-BCB17CD3A8A9}" destId="{85920113-544D-4EB9-9C36-22FAD5AB255E}" srcOrd="0" destOrd="0" parTransId="{5F62D532-92A9-4816-B3B8-ACB007F121C1}" sibTransId="{D700E7C7-7937-4B0C-8F19-22D81CF07D34}"/>
    <dgm:cxn modelId="{D8D7192D-2E41-4747-BC51-8FE5D55FA075}" type="presOf" srcId="{43900190-15C3-4F20-A439-C65E350CD824}" destId="{013A0029-D5C1-4B1A-97C9-3125F598B481}" srcOrd="0" destOrd="0" presId="urn:microsoft.com/office/officeart/2005/8/layout/hierarchy2"/>
    <dgm:cxn modelId="{731B58CE-06A0-4B40-87BD-1B485D73163C}" type="presOf" srcId="{85920113-544D-4EB9-9C36-22FAD5AB255E}" destId="{13A9709A-DFAC-4F9E-8FC8-CEC2551C0C17}" srcOrd="0" destOrd="0" presId="urn:microsoft.com/office/officeart/2005/8/layout/hierarchy2"/>
    <dgm:cxn modelId="{17CBDC69-43F1-4468-B079-F4ACD1881CB0}" type="presOf" srcId="{0D576C81-32B0-4A70-9506-BCB17CD3A8A9}" destId="{41589FAA-D98E-40F0-BFE3-54D8A37B5C33}" srcOrd="0" destOrd="0" presId="urn:microsoft.com/office/officeart/2005/8/layout/hierarchy2"/>
    <dgm:cxn modelId="{29D31E60-D178-410D-8144-829E7E7932E0}" type="presOf" srcId="{5F62D532-92A9-4816-B3B8-ACB007F121C1}" destId="{9248AD2E-E652-4358-9993-7CA68BF6B723}" srcOrd="0" destOrd="0" presId="urn:microsoft.com/office/officeart/2005/8/layout/hierarchy2"/>
    <dgm:cxn modelId="{07F4864B-6EBF-4747-B86B-B82725D38B8B}" type="presOf" srcId="{8B5660F8-FEA2-4419-B10C-F4A168307A72}" destId="{DB728B01-97B9-45FA-A7A5-CE246099835E}" srcOrd="1" destOrd="0" presId="urn:microsoft.com/office/officeart/2005/8/layout/hierarchy2"/>
    <dgm:cxn modelId="{B0FE02DD-CCA0-43B4-9E6A-A8706BA1BA21}" srcId="{AA834CE2-6B3A-47E4-9532-DD18762B56C3}" destId="{0D576C81-32B0-4A70-9506-BCB17CD3A8A9}" srcOrd="0" destOrd="0" parTransId="{56F6C920-990F-4C4E-A325-92A810669F2E}" sibTransId="{DA10EBA8-95F3-484A-BEAB-7DD5AA3A0FEA}"/>
    <dgm:cxn modelId="{046D83EC-17FB-4A3C-8A82-97A7DBF67F69}" type="presParOf" srcId="{0561943F-5EB3-4DF8-89E7-CFDE697B7A2D}" destId="{702852F2-C8B8-446D-BBEF-2E2842D1A7CF}" srcOrd="0" destOrd="0" presId="urn:microsoft.com/office/officeart/2005/8/layout/hierarchy2"/>
    <dgm:cxn modelId="{498B426B-61A0-4621-B61F-D1C30A9F9919}" type="presParOf" srcId="{702852F2-C8B8-446D-BBEF-2E2842D1A7CF}" destId="{41589FAA-D98E-40F0-BFE3-54D8A37B5C33}" srcOrd="0" destOrd="0" presId="urn:microsoft.com/office/officeart/2005/8/layout/hierarchy2"/>
    <dgm:cxn modelId="{D5D0DE4E-320D-4398-B6A9-084239206382}" type="presParOf" srcId="{702852F2-C8B8-446D-BBEF-2E2842D1A7CF}" destId="{C6AA105C-0D58-48CF-84A4-ACBCC03B295F}" srcOrd="1" destOrd="0" presId="urn:microsoft.com/office/officeart/2005/8/layout/hierarchy2"/>
    <dgm:cxn modelId="{B19375A0-A20A-4818-8CEC-55E320A9A3B8}" type="presParOf" srcId="{C6AA105C-0D58-48CF-84A4-ACBCC03B295F}" destId="{9248AD2E-E652-4358-9993-7CA68BF6B723}" srcOrd="0" destOrd="0" presId="urn:microsoft.com/office/officeart/2005/8/layout/hierarchy2"/>
    <dgm:cxn modelId="{6954F2E9-2127-45A9-B11E-B718E7B20318}" type="presParOf" srcId="{9248AD2E-E652-4358-9993-7CA68BF6B723}" destId="{BB4D0803-DD48-4DD5-B7BE-B8385B0C4FE0}" srcOrd="0" destOrd="0" presId="urn:microsoft.com/office/officeart/2005/8/layout/hierarchy2"/>
    <dgm:cxn modelId="{A5250BB0-F707-4031-B001-0BFAC44D4873}" type="presParOf" srcId="{C6AA105C-0D58-48CF-84A4-ACBCC03B295F}" destId="{F79A42A7-B9FF-4248-80A6-9945AEF0627D}" srcOrd="1" destOrd="0" presId="urn:microsoft.com/office/officeart/2005/8/layout/hierarchy2"/>
    <dgm:cxn modelId="{5EEEB09D-3B17-42EB-A89E-A2DD3620905D}" type="presParOf" srcId="{F79A42A7-B9FF-4248-80A6-9945AEF0627D}" destId="{13A9709A-DFAC-4F9E-8FC8-CEC2551C0C17}" srcOrd="0" destOrd="0" presId="urn:microsoft.com/office/officeart/2005/8/layout/hierarchy2"/>
    <dgm:cxn modelId="{7326D96C-E5ED-47BB-923C-D152B3FD2482}" type="presParOf" srcId="{F79A42A7-B9FF-4248-80A6-9945AEF0627D}" destId="{420EFE52-C20B-4101-9C4E-146D30193FE0}" srcOrd="1" destOrd="0" presId="urn:microsoft.com/office/officeart/2005/8/layout/hierarchy2"/>
    <dgm:cxn modelId="{54CDD26F-CE03-4C07-BBD0-F34477C68639}" type="presParOf" srcId="{C6AA105C-0D58-48CF-84A4-ACBCC03B295F}" destId="{AD3D728E-DFB6-4F5D-AC7F-ED1DCB6AE40F}" srcOrd="2" destOrd="0" presId="urn:microsoft.com/office/officeart/2005/8/layout/hierarchy2"/>
    <dgm:cxn modelId="{0BC4BD7D-E6FF-4570-B8F6-8C6452F9225E}" type="presParOf" srcId="{AD3D728E-DFB6-4F5D-AC7F-ED1DCB6AE40F}" destId="{DB728B01-97B9-45FA-A7A5-CE246099835E}" srcOrd="0" destOrd="0" presId="urn:microsoft.com/office/officeart/2005/8/layout/hierarchy2"/>
    <dgm:cxn modelId="{600E6DF3-FB6B-461F-9143-1ECB9EDECF71}" type="presParOf" srcId="{C6AA105C-0D58-48CF-84A4-ACBCC03B295F}" destId="{D4AEF572-8B84-46BD-9E34-8CF7AD9E522F}" srcOrd="3" destOrd="0" presId="urn:microsoft.com/office/officeart/2005/8/layout/hierarchy2"/>
    <dgm:cxn modelId="{A90E8C77-E4A0-4DA4-99EF-6253F69E95C7}" type="presParOf" srcId="{D4AEF572-8B84-46BD-9E34-8CF7AD9E522F}" destId="{013A0029-D5C1-4B1A-97C9-3125F598B481}" srcOrd="0" destOrd="0" presId="urn:microsoft.com/office/officeart/2005/8/layout/hierarchy2"/>
    <dgm:cxn modelId="{24026057-4760-405B-BA73-A0F45FE06EC2}" type="presParOf" srcId="{D4AEF572-8B84-46BD-9E34-8CF7AD9E522F}" destId="{789409B0-1943-4AB6-B0ED-BE2EF0A891D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834CE2-6B3A-47E4-9532-DD18762B56C3}" type="doc">
      <dgm:prSet loTypeId="urn:microsoft.com/office/officeart/2005/8/layout/hierarchy2" loCatId="hierarchy" qsTypeId="urn:microsoft.com/office/officeart/2005/8/quickstyle/simple5" qsCatId="simple" csTypeId="urn:microsoft.com/office/officeart/2005/8/colors/accent4_3" csCatId="accent4" phldr="1"/>
      <dgm:spPr/>
      <dgm:t>
        <a:bodyPr/>
        <a:lstStyle/>
        <a:p>
          <a:endParaRPr lang="id-ID"/>
        </a:p>
      </dgm:t>
    </dgm:pt>
    <dgm:pt modelId="{0D576C81-32B0-4A70-9506-BCB17CD3A8A9}">
      <dgm:prSet phldrT="[Text]"/>
      <dgm:spPr/>
      <dgm:t>
        <a:bodyPr/>
        <a:lstStyle/>
        <a:p>
          <a:r>
            <a:rPr lang="id-ID" dirty="0" smtClean="0"/>
            <a:t>Pengertian KEWAJIBAN</a:t>
          </a:r>
          <a:endParaRPr lang="id-ID" dirty="0"/>
        </a:p>
      </dgm:t>
    </dgm:pt>
    <dgm:pt modelId="{56F6C920-990F-4C4E-A325-92A810669F2E}" type="parTrans" cxnId="{B0FE02DD-CCA0-43B4-9E6A-A8706BA1BA21}">
      <dgm:prSet/>
      <dgm:spPr/>
      <dgm:t>
        <a:bodyPr/>
        <a:lstStyle/>
        <a:p>
          <a:endParaRPr lang="id-ID"/>
        </a:p>
      </dgm:t>
    </dgm:pt>
    <dgm:pt modelId="{DA10EBA8-95F3-484A-BEAB-7DD5AA3A0FEA}" type="sibTrans" cxnId="{B0FE02DD-CCA0-43B4-9E6A-A8706BA1BA21}">
      <dgm:prSet/>
      <dgm:spPr/>
      <dgm:t>
        <a:bodyPr/>
        <a:lstStyle/>
        <a:p>
          <a:endParaRPr lang="id-ID"/>
        </a:p>
      </dgm:t>
    </dgm:pt>
    <dgm:pt modelId="{85920113-544D-4EB9-9C36-22FAD5AB255E}">
      <dgm:prSet phldrT="[Text]"/>
      <dgm:spPr/>
      <dgm:t>
        <a:bodyPr/>
        <a:lstStyle/>
        <a:p>
          <a:r>
            <a:rPr lang="id-ID" b="1" dirty="0" smtClean="0">
              <a:solidFill>
                <a:schemeClr val="bg1"/>
              </a:solidFill>
            </a:rPr>
            <a:t>Kewajiban</a:t>
          </a:r>
          <a:r>
            <a:rPr lang="id-ID" dirty="0" smtClean="0">
              <a:solidFill>
                <a:schemeClr val="bg1"/>
              </a:solidFill>
            </a:rPr>
            <a:t> adalah sesuatu yang harus dilakukan dengan penuh rasa tanggung jawab.</a:t>
          </a:r>
          <a:endParaRPr lang="id-ID" dirty="0">
            <a:solidFill>
              <a:schemeClr val="bg1"/>
            </a:solidFill>
          </a:endParaRPr>
        </a:p>
      </dgm:t>
    </dgm:pt>
    <dgm:pt modelId="{5F62D532-92A9-4816-B3B8-ACB007F121C1}" type="parTrans" cxnId="{E8AD44EB-EAA5-4C58-A6D9-E9EC3A425719}">
      <dgm:prSet/>
      <dgm:spPr/>
      <dgm:t>
        <a:bodyPr/>
        <a:lstStyle/>
        <a:p>
          <a:endParaRPr lang="id-ID"/>
        </a:p>
      </dgm:t>
    </dgm:pt>
    <dgm:pt modelId="{D700E7C7-7937-4B0C-8F19-22D81CF07D34}" type="sibTrans" cxnId="{E8AD44EB-EAA5-4C58-A6D9-E9EC3A425719}">
      <dgm:prSet/>
      <dgm:spPr/>
      <dgm:t>
        <a:bodyPr/>
        <a:lstStyle/>
        <a:p>
          <a:endParaRPr lang="id-ID"/>
        </a:p>
      </dgm:t>
    </dgm:pt>
    <dgm:pt modelId="{43900190-15C3-4F20-A439-C65E350CD824}">
      <dgm:prSet phldrT="[Text]"/>
      <dgm:spPr/>
      <dgm:t>
        <a:bodyPr/>
        <a:lstStyle/>
        <a:p>
          <a:r>
            <a:rPr lang="id-ID" b="1" dirty="0" smtClean="0">
              <a:solidFill>
                <a:schemeClr val="bg1"/>
              </a:solidFill>
            </a:rPr>
            <a:t>Menurut Prof. Dr. Notongoro:</a:t>
          </a:r>
          <a:endParaRPr lang="id-ID" dirty="0" smtClean="0">
            <a:solidFill>
              <a:schemeClr val="bg1"/>
            </a:solidFill>
          </a:endParaRPr>
        </a:p>
        <a:p>
          <a:r>
            <a:rPr lang="id-ID" b="1" dirty="0" smtClean="0">
              <a:solidFill>
                <a:schemeClr val="bg1"/>
              </a:solidFill>
            </a:rPr>
            <a:t>Wajib</a:t>
          </a:r>
          <a:r>
            <a:rPr lang="id-ID" dirty="0" smtClean="0">
              <a:solidFill>
                <a:schemeClr val="bg1"/>
              </a:solidFill>
            </a:rPr>
            <a:t> adalah beban untuk memberikan sesuatu yang semestinya dibiarkan atau diberikan melulu oleh pihak tertentu tidak dapat oleh pihak lain manapun yang pada prinsipnya dapat dituntut secara paksa oleh yang berkepentingan.</a:t>
          </a:r>
          <a:r>
            <a:rPr lang="id-ID" b="1" dirty="0" smtClean="0">
              <a:solidFill>
                <a:schemeClr val="bg1"/>
              </a:solidFill>
            </a:rPr>
            <a:t> </a:t>
          </a:r>
          <a:endParaRPr lang="id-ID" dirty="0" smtClean="0">
            <a:solidFill>
              <a:schemeClr val="bg1"/>
            </a:solidFill>
          </a:endParaRPr>
        </a:p>
        <a:p>
          <a:r>
            <a:rPr lang="id-ID" b="1" dirty="0" smtClean="0">
              <a:solidFill>
                <a:schemeClr val="bg1"/>
              </a:solidFill>
            </a:rPr>
            <a:t>Kewajiban</a:t>
          </a:r>
          <a:r>
            <a:rPr lang="id-ID" dirty="0" smtClean="0">
              <a:solidFill>
                <a:schemeClr val="bg1"/>
              </a:solidFill>
            </a:rPr>
            <a:t> adalah sesuatu yang harus dilakukan.	</a:t>
          </a:r>
          <a:endParaRPr lang="id-ID" dirty="0">
            <a:solidFill>
              <a:schemeClr val="bg1"/>
            </a:solidFill>
          </a:endParaRPr>
        </a:p>
      </dgm:t>
    </dgm:pt>
    <dgm:pt modelId="{8B5660F8-FEA2-4419-B10C-F4A168307A72}" type="parTrans" cxnId="{B499F7AA-F6E1-4F4E-8F30-5EED42935810}">
      <dgm:prSet/>
      <dgm:spPr/>
      <dgm:t>
        <a:bodyPr/>
        <a:lstStyle/>
        <a:p>
          <a:endParaRPr lang="id-ID"/>
        </a:p>
      </dgm:t>
    </dgm:pt>
    <dgm:pt modelId="{BC3637FF-D158-4F3C-9A16-BFC5F22A7CA7}" type="sibTrans" cxnId="{B499F7AA-F6E1-4F4E-8F30-5EED42935810}">
      <dgm:prSet/>
      <dgm:spPr/>
      <dgm:t>
        <a:bodyPr/>
        <a:lstStyle/>
        <a:p>
          <a:endParaRPr lang="id-ID"/>
        </a:p>
      </dgm:t>
    </dgm:pt>
    <dgm:pt modelId="{0561943F-5EB3-4DF8-89E7-CFDE697B7A2D}" type="pres">
      <dgm:prSet presAssocID="{AA834CE2-6B3A-47E4-9532-DD18762B56C3}" presName="diagram" presStyleCnt="0">
        <dgm:presLayoutVars>
          <dgm:chPref val="1"/>
          <dgm:dir/>
          <dgm:animOne val="branch"/>
          <dgm:animLvl val="lvl"/>
          <dgm:resizeHandles val="exact"/>
        </dgm:presLayoutVars>
      </dgm:prSet>
      <dgm:spPr/>
      <dgm:t>
        <a:bodyPr/>
        <a:lstStyle/>
        <a:p>
          <a:endParaRPr lang="en-US"/>
        </a:p>
      </dgm:t>
    </dgm:pt>
    <dgm:pt modelId="{702852F2-C8B8-446D-BBEF-2E2842D1A7CF}" type="pres">
      <dgm:prSet presAssocID="{0D576C81-32B0-4A70-9506-BCB17CD3A8A9}" presName="root1" presStyleCnt="0"/>
      <dgm:spPr/>
    </dgm:pt>
    <dgm:pt modelId="{41589FAA-D98E-40F0-BFE3-54D8A37B5C33}" type="pres">
      <dgm:prSet presAssocID="{0D576C81-32B0-4A70-9506-BCB17CD3A8A9}" presName="LevelOneTextNode" presStyleLbl="node0" presStyleIdx="0" presStyleCnt="1">
        <dgm:presLayoutVars>
          <dgm:chPref val="3"/>
        </dgm:presLayoutVars>
      </dgm:prSet>
      <dgm:spPr/>
      <dgm:t>
        <a:bodyPr/>
        <a:lstStyle/>
        <a:p>
          <a:endParaRPr lang="id-ID"/>
        </a:p>
      </dgm:t>
    </dgm:pt>
    <dgm:pt modelId="{C6AA105C-0D58-48CF-84A4-ACBCC03B295F}" type="pres">
      <dgm:prSet presAssocID="{0D576C81-32B0-4A70-9506-BCB17CD3A8A9}" presName="level2hierChild" presStyleCnt="0"/>
      <dgm:spPr/>
    </dgm:pt>
    <dgm:pt modelId="{9248AD2E-E652-4358-9993-7CA68BF6B723}" type="pres">
      <dgm:prSet presAssocID="{5F62D532-92A9-4816-B3B8-ACB007F121C1}" presName="conn2-1" presStyleLbl="parChTrans1D2" presStyleIdx="0" presStyleCnt="2"/>
      <dgm:spPr/>
      <dgm:t>
        <a:bodyPr/>
        <a:lstStyle/>
        <a:p>
          <a:endParaRPr lang="en-US"/>
        </a:p>
      </dgm:t>
    </dgm:pt>
    <dgm:pt modelId="{BB4D0803-DD48-4DD5-B7BE-B8385B0C4FE0}" type="pres">
      <dgm:prSet presAssocID="{5F62D532-92A9-4816-B3B8-ACB007F121C1}" presName="connTx" presStyleLbl="parChTrans1D2" presStyleIdx="0" presStyleCnt="2"/>
      <dgm:spPr/>
      <dgm:t>
        <a:bodyPr/>
        <a:lstStyle/>
        <a:p>
          <a:endParaRPr lang="en-US"/>
        </a:p>
      </dgm:t>
    </dgm:pt>
    <dgm:pt modelId="{F79A42A7-B9FF-4248-80A6-9945AEF0627D}" type="pres">
      <dgm:prSet presAssocID="{85920113-544D-4EB9-9C36-22FAD5AB255E}" presName="root2" presStyleCnt="0"/>
      <dgm:spPr/>
    </dgm:pt>
    <dgm:pt modelId="{13A9709A-DFAC-4F9E-8FC8-CEC2551C0C17}" type="pres">
      <dgm:prSet presAssocID="{85920113-544D-4EB9-9C36-22FAD5AB255E}" presName="LevelTwoTextNode" presStyleLbl="node2" presStyleIdx="0" presStyleCnt="2">
        <dgm:presLayoutVars>
          <dgm:chPref val="3"/>
        </dgm:presLayoutVars>
      </dgm:prSet>
      <dgm:spPr/>
      <dgm:t>
        <a:bodyPr/>
        <a:lstStyle/>
        <a:p>
          <a:endParaRPr lang="id-ID"/>
        </a:p>
      </dgm:t>
    </dgm:pt>
    <dgm:pt modelId="{420EFE52-C20B-4101-9C4E-146D30193FE0}" type="pres">
      <dgm:prSet presAssocID="{85920113-544D-4EB9-9C36-22FAD5AB255E}" presName="level3hierChild" presStyleCnt="0"/>
      <dgm:spPr/>
    </dgm:pt>
    <dgm:pt modelId="{AD3D728E-DFB6-4F5D-AC7F-ED1DCB6AE40F}" type="pres">
      <dgm:prSet presAssocID="{8B5660F8-FEA2-4419-B10C-F4A168307A72}" presName="conn2-1" presStyleLbl="parChTrans1D2" presStyleIdx="1" presStyleCnt="2"/>
      <dgm:spPr/>
      <dgm:t>
        <a:bodyPr/>
        <a:lstStyle/>
        <a:p>
          <a:endParaRPr lang="en-US"/>
        </a:p>
      </dgm:t>
    </dgm:pt>
    <dgm:pt modelId="{DB728B01-97B9-45FA-A7A5-CE246099835E}" type="pres">
      <dgm:prSet presAssocID="{8B5660F8-FEA2-4419-B10C-F4A168307A72}" presName="connTx" presStyleLbl="parChTrans1D2" presStyleIdx="1" presStyleCnt="2"/>
      <dgm:spPr/>
      <dgm:t>
        <a:bodyPr/>
        <a:lstStyle/>
        <a:p>
          <a:endParaRPr lang="en-US"/>
        </a:p>
      </dgm:t>
    </dgm:pt>
    <dgm:pt modelId="{D4AEF572-8B84-46BD-9E34-8CF7AD9E522F}" type="pres">
      <dgm:prSet presAssocID="{43900190-15C3-4F20-A439-C65E350CD824}" presName="root2" presStyleCnt="0"/>
      <dgm:spPr/>
    </dgm:pt>
    <dgm:pt modelId="{013A0029-D5C1-4B1A-97C9-3125F598B481}" type="pres">
      <dgm:prSet presAssocID="{43900190-15C3-4F20-A439-C65E350CD824}" presName="LevelTwoTextNode" presStyleLbl="node2" presStyleIdx="1" presStyleCnt="2">
        <dgm:presLayoutVars>
          <dgm:chPref val="3"/>
        </dgm:presLayoutVars>
      </dgm:prSet>
      <dgm:spPr/>
      <dgm:t>
        <a:bodyPr/>
        <a:lstStyle/>
        <a:p>
          <a:endParaRPr lang="id-ID"/>
        </a:p>
      </dgm:t>
    </dgm:pt>
    <dgm:pt modelId="{789409B0-1943-4AB6-B0ED-BE2EF0A891DF}" type="pres">
      <dgm:prSet presAssocID="{43900190-15C3-4F20-A439-C65E350CD824}" presName="level3hierChild" presStyleCnt="0"/>
      <dgm:spPr/>
    </dgm:pt>
  </dgm:ptLst>
  <dgm:cxnLst>
    <dgm:cxn modelId="{F722469F-5CB8-4DAA-B60A-4CF144496EBB}" type="presOf" srcId="{8B5660F8-FEA2-4419-B10C-F4A168307A72}" destId="{DB728B01-97B9-45FA-A7A5-CE246099835E}" srcOrd="1" destOrd="0" presId="urn:microsoft.com/office/officeart/2005/8/layout/hierarchy2"/>
    <dgm:cxn modelId="{43861FE5-A258-4C21-87C6-3B414F490F6E}" type="presOf" srcId="{85920113-544D-4EB9-9C36-22FAD5AB255E}" destId="{13A9709A-DFAC-4F9E-8FC8-CEC2551C0C17}" srcOrd="0" destOrd="0" presId="urn:microsoft.com/office/officeart/2005/8/layout/hierarchy2"/>
    <dgm:cxn modelId="{1769F9A9-33E5-447B-B3A7-D88D28FEBEAC}" type="presOf" srcId="{5F62D532-92A9-4816-B3B8-ACB007F121C1}" destId="{BB4D0803-DD48-4DD5-B7BE-B8385B0C4FE0}" srcOrd="1" destOrd="0" presId="urn:microsoft.com/office/officeart/2005/8/layout/hierarchy2"/>
    <dgm:cxn modelId="{B499F7AA-F6E1-4F4E-8F30-5EED42935810}" srcId="{0D576C81-32B0-4A70-9506-BCB17CD3A8A9}" destId="{43900190-15C3-4F20-A439-C65E350CD824}" srcOrd="1" destOrd="0" parTransId="{8B5660F8-FEA2-4419-B10C-F4A168307A72}" sibTransId="{BC3637FF-D158-4F3C-9A16-BFC5F22A7CA7}"/>
    <dgm:cxn modelId="{E8AD44EB-EAA5-4C58-A6D9-E9EC3A425719}" srcId="{0D576C81-32B0-4A70-9506-BCB17CD3A8A9}" destId="{85920113-544D-4EB9-9C36-22FAD5AB255E}" srcOrd="0" destOrd="0" parTransId="{5F62D532-92A9-4816-B3B8-ACB007F121C1}" sibTransId="{D700E7C7-7937-4B0C-8F19-22D81CF07D34}"/>
    <dgm:cxn modelId="{B0FE02DD-CCA0-43B4-9E6A-A8706BA1BA21}" srcId="{AA834CE2-6B3A-47E4-9532-DD18762B56C3}" destId="{0D576C81-32B0-4A70-9506-BCB17CD3A8A9}" srcOrd="0" destOrd="0" parTransId="{56F6C920-990F-4C4E-A325-92A810669F2E}" sibTransId="{DA10EBA8-95F3-484A-BEAB-7DD5AA3A0FEA}"/>
    <dgm:cxn modelId="{D3804825-82B0-4E95-BDB4-384BFD888F5B}" type="presOf" srcId="{AA834CE2-6B3A-47E4-9532-DD18762B56C3}" destId="{0561943F-5EB3-4DF8-89E7-CFDE697B7A2D}" srcOrd="0" destOrd="0" presId="urn:microsoft.com/office/officeart/2005/8/layout/hierarchy2"/>
    <dgm:cxn modelId="{37BC988F-4036-4802-9EBA-5006EC15EB7E}" type="presOf" srcId="{5F62D532-92A9-4816-B3B8-ACB007F121C1}" destId="{9248AD2E-E652-4358-9993-7CA68BF6B723}" srcOrd="0" destOrd="0" presId="urn:microsoft.com/office/officeart/2005/8/layout/hierarchy2"/>
    <dgm:cxn modelId="{3277D50B-6499-4C08-867C-8BB693CD5110}" type="presOf" srcId="{8B5660F8-FEA2-4419-B10C-F4A168307A72}" destId="{AD3D728E-DFB6-4F5D-AC7F-ED1DCB6AE40F}" srcOrd="0" destOrd="0" presId="urn:microsoft.com/office/officeart/2005/8/layout/hierarchy2"/>
    <dgm:cxn modelId="{AC2A5C37-677D-4DBA-91F7-F56607816D38}" type="presOf" srcId="{0D576C81-32B0-4A70-9506-BCB17CD3A8A9}" destId="{41589FAA-D98E-40F0-BFE3-54D8A37B5C33}" srcOrd="0" destOrd="0" presId="urn:microsoft.com/office/officeart/2005/8/layout/hierarchy2"/>
    <dgm:cxn modelId="{645231E0-762C-4373-9065-CB245049E61B}" type="presOf" srcId="{43900190-15C3-4F20-A439-C65E350CD824}" destId="{013A0029-D5C1-4B1A-97C9-3125F598B481}" srcOrd="0" destOrd="0" presId="urn:microsoft.com/office/officeart/2005/8/layout/hierarchy2"/>
    <dgm:cxn modelId="{60DA3F0B-641A-440B-B853-E9826595C565}" type="presParOf" srcId="{0561943F-5EB3-4DF8-89E7-CFDE697B7A2D}" destId="{702852F2-C8B8-446D-BBEF-2E2842D1A7CF}" srcOrd="0" destOrd="0" presId="urn:microsoft.com/office/officeart/2005/8/layout/hierarchy2"/>
    <dgm:cxn modelId="{BA7D9F9F-E510-4B3E-B25F-4AE885C5CE5F}" type="presParOf" srcId="{702852F2-C8B8-446D-BBEF-2E2842D1A7CF}" destId="{41589FAA-D98E-40F0-BFE3-54D8A37B5C33}" srcOrd="0" destOrd="0" presId="urn:microsoft.com/office/officeart/2005/8/layout/hierarchy2"/>
    <dgm:cxn modelId="{8CF30EB3-54F1-442B-873A-6F4AFDF96BD2}" type="presParOf" srcId="{702852F2-C8B8-446D-BBEF-2E2842D1A7CF}" destId="{C6AA105C-0D58-48CF-84A4-ACBCC03B295F}" srcOrd="1" destOrd="0" presId="urn:microsoft.com/office/officeart/2005/8/layout/hierarchy2"/>
    <dgm:cxn modelId="{4220E3CB-C40B-4C66-9242-AB0A357AF1A1}" type="presParOf" srcId="{C6AA105C-0D58-48CF-84A4-ACBCC03B295F}" destId="{9248AD2E-E652-4358-9993-7CA68BF6B723}" srcOrd="0" destOrd="0" presId="urn:microsoft.com/office/officeart/2005/8/layout/hierarchy2"/>
    <dgm:cxn modelId="{56BE85E6-D6A6-4171-9CAE-0D0416C00416}" type="presParOf" srcId="{9248AD2E-E652-4358-9993-7CA68BF6B723}" destId="{BB4D0803-DD48-4DD5-B7BE-B8385B0C4FE0}" srcOrd="0" destOrd="0" presId="urn:microsoft.com/office/officeart/2005/8/layout/hierarchy2"/>
    <dgm:cxn modelId="{6FA05C1F-F792-4060-BD12-5FEC9EA54CCC}" type="presParOf" srcId="{C6AA105C-0D58-48CF-84A4-ACBCC03B295F}" destId="{F79A42A7-B9FF-4248-80A6-9945AEF0627D}" srcOrd="1" destOrd="0" presId="urn:microsoft.com/office/officeart/2005/8/layout/hierarchy2"/>
    <dgm:cxn modelId="{81A0D13B-F3DE-4AFC-ACEE-919CDBC55A60}" type="presParOf" srcId="{F79A42A7-B9FF-4248-80A6-9945AEF0627D}" destId="{13A9709A-DFAC-4F9E-8FC8-CEC2551C0C17}" srcOrd="0" destOrd="0" presId="urn:microsoft.com/office/officeart/2005/8/layout/hierarchy2"/>
    <dgm:cxn modelId="{6CC82945-4624-42B7-A4ED-6DC1ABA0C2FB}" type="presParOf" srcId="{F79A42A7-B9FF-4248-80A6-9945AEF0627D}" destId="{420EFE52-C20B-4101-9C4E-146D30193FE0}" srcOrd="1" destOrd="0" presId="urn:microsoft.com/office/officeart/2005/8/layout/hierarchy2"/>
    <dgm:cxn modelId="{C607F18F-966C-43A1-B081-38235E1008ED}" type="presParOf" srcId="{C6AA105C-0D58-48CF-84A4-ACBCC03B295F}" destId="{AD3D728E-DFB6-4F5D-AC7F-ED1DCB6AE40F}" srcOrd="2" destOrd="0" presId="urn:microsoft.com/office/officeart/2005/8/layout/hierarchy2"/>
    <dgm:cxn modelId="{5E0974B7-0EDE-4775-9A85-726D3BC3086A}" type="presParOf" srcId="{AD3D728E-DFB6-4F5D-AC7F-ED1DCB6AE40F}" destId="{DB728B01-97B9-45FA-A7A5-CE246099835E}" srcOrd="0" destOrd="0" presId="urn:microsoft.com/office/officeart/2005/8/layout/hierarchy2"/>
    <dgm:cxn modelId="{26721312-6637-418B-8C19-CB1E9EA62746}" type="presParOf" srcId="{C6AA105C-0D58-48CF-84A4-ACBCC03B295F}" destId="{D4AEF572-8B84-46BD-9E34-8CF7AD9E522F}" srcOrd="3" destOrd="0" presId="urn:microsoft.com/office/officeart/2005/8/layout/hierarchy2"/>
    <dgm:cxn modelId="{007E7E2B-E977-40EC-BB90-8C7FAB210E10}" type="presParOf" srcId="{D4AEF572-8B84-46BD-9E34-8CF7AD9E522F}" destId="{013A0029-D5C1-4B1A-97C9-3125F598B481}" srcOrd="0" destOrd="0" presId="urn:microsoft.com/office/officeart/2005/8/layout/hierarchy2"/>
    <dgm:cxn modelId="{36C40DB2-5DDB-444A-AC1B-473A0A8ED868}" type="presParOf" srcId="{D4AEF572-8B84-46BD-9E34-8CF7AD9E522F}" destId="{789409B0-1943-4AB6-B0ED-BE2EF0A891D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E6346A-B16F-4445-8725-4AF99F75B419}" type="doc">
      <dgm:prSet loTypeId="urn:microsoft.com/office/officeart/2005/8/layout/arrow3" loCatId="relationship" qsTypeId="urn:microsoft.com/office/officeart/2005/8/quickstyle/simple5" qsCatId="simple" csTypeId="urn:microsoft.com/office/officeart/2005/8/colors/accent2_2" csCatId="accent2" phldr="1"/>
      <dgm:spPr/>
      <dgm:t>
        <a:bodyPr/>
        <a:lstStyle/>
        <a:p>
          <a:endParaRPr lang="id-ID"/>
        </a:p>
      </dgm:t>
    </dgm:pt>
    <dgm:pt modelId="{F0A2E795-2F60-42F4-A035-946E18531DB8}">
      <dgm:prSet phldrT="[Text]"/>
      <dgm:spPr/>
      <dgm:t>
        <a:bodyPr/>
        <a:lstStyle/>
        <a:p>
          <a:r>
            <a:rPr lang="id-ID" dirty="0" smtClean="0">
              <a:solidFill>
                <a:schemeClr val="tx1"/>
              </a:solidFill>
            </a:rPr>
            <a:t>Dengan adanya hak dan kewajiban dalam kehidupan berbangsa akan tercapai hubungan selaras, serasi, dan seimbang antara individu dan masyarakat.</a:t>
          </a:r>
          <a:endParaRPr lang="id-ID" dirty="0"/>
        </a:p>
      </dgm:t>
    </dgm:pt>
    <dgm:pt modelId="{C028FA18-5B03-4B85-A805-D501B6D9F245}" type="parTrans" cxnId="{A0EE9643-8722-4AEE-9099-525E801BA0F5}">
      <dgm:prSet/>
      <dgm:spPr/>
      <dgm:t>
        <a:bodyPr/>
        <a:lstStyle/>
        <a:p>
          <a:endParaRPr lang="id-ID"/>
        </a:p>
      </dgm:t>
    </dgm:pt>
    <dgm:pt modelId="{FD472025-0957-4C4C-82DE-D26E070F73AD}" type="sibTrans" cxnId="{A0EE9643-8722-4AEE-9099-525E801BA0F5}">
      <dgm:prSet/>
      <dgm:spPr/>
      <dgm:t>
        <a:bodyPr/>
        <a:lstStyle/>
        <a:p>
          <a:endParaRPr lang="id-ID"/>
        </a:p>
      </dgm:t>
    </dgm:pt>
    <dgm:pt modelId="{171ABE4A-957C-44E6-999A-7E0E8F03372E}">
      <dgm:prSet phldrT="[Text]"/>
      <dgm:spPr/>
      <dgm:t>
        <a:bodyPr/>
        <a:lstStyle/>
        <a:p>
          <a:r>
            <a:rPr lang="id-ID" dirty="0" smtClean="0">
              <a:solidFill>
                <a:schemeClr val="tx1"/>
              </a:solidFill>
            </a:rPr>
            <a:t>Terjalin hubungan yang harmoni antara warga negara dan pemerintah karena berjalannya hak dan kewajiban.</a:t>
          </a:r>
          <a:endParaRPr lang="id-ID" dirty="0"/>
        </a:p>
      </dgm:t>
    </dgm:pt>
    <dgm:pt modelId="{1D591CF7-37CD-47BB-B41E-12EC533CE8D6}" type="parTrans" cxnId="{BD22F2B8-B562-4DD5-9BB0-0595A75A552F}">
      <dgm:prSet/>
      <dgm:spPr/>
      <dgm:t>
        <a:bodyPr/>
        <a:lstStyle/>
        <a:p>
          <a:endParaRPr lang="id-ID"/>
        </a:p>
      </dgm:t>
    </dgm:pt>
    <dgm:pt modelId="{46284530-94F8-4966-9B6E-57122E353CAE}" type="sibTrans" cxnId="{BD22F2B8-B562-4DD5-9BB0-0595A75A552F}">
      <dgm:prSet/>
      <dgm:spPr/>
      <dgm:t>
        <a:bodyPr/>
        <a:lstStyle/>
        <a:p>
          <a:endParaRPr lang="id-ID"/>
        </a:p>
      </dgm:t>
    </dgm:pt>
    <dgm:pt modelId="{FA115A09-4308-4792-A837-6304A856B3E0}" type="pres">
      <dgm:prSet presAssocID="{44E6346A-B16F-4445-8725-4AF99F75B419}" presName="compositeShape" presStyleCnt="0">
        <dgm:presLayoutVars>
          <dgm:chMax val="2"/>
          <dgm:dir/>
          <dgm:resizeHandles val="exact"/>
        </dgm:presLayoutVars>
      </dgm:prSet>
      <dgm:spPr/>
      <dgm:t>
        <a:bodyPr/>
        <a:lstStyle/>
        <a:p>
          <a:endParaRPr lang="en-US"/>
        </a:p>
      </dgm:t>
    </dgm:pt>
    <dgm:pt modelId="{E19DB975-2007-4C3B-8907-C5BDC5966287}" type="pres">
      <dgm:prSet presAssocID="{44E6346A-B16F-4445-8725-4AF99F75B419}" presName="divider" presStyleLbl="fgShp" presStyleIdx="0" presStyleCnt="1"/>
      <dgm:spPr/>
    </dgm:pt>
    <dgm:pt modelId="{A4C35ABB-A944-4C77-89E7-359E9256870E}" type="pres">
      <dgm:prSet presAssocID="{F0A2E795-2F60-42F4-A035-946E18531DB8}" presName="downArrow" presStyleLbl="node1" presStyleIdx="0" presStyleCnt="2"/>
      <dgm:spPr/>
    </dgm:pt>
    <dgm:pt modelId="{CC996D5F-0BF8-4570-8328-5AB68D05F3F5}" type="pres">
      <dgm:prSet presAssocID="{F0A2E795-2F60-42F4-A035-946E18531DB8}" presName="downArrowText" presStyleLbl="revTx" presStyleIdx="0" presStyleCnt="2">
        <dgm:presLayoutVars>
          <dgm:bulletEnabled val="1"/>
        </dgm:presLayoutVars>
      </dgm:prSet>
      <dgm:spPr/>
      <dgm:t>
        <a:bodyPr/>
        <a:lstStyle/>
        <a:p>
          <a:endParaRPr lang="id-ID"/>
        </a:p>
      </dgm:t>
    </dgm:pt>
    <dgm:pt modelId="{7A6A5028-AE91-451F-9DCE-6FA5B07A106C}" type="pres">
      <dgm:prSet presAssocID="{171ABE4A-957C-44E6-999A-7E0E8F03372E}" presName="upArrow" presStyleLbl="node1" presStyleIdx="1" presStyleCnt="2"/>
      <dgm:spPr/>
    </dgm:pt>
    <dgm:pt modelId="{32F8C657-E483-429C-98A3-4705FA12E58C}" type="pres">
      <dgm:prSet presAssocID="{171ABE4A-957C-44E6-999A-7E0E8F03372E}" presName="upArrowText" presStyleLbl="revTx" presStyleIdx="1" presStyleCnt="2">
        <dgm:presLayoutVars>
          <dgm:bulletEnabled val="1"/>
        </dgm:presLayoutVars>
      </dgm:prSet>
      <dgm:spPr/>
      <dgm:t>
        <a:bodyPr/>
        <a:lstStyle/>
        <a:p>
          <a:endParaRPr lang="id-ID"/>
        </a:p>
      </dgm:t>
    </dgm:pt>
  </dgm:ptLst>
  <dgm:cxnLst>
    <dgm:cxn modelId="{A0EE9643-8722-4AEE-9099-525E801BA0F5}" srcId="{44E6346A-B16F-4445-8725-4AF99F75B419}" destId="{F0A2E795-2F60-42F4-A035-946E18531DB8}" srcOrd="0" destOrd="0" parTransId="{C028FA18-5B03-4B85-A805-D501B6D9F245}" sibTransId="{FD472025-0957-4C4C-82DE-D26E070F73AD}"/>
    <dgm:cxn modelId="{10490A5D-E03B-4E43-9054-6E0B98A2C171}" type="presOf" srcId="{F0A2E795-2F60-42F4-A035-946E18531DB8}" destId="{CC996D5F-0BF8-4570-8328-5AB68D05F3F5}" srcOrd="0" destOrd="0" presId="urn:microsoft.com/office/officeart/2005/8/layout/arrow3"/>
    <dgm:cxn modelId="{BD22F2B8-B562-4DD5-9BB0-0595A75A552F}" srcId="{44E6346A-B16F-4445-8725-4AF99F75B419}" destId="{171ABE4A-957C-44E6-999A-7E0E8F03372E}" srcOrd="1" destOrd="0" parTransId="{1D591CF7-37CD-47BB-B41E-12EC533CE8D6}" sibTransId="{46284530-94F8-4966-9B6E-57122E353CAE}"/>
    <dgm:cxn modelId="{24D3DE9A-9A63-4714-A190-2CA7EC64E484}" type="presOf" srcId="{171ABE4A-957C-44E6-999A-7E0E8F03372E}" destId="{32F8C657-E483-429C-98A3-4705FA12E58C}" srcOrd="0" destOrd="0" presId="urn:microsoft.com/office/officeart/2005/8/layout/arrow3"/>
    <dgm:cxn modelId="{EF286C8D-70E9-438E-9C89-F0D42A9EE5D0}" type="presOf" srcId="{44E6346A-B16F-4445-8725-4AF99F75B419}" destId="{FA115A09-4308-4792-A837-6304A856B3E0}" srcOrd="0" destOrd="0" presId="urn:microsoft.com/office/officeart/2005/8/layout/arrow3"/>
    <dgm:cxn modelId="{4AE74DDE-DDDA-46A4-BFEB-D56D732B04C5}" type="presParOf" srcId="{FA115A09-4308-4792-A837-6304A856B3E0}" destId="{E19DB975-2007-4C3B-8907-C5BDC5966287}" srcOrd="0" destOrd="0" presId="urn:microsoft.com/office/officeart/2005/8/layout/arrow3"/>
    <dgm:cxn modelId="{52A4C9B3-2D4B-4C89-85F7-5C446EB2EB5B}" type="presParOf" srcId="{FA115A09-4308-4792-A837-6304A856B3E0}" destId="{A4C35ABB-A944-4C77-89E7-359E9256870E}" srcOrd="1" destOrd="0" presId="urn:microsoft.com/office/officeart/2005/8/layout/arrow3"/>
    <dgm:cxn modelId="{D6C81F8A-704A-45D1-8BE1-69CDA4061F68}" type="presParOf" srcId="{FA115A09-4308-4792-A837-6304A856B3E0}" destId="{CC996D5F-0BF8-4570-8328-5AB68D05F3F5}" srcOrd="2" destOrd="0" presId="urn:microsoft.com/office/officeart/2005/8/layout/arrow3"/>
    <dgm:cxn modelId="{48D5DC3B-D087-4AB7-826C-D47633C88B0C}" type="presParOf" srcId="{FA115A09-4308-4792-A837-6304A856B3E0}" destId="{7A6A5028-AE91-451F-9DCE-6FA5B07A106C}" srcOrd="3" destOrd="0" presId="urn:microsoft.com/office/officeart/2005/8/layout/arrow3"/>
    <dgm:cxn modelId="{6B8E6C0F-77B0-447D-8789-74D3D1917152}" type="presParOf" srcId="{FA115A09-4308-4792-A837-6304A856B3E0}" destId="{32F8C657-E483-429C-98A3-4705FA12E58C}"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E6346A-B16F-4445-8725-4AF99F75B419}" type="doc">
      <dgm:prSet loTypeId="urn:microsoft.com/office/officeart/2005/8/layout/arrow3" loCatId="relationship" qsTypeId="urn:microsoft.com/office/officeart/2005/8/quickstyle/simple5" qsCatId="simple" csTypeId="urn:microsoft.com/office/officeart/2005/8/colors/accent3_2" csCatId="accent3" phldr="1"/>
      <dgm:spPr/>
      <dgm:t>
        <a:bodyPr/>
        <a:lstStyle/>
        <a:p>
          <a:endParaRPr lang="id-ID"/>
        </a:p>
      </dgm:t>
    </dgm:pt>
    <dgm:pt modelId="{F0A2E795-2F60-42F4-A035-946E18531DB8}">
      <dgm:prSet phldrT="[Text]"/>
      <dgm:spPr/>
      <dgm:t>
        <a:bodyPr/>
        <a:lstStyle/>
        <a:p>
          <a:r>
            <a:rPr lang="id-ID" dirty="0" smtClean="0">
              <a:solidFill>
                <a:schemeClr val="tx1"/>
              </a:solidFill>
            </a:rPr>
            <a:t>Terciptanya keharmonisasian didalam negara karena adanya hak dan kewajiban.</a:t>
          </a:r>
          <a:endParaRPr lang="id-ID" dirty="0"/>
        </a:p>
      </dgm:t>
    </dgm:pt>
    <dgm:pt modelId="{C028FA18-5B03-4B85-A805-D501B6D9F245}" type="parTrans" cxnId="{A0EE9643-8722-4AEE-9099-525E801BA0F5}">
      <dgm:prSet/>
      <dgm:spPr/>
      <dgm:t>
        <a:bodyPr/>
        <a:lstStyle/>
        <a:p>
          <a:endParaRPr lang="id-ID"/>
        </a:p>
      </dgm:t>
    </dgm:pt>
    <dgm:pt modelId="{FD472025-0957-4C4C-82DE-D26E070F73AD}" type="sibTrans" cxnId="{A0EE9643-8722-4AEE-9099-525E801BA0F5}">
      <dgm:prSet/>
      <dgm:spPr/>
      <dgm:t>
        <a:bodyPr/>
        <a:lstStyle/>
        <a:p>
          <a:endParaRPr lang="id-ID"/>
        </a:p>
      </dgm:t>
    </dgm:pt>
    <dgm:pt modelId="{171ABE4A-957C-44E6-999A-7E0E8F03372E}">
      <dgm:prSet phldrT="[Text]"/>
      <dgm:spPr/>
      <dgm:t>
        <a:bodyPr/>
        <a:lstStyle/>
        <a:p>
          <a:r>
            <a:rPr lang="id-ID" dirty="0" smtClean="0">
              <a:solidFill>
                <a:schemeClr val="tx1"/>
              </a:solidFill>
            </a:rPr>
            <a:t>Agar terciptanya kesinambungan antara kepentingan rakyat dalam pemenuhan hak dan kewajibannya oleh negara.  </a:t>
          </a:r>
          <a:endParaRPr lang="id-ID" dirty="0"/>
        </a:p>
      </dgm:t>
    </dgm:pt>
    <dgm:pt modelId="{1D591CF7-37CD-47BB-B41E-12EC533CE8D6}" type="parTrans" cxnId="{BD22F2B8-B562-4DD5-9BB0-0595A75A552F}">
      <dgm:prSet/>
      <dgm:spPr/>
      <dgm:t>
        <a:bodyPr/>
        <a:lstStyle/>
        <a:p>
          <a:endParaRPr lang="id-ID"/>
        </a:p>
      </dgm:t>
    </dgm:pt>
    <dgm:pt modelId="{46284530-94F8-4966-9B6E-57122E353CAE}" type="sibTrans" cxnId="{BD22F2B8-B562-4DD5-9BB0-0595A75A552F}">
      <dgm:prSet/>
      <dgm:spPr/>
      <dgm:t>
        <a:bodyPr/>
        <a:lstStyle/>
        <a:p>
          <a:endParaRPr lang="id-ID"/>
        </a:p>
      </dgm:t>
    </dgm:pt>
    <dgm:pt modelId="{FA115A09-4308-4792-A837-6304A856B3E0}" type="pres">
      <dgm:prSet presAssocID="{44E6346A-B16F-4445-8725-4AF99F75B419}" presName="compositeShape" presStyleCnt="0">
        <dgm:presLayoutVars>
          <dgm:chMax val="2"/>
          <dgm:dir/>
          <dgm:resizeHandles val="exact"/>
        </dgm:presLayoutVars>
      </dgm:prSet>
      <dgm:spPr/>
      <dgm:t>
        <a:bodyPr/>
        <a:lstStyle/>
        <a:p>
          <a:endParaRPr lang="en-US"/>
        </a:p>
      </dgm:t>
    </dgm:pt>
    <dgm:pt modelId="{E19DB975-2007-4C3B-8907-C5BDC5966287}" type="pres">
      <dgm:prSet presAssocID="{44E6346A-B16F-4445-8725-4AF99F75B419}" presName="divider" presStyleLbl="fgShp" presStyleIdx="0" presStyleCnt="1"/>
      <dgm:spPr/>
    </dgm:pt>
    <dgm:pt modelId="{A4C35ABB-A944-4C77-89E7-359E9256870E}" type="pres">
      <dgm:prSet presAssocID="{F0A2E795-2F60-42F4-A035-946E18531DB8}" presName="downArrow" presStyleLbl="node1" presStyleIdx="0" presStyleCnt="2"/>
      <dgm:spPr/>
    </dgm:pt>
    <dgm:pt modelId="{CC996D5F-0BF8-4570-8328-5AB68D05F3F5}" type="pres">
      <dgm:prSet presAssocID="{F0A2E795-2F60-42F4-A035-946E18531DB8}" presName="downArrowText" presStyleLbl="revTx" presStyleIdx="0" presStyleCnt="2">
        <dgm:presLayoutVars>
          <dgm:bulletEnabled val="1"/>
        </dgm:presLayoutVars>
      </dgm:prSet>
      <dgm:spPr/>
      <dgm:t>
        <a:bodyPr/>
        <a:lstStyle/>
        <a:p>
          <a:endParaRPr lang="id-ID"/>
        </a:p>
      </dgm:t>
    </dgm:pt>
    <dgm:pt modelId="{7A6A5028-AE91-451F-9DCE-6FA5B07A106C}" type="pres">
      <dgm:prSet presAssocID="{171ABE4A-957C-44E6-999A-7E0E8F03372E}" presName="upArrow" presStyleLbl="node1" presStyleIdx="1" presStyleCnt="2"/>
      <dgm:spPr/>
    </dgm:pt>
    <dgm:pt modelId="{32F8C657-E483-429C-98A3-4705FA12E58C}" type="pres">
      <dgm:prSet presAssocID="{171ABE4A-957C-44E6-999A-7E0E8F03372E}" presName="upArrowText" presStyleLbl="revTx" presStyleIdx="1" presStyleCnt="2">
        <dgm:presLayoutVars>
          <dgm:bulletEnabled val="1"/>
        </dgm:presLayoutVars>
      </dgm:prSet>
      <dgm:spPr/>
      <dgm:t>
        <a:bodyPr/>
        <a:lstStyle/>
        <a:p>
          <a:endParaRPr lang="id-ID"/>
        </a:p>
      </dgm:t>
    </dgm:pt>
  </dgm:ptLst>
  <dgm:cxnLst>
    <dgm:cxn modelId="{A0EE9643-8722-4AEE-9099-525E801BA0F5}" srcId="{44E6346A-B16F-4445-8725-4AF99F75B419}" destId="{F0A2E795-2F60-42F4-A035-946E18531DB8}" srcOrd="0" destOrd="0" parTransId="{C028FA18-5B03-4B85-A805-D501B6D9F245}" sibTransId="{FD472025-0957-4C4C-82DE-D26E070F73AD}"/>
    <dgm:cxn modelId="{1C2FF7EB-CF64-45DD-B302-F765AEE84073}" type="presOf" srcId="{F0A2E795-2F60-42F4-A035-946E18531DB8}" destId="{CC996D5F-0BF8-4570-8328-5AB68D05F3F5}" srcOrd="0" destOrd="0" presId="urn:microsoft.com/office/officeart/2005/8/layout/arrow3"/>
    <dgm:cxn modelId="{3B48CEB2-AA5C-4B91-8F22-E0FA8EE2279A}" type="presOf" srcId="{171ABE4A-957C-44E6-999A-7E0E8F03372E}" destId="{32F8C657-E483-429C-98A3-4705FA12E58C}" srcOrd="0" destOrd="0" presId="urn:microsoft.com/office/officeart/2005/8/layout/arrow3"/>
    <dgm:cxn modelId="{BD22F2B8-B562-4DD5-9BB0-0595A75A552F}" srcId="{44E6346A-B16F-4445-8725-4AF99F75B419}" destId="{171ABE4A-957C-44E6-999A-7E0E8F03372E}" srcOrd="1" destOrd="0" parTransId="{1D591CF7-37CD-47BB-B41E-12EC533CE8D6}" sibTransId="{46284530-94F8-4966-9B6E-57122E353CAE}"/>
    <dgm:cxn modelId="{8F4F414E-902A-4C31-B936-E66635A58EC5}" type="presOf" srcId="{44E6346A-B16F-4445-8725-4AF99F75B419}" destId="{FA115A09-4308-4792-A837-6304A856B3E0}" srcOrd="0" destOrd="0" presId="urn:microsoft.com/office/officeart/2005/8/layout/arrow3"/>
    <dgm:cxn modelId="{46D69A19-611E-4288-8B37-226DC5811DEE}" type="presParOf" srcId="{FA115A09-4308-4792-A837-6304A856B3E0}" destId="{E19DB975-2007-4C3B-8907-C5BDC5966287}" srcOrd="0" destOrd="0" presId="urn:microsoft.com/office/officeart/2005/8/layout/arrow3"/>
    <dgm:cxn modelId="{BCBCF9DD-1869-4523-AA96-04AB6C7E0E48}" type="presParOf" srcId="{FA115A09-4308-4792-A837-6304A856B3E0}" destId="{A4C35ABB-A944-4C77-89E7-359E9256870E}" srcOrd="1" destOrd="0" presId="urn:microsoft.com/office/officeart/2005/8/layout/arrow3"/>
    <dgm:cxn modelId="{BDF9E71A-3585-41BA-818F-133A57F06AB0}" type="presParOf" srcId="{FA115A09-4308-4792-A837-6304A856B3E0}" destId="{CC996D5F-0BF8-4570-8328-5AB68D05F3F5}" srcOrd="2" destOrd="0" presId="urn:microsoft.com/office/officeart/2005/8/layout/arrow3"/>
    <dgm:cxn modelId="{B445292C-A0D7-48A3-9011-6622C9293EF7}" type="presParOf" srcId="{FA115A09-4308-4792-A837-6304A856B3E0}" destId="{7A6A5028-AE91-451F-9DCE-6FA5B07A106C}" srcOrd="3" destOrd="0" presId="urn:microsoft.com/office/officeart/2005/8/layout/arrow3"/>
    <dgm:cxn modelId="{4FEC8714-76A4-4D12-BBC7-A7CE78080B66}" type="presParOf" srcId="{FA115A09-4308-4792-A837-6304A856B3E0}" destId="{32F8C657-E483-429C-98A3-4705FA12E58C}"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89FAA-D98E-40F0-BFE3-54D8A37B5C33}">
      <dsp:nvSpPr>
        <dsp:cNvPr id="0" name=""/>
        <dsp:cNvSpPr/>
      </dsp:nvSpPr>
      <dsp:spPr>
        <a:xfrm>
          <a:off x="3549" y="1005952"/>
          <a:ext cx="3031636" cy="1515818"/>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id-ID" sz="1000" kern="1200" dirty="0" smtClean="0"/>
            <a:t>Pengertian HAK</a:t>
          </a:r>
          <a:endParaRPr lang="id-ID" sz="1000" kern="1200" dirty="0"/>
        </a:p>
      </dsp:txBody>
      <dsp:txXfrm>
        <a:off x="47946" y="1050349"/>
        <a:ext cx="2942842" cy="1427024"/>
      </dsp:txXfrm>
    </dsp:sp>
    <dsp:sp modelId="{9248AD2E-E652-4358-9993-7CA68BF6B723}">
      <dsp:nvSpPr>
        <dsp:cNvPr id="0" name=""/>
        <dsp:cNvSpPr/>
      </dsp:nvSpPr>
      <dsp:spPr>
        <a:xfrm rot="19457599">
          <a:off x="2894819" y="1289391"/>
          <a:ext cx="1493388" cy="77343"/>
        </a:xfrm>
        <a:custGeom>
          <a:avLst/>
          <a:gdLst/>
          <a:ahLst/>
          <a:cxnLst/>
          <a:rect l="0" t="0" r="0" b="0"/>
          <a:pathLst>
            <a:path>
              <a:moveTo>
                <a:pt x="0" y="38671"/>
              </a:moveTo>
              <a:lnTo>
                <a:pt x="1493388" y="38671"/>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3604179" y="1290728"/>
        <a:ext cx="74669" cy="74669"/>
      </dsp:txXfrm>
    </dsp:sp>
    <dsp:sp modelId="{13A9709A-DFAC-4F9E-8FC8-CEC2551C0C17}">
      <dsp:nvSpPr>
        <dsp:cNvPr id="0" name=""/>
        <dsp:cNvSpPr/>
      </dsp:nvSpPr>
      <dsp:spPr>
        <a:xfrm>
          <a:off x="4247841" y="134356"/>
          <a:ext cx="3031636" cy="1515818"/>
        </a:xfrm>
        <a:prstGeom prst="roundRect">
          <a:avLst>
            <a:gd name="adj" fmla="val 10000"/>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id-ID" sz="1000" b="1" kern="1200" dirty="0" smtClean="0">
              <a:solidFill>
                <a:schemeClr val="bg1"/>
              </a:solidFill>
            </a:rPr>
            <a:t>Hak</a:t>
          </a:r>
          <a:r>
            <a:rPr lang="id-ID" sz="1000" kern="1200" dirty="0" smtClean="0">
              <a:solidFill>
                <a:schemeClr val="bg1"/>
              </a:solidFill>
            </a:rPr>
            <a:t> adalah sesuatu yang mutlak menjadi milik kita dan penggunaanya tergantung kepada kita sendiri.</a:t>
          </a:r>
          <a:endParaRPr lang="id-ID" sz="1000" kern="1200" dirty="0">
            <a:solidFill>
              <a:schemeClr val="bg1"/>
            </a:solidFill>
          </a:endParaRPr>
        </a:p>
      </dsp:txBody>
      <dsp:txXfrm>
        <a:off x="4292238" y="178753"/>
        <a:ext cx="2942842" cy="1427024"/>
      </dsp:txXfrm>
    </dsp:sp>
    <dsp:sp modelId="{AD3D728E-DFB6-4F5D-AC7F-ED1DCB6AE40F}">
      <dsp:nvSpPr>
        <dsp:cNvPr id="0" name=""/>
        <dsp:cNvSpPr/>
      </dsp:nvSpPr>
      <dsp:spPr>
        <a:xfrm rot="2142401">
          <a:off x="2894819" y="2160987"/>
          <a:ext cx="1493388" cy="77343"/>
        </a:xfrm>
        <a:custGeom>
          <a:avLst/>
          <a:gdLst/>
          <a:ahLst/>
          <a:cxnLst/>
          <a:rect l="0" t="0" r="0" b="0"/>
          <a:pathLst>
            <a:path>
              <a:moveTo>
                <a:pt x="0" y="38671"/>
              </a:moveTo>
              <a:lnTo>
                <a:pt x="1493388" y="38671"/>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3604179" y="2162324"/>
        <a:ext cx="74669" cy="74669"/>
      </dsp:txXfrm>
    </dsp:sp>
    <dsp:sp modelId="{013A0029-D5C1-4B1A-97C9-3125F598B481}">
      <dsp:nvSpPr>
        <dsp:cNvPr id="0" name=""/>
        <dsp:cNvSpPr/>
      </dsp:nvSpPr>
      <dsp:spPr>
        <a:xfrm>
          <a:off x="4247841" y="1877547"/>
          <a:ext cx="3031636" cy="1515818"/>
        </a:xfrm>
        <a:prstGeom prst="roundRect">
          <a:avLst>
            <a:gd name="adj" fmla="val 10000"/>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id-ID" sz="1000" b="1" kern="1200" dirty="0" smtClean="0">
              <a:solidFill>
                <a:schemeClr val="bg1"/>
              </a:solidFill>
            </a:rPr>
            <a:t>Menurut Prof. Dr. Notonagoro:</a:t>
          </a:r>
          <a:endParaRPr lang="id-ID" sz="1000" kern="1200" dirty="0" smtClean="0">
            <a:solidFill>
              <a:schemeClr val="bg1"/>
            </a:solidFill>
          </a:endParaRPr>
        </a:p>
        <a:p>
          <a:pPr lvl="0" algn="ctr" defTabSz="444500">
            <a:lnSpc>
              <a:spcPct val="90000"/>
            </a:lnSpc>
            <a:spcBef>
              <a:spcPct val="0"/>
            </a:spcBef>
            <a:spcAft>
              <a:spcPct val="35000"/>
            </a:spcAft>
          </a:pPr>
          <a:r>
            <a:rPr lang="id-ID" sz="1000" b="1" kern="1200" dirty="0" smtClean="0">
              <a:solidFill>
                <a:schemeClr val="bg1"/>
              </a:solidFill>
            </a:rPr>
            <a:t>Hak</a:t>
          </a:r>
          <a:r>
            <a:rPr lang="id-ID" sz="1000" kern="1200" dirty="0" smtClean="0">
              <a:solidFill>
                <a:schemeClr val="bg1"/>
              </a:solidFill>
            </a:rPr>
            <a:t> adalah kuasa untuk menerima atau melakukan suatu yang semestinya diterima atau dilakukan melulu oleh pihak tertentu dan tidak dapat oleh pihak lain manapun juga yang pada prinsipnya dapat dituntut secara paksa olehnya.</a:t>
          </a:r>
          <a:endParaRPr lang="id-ID" sz="1000" kern="1200" dirty="0">
            <a:solidFill>
              <a:schemeClr val="bg1"/>
            </a:solidFill>
          </a:endParaRPr>
        </a:p>
      </dsp:txBody>
      <dsp:txXfrm>
        <a:off x="4292238" y="1921944"/>
        <a:ext cx="2942842" cy="14270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89FAA-D98E-40F0-BFE3-54D8A37B5C33}">
      <dsp:nvSpPr>
        <dsp:cNvPr id="0" name=""/>
        <dsp:cNvSpPr/>
      </dsp:nvSpPr>
      <dsp:spPr>
        <a:xfrm>
          <a:off x="3549" y="1005952"/>
          <a:ext cx="3031636" cy="1515818"/>
        </a:xfrm>
        <a:prstGeom prst="roundRect">
          <a:avLst>
            <a:gd name="adj" fmla="val 10000"/>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id-ID" sz="900" kern="1200" dirty="0" smtClean="0"/>
            <a:t>Pengertian KEWAJIBAN</a:t>
          </a:r>
          <a:endParaRPr lang="id-ID" sz="900" kern="1200" dirty="0"/>
        </a:p>
      </dsp:txBody>
      <dsp:txXfrm>
        <a:off x="47946" y="1050349"/>
        <a:ext cx="2942842" cy="1427024"/>
      </dsp:txXfrm>
    </dsp:sp>
    <dsp:sp modelId="{9248AD2E-E652-4358-9993-7CA68BF6B723}">
      <dsp:nvSpPr>
        <dsp:cNvPr id="0" name=""/>
        <dsp:cNvSpPr/>
      </dsp:nvSpPr>
      <dsp:spPr>
        <a:xfrm rot="19457599">
          <a:off x="2894819" y="1289391"/>
          <a:ext cx="1493388" cy="77343"/>
        </a:xfrm>
        <a:custGeom>
          <a:avLst/>
          <a:gdLst/>
          <a:ahLst/>
          <a:cxnLst/>
          <a:rect l="0" t="0" r="0" b="0"/>
          <a:pathLst>
            <a:path>
              <a:moveTo>
                <a:pt x="0" y="38671"/>
              </a:moveTo>
              <a:lnTo>
                <a:pt x="1493388" y="38671"/>
              </a:lnTo>
            </a:path>
          </a:pathLst>
        </a:custGeom>
        <a:noFill/>
        <a:ln w="25400" cap="flat"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3604179" y="1290728"/>
        <a:ext cx="74669" cy="74669"/>
      </dsp:txXfrm>
    </dsp:sp>
    <dsp:sp modelId="{13A9709A-DFAC-4F9E-8FC8-CEC2551C0C17}">
      <dsp:nvSpPr>
        <dsp:cNvPr id="0" name=""/>
        <dsp:cNvSpPr/>
      </dsp:nvSpPr>
      <dsp:spPr>
        <a:xfrm>
          <a:off x="4247841" y="134356"/>
          <a:ext cx="3031636" cy="1515818"/>
        </a:xfrm>
        <a:prstGeom prst="roundRect">
          <a:avLst>
            <a:gd name="adj" fmla="val 10000"/>
          </a:avLst>
        </a:prstGeom>
        <a:gradFill rotWithShape="0">
          <a:gsLst>
            <a:gs pos="0">
              <a:schemeClr val="accent4">
                <a:tint val="99000"/>
                <a:hueOff val="0"/>
                <a:satOff val="0"/>
                <a:lumOff val="0"/>
                <a:alphaOff val="0"/>
                <a:shade val="51000"/>
                <a:satMod val="130000"/>
              </a:schemeClr>
            </a:gs>
            <a:gs pos="80000">
              <a:schemeClr val="accent4">
                <a:tint val="99000"/>
                <a:hueOff val="0"/>
                <a:satOff val="0"/>
                <a:lumOff val="0"/>
                <a:alphaOff val="0"/>
                <a:shade val="93000"/>
                <a:satMod val="130000"/>
              </a:schemeClr>
            </a:gs>
            <a:gs pos="100000">
              <a:schemeClr val="accent4">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id-ID" sz="900" b="1" kern="1200" dirty="0" smtClean="0">
              <a:solidFill>
                <a:schemeClr val="bg1"/>
              </a:solidFill>
            </a:rPr>
            <a:t>Kewajiban</a:t>
          </a:r>
          <a:r>
            <a:rPr lang="id-ID" sz="900" kern="1200" dirty="0" smtClean="0">
              <a:solidFill>
                <a:schemeClr val="bg1"/>
              </a:solidFill>
            </a:rPr>
            <a:t> adalah sesuatu yang harus dilakukan dengan penuh rasa tanggung jawab.</a:t>
          </a:r>
          <a:endParaRPr lang="id-ID" sz="900" kern="1200" dirty="0">
            <a:solidFill>
              <a:schemeClr val="bg1"/>
            </a:solidFill>
          </a:endParaRPr>
        </a:p>
      </dsp:txBody>
      <dsp:txXfrm>
        <a:off x="4292238" y="178753"/>
        <a:ext cx="2942842" cy="1427024"/>
      </dsp:txXfrm>
    </dsp:sp>
    <dsp:sp modelId="{AD3D728E-DFB6-4F5D-AC7F-ED1DCB6AE40F}">
      <dsp:nvSpPr>
        <dsp:cNvPr id="0" name=""/>
        <dsp:cNvSpPr/>
      </dsp:nvSpPr>
      <dsp:spPr>
        <a:xfrm rot="2142401">
          <a:off x="2894819" y="2160987"/>
          <a:ext cx="1493388" cy="77343"/>
        </a:xfrm>
        <a:custGeom>
          <a:avLst/>
          <a:gdLst/>
          <a:ahLst/>
          <a:cxnLst/>
          <a:rect l="0" t="0" r="0" b="0"/>
          <a:pathLst>
            <a:path>
              <a:moveTo>
                <a:pt x="0" y="38671"/>
              </a:moveTo>
              <a:lnTo>
                <a:pt x="1493388" y="38671"/>
              </a:lnTo>
            </a:path>
          </a:pathLst>
        </a:custGeom>
        <a:noFill/>
        <a:ln w="25400" cap="flat"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3604179" y="2162324"/>
        <a:ext cx="74669" cy="74669"/>
      </dsp:txXfrm>
    </dsp:sp>
    <dsp:sp modelId="{013A0029-D5C1-4B1A-97C9-3125F598B481}">
      <dsp:nvSpPr>
        <dsp:cNvPr id="0" name=""/>
        <dsp:cNvSpPr/>
      </dsp:nvSpPr>
      <dsp:spPr>
        <a:xfrm>
          <a:off x="4247841" y="1877547"/>
          <a:ext cx="3031636" cy="1515818"/>
        </a:xfrm>
        <a:prstGeom prst="roundRect">
          <a:avLst>
            <a:gd name="adj" fmla="val 10000"/>
          </a:avLst>
        </a:prstGeom>
        <a:gradFill rotWithShape="0">
          <a:gsLst>
            <a:gs pos="0">
              <a:schemeClr val="accent4">
                <a:tint val="99000"/>
                <a:hueOff val="0"/>
                <a:satOff val="0"/>
                <a:lumOff val="0"/>
                <a:alphaOff val="0"/>
                <a:shade val="51000"/>
                <a:satMod val="130000"/>
              </a:schemeClr>
            </a:gs>
            <a:gs pos="80000">
              <a:schemeClr val="accent4">
                <a:tint val="99000"/>
                <a:hueOff val="0"/>
                <a:satOff val="0"/>
                <a:lumOff val="0"/>
                <a:alphaOff val="0"/>
                <a:shade val="93000"/>
                <a:satMod val="130000"/>
              </a:schemeClr>
            </a:gs>
            <a:gs pos="100000">
              <a:schemeClr val="accent4">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id-ID" sz="900" b="1" kern="1200" dirty="0" smtClean="0">
              <a:solidFill>
                <a:schemeClr val="bg1"/>
              </a:solidFill>
            </a:rPr>
            <a:t>Menurut Prof. Dr. Notongoro:</a:t>
          </a:r>
          <a:endParaRPr lang="id-ID" sz="900" kern="1200" dirty="0" smtClean="0">
            <a:solidFill>
              <a:schemeClr val="bg1"/>
            </a:solidFill>
          </a:endParaRPr>
        </a:p>
        <a:p>
          <a:pPr lvl="0" algn="ctr" defTabSz="400050">
            <a:lnSpc>
              <a:spcPct val="90000"/>
            </a:lnSpc>
            <a:spcBef>
              <a:spcPct val="0"/>
            </a:spcBef>
            <a:spcAft>
              <a:spcPct val="35000"/>
            </a:spcAft>
          </a:pPr>
          <a:r>
            <a:rPr lang="id-ID" sz="900" b="1" kern="1200" dirty="0" smtClean="0">
              <a:solidFill>
                <a:schemeClr val="bg1"/>
              </a:solidFill>
            </a:rPr>
            <a:t>Wajib</a:t>
          </a:r>
          <a:r>
            <a:rPr lang="id-ID" sz="900" kern="1200" dirty="0" smtClean="0">
              <a:solidFill>
                <a:schemeClr val="bg1"/>
              </a:solidFill>
            </a:rPr>
            <a:t> adalah beban untuk memberikan sesuatu yang semestinya dibiarkan atau diberikan melulu oleh pihak tertentu tidak dapat oleh pihak lain manapun yang pada prinsipnya dapat dituntut secara paksa oleh yang berkepentingan.</a:t>
          </a:r>
          <a:r>
            <a:rPr lang="id-ID" sz="900" b="1" kern="1200" dirty="0" smtClean="0">
              <a:solidFill>
                <a:schemeClr val="bg1"/>
              </a:solidFill>
            </a:rPr>
            <a:t> </a:t>
          </a:r>
          <a:endParaRPr lang="id-ID" sz="900" kern="1200" dirty="0" smtClean="0">
            <a:solidFill>
              <a:schemeClr val="bg1"/>
            </a:solidFill>
          </a:endParaRPr>
        </a:p>
        <a:p>
          <a:pPr lvl="0" algn="ctr" defTabSz="400050">
            <a:lnSpc>
              <a:spcPct val="90000"/>
            </a:lnSpc>
            <a:spcBef>
              <a:spcPct val="0"/>
            </a:spcBef>
            <a:spcAft>
              <a:spcPct val="35000"/>
            </a:spcAft>
          </a:pPr>
          <a:r>
            <a:rPr lang="id-ID" sz="900" b="1" kern="1200" dirty="0" smtClean="0">
              <a:solidFill>
                <a:schemeClr val="bg1"/>
              </a:solidFill>
            </a:rPr>
            <a:t>Kewajiban</a:t>
          </a:r>
          <a:r>
            <a:rPr lang="id-ID" sz="900" kern="1200" dirty="0" smtClean="0">
              <a:solidFill>
                <a:schemeClr val="bg1"/>
              </a:solidFill>
            </a:rPr>
            <a:t> adalah sesuatu yang harus dilakukan.	</a:t>
          </a:r>
          <a:endParaRPr lang="id-ID" sz="900" kern="1200" dirty="0">
            <a:solidFill>
              <a:schemeClr val="bg1"/>
            </a:solidFill>
          </a:endParaRPr>
        </a:p>
      </dsp:txBody>
      <dsp:txXfrm>
        <a:off x="4292238" y="1921944"/>
        <a:ext cx="2942842" cy="14270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DB975-2007-4C3B-8907-C5BDC5966287}">
      <dsp:nvSpPr>
        <dsp:cNvPr id="0" name=""/>
        <dsp:cNvSpPr/>
      </dsp:nvSpPr>
      <dsp:spPr>
        <a:xfrm rot="21300000">
          <a:off x="200541" y="1409741"/>
          <a:ext cx="8095216" cy="708239"/>
        </a:xfrm>
        <a:prstGeom prst="mathMinus">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A4C35ABB-A944-4C77-89E7-359E9256870E}">
      <dsp:nvSpPr>
        <dsp:cNvPr id="0" name=""/>
        <dsp:cNvSpPr/>
      </dsp:nvSpPr>
      <dsp:spPr>
        <a:xfrm>
          <a:off x="1019556" y="176386"/>
          <a:ext cx="2548890" cy="1411089"/>
        </a:xfrm>
        <a:prstGeom prst="downArrow">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C996D5F-0BF8-4570-8328-5AB68D05F3F5}">
      <dsp:nvSpPr>
        <dsp:cNvPr id="0" name=""/>
        <dsp:cNvSpPr/>
      </dsp:nvSpPr>
      <dsp:spPr>
        <a:xfrm>
          <a:off x="4503039" y="0"/>
          <a:ext cx="2718816" cy="1481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id-ID" sz="1200" kern="1200" dirty="0" smtClean="0">
              <a:solidFill>
                <a:schemeClr val="tx1"/>
              </a:solidFill>
            </a:rPr>
            <a:t>Dengan adanya hak dan kewajiban dalam kehidupan berbangsa akan tercapai hubungan selaras, serasi, dan seimbang antara individu dan masyarakat.</a:t>
          </a:r>
          <a:endParaRPr lang="id-ID" sz="1200" kern="1200" dirty="0"/>
        </a:p>
      </dsp:txBody>
      <dsp:txXfrm>
        <a:off x="4503039" y="0"/>
        <a:ext cx="2718816" cy="1481643"/>
      </dsp:txXfrm>
    </dsp:sp>
    <dsp:sp modelId="{7A6A5028-AE91-451F-9DCE-6FA5B07A106C}">
      <dsp:nvSpPr>
        <dsp:cNvPr id="0" name=""/>
        <dsp:cNvSpPr/>
      </dsp:nvSpPr>
      <dsp:spPr>
        <a:xfrm>
          <a:off x="4927853" y="1940247"/>
          <a:ext cx="2548890" cy="1411089"/>
        </a:xfrm>
        <a:prstGeom prst="upArrow">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2F8C657-E483-429C-98A3-4705FA12E58C}">
      <dsp:nvSpPr>
        <dsp:cNvPr id="0" name=""/>
        <dsp:cNvSpPr/>
      </dsp:nvSpPr>
      <dsp:spPr>
        <a:xfrm>
          <a:off x="1274445" y="2046079"/>
          <a:ext cx="2718816" cy="1481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id-ID" sz="1200" kern="1200" dirty="0" smtClean="0">
              <a:solidFill>
                <a:schemeClr val="tx1"/>
              </a:solidFill>
            </a:rPr>
            <a:t>Terjalin hubungan yang harmoni antara warga negara dan pemerintah karena berjalannya hak dan kewajiban.</a:t>
          </a:r>
          <a:endParaRPr lang="id-ID" sz="1200" kern="1200" dirty="0"/>
        </a:p>
      </dsp:txBody>
      <dsp:txXfrm>
        <a:off x="1274445" y="2046079"/>
        <a:ext cx="2718816" cy="14816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DB975-2007-4C3B-8907-C5BDC5966287}">
      <dsp:nvSpPr>
        <dsp:cNvPr id="0" name=""/>
        <dsp:cNvSpPr/>
      </dsp:nvSpPr>
      <dsp:spPr>
        <a:xfrm rot="21300000">
          <a:off x="200541" y="1409741"/>
          <a:ext cx="8095216" cy="708239"/>
        </a:xfrm>
        <a:prstGeom prst="mathMinus">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A4C35ABB-A944-4C77-89E7-359E9256870E}">
      <dsp:nvSpPr>
        <dsp:cNvPr id="0" name=""/>
        <dsp:cNvSpPr/>
      </dsp:nvSpPr>
      <dsp:spPr>
        <a:xfrm>
          <a:off x="1019556" y="176386"/>
          <a:ext cx="2548890" cy="1411089"/>
        </a:xfrm>
        <a:prstGeom prst="downArrow">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C996D5F-0BF8-4570-8328-5AB68D05F3F5}">
      <dsp:nvSpPr>
        <dsp:cNvPr id="0" name=""/>
        <dsp:cNvSpPr/>
      </dsp:nvSpPr>
      <dsp:spPr>
        <a:xfrm>
          <a:off x="4503039" y="0"/>
          <a:ext cx="2718816" cy="1481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id-ID" sz="1300" kern="1200" dirty="0" smtClean="0">
              <a:solidFill>
                <a:schemeClr val="tx1"/>
              </a:solidFill>
            </a:rPr>
            <a:t>Terciptanya keharmonisasian didalam negara karena adanya hak dan kewajiban.</a:t>
          </a:r>
          <a:endParaRPr lang="id-ID" sz="1300" kern="1200" dirty="0"/>
        </a:p>
      </dsp:txBody>
      <dsp:txXfrm>
        <a:off x="4503039" y="0"/>
        <a:ext cx="2718816" cy="1481643"/>
      </dsp:txXfrm>
    </dsp:sp>
    <dsp:sp modelId="{7A6A5028-AE91-451F-9DCE-6FA5B07A106C}">
      <dsp:nvSpPr>
        <dsp:cNvPr id="0" name=""/>
        <dsp:cNvSpPr/>
      </dsp:nvSpPr>
      <dsp:spPr>
        <a:xfrm>
          <a:off x="4927853" y="1940247"/>
          <a:ext cx="2548890" cy="1411089"/>
        </a:xfrm>
        <a:prstGeom prst="upArrow">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2F8C657-E483-429C-98A3-4705FA12E58C}">
      <dsp:nvSpPr>
        <dsp:cNvPr id="0" name=""/>
        <dsp:cNvSpPr/>
      </dsp:nvSpPr>
      <dsp:spPr>
        <a:xfrm>
          <a:off x="1274445" y="2046079"/>
          <a:ext cx="2718816" cy="1481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id-ID" sz="1300" kern="1200" dirty="0" smtClean="0">
              <a:solidFill>
                <a:schemeClr val="tx1"/>
              </a:solidFill>
            </a:rPr>
            <a:t>Agar terciptanya kesinambungan antara kepentingan rakyat dalam pemenuhan hak dan kewajibannya oleh negara.  </a:t>
          </a:r>
          <a:endParaRPr lang="id-ID" sz="1300" kern="1200" dirty="0"/>
        </a:p>
      </dsp:txBody>
      <dsp:txXfrm>
        <a:off x="1274445" y="2046079"/>
        <a:ext cx="2718816" cy="148164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A291BB-C37D-437F-A7B0-32474EC7FDA8}" type="datetimeFigureOut">
              <a:rPr lang="id-ID" smtClean="0"/>
              <a:t>18/06/2019</a:t>
            </a:fld>
            <a:endParaRPr lang="id-ID"/>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355DB6-FB48-4135-BF87-C7E8FBE86094}" type="slidenum">
              <a:rPr lang="id-ID" smtClean="0"/>
              <a:t>‹#›</a:t>
            </a:fld>
            <a:endParaRPr lang="id-ID"/>
          </a:p>
        </p:txBody>
      </p:sp>
    </p:spTree>
    <p:extLst>
      <p:ext uri="{BB962C8B-B14F-4D97-AF65-F5344CB8AC3E}">
        <p14:creationId xmlns:p14="http://schemas.microsoft.com/office/powerpoint/2010/main" val="512949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94355DB6-FB48-4135-BF87-C7E8FBE86094}" type="slidenum">
              <a:rPr lang="id-ID" smtClean="0"/>
              <a:t>2</a:t>
            </a:fld>
            <a:endParaRPr lang="id-ID"/>
          </a:p>
        </p:txBody>
      </p:sp>
    </p:spTree>
    <p:extLst>
      <p:ext uri="{BB962C8B-B14F-4D97-AF65-F5344CB8AC3E}">
        <p14:creationId xmlns:p14="http://schemas.microsoft.com/office/powerpoint/2010/main" val="1977665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6/18/2019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ctr">
              <a:defRPr>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4" name="Content Placeholder 2"/>
          <p:cNvSpPr>
            <a:spLocks noGrp="1"/>
          </p:cNvSpPr>
          <p:nvPr>
            <p:ph idx="1"/>
          </p:nvPr>
        </p:nvSpPr>
        <p:spPr>
          <a:xfrm>
            <a:off x="395536" y="987574"/>
            <a:ext cx="8496944"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405880" y="1664245"/>
            <a:ext cx="8496944"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937D59-5EDB-4C39-B697-625748F703B6}" type="datetimeFigureOut">
              <a:rPr lang="en-US" smtClean="0"/>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937D59-5EDB-4C39-B697-625748F703B6}" type="datetimeFigureOut">
              <a:rPr lang="en-US" smtClean="0"/>
              <a:t>6/18/2019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937D59-5EDB-4C39-B697-625748F703B6}" type="datetimeFigureOut">
              <a:rPr lang="en-US" smtClean="0"/>
              <a:t>6/18/2019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6/18/2019</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audio" Target="../media/audio1.wav"/><Relationship Id="rId5" Type="http://schemas.openxmlformats.org/officeDocument/2006/relationships/image" Target="../media/image4.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audio" Target="../media/audio1.wav"/><Relationship Id="rId5" Type="http://schemas.openxmlformats.org/officeDocument/2006/relationships/image" Target="../media/image4.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audio" Target="../media/audio1.wav"/><Relationship Id="rId5" Type="http://schemas.openxmlformats.org/officeDocument/2006/relationships/image" Target="../media/image4.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audio" Target="../media/audio1.wav"/></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4192" y="2355726"/>
            <a:ext cx="9144000" cy="523220"/>
          </a:xfrm>
          <a:prstGeom prst="rect">
            <a:avLst/>
          </a:prstGeom>
          <a:noFill/>
          <a:ln w="9525">
            <a:noFill/>
            <a:miter lim="800000"/>
            <a:headEnd/>
            <a:tailEnd/>
          </a:ln>
        </p:spPr>
        <p:txBody>
          <a:bodyPr wrap="square">
            <a:spAutoFit/>
          </a:bodyPr>
          <a:lstStyle/>
          <a:p>
            <a:pPr algn="ctr"/>
            <a:r>
              <a:rPr lang="id-ID" altLang="ko-KR" sz="2800" b="1" dirty="0" smtClean="0">
                <a:solidFill>
                  <a:schemeClr val="tx1">
                    <a:lumMod val="75000"/>
                    <a:lumOff val="25000"/>
                  </a:schemeClr>
                </a:solidFill>
                <a:latin typeface="Arial" pitchFamily="34" charset="0"/>
                <a:ea typeface="맑은 고딕" pitchFamily="50" charset="-127"/>
                <a:cs typeface="Arial" pitchFamily="34" charset="0"/>
              </a:rPr>
              <a:t>HAK DAN KEWAJIBAN WARGA NEGARA</a:t>
            </a:r>
            <a:endParaRPr lang="en-US" altLang="ko-KR" sz="2800" b="1" dirty="0" smtClean="0">
              <a:solidFill>
                <a:schemeClr val="tx1">
                  <a:lumMod val="75000"/>
                  <a:lumOff val="25000"/>
                </a:schemeClr>
              </a:solidFill>
              <a:latin typeface="Arial" pitchFamily="34" charset="0"/>
              <a:ea typeface="맑은 고딕" pitchFamily="50" charset="-127"/>
              <a:cs typeface="Arial"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51470"/>
            <a:ext cx="882576" cy="987574"/>
          </a:xfrm>
          <a:prstGeom prst="rect">
            <a:avLst/>
          </a:prstGeom>
        </p:spPr>
      </p:pic>
      <p:sp>
        <p:nvSpPr>
          <p:cNvPr id="2" name="Rectangle 1"/>
          <p:cNvSpPr/>
          <p:nvPr/>
        </p:nvSpPr>
        <p:spPr>
          <a:xfrm>
            <a:off x="5004048" y="4220170"/>
            <a:ext cx="4572000" cy="923330"/>
          </a:xfrm>
          <a:prstGeom prst="rect">
            <a:avLst/>
          </a:prstGeom>
        </p:spPr>
        <p:txBody>
          <a:bodyPr>
            <a:spAutoFit/>
          </a:bodyPr>
          <a:lstStyle/>
          <a:p>
            <a:pPr lvl="0"/>
            <a:r>
              <a:rPr lang="en-US" altLang="ko-KR" b="1" dirty="0" smtClean="0">
                <a:ea typeface="맑은 고딕" pitchFamily="50" charset="-127"/>
              </a:rPr>
              <a:t>PUSAT PENYELENGGARA - MPK</a:t>
            </a:r>
          </a:p>
          <a:p>
            <a:pPr lvl="0"/>
            <a:r>
              <a:rPr lang="en-US" altLang="ko-KR" b="1" dirty="0" smtClean="0">
                <a:ea typeface="맑은 고딕" pitchFamily="50" charset="-127"/>
              </a:rPr>
              <a:t>PENDIDIKAN KEWARGANEGARAAN</a:t>
            </a:r>
          </a:p>
          <a:p>
            <a:r>
              <a:rPr lang="en-US" altLang="ko-KR" b="1" dirty="0" smtClean="0">
                <a:ea typeface="맑은 고딕" pitchFamily="50" charset="-127"/>
              </a:rPr>
              <a:t>UNIVERSITAS SRIWIJAYA</a:t>
            </a:r>
            <a:endParaRPr lang="en-US" altLang="ko-KR" b="1" dirty="0">
              <a:ea typeface="맑은 고딕" pitchFamily="50" charset="-127"/>
            </a:endParaRPr>
          </a:p>
        </p:txBody>
      </p:sp>
      <p:sp>
        <p:nvSpPr>
          <p:cNvPr id="3" name="Rectangle 2"/>
          <p:cNvSpPr/>
          <p:nvPr/>
        </p:nvSpPr>
        <p:spPr>
          <a:xfrm>
            <a:off x="30569" y="4774168"/>
            <a:ext cx="2398029" cy="369332"/>
          </a:xfrm>
          <a:prstGeom prst="rect">
            <a:avLst/>
          </a:prstGeom>
        </p:spPr>
        <p:txBody>
          <a:bodyPr wrap="none">
            <a:spAutoFit/>
          </a:bodyPr>
          <a:lstStyle/>
          <a:p>
            <a:pPr lvl="0"/>
            <a:r>
              <a:rPr lang="en-US" altLang="ko-KR" b="1" dirty="0">
                <a:ea typeface="맑은 고딕" pitchFamily="50" charset="-127"/>
              </a:rPr>
              <a:t>Dr. </a:t>
            </a:r>
            <a:r>
              <a:rPr lang="en-US" altLang="ko-KR" b="1" dirty="0" err="1">
                <a:ea typeface="맑은 고딕" pitchFamily="50" charset="-127"/>
              </a:rPr>
              <a:t>Hudaidah</a:t>
            </a:r>
            <a:r>
              <a:rPr lang="en-US" altLang="ko-KR" b="1" dirty="0">
                <a:ea typeface="맑은 고딕" pitchFamily="50" charset="-127"/>
              </a:rPr>
              <a:t>, </a:t>
            </a:r>
            <a:r>
              <a:rPr lang="en-US" altLang="ko-KR" b="1" dirty="0" err="1">
                <a:ea typeface="맑은 고딕" pitchFamily="50" charset="-127"/>
              </a:rPr>
              <a:t>M.Pd</a:t>
            </a:r>
            <a:r>
              <a:rPr lang="en-US" altLang="ko-KR" b="1" dirty="0">
                <a:ea typeface="맑은 고딕" pitchFamily="50" charset="-127"/>
              </a:rPr>
              <a:t>.</a:t>
            </a:r>
            <a:endParaRPr lang="en-US" altLang="ko-KR" b="1" dirty="0">
              <a:ea typeface="맑은 고딕" pitchFamily="50" charset="-127"/>
            </a:endParaRPr>
          </a:p>
        </p:txBody>
      </p:sp>
    </p:spTree>
    <p:extLst>
      <p:ext uri="{BB962C8B-B14F-4D97-AF65-F5344CB8AC3E}">
        <p14:creationId xmlns:p14="http://schemas.microsoft.com/office/powerpoint/2010/main" val="303447833"/>
      </p:ext>
    </p:extLst>
  </p:cSld>
  <p:clrMapOvr>
    <a:masterClrMapping/>
  </p:clrMapOvr>
  <mc:AlternateContent xmlns:mc="http://schemas.openxmlformats.org/markup-compatibility/2006" xmlns:p14="http://schemas.microsoft.com/office/powerpoint/2010/main">
    <mc:Choice Requires="p14">
      <p:transition spd="slow" p14:dur="2750">
        <p14:ferris dir="l"/>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2400" dirty="0"/>
              <a:t>PENGINGKARAN KEWAJIBAN</a:t>
            </a:r>
          </a:p>
        </p:txBody>
      </p:sp>
      <p:sp>
        <p:nvSpPr>
          <p:cNvPr id="4" name="Content Placeholder 3"/>
          <p:cNvSpPr>
            <a:spLocks noGrp="1"/>
          </p:cNvSpPr>
          <p:nvPr>
            <p:ph idx="10"/>
          </p:nvPr>
        </p:nvSpPr>
        <p:spPr>
          <a:xfrm>
            <a:off x="405880" y="1275605"/>
            <a:ext cx="8496944" cy="3384377"/>
          </a:xfrm>
        </p:spPr>
        <p:txBody>
          <a:bodyPr/>
          <a:lstStyle/>
          <a:p>
            <a:pPr algn="ctr"/>
            <a:r>
              <a:rPr lang="id-ID" b="1" dirty="0">
                <a:solidFill>
                  <a:schemeClr val="tx1"/>
                </a:solidFill>
              </a:rPr>
              <a:t>Pengingkaran kewajiban </a:t>
            </a:r>
            <a:r>
              <a:rPr lang="id-ID" dirty="0">
                <a:solidFill>
                  <a:schemeClr val="tx1"/>
                </a:solidFill>
              </a:rPr>
              <a:t>adalah pengingkaran warga negara terhadap kewajiban yang ditentukan </a:t>
            </a:r>
            <a:endParaRPr lang="id-ID" dirty="0" smtClean="0">
              <a:solidFill>
                <a:schemeClr val="tx1"/>
              </a:solidFill>
            </a:endParaRPr>
          </a:p>
          <a:p>
            <a:pPr algn="ctr"/>
            <a:r>
              <a:rPr lang="id-ID" dirty="0" smtClean="0">
                <a:solidFill>
                  <a:schemeClr val="tx1"/>
                </a:solidFill>
              </a:rPr>
              <a:t>pemerintah</a:t>
            </a:r>
            <a:endParaRPr lang="id-ID" dirty="0">
              <a:solidFill>
                <a:schemeClr val="tx1"/>
              </a:solidFill>
            </a:endParaRPr>
          </a:p>
          <a:p>
            <a:pPr algn="ctr"/>
            <a:endParaRPr lang="id-ID" dirty="0">
              <a:solidFill>
                <a:schemeClr val="tx1"/>
              </a:solidFill>
            </a:endParaRPr>
          </a:p>
          <a:p>
            <a:pPr algn="ctr"/>
            <a:r>
              <a:rPr lang="id-ID" b="1" dirty="0">
                <a:solidFill>
                  <a:schemeClr val="tx1"/>
                </a:solidFill>
              </a:rPr>
              <a:t>Contoh :</a:t>
            </a:r>
          </a:p>
          <a:p>
            <a:pPr algn="ctr"/>
            <a:r>
              <a:rPr lang="id-ID" dirty="0">
                <a:solidFill>
                  <a:schemeClr val="tx1"/>
                </a:solidFill>
              </a:rPr>
              <a:t>1. Tidak membayar pajak</a:t>
            </a:r>
          </a:p>
          <a:p>
            <a:pPr algn="ctr"/>
            <a:r>
              <a:rPr lang="id-ID" dirty="0">
                <a:solidFill>
                  <a:schemeClr val="tx1"/>
                </a:solidFill>
              </a:rPr>
              <a:t>2. Melawan hukum</a:t>
            </a:r>
          </a:p>
          <a:p>
            <a:pPr algn="ctr"/>
            <a:r>
              <a:rPr lang="id-ID" dirty="0">
                <a:solidFill>
                  <a:schemeClr val="tx1"/>
                </a:solidFill>
              </a:rPr>
              <a:t>3. Tidak menjaga ketertiban</a:t>
            </a:r>
          </a:p>
          <a:p>
            <a:pPr algn="ctr"/>
            <a:r>
              <a:rPr lang="id-ID" dirty="0">
                <a:solidFill>
                  <a:schemeClr val="tx1"/>
                </a:solidFill>
              </a:rPr>
              <a:t>4. Melanggar aturan yang berlaku</a:t>
            </a:r>
          </a:p>
          <a:p>
            <a:pPr algn="ctr"/>
            <a:r>
              <a:rPr lang="id-ID" dirty="0">
                <a:solidFill>
                  <a:schemeClr val="tx1"/>
                </a:solidFill>
              </a:rPr>
              <a:t>5. Tidak ikut mempertahankan NKRI</a:t>
            </a:r>
          </a:p>
          <a:p>
            <a:pPr algn="ctr"/>
            <a:endParaRPr lang="id-ID" dirty="0">
              <a:solidFill>
                <a:schemeClr val="tx1"/>
              </a:solidFill>
            </a:endParaRPr>
          </a:p>
          <a:p>
            <a:pPr algn="ctr"/>
            <a:endParaRPr lang="id-ID" dirty="0">
              <a:solidFill>
                <a:schemeClr val="tx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82576" cy="987574"/>
          </a:xfrm>
          <a:prstGeom prst="rect">
            <a:avLst/>
          </a:prstGeom>
        </p:spPr>
      </p:pic>
    </p:spTree>
    <p:extLst>
      <p:ext uri="{BB962C8B-B14F-4D97-AF65-F5344CB8AC3E}">
        <p14:creationId xmlns:p14="http://schemas.microsoft.com/office/powerpoint/2010/main" val="2684481816"/>
      </p:ext>
    </p:extLst>
  </p:cSld>
  <p:clrMapOvr>
    <a:masterClrMapping/>
  </p:clrMapOvr>
  <mc:AlternateContent xmlns:mc="http://schemas.openxmlformats.org/markup-compatibility/2006" xmlns:p14="http://schemas.microsoft.com/office/powerpoint/2010/main">
    <mc:Choice Requires="p14">
      <p:transition spd="slow" p14:dur="2500">
        <p14:conveyor dir="l"/>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circle(in)">
                                      <p:cBhvr>
                                        <p:cTn id="20" dur="20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circle(in)">
                                      <p:cBhvr>
                                        <p:cTn id="25" dur="2000"/>
                                        <p:tgtEl>
                                          <p:spTgt spid="4">
                                            <p:txEl>
                                              <p:pRg st="3" end="3"/>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circle(in)">
                                      <p:cBhvr>
                                        <p:cTn id="28" dur="2000"/>
                                        <p:tgtEl>
                                          <p:spTgt spid="4">
                                            <p:txEl>
                                              <p:pRg st="4" end="4"/>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circle(in)">
                                      <p:cBhvr>
                                        <p:cTn id="31" dur="2000"/>
                                        <p:tgtEl>
                                          <p:spTgt spid="4">
                                            <p:txEl>
                                              <p:pRg st="5" end="5"/>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circle(in)">
                                      <p:cBhvr>
                                        <p:cTn id="34" dur="2000"/>
                                        <p:tgtEl>
                                          <p:spTgt spid="4">
                                            <p:txEl>
                                              <p:pRg st="6" end="6"/>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circle(in)">
                                      <p:cBhvr>
                                        <p:cTn id="37" dur="2000"/>
                                        <p:tgtEl>
                                          <p:spTgt spid="4">
                                            <p:txEl>
                                              <p:pRg st="7" end="7"/>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4">
                                            <p:txEl>
                                              <p:pRg st="8" end="8"/>
                                            </p:txEl>
                                          </p:spTgt>
                                        </p:tgtEl>
                                        <p:attrNameLst>
                                          <p:attrName>style.visibility</p:attrName>
                                        </p:attrNameLst>
                                      </p:cBhvr>
                                      <p:to>
                                        <p:strVal val="visible"/>
                                      </p:to>
                                    </p:set>
                                    <p:animEffect transition="in" filter="circle(in)">
                                      <p:cBhvr>
                                        <p:cTn id="40"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2400" dirty="0" smtClean="0"/>
              <a:t>KEWAJIBAN WARGA NEGARA INDONESIA</a:t>
            </a:r>
            <a:endParaRPr lang="id-ID" sz="2400" dirty="0"/>
          </a:p>
        </p:txBody>
      </p:sp>
      <p:sp>
        <p:nvSpPr>
          <p:cNvPr id="4" name="Content Placeholder 3"/>
          <p:cNvSpPr>
            <a:spLocks noGrp="1"/>
          </p:cNvSpPr>
          <p:nvPr>
            <p:ph idx="10"/>
          </p:nvPr>
        </p:nvSpPr>
        <p:spPr>
          <a:xfrm>
            <a:off x="1547664" y="1779662"/>
            <a:ext cx="3312368" cy="3096344"/>
          </a:xfrm>
        </p:spPr>
        <p:txBody>
          <a:bodyPr/>
          <a:lstStyle/>
          <a:p>
            <a:pPr algn="ctr">
              <a:lnSpc>
                <a:spcPct val="150000"/>
              </a:lnSpc>
            </a:pPr>
            <a:r>
              <a:rPr lang="id-ID" sz="1600" dirty="0">
                <a:solidFill>
                  <a:schemeClr val="tx1"/>
                </a:solidFill>
              </a:rPr>
              <a:t>Kewajiban warga negara juga </a:t>
            </a:r>
            <a:endParaRPr lang="id-ID" sz="1600" dirty="0" smtClean="0">
              <a:solidFill>
                <a:schemeClr val="tx1"/>
              </a:solidFill>
            </a:endParaRPr>
          </a:p>
          <a:p>
            <a:pPr algn="ctr">
              <a:lnSpc>
                <a:spcPct val="150000"/>
              </a:lnSpc>
            </a:pPr>
            <a:r>
              <a:rPr lang="id-ID" sz="1600" dirty="0" smtClean="0">
                <a:solidFill>
                  <a:schemeClr val="tx1"/>
                </a:solidFill>
              </a:rPr>
              <a:t>tercantum </a:t>
            </a:r>
            <a:r>
              <a:rPr lang="id-ID" sz="1600" dirty="0">
                <a:solidFill>
                  <a:schemeClr val="tx1"/>
                </a:solidFill>
              </a:rPr>
              <a:t>dalam UUD 1945. </a:t>
            </a:r>
            <a:endParaRPr lang="id-ID" sz="1600" dirty="0" smtClean="0">
              <a:solidFill>
                <a:schemeClr val="tx1"/>
              </a:solidFill>
            </a:endParaRPr>
          </a:p>
          <a:p>
            <a:pPr algn="ctr">
              <a:lnSpc>
                <a:spcPct val="150000"/>
              </a:lnSpc>
            </a:pPr>
            <a:r>
              <a:rPr lang="id-ID" sz="1600" dirty="0" smtClean="0">
                <a:solidFill>
                  <a:schemeClr val="tx1"/>
                </a:solidFill>
              </a:rPr>
              <a:t>Yang </a:t>
            </a:r>
            <a:r>
              <a:rPr lang="id-ID" sz="1600" dirty="0">
                <a:solidFill>
                  <a:schemeClr val="tx1"/>
                </a:solidFill>
              </a:rPr>
              <a:t>termasuk kewajiban </a:t>
            </a:r>
            <a:endParaRPr lang="id-ID" sz="1600" dirty="0" smtClean="0">
              <a:solidFill>
                <a:schemeClr val="tx1"/>
              </a:solidFill>
            </a:endParaRPr>
          </a:p>
          <a:p>
            <a:pPr algn="ctr">
              <a:lnSpc>
                <a:spcPct val="150000"/>
              </a:lnSpc>
            </a:pPr>
            <a:r>
              <a:rPr lang="id-ID" sz="1600" dirty="0" smtClean="0">
                <a:solidFill>
                  <a:schemeClr val="tx1"/>
                </a:solidFill>
              </a:rPr>
              <a:t>warga </a:t>
            </a:r>
            <a:r>
              <a:rPr lang="id-ID" sz="1600" dirty="0">
                <a:solidFill>
                  <a:schemeClr val="tx1"/>
                </a:solidFill>
              </a:rPr>
              <a:t>negara </a:t>
            </a:r>
            <a:r>
              <a:rPr lang="id-ID" sz="1600" dirty="0" smtClean="0">
                <a:solidFill>
                  <a:schemeClr val="tx1"/>
                </a:solidFill>
              </a:rPr>
              <a:t>Indonesia,antara lain;</a:t>
            </a:r>
          </a:p>
          <a:p>
            <a:pPr algn="ctr">
              <a:lnSpc>
                <a:spcPct val="150000"/>
              </a:lnSpc>
            </a:pPr>
            <a:endParaRPr lang="id-ID" sz="1600" dirty="0">
              <a:solidFill>
                <a:schemeClr val="tx1"/>
              </a:solidFill>
            </a:endParaRPr>
          </a:p>
          <a:p>
            <a:pPr algn="ctr">
              <a:lnSpc>
                <a:spcPct val="150000"/>
              </a:lnSpc>
            </a:pPr>
            <a:r>
              <a:rPr lang="id-ID" sz="1600" dirty="0"/>
              <a:t>    </a:t>
            </a:r>
          </a:p>
          <a:p>
            <a:pPr>
              <a:lnSpc>
                <a:spcPct val="150000"/>
              </a:lnSpc>
            </a:pPr>
            <a:endParaRPr lang="id-ID" sz="1600" dirty="0"/>
          </a:p>
        </p:txBody>
      </p:sp>
      <p:sp>
        <p:nvSpPr>
          <p:cNvPr id="5" name="Content Placeholder 2"/>
          <p:cNvSpPr>
            <a:spLocks noGrp="1"/>
          </p:cNvSpPr>
          <p:nvPr>
            <p:ph idx="1"/>
          </p:nvPr>
        </p:nvSpPr>
        <p:spPr>
          <a:xfrm>
            <a:off x="5436096" y="1059582"/>
            <a:ext cx="3600400" cy="388640"/>
          </a:xfrm>
        </p:spPr>
        <p:txBody>
          <a:bodyPr/>
          <a:lstStyle/>
          <a:p>
            <a:r>
              <a:rPr lang="id-ID" sz="1400" b="1" dirty="0"/>
              <a:t>Wajib menaati hukum dan </a:t>
            </a:r>
            <a:r>
              <a:rPr lang="id-ID" sz="1400" b="1" dirty="0" smtClean="0"/>
              <a:t>pemerintahan</a:t>
            </a:r>
            <a:endParaRPr lang="id-ID" sz="1400" b="1" dirty="0"/>
          </a:p>
        </p:txBody>
      </p:sp>
      <p:sp>
        <p:nvSpPr>
          <p:cNvPr id="7" name="AutoShape 2" descr="Image result for taat lalu lint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 name="AutoShape 4" descr="Image result for taat lalu lint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2054"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419623"/>
            <a:ext cx="3643089" cy="1800199"/>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8" descr="Image result for wajib menaati huku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 name="AutoShape 10" descr="Image result for wajib menaati huku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2060" name="Picture 12" descr="Image result for wajib menaati huk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3" y="3219822"/>
            <a:ext cx="3643089" cy="19236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882576" cy="987574"/>
          </a:xfrm>
          <a:prstGeom prst="rect">
            <a:avLst/>
          </a:prstGeom>
        </p:spPr>
      </p:pic>
    </p:spTree>
    <p:extLst>
      <p:ext uri="{BB962C8B-B14F-4D97-AF65-F5344CB8AC3E}">
        <p14:creationId xmlns:p14="http://schemas.microsoft.com/office/powerpoint/2010/main" val="4070504129"/>
      </p:ext>
    </p:extLst>
  </p:cSld>
  <p:clrMapOvr>
    <a:masterClrMapping/>
  </p:clrMapOvr>
  <mc:AlternateContent xmlns:mc="http://schemas.openxmlformats.org/markup-compatibility/2006" xmlns:p14="http://schemas.microsoft.com/office/powerpoint/2010/main">
    <mc:Choice Requires="p14">
      <p:transition spd="slow" p14:dur="2500">
        <p14:conveyor dir="l"/>
        <p:sndAc>
          <p:stSnd>
            <p:snd r:embed="rId2" name="type.wav"/>
          </p:stSnd>
        </p:sndAc>
      </p:transition>
    </mc:Choice>
    <mc:Fallback xmlns="">
      <p:transition spd="slow">
        <p:fade/>
        <p:sndAc>
          <p:stSnd>
            <p:snd r:embed="rId6"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circle(in)">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circle(in)">
                                      <p:cBhvr>
                                        <p:cTn id="22" dur="20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circle(in)">
                                      <p:cBhvr>
                                        <p:cTn id="27" dur="20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circle(in)">
                                      <p:cBhvr>
                                        <p:cTn id="32" dur="20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circle(in)">
                                      <p:cBhvr>
                                        <p:cTn id="37" dur="20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circle(in)">
                                      <p:cBhvr>
                                        <p:cTn id="42"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619672" y="0"/>
            <a:ext cx="7524328" cy="884466"/>
          </a:xfrm>
          <a:prstGeom prst="rect">
            <a:avLst/>
          </a:prstGeom>
        </p:spPr>
        <p:txBody>
          <a:bodyPr anchor="ctr"/>
          <a:lstStyle>
            <a:lvl1pPr algn="l" defTabSz="914400" rtl="0" eaLnBrk="1" latinLnBrk="1" hangingPunct="1">
              <a:spcBef>
                <a:spcPct val="0"/>
              </a:spcBef>
              <a:buNone/>
              <a:defRPr sz="3600" b="1" kern="1200">
                <a:solidFill>
                  <a:schemeClr val="tx1">
                    <a:lumMod val="75000"/>
                    <a:lumOff val="25000"/>
                  </a:schemeClr>
                </a:solidFill>
                <a:latin typeface="Arial" pitchFamily="34" charset="0"/>
                <a:ea typeface="+mj-ea"/>
                <a:cs typeface="Arial" pitchFamily="34" charset="0"/>
              </a:defRPr>
            </a:lvl1pPr>
          </a:lstStyle>
          <a:p>
            <a:r>
              <a:rPr lang="id-ID" sz="2400" smtClean="0"/>
              <a:t>KEWAJIBAN WARGA NEGARA INDONESIA</a:t>
            </a:r>
            <a:endParaRPr lang="id-ID" sz="2400" dirty="0"/>
          </a:p>
        </p:txBody>
      </p:sp>
      <p:sp>
        <p:nvSpPr>
          <p:cNvPr id="6" name="Content Placeholder 3"/>
          <p:cNvSpPr txBox="1">
            <a:spLocks/>
          </p:cNvSpPr>
          <p:nvPr/>
        </p:nvSpPr>
        <p:spPr>
          <a:xfrm>
            <a:off x="1547664" y="1779662"/>
            <a:ext cx="3312368" cy="3096344"/>
          </a:xfrm>
          <a:prstGeom prst="rect">
            <a:avLst/>
          </a:prstGeom>
        </p:spPr>
        <p:txBody>
          <a:bodyPr lIns="396000" anchor="t"/>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50000"/>
              </a:lnSpc>
            </a:pPr>
            <a:r>
              <a:rPr lang="id-ID" sz="1600" dirty="0" smtClean="0">
                <a:solidFill>
                  <a:schemeClr val="tx1"/>
                </a:solidFill>
              </a:rPr>
              <a:t>Kewajiban warga negara juga </a:t>
            </a:r>
          </a:p>
          <a:p>
            <a:pPr algn="ctr">
              <a:lnSpc>
                <a:spcPct val="150000"/>
              </a:lnSpc>
            </a:pPr>
            <a:r>
              <a:rPr lang="id-ID" sz="1600" dirty="0" smtClean="0">
                <a:solidFill>
                  <a:schemeClr val="tx1"/>
                </a:solidFill>
              </a:rPr>
              <a:t>tercantum dalam UUD 1945. </a:t>
            </a:r>
          </a:p>
          <a:p>
            <a:pPr algn="ctr">
              <a:lnSpc>
                <a:spcPct val="150000"/>
              </a:lnSpc>
            </a:pPr>
            <a:r>
              <a:rPr lang="id-ID" sz="1600" dirty="0" smtClean="0">
                <a:solidFill>
                  <a:schemeClr val="tx1"/>
                </a:solidFill>
              </a:rPr>
              <a:t>Yang termasuk kewajiban </a:t>
            </a:r>
          </a:p>
          <a:p>
            <a:pPr algn="ctr">
              <a:lnSpc>
                <a:spcPct val="150000"/>
              </a:lnSpc>
            </a:pPr>
            <a:r>
              <a:rPr lang="id-ID" sz="1600" dirty="0" smtClean="0">
                <a:solidFill>
                  <a:schemeClr val="tx1"/>
                </a:solidFill>
              </a:rPr>
              <a:t>warga negara Indonesia,antara lain;</a:t>
            </a:r>
          </a:p>
          <a:p>
            <a:pPr algn="ctr">
              <a:lnSpc>
                <a:spcPct val="150000"/>
              </a:lnSpc>
            </a:pPr>
            <a:endParaRPr lang="id-ID" sz="1600" dirty="0" smtClean="0">
              <a:solidFill>
                <a:schemeClr val="tx1"/>
              </a:solidFill>
            </a:endParaRPr>
          </a:p>
          <a:p>
            <a:pPr algn="ctr">
              <a:lnSpc>
                <a:spcPct val="150000"/>
              </a:lnSpc>
            </a:pPr>
            <a:r>
              <a:rPr lang="id-ID" sz="1600" dirty="0" smtClean="0"/>
              <a:t>    </a:t>
            </a:r>
          </a:p>
          <a:p>
            <a:pPr>
              <a:lnSpc>
                <a:spcPct val="150000"/>
              </a:lnSpc>
            </a:pPr>
            <a:endParaRPr lang="id-ID" sz="1600" dirty="0"/>
          </a:p>
        </p:txBody>
      </p:sp>
      <p:sp>
        <p:nvSpPr>
          <p:cNvPr id="7" name="Content Placeholder 2"/>
          <p:cNvSpPr txBox="1">
            <a:spLocks/>
          </p:cNvSpPr>
          <p:nvPr/>
        </p:nvSpPr>
        <p:spPr>
          <a:xfrm>
            <a:off x="5205189" y="771550"/>
            <a:ext cx="3816424" cy="388640"/>
          </a:xfrm>
          <a:prstGeom prst="rect">
            <a:avLst/>
          </a:prstGeom>
        </p:spPr>
        <p:txBody>
          <a:bodyPr anchor="ct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id-ID" sz="1200" b="1" dirty="0"/>
          </a:p>
          <a:p>
            <a:r>
              <a:rPr lang="id-ID" sz="1200" b="1" dirty="0" smtClean="0"/>
              <a:t>   Wajib </a:t>
            </a:r>
            <a:r>
              <a:rPr lang="id-ID" sz="1200" b="1" dirty="0"/>
              <a:t>ikut serta dalam upaya pembelaan </a:t>
            </a:r>
            <a:r>
              <a:rPr lang="id-ID" sz="1200" b="1" dirty="0" smtClean="0"/>
              <a:t>negara</a:t>
            </a:r>
            <a:endParaRPr lang="id-ID" sz="1200" b="1" dirty="0"/>
          </a:p>
          <a:p>
            <a:endParaRPr lang="id-ID" sz="1200" b="1" dirty="0"/>
          </a:p>
        </p:txBody>
      </p:sp>
      <p:sp>
        <p:nvSpPr>
          <p:cNvPr id="8" name="AutoShape 2" descr="Image result for taat lalu lint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 name="AutoShape 4" descr="Image result for taat lalu lint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 name="AutoShape 8" descr="Image result for wajib menaati huku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2" name="AutoShape 10" descr="Image result for wajib menaati huku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3074" name="Picture 2" descr="Image result for upaya bela nega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1836" y="1160190"/>
            <a:ext cx="3762164" cy="1627584"/>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p:cNvSpPr txBox="1">
            <a:spLocks/>
          </p:cNvSpPr>
          <p:nvPr/>
        </p:nvSpPr>
        <p:spPr>
          <a:xfrm>
            <a:off x="5327576" y="2831182"/>
            <a:ext cx="3816424" cy="388640"/>
          </a:xfrm>
          <a:prstGeom prst="rect">
            <a:avLst/>
          </a:prstGeom>
        </p:spPr>
        <p:txBody>
          <a:bodyPr anchor="ct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id-ID" sz="1200" b="1" dirty="0"/>
              <a:t>Wajib menghormati hak asasi manusia orang </a:t>
            </a:r>
            <a:r>
              <a:rPr lang="id-ID" sz="1200" b="1" dirty="0" smtClean="0"/>
              <a:t>lain</a:t>
            </a:r>
            <a:endParaRPr lang="id-ID" sz="1200" b="1" dirty="0"/>
          </a:p>
        </p:txBody>
      </p:sp>
      <p:pic>
        <p:nvPicPr>
          <p:cNvPr id="3076" name="Picture 4" descr="Image result for kerukunan umat beragam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836" y="3219822"/>
            <a:ext cx="3762164" cy="19236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882576" cy="987574"/>
          </a:xfrm>
          <a:prstGeom prst="rect">
            <a:avLst/>
          </a:prstGeom>
        </p:spPr>
      </p:pic>
    </p:spTree>
    <p:extLst>
      <p:ext uri="{BB962C8B-B14F-4D97-AF65-F5344CB8AC3E}">
        <p14:creationId xmlns:p14="http://schemas.microsoft.com/office/powerpoint/2010/main" val="192522058"/>
      </p:ext>
    </p:extLst>
  </p:cSld>
  <p:clrMapOvr>
    <a:masterClrMapping/>
  </p:clrMapOvr>
  <mc:AlternateContent xmlns:mc="http://schemas.openxmlformats.org/markup-compatibility/2006" xmlns:p14="http://schemas.microsoft.com/office/powerpoint/2010/main">
    <mc:Choice Requires="p14">
      <p:transition spd="slow" p14:dur="2500">
        <p14:prism isContent="1"/>
        <p:sndAc>
          <p:stSnd>
            <p:snd r:embed="rId2" name="type.wav"/>
          </p:stSnd>
        </p:sndAc>
      </p:transition>
    </mc:Choice>
    <mc:Fallback xmlns="">
      <p:transition spd="slow">
        <p:fade/>
        <p:sndAc>
          <p:stSnd>
            <p:snd r:embed="rId6"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619672" y="0"/>
            <a:ext cx="7524328" cy="884466"/>
          </a:xfrm>
          <a:prstGeom prst="rect">
            <a:avLst/>
          </a:prstGeom>
        </p:spPr>
        <p:txBody>
          <a:bodyPr anchor="ctr"/>
          <a:lstStyle>
            <a:lvl1pPr algn="l" defTabSz="914400" rtl="0" eaLnBrk="1" latinLnBrk="1" hangingPunct="1">
              <a:spcBef>
                <a:spcPct val="0"/>
              </a:spcBef>
              <a:buNone/>
              <a:defRPr sz="3600" b="1" kern="1200">
                <a:solidFill>
                  <a:schemeClr val="tx1">
                    <a:lumMod val="75000"/>
                    <a:lumOff val="25000"/>
                  </a:schemeClr>
                </a:solidFill>
                <a:latin typeface="Arial" pitchFamily="34" charset="0"/>
                <a:ea typeface="+mj-ea"/>
                <a:cs typeface="Arial" pitchFamily="34" charset="0"/>
              </a:defRPr>
            </a:lvl1pPr>
          </a:lstStyle>
          <a:p>
            <a:r>
              <a:rPr lang="id-ID" sz="2400" dirty="0" smtClean="0"/>
              <a:t>KEWAJIBAN WARGA NEGARA INDONESIA</a:t>
            </a:r>
            <a:endParaRPr lang="id-ID" sz="2400" dirty="0"/>
          </a:p>
        </p:txBody>
      </p:sp>
      <p:sp>
        <p:nvSpPr>
          <p:cNvPr id="6" name="Content Placeholder 3"/>
          <p:cNvSpPr txBox="1">
            <a:spLocks/>
          </p:cNvSpPr>
          <p:nvPr/>
        </p:nvSpPr>
        <p:spPr>
          <a:xfrm>
            <a:off x="1547664" y="1779662"/>
            <a:ext cx="3312368" cy="3096344"/>
          </a:xfrm>
          <a:prstGeom prst="rect">
            <a:avLst/>
          </a:prstGeom>
        </p:spPr>
        <p:txBody>
          <a:bodyPr lIns="396000" anchor="t"/>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50000"/>
              </a:lnSpc>
            </a:pPr>
            <a:r>
              <a:rPr lang="id-ID" sz="1600" dirty="0" smtClean="0">
                <a:solidFill>
                  <a:schemeClr val="tx1"/>
                </a:solidFill>
              </a:rPr>
              <a:t>Kewajiban warga negara juga </a:t>
            </a:r>
          </a:p>
          <a:p>
            <a:pPr algn="ctr">
              <a:lnSpc>
                <a:spcPct val="150000"/>
              </a:lnSpc>
            </a:pPr>
            <a:r>
              <a:rPr lang="id-ID" sz="1600" dirty="0" smtClean="0">
                <a:solidFill>
                  <a:schemeClr val="tx1"/>
                </a:solidFill>
              </a:rPr>
              <a:t>tercantum dalam UUD 1945. </a:t>
            </a:r>
          </a:p>
          <a:p>
            <a:pPr algn="ctr">
              <a:lnSpc>
                <a:spcPct val="150000"/>
              </a:lnSpc>
            </a:pPr>
            <a:r>
              <a:rPr lang="id-ID" sz="1600" dirty="0" smtClean="0">
                <a:solidFill>
                  <a:schemeClr val="tx1"/>
                </a:solidFill>
              </a:rPr>
              <a:t>Yang termasuk kewajiban </a:t>
            </a:r>
          </a:p>
          <a:p>
            <a:pPr algn="ctr">
              <a:lnSpc>
                <a:spcPct val="150000"/>
              </a:lnSpc>
            </a:pPr>
            <a:r>
              <a:rPr lang="id-ID" sz="1600" dirty="0" smtClean="0">
                <a:solidFill>
                  <a:schemeClr val="tx1"/>
                </a:solidFill>
              </a:rPr>
              <a:t>warga negara Indonesia,antara lain;</a:t>
            </a:r>
          </a:p>
          <a:p>
            <a:pPr algn="ctr">
              <a:lnSpc>
                <a:spcPct val="150000"/>
              </a:lnSpc>
            </a:pPr>
            <a:endParaRPr lang="id-ID" sz="1600" dirty="0" smtClean="0">
              <a:solidFill>
                <a:schemeClr val="tx1"/>
              </a:solidFill>
            </a:endParaRPr>
          </a:p>
          <a:p>
            <a:pPr algn="ctr">
              <a:lnSpc>
                <a:spcPct val="150000"/>
              </a:lnSpc>
            </a:pPr>
            <a:r>
              <a:rPr lang="id-ID" sz="1600" dirty="0" smtClean="0"/>
              <a:t>    </a:t>
            </a:r>
          </a:p>
          <a:p>
            <a:pPr>
              <a:lnSpc>
                <a:spcPct val="150000"/>
              </a:lnSpc>
            </a:pPr>
            <a:endParaRPr lang="id-ID" sz="1600" dirty="0"/>
          </a:p>
        </p:txBody>
      </p:sp>
      <p:sp>
        <p:nvSpPr>
          <p:cNvPr id="7" name="Content Placeholder 2"/>
          <p:cNvSpPr txBox="1">
            <a:spLocks/>
          </p:cNvSpPr>
          <p:nvPr/>
        </p:nvSpPr>
        <p:spPr>
          <a:xfrm>
            <a:off x="5381836" y="771550"/>
            <a:ext cx="3639777" cy="388640"/>
          </a:xfrm>
          <a:prstGeom prst="rect">
            <a:avLst/>
          </a:prstGeom>
        </p:spPr>
        <p:txBody>
          <a:bodyPr anchor="ct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id-ID" sz="1200" b="1" dirty="0"/>
              <a:t>Wajib tunduk kepada pembatasan yang </a:t>
            </a:r>
            <a:endParaRPr lang="id-ID" sz="1200" b="1" dirty="0" smtClean="0"/>
          </a:p>
          <a:p>
            <a:r>
              <a:rPr lang="id-ID" sz="1200" b="1" dirty="0" smtClean="0"/>
              <a:t>ditetapkan </a:t>
            </a:r>
            <a:r>
              <a:rPr lang="id-ID" sz="1200" b="1" dirty="0"/>
              <a:t>dengan </a:t>
            </a:r>
            <a:r>
              <a:rPr lang="id-ID" sz="1200" b="1" dirty="0" smtClean="0"/>
              <a:t>undang-undang</a:t>
            </a:r>
            <a:endParaRPr lang="id-ID" sz="1200" b="1" dirty="0"/>
          </a:p>
        </p:txBody>
      </p:sp>
      <p:sp>
        <p:nvSpPr>
          <p:cNvPr id="8" name="AutoShape 2" descr="Image result for taat lalu lint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 name="AutoShape 4" descr="Image result for taat lalu lint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 name="AutoShape 8" descr="Image result for wajib menaati huku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 name="AutoShape 10" descr="Image result for wajib menaati huku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3" name="Content Placeholder 2"/>
          <p:cNvSpPr txBox="1">
            <a:spLocks/>
          </p:cNvSpPr>
          <p:nvPr/>
        </p:nvSpPr>
        <p:spPr>
          <a:xfrm>
            <a:off x="5327576" y="2831182"/>
            <a:ext cx="3816424" cy="388640"/>
          </a:xfrm>
          <a:prstGeom prst="rect">
            <a:avLst/>
          </a:prstGeom>
        </p:spPr>
        <p:txBody>
          <a:bodyPr anchor="ct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id-ID" sz="1200" b="1" dirty="0"/>
              <a:t>Wajib ikut serta dalam usaha pertahanan dan </a:t>
            </a:r>
            <a:endParaRPr lang="id-ID" sz="1200" b="1" dirty="0" smtClean="0"/>
          </a:p>
          <a:p>
            <a:r>
              <a:rPr lang="id-ID" sz="1200" b="1" dirty="0" smtClean="0"/>
              <a:t>keamanan negara</a:t>
            </a:r>
            <a:endParaRPr lang="id-ID" sz="1200" b="1" dirty="0"/>
          </a:p>
        </p:txBody>
      </p:sp>
      <p:pic>
        <p:nvPicPr>
          <p:cNvPr id="4098" name="Picture 2" descr="Image result for undang undang dasar dan huk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8440" y="1203599"/>
            <a:ext cx="3745560" cy="14401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pertahanan.jpg"/>
          <p:cNvPicPr>
            <a:picLocks noChangeAspect="1"/>
          </p:cNvPicPr>
          <p:nvPr/>
        </p:nvPicPr>
        <p:blipFill>
          <a:blip r:embed="rId4"/>
          <a:stretch>
            <a:fillRect/>
          </a:stretch>
        </p:blipFill>
        <p:spPr>
          <a:xfrm>
            <a:off x="5398440" y="3327834"/>
            <a:ext cx="3745560" cy="1788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882576" cy="987574"/>
          </a:xfrm>
          <a:prstGeom prst="rect">
            <a:avLst/>
          </a:prstGeom>
        </p:spPr>
      </p:pic>
    </p:spTree>
    <p:extLst>
      <p:ext uri="{BB962C8B-B14F-4D97-AF65-F5344CB8AC3E}">
        <p14:creationId xmlns:p14="http://schemas.microsoft.com/office/powerpoint/2010/main" val="3645707594"/>
      </p:ext>
    </p:extLst>
  </p:cSld>
  <p:clrMapOvr>
    <a:masterClrMapping/>
  </p:clrMapOvr>
  <mc:AlternateContent xmlns:mc="http://schemas.openxmlformats.org/markup-compatibility/2006" xmlns:p14="http://schemas.microsoft.com/office/powerpoint/2010/main">
    <mc:Choice Requires="p14">
      <p:transition spd="slow" p14:dur="2500">
        <p14:conveyor dir="l"/>
        <p:sndAc>
          <p:stSnd>
            <p:snd r:embed="rId2" name="type.wav"/>
          </p:stSnd>
        </p:sndAc>
      </p:transition>
    </mc:Choice>
    <mc:Fallback xmlns="">
      <p:transition spd="slow">
        <p:fade/>
        <p:sndAc>
          <p:stSnd>
            <p:snd r:embed="rId6"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2400" dirty="0" smtClean="0"/>
              <a:t>URGENSI HAK DAN KEWAJIBAN </a:t>
            </a:r>
            <a:br>
              <a:rPr lang="id-ID" sz="2400" dirty="0" smtClean="0"/>
            </a:br>
            <a:r>
              <a:rPr lang="id-ID" sz="2400" dirty="0" smtClean="0"/>
              <a:t>BAGI KELANGSUNGAN HIDUP BANGSA</a:t>
            </a:r>
            <a:endParaRPr lang="id-ID" sz="2400" dirty="0"/>
          </a:p>
        </p:txBody>
      </p:sp>
      <p:graphicFrame>
        <p:nvGraphicFramePr>
          <p:cNvPr id="5" name="Content Placeholder 4"/>
          <p:cNvGraphicFramePr>
            <a:graphicFrameLocks noGrp="1"/>
          </p:cNvGraphicFramePr>
          <p:nvPr>
            <p:ph idx="10"/>
            <p:extLst>
              <p:ext uri="{D42A27DB-BD31-4B8C-83A1-F6EECF244321}">
                <p14:modId xmlns:p14="http://schemas.microsoft.com/office/powerpoint/2010/main" val="1815294717"/>
              </p:ext>
            </p:extLst>
          </p:nvPr>
        </p:nvGraphicFramePr>
        <p:xfrm>
          <a:off x="406400" y="1131590"/>
          <a:ext cx="8496300" cy="3527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882576" cy="987574"/>
          </a:xfrm>
          <a:prstGeom prst="rect">
            <a:avLst/>
          </a:prstGeom>
        </p:spPr>
      </p:pic>
    </p:spTree>
    <p:extLst>
      <p:ext uri="{BB962C8B-B14F-4D97-AF65-F5344CB8AC3E}">
        <p14:creationId xmlns:p14="http://schemas.microsoft.com/office/powerpoint/2010/main" val="664325184"/>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2400" dirty="0"/>
              <a:t>URGENSI HAK DAN KEWAJIBAN </a:t>
            </a:r>
            <a:br>
              <a:rPr lang="id-ID" sz="2400" dirty="0"/>
            </a:br>
            <a:r>
              <a:rPr lang="id-ID" sz="2400" dirty="0"/>
              <a:t>BAGI KELANGSUNGAN HIDUP BANGSA</a:t>
            </a:r>
          </a:p>
        </p:txBody>
      </p:sp>
      <p:graphicFrame>
        <p:nvGraphicFramePr>
          <p:cNvPr id="5" name="Content Placeholder 4"/>
          <p:cNvGraphicFramePr>
            <a:graphicFrameLocks/>
          </p:cNvGraphicFramePr>
          <p:nvPr>
            <p:extLst>
              <p:ext uri="{D42A27DB-BD31-4B8C-83A1-F6EECF244321}">
                <p14:modId xmlns:p14="http://schemas.microsoft.com/office/powerpoint/2010/main" val="1362620087"/>
              </p:ext>
            </p:extLst>
          </p:nvPr>
        </p:nvGraphicFramePr>
        <p:xfrm>
          <a:off x="323528" y="1131590"/>
          <a:ext cx="8496300" cy="3527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882576" cy="987574"/>
          </a:xfrm>
          <a:prstGeom prst="rect">
            <a:avLst/>
          </a:prstGeom>
        </p:spPr>
      </p:pic>
    </p:spTree>
    <p:extLst>
      <p:ext uri="{BB962C8B-B14F-4D97-AF65-F5344CB8AC3E}">
        <p14:creationId xmlns:p14="http://schemas.microsoft.com/office/powerpoint/2010/main" val="1740794579"/>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Content Placeholder 3"/>
          <p:cNvSpPr>
            <a:spLocks noGrp="1"/>
          </p:cNvSpPr>
          <p:nvPr>
            <p:ph idx="10"/>
          </p:nvPr>
        </p:nvSpPr>
        <p:spPr>
          <a:xfrm>
            <a:off x="3126668" y="3579862"/>
            <a:ext cx="2453444" cy="504056"/>
          </a:xfrm>
        </p:spPr>
        <p:txBody>
          <a:bodyPr/>
          <a:lstStyle/>
          <a:p>
            <a:pPr algn="ctr"/>
            <a:r>
              <a:rPr lang="id-ID" b="1" dirty="0" smtClean="0"/>
              <a:t>TERIMAKASIH</a:t>
            </a:r>
            <a:endParaRPr lang="id-ID" b="1" dirty="0"/>
          </a:p>
        </p:txBody>
      </p:sp>
      <p:pic>
        <p:nvPicPr>
          <p:cNvPr id="5" name="Picture 4" descr="National_emblem_of_Indonesia_Garuda_Pancasila.svg.png"/>
          <p:cNvPicPr>
            <a:picLocks noChangeAspect="1"/>
          </p:cNvPicPr>
          <p:nvPr/>
        </p:nvPicPr>
        <p:blipFill>
          <a:blip r:embed="rId3" cstate="print"/>
          <a:stretch>
            <a:fillRect/>
          </a:stretch>
        </p:blipFill>
        <p:spPr>
          <a:xfrm>
            <a:off x="2987824" y="195486"/>
            <a:ext cx="3024336" cy="329459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82576" cy="987574"/>
          </a:xfrm>
          <a:prstGeom prst="rect">
            <a:avLst/>
          </a:prstGeom>
        </p:spPr>
      </p:pic>
    </p:spTree>
    <p:extLst>
      <p:ext uri="{BB962C8B-B14F-4D97-AF65-F5344CB8AC3E}">
        <p14:creationId xmlns:p14="http://schemas.microsoft.com/office/powerpoint/2010/main" val="126832969"/>
      </p:ext>
    </p:extLst>
  </p:cSld>
  <p:clrMapOvr>
    <a:masterClrMapping/>
  </p:clrMapOvr>
  <mc:AlternateContent xmlns:mc="http://schemas.openxmlformats.org/markup-compatibility/2006" xmlns:p14="http://schemas.microsoft.com/office/powerpoint/2010/main">
    <mc:Choice Requires="p14">
      <p:transition spd="slow" p14:dur="2500">
        <p14:window dir="vert"/>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circle(in)">
                                      <p:cBhvr>
                                        <p:cTn id="15"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439493"/>
            <a:ext cx="4932040" cy="884466"/>
          </a:xfrm>
        </p:spPr>
        <p:txBody>
          <a:bodyPr/>
          <a:lstStyle/>
          <a:p>
            <a:r>
              <a:rPr lang="id-ID" sz="2000" dirty="0" smtClean="0"/>
              <a:t>KASUS</a:t>
            </a:r>
            <a:endParaRPr lang="id-ID" sz="2000" dirty="0"/>
          </a:p>
        </p:txBody>
      </p:sp>
      <p:sp>
        <p:nvSpPr>
          <p:cNvPr id="4" name="Content Placeholder 3"/>
          <p:cNvSpPr>
            <a:spLocks noGrp="1"/>
          </p:cNvSpPr>
          <p:nvPr>
            <p:ph idx="10"/>
          </p:nvPr>
        </p:nvSpPr>
        <p:spPr>
          <a:xfrm>
            <a:off x="1331640" y="1275606"/>
            <a:ext cx="3888432" cy="3672409"/>
          </a:xfrm>
        </p:spPr>
        <p:txBody>
          <a:bodyPr/>
          <a:lstStyle/>
          <a:p>
            <a:r>
              <a:rPr lang="id-ID" sz="2400" b="1" dirty="0" smtClean="0"/>
              <a:t>APAKAH </a:t>
            </a:r>
          </a:p>
          <a:p>
            <a:r>
              <a:rPr lang="id-ID" sz="2400" b="1" dirty="0" smtClean="0"/>
              <a:t>HAK DAN KEWAJIBAN DARI MASYARAKAT </a:t>
            </a:r>
          </a:p>
          <a:p>
            <a:r>
              <a:rPr lang="id-ID" sz="2400" b="1" dirty="0" smtClean="0"/>
              <a:t>INDONESIA TELAH     </a:t>
            </a:r>
          </a:p>
          <a:p>
            <a:r>
              <a:rPr lang="id-ID" sz="2400" b="1" dirty="0" smtClean="0"/>
              <a:t>TERLAKSANA </a:t>
            </a:r>
          </a:p>
          <a:p>
            <a:r>
              <a:rPr lang="id-ID" sz="2400" b="1" dirty="0" smtClean="0"/>
              <a:t>DENGAN BAIK ?</a:t>
            </a:r>
          </a:p>
          <a:p>
            <a:endParaRPr lang="id-ID" sz="2400" b="1" dirty="0"/>
          </a:p>
          <a:p>
            <a:endParaRPr lang="id-ID" sz="2400" b="1" dirty="0"/>
          </a:p>
        </p:txBody>
      </p:sp>
      <p:pic>
        <p:nvPicPr>
          <p:cNvPr id="1028" name="Picture 4" descr="Image result for KASUS HAK DAN KEWAJIB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2772" y="-1"/>
            <a:ext cx="4051870" cy="26742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2770" y="2453100"/>
            <a:ext cx="4051871" cy="2690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1" y="-1"/>
            <a:ext cx="882576" cy="987574"/>
          </a:xfrm>
          <a:prstGeom prst="rect">
            <a:avLst/>
          </a:prstGeom>
        </p:spPr>
      </p:pic>
    </p:spTree>
    <p:extLst>
      <p:ext uri="{BB962C8B-B14F-4D97-AF65-F5344CB8AC3E}">
        <p14:creationId xmlns:p14="http://schemas.microsoft.com/office/powerpoint/2010/main" val="323957045"/>
      </p:ext>
    </p:extLst>
  </p:cSld>
  <p:clrMapOvr>
    <a:masterClrMapping/>
  </p:clrMapOvr>
  <mc:AlternateContent xmlns:mc="http://schemas.openxmlformats.org/markup-compatibility/2006" xmlns:p14="http://schemas.microsoft.com/office/powerpoint/2010/main">
    <mc:Choice Requires="p14">
      <p:transition spd="slow" p14:dur="2500">
        <p14:pan dir="u"/>
        <p:sndAc>
          <p:stSnd>
            <p:snd r:embed="rId3" name="type.wav"/>
          </p:stSnd>
        </p:sndAc>
      </p:transition>
    </mc:Choice>
    <mc:Fallback xmlns="">
      <p:transition spd="slow">
        <p:fade/>
        <p:sndAc>
          <p:stSnd>
            <p:snd r:embed="rId7"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circle(in)">
                                      <p:cBhvr>
                                        <p:cTn id="22" dur="2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circle(in)">
                                      <p:cBhvr>
                                        <p:cTn id="27" dur="20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circle(in)">
                                      <p:cBhvr>
                                        <p:cTn id="32" dur="20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circle(in)">
                                      <p:cBhvr>
                                        <p:cTn id="3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2400" dirty="0" smtClean="0"/>
              <a:t>KONSEP DASAR HAK DAN KEWAJIBAN</a:t>
            </a:r>
            <a:endParaRPr lang="id-ID" sz="2400" dirty="0"/>
          </a:p>
        </p:txBody>
      </p:sp>
      <p:graphicFrame>
        <p:nvGraphicFramePr>
          <p:cNvPr id="5" name="Content Placeholder 4"/>
          <p:cNvGraphicFramePr>
            <a:graphicFrameLocks noGrp="1"/>
          </p:cNvGraphicFramePr>
          <p:nvPr>
            <p:ph idx="10"/>
            <p:extLst>
              <p:ext uri="{D42A27DB-BD31-4B8C-83A1-F6EECF244321}">
                <p14:modId xmlns:p14="http://schemas.microsoft.com/office/powerpoint/2010/main" val="4171017642"/>
              </p:ext>
            </p:extLst>
          </p:nvPr>
        </p:nvGraphicFramePr>
        <p:xfrm>
          <a:off x="899592" y="1059582"/>
          <a:ext cx="7283028" cy="3527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882576" cy="987574"/>
          </a:xfrm>
          <a:prstGeom prst="rect">
            <a:avLst/>
          </a:prstGeom>
        </p:spPr>
      </p:pic>
    </p:spTree>
    <p:extLst>
      <p:ext uri="{BB962C8B-B14F-4D97-AF65-F5344CB8AC3E}">
        <p14:creationId xmlns:p14="http://schemas.microsoft.com/office/powerpoint/2010/main" val="2769411420"/>
      </p:ext>
    </p:extLst>
  </p:cSld>
  <p:clrMapOvr>
    <a:masterClrMapping/>
  </p:clrMapOvr>
  <mc:AlternateContent xmlns:mc="http://schemas.openxmlformats.org/markup-compatibility/2006" xmlns:p14="http://schemas.microsoft.com/office/powerpoint/2010/main">
    <mc:Choice Requires="p14">
      <p:transition spd="slow" p14:dur="2500">
        <p14:conveyor dir="l"/>
        <p:sndAc>
          <p:stSnd>
            <p:snd r:embed="rId2" name="type.wav"/>
          </p:stSnd>
        </p:sndAc>
      </p:transition>
    </mc:Choice>
    <mc:Fallback xmlns="">
      <p:transition spd="slow">
        <p:fade/>
        <p:sndAc>
          <p:stSnd>
            <p:snd r:embed="rId9"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2400" dirty="0"/>
              <a:t>KONSEP DASAR HAK DAN KEWAJIBAN</a:t>
            </a:r>
          </a:p>
        </p:txBody>
      </p:sp>
      <p:sp>
        <p:nvSpPr>
          <p:cNvPr id="4" name="Content Placeholder 3"/>
          <p:cNvSpPr>
            <a:spLocks noGrp="1"/>
          </p:cNvSpPr>
          <p:nvPr>
            <p:ph idx="10"/>
          </p:nvPr>
        </p:nvSpPr>
        <p:spPr>
          <a:xfrm>
            <a:off x="405880" y="1059583"/>
            <a:ext cx="8496944" cy="3600400"/>
          </a:xfrm>
        </p:spPr>
        <p:txBody>
          <a:bodyPr/>
          <a:lstStyle/>
          <a:p>
            <a:endParaRPr lang="id-ID" dirty="0"/>
          </a:p>
        </p:txBody>
      </p:sp>
      <p:graphicFrame>
        <p:nvGraphicFramePr>
          <p:cNvPr id="5" name="Content Placeholder 4"/>
          <p:cNvGraphicFramePr>
            <a:graphicFrameLocks noGrp="1"/>
          </p:cNvGraphicFramePr>
          <p:nvPr>
            <p:ph idx="10"/>
            <p:extLst>
              <p:ext uri="{D42A27DB-BD31-4B8C-83A1-F6EECF244321}">
                <p14:modId xmlns:p14="http://schemas.microsoft.com/office/powerpoint/2010/main" val="4089002926"/>
              </p:ext>
            </p:extLst>
          </p:nvPr>
        </p:nvGraphicFramePr>
        <p:xfrm>
          <a:off x="899592" y="1059582"/>
          <a:ext cx="7283028" cy="3527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882576" cy="987574"/>
          </a:xfrm>
          <a:prstGeom prst="rect">
            <a:avLst/>
          </a:prstGeom>
        </p:spPr>
      </p:pic>
    </p:spTree>
    <p:extLst>
      <p:ext uri="{BB962C8B-B14F-4D97-AF65-F5344CB8AC3E}">
        <p14:creationId xmlns:p14="http://schemas.microsoft.com/office/powerpoint/2010/main" val="502415131"/>
      </p:ext>
    </p:extLst>
  </p:cSld>
  <p:clrMapOvr>
    <a:masterClrMapping/>
  </p:clrMapOvr>
  <mc:AlternateContent xmlns:mc="http://schemas.openxmlformats.org/markup-compatibility/2006" xmlns:p14="http://schemas.microsoft.com/office/powerpoint/2010/main">
    <mc:Choice Requires="p14">
      <p:transition spd="slow" p14:dur="2500">
        <p14:prism isContent="1"/>
        <p:sndAc>
          <p:stSnd>
            <p:snd r:embed="rId2" name="type.wav"/>
          </p:stSnd>
        </p:sndAc>
      </p:transition>
    </mc:Choice>
    <mc:Fallback xmlns="">
      <p:transition spd="slow">
        <p:fade/>
        <p:sndAc>
          <p:stSnd>
            <p:snd r:embed="rId9"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2800" dirty="0" smtClean="0"/>
              <a:t>HAK WARGA NEGARA INDONESIA</a:t>
            </a:r>
            <a:endParaRPr lang="id-ID" sz="2800" dirty="0"/>
          </a:p>
        </p:txBody>
      </p:sp>
      <p:sp>
        <p:nvSpPr>
          <p:cNvPr id="4" name="Content Placeholder 3"/>
          <p:cNvSpPr>
            <a:spLocks noGrp="1"/>
          </p:cNvSpPr>
          <p:nvPr>
            <p:ph idx="10"/>
          </p:nvPr>
        </p:nvSpPr>
        <p:spPr>
          <a:xfrm>
            <a:off x="1990056" y="1419623"/>
            <a:ext cx="6912768" cy="3240360"/>
          </a:xfrm>
        </p:spPr>
        <p:txBody>
          <a:bodyPr/>
          <a:lstStyle/>
          <a:p>
            <a:pPr algn="ctr">
              <a:lnSpc>
                <a:spcPct val="150000"/>
              </a:lnSpc>
            </a:pPr>
            <a:r>
              <a:rPr lang="id-ID" sz="1800" dirty="0">
                <a:solidFill>
                  <a:schemeClr val="tx1"/>
                </a:solidFill>
              </a:rPr>
              <a:t>Hak warga negara tercantum dalam UUD 1945 meliputi hak </a:t>
            </a:r>
            <a:endParaRPr lang="id-ID" sz="1800" dirty="0" smtClean="0">
              <a:solidFill>
                <a:schemeClr val="tx1"/>
              </a:solidFill>
            </a:endParaRPr>
          </a:p>
          <a:p>
            <a:pPr algn="ctr">
              <a:lnSpc>
                <a:spcPct val="150000"/>
              </a:lnSpc>
            </a:pPr>
            <a:r>
              <a:rPr lang="id-ID" sz="1800" dirty="0" smtClean="0">
                <a:solidFill>
                  <a:schemeClr val="tx1"/>
                </a:solidFill>
              </a:rPr>
              <a:t>dalam </a:t>
            </a:r>
            <a:r>
              <a:rPr lang="id-ID" sz="1800" dirty="0">
                <a:solidFill>
                  <a:schemeClr val="tx1"/>
                </a:solidFill>
              </a:rPr>
              <a:t>bidang agama, hukum, </a:t>
            </a:r>
            <a:r>
              <a:rPr lang="id-ID" sz="1800" dirty="0" smtClean="0">
                <a:solidFill>
                  <a:schemeClr val="tx1"/>
                </a:solidFill>
              </a:rPr>
              <a:t>sosial </a:t>
            </a:r>
            <a:r>
              <a:rPr lang="id-ID" sz="1800" dirty="0">
                <a:solidFill>
                  <a:schemeClr val="tx1"/>
                </a:solidFill>
              </a:rPr>
              <a:t>dan budaya, ekonomi </a:t>
            </a:r>
            <a:endParaRPr lang="id-ID" sz="1800" dirty="0" smtClean="0">
              <a:solidFill>
                <a:schemeClr val="tx1"/>
              </a:solidFill>
            </a:endParaRPr>
          </a:p>
          <a:p>
            <a:pPr algn="ctr">
              <a:lnSpc>
                <a:spcPct val="150000"/>
              </a:lnSpc>
            </a:pPr>
            <a:r>
              <a:rPr lang="id-ID" sz="1800" dirty="0" smtClean="0">
                <a:solidFill>
                  <a:schemeClr val="tx1"/>
                </a:solidFill>
              </a:rPr>
              <a:t>pendidikan</a:t>
            </a:r>
            <a:r>
              <a:rPr lang="id-ID" sz="1800" dirty="0">
                <a:solidFill>
                  <a:schemeClr val="tx1"/>
                </a:solidFill>
              </a:rPr>
              <a:t>, iptek, politik, pemerintahan, kesehatan, </a:t>
            </a:r>
            <a:r>
              <a:rPr lang="id-ID" sz="1800" dirty="0" smtClean="0">
                <a:solidFill>
                  <a:schemeClr val="tx1"/>
                </a:solidFill>
              </a:rPr>
              <a:t>pertahanan</a:t>
            </a:r>
          </a:p>
          <a:p>
            <a:pPr algn="ctr">
              <a:lnSpc>
                <a:spcPct val="150000"/>
              </a:lnSpc>
            </a:pPr>
            <a:r>
              <a:rPr lang="id-ID" sz="1800" dirty="0" smtClean="0">
                <a:solidFill>
                  <a:schemeClr val="tx1"/>
                </a:solidFill>
              </a:rPr>
              <a:t> </a:t>
            </a:r>
            <a:r>
              <a:rPr lang="id-ID" sz="1800" dirty="0">
                <a:solidFill>
                  <a:schemeClr val="tx1"/>
                </a:solidFill>
              </a:rPr>
              <a:t>dan keamanan.  </a:t>
            </a:r>
          </a:p>
          <a:p>
            <a:pPr algn="ctr">
              <a:lnSpc>
                <a:spcPct val="150000"/>
              </a:lnSpc>
            </a:pPr>
            <a:endParaRPr lang="id-ID" sz="1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82576" cy="987574"/>
          </a:xfrm>
          <a:prstGeom prst="rect">
            <a:avLst/>
          </a:prstGeom>
        </p:spPr>
      </p:pic>
    </p:spTree>
    <p:extLst>
      <p:ext uri="{BB962C8B-B14F-4D97-AF65-F5344CB8AC3E}">
        <p14:creationId xmlns:p14="http://schemas.microsoft.com/office/powerpoint/2010/main" val="551251116"/>
      </p:ext>
    </p:extLst>
  </p:cSld>
  <p:clrMapOvr>
    <a:masterClrMapping/>
  </p:clrMapOvr>
  <mc:AlternateContent xmlns:mc="http://schemas.openxmlformats.org/markup-compatibility/2006" xmlns:p14="http://schemas.microsoft.com/office/powerpoint/2010/main">
    <mc:Choice Requires="p14">
      <p:transition spd="slow" p14:dur="2250">
        <p14:window dir="vert"/>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circle(in)">
                                      <p:cBhvr>
                                        <p:cTn id="20" dur="2000"/>
                                        <p:tgtEl>
                                          <p:spTgt spid="4">
                                            <p:txEl>
                                              <p:pRg st="1" end="1"/>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circle(in)">
                                      <p:cBhvr>
                                        <p:cTn id="23" dur="2000"/>
                                        <p:tgtEl>
                                          <p:spTgt spid="4">
                                            <p:txEl>
                                              <p:pRg st="2" end="2"/>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circle(in)">
                                      <p:cBhvr>
                                        <p:cTn id="26"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2400" dirty="0" smtClean="0"/>
              <a:t>LANDASAN HAK DAN KEWAJIBAN</a:t>
            </a:r>
            <a:endParaRPr lang="id-ID" sz="2400" dirty="0"/>
          </a:p>
        </p:txBody>
      </p:sp>
      <p:sp>
        <p:nvSpPr>
          <p:cNvPr id="4" name="Content Placeholder 3"/>
          <p:cNvSpPr>
            <a:spLocks noGrp="1"/>
          </p:cNvSpPr>
          <p:nvPr>
            <p:ph idx="10"/>
          </p:nvPr>
        </p:nvSpPr>
        <p:spPr>
          <a:xfrm>
            <a:off x="1907704" y="1059583"/>
            <a:ext cx="6995120" cy="3600400"/>
          </a:xfrm>
        </p:spPr>
        <p:txBody>
          <a:bodyPr/>
          <a:lstStyle/>
          <a:p>
            <a:pPr algn="ctr">
              <a:lnSpc>
                <a:spcPct val="150000"/>
              </a:lnSpc>
            </a:pPr>
            <a:r>
              <a:rPr lang="id-ID" sz="1600" b="1" dirty="0">
                <a:solidFill>
                  <a:schemeClr val="tx1"/>
                </a:solidFill>
              </a:rPr>
              <a:t>PASAL 27</a:t>
            </a:r>
            <a:endParaRPr lang="id-ID" sz="1600" dirty="0">
              <a:solidFill>
                <a:schemeClr val="tx1"/>
              </a:solidFill>
            </a:endParaRPr>
          </a:p>
          <a:p>
            <a:pPr algn="ctr">
              <a:lnSpc>
                <a:spcPct val="150000"/>
              </a:lnSpc>
            </a:pPr>
            <a:r>
              <a:rPr lang="id-ID" sz="1600" b="1" dirty="0" smtClean="0">
                <a:solidFill>
                  <a:schemeClr val="tx1"/>
                </a:solidFill>
              </a:rPr>
              <a:t>(</a:t>
            </a:r>
            <a:r>
              <a:rPr lang="id-ID" sz="1600" b="1" dirty="0">
                <a:solidFill>
                  <a:schemeClr val="tx1"/>
                </a:solidFill>
              </a:rPr>
              <a:t>1</a:t>
            </a:r>
            <a:r>
              <a:rPr lang="id-ID" sz="1600" b="1" dirty="0" smtClean="0">
                <a:solidFill>
                  <a:schemeClr val="tx1"/>
                </a:solidFill>
              </a:rPr>
              <a:t>)</a:t>
            </a:r>
            <a:r>
              <a:rPr lang="id-ID" sz="1600" b="1" dirty="0">
                <a:solidFill>
                  <a:schemeClr val="tx1"/>
                </a:solidFill>
              </a:rPr>
              <a:t>  Segala warga Negara bersamaan kedudukannya di dalam hukum dan  pemerintahan dan wajib menjunjung hukum dan pemerintahan itu dengan tidak ada kecualinya.</a:t>
            </a:r>
            <a:endParaRPr lang="id-ID" sz="1600" dirty="0">
              <a:solidFill>
                <a:schemeClr val="tx1"/>
              </a:solidFill>
            </a:endParaRPr>
          </a:p>
          <a:p>
            <a:pPr algn="ctr">
              <a:lnSpc>
                <a:spcPct val="150000"/>
              </a:lnSpc>
            </a:pPr>
            <a:endParaRPr lang="id-ID" sz="1600" dirty="0" smtClean="0">
              <a:solidFill>
                <a:schemeClr val="tx1"/>
              </a:solidFill>
            </a:endParaRPr>
          </a:p>
          <a:p>
            <a:pPr algn="ctr">
              <a:lnSpc>
                <a:spcPct val="150000"/>
              </a:lnSpc>
            </a:pPr>
            <a:r>
              <a:rPr lang="id-ID" sz="1600" dirty="0" smtClean="0">
                <a:solidFill>
                  <a:schemeClr val="tx1"/>
                </a:solidFill>
              </a:rPr>
              <a:t>Hak </a:t>
            </a:r>
            <a:r>
              <a:rPr lang="id-ID" sz="1600" dirty="0">
                <a:solidFill>
                  <a:schemeClr val="tx1"/>
                </a:solidFill>
              </a:rPr>
              <a:t>: Untuk diperlakukan yang sama di dalam hukum dan pemerintahan</a:t>
            </a:r>
          </a:p>
          <a:p>
            <a:pPr algn="ctr">
              <a:lnSpc>
                <a:spcPct val="150000"/>
              </a:lnSpc>
            </a:pPr>
            <a:r>
              <a:rPr lang="id-ID" sz="1600" dirty="0" smtClean="0">
                <a:solidFill>
                  <a:schemeClr val="tx1"/>
                </a:solidFill>
              </a:rPr>
              <a:t>Kewajiban </a:t>
            </a:r>
            <a:r>
              <a:rPr lang="id-ID" sz="1600" dirty="0">
                <a:solidFill>
                  <a:schemeClr val="tx1"/>
                </a:solidFill>
              </a:rPr>
              <a:t>: Menjunjung hukum dan pemerintahan.</a:t>
            </a:r>
          </a:p>
          <a:p>
            <a:pPr algn="ctr">
              <a:lnSpc>
                <a:spcPct val="150000"/>
              </a:lnSpc>
            </a:pPr>
            <a:endParaRPr lang="id-ID" sz="1600" dirty="0">
              <a:solidFill>
                <a:schemeClr val="tx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82576" cy="987574"/>
          </a:xfrm>
          <a:prstGeom prst="rect">
            <a:avLst/>
          </a:prstGeom>
        </p:spPr>
      </p:pic>
    </p:spTree>
    <p:extLst>
      <p:ext uri="{BB962C8B-B14F-4D97-AF65-F5344CB8AC3E}">
        <p14:creationId xmlns:p14="http://schemas.microsoft.com/office/powerpoint/2010/main" val="1347581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circle(in)">
                                      <p:cBhvr>
                                        <p:cTn id="20" dur="20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circle(in)">
                                      <p:cBhvr>
                                        <p:cTn id="25" dur="2000"/>
                                        <p:tgtEl>
                                          <p:spTgt spid="4">
                                            <p:txEl>
                                              <p:pRg st="3" end="3"/>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circle(in)">
                                      <p:cBhvr>
                                        <p:cTn id="28"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sz="2000" dirty="0"/>
              <a:t>LANDASAN HAK DAN KEWAJIBAN</a:t>
            </a:r>
          </a:p>
        </p:txBody>
      </p:sp>
      <p:sp>
        <p:nvSpPr>
          <p:cNvPr id="4" name="Content Placeholder 3"/>
          <p:cNvSpPr>
            <a:spLocks noGrp="1"/>
          </p:cNvSpPr>
          <p:nvPr>
            <p:ph idx="10"/>
          </p:nvPr>
        </p:nvSpPr>
        <p:spPr>
          <a:xfrm>
            <a:off x="1990056" y="1203599"/>
            <a:ext cx="6912768" cy="3456384"/>
          </a:xfrm>
        </p:spPr>
        <p:txBody>
          <a:bodyPr/>
          <a:lstStyle/>
          <a:p>
            <a:pPr algn="ctr">
              <a:lnSpc>
                <a:spcPct val="150000"/>
              </a:lnSpc>
            </a:pPr>
            <a:r>
              <a:rPr lang="id-ID" b="1" dirty="0">
                <a:solidFill>
                  <a:schemeClr val="tx1"/>
                </a:solidFill>
              </a:rPr>
              <a:t>PASAL </a:t>
            </a:r>
            <a:r>
              <a:rPr lang="id-ID" b="1" dirty="0" smtClean="0">
                <a:solidFill>
                  <a:schemeClr val="tx1"/>
                </a:solidFill>
              </a:rPr>
              <a:t>28</a:t>
            </a:r>
            <a:endParaRPr lang="id-ID" dirty="0" smtClean="0">
              <a:solidFill>
                <a:schemeClr val="tx1"/>
              </a:solidFill>
            </a:endParaRPr>
          </a:p>
          <a:p>
            <a:pPr algn="ctr">
              <a:lnSpc>
                <a:spcPct val="150000"/>
              </a:lnSpc>
            </a:pPr>
            <a:r>
              <a:rPr lang="id-ID" b="1" dirty="0" smtClean="0">
                <a:solidFill>
                  <a:schemeClr val="tx1"/>
                </a:solidFill>
              </a:rPr>
              <a:t>Kemerdekaan berserikat berkumpul, mengeluarkan pikiran dengan lisan </a:t>
            </a:r>
          </a:p>
          <a:p>
            <a:pPr algn="ctr">
              <a:lnSpc>
                <a:spcPct val="150000"/>
              </a:lnSpc>
            </a:pPr>
            <a:r>
              <a:rPr lang="id-ID" b="1" dirty="0" smtClean="0">
                <a:solidFill>
                  <a:schemeClr val="tx1"/>
                </a:solidFill>
              </a:rPr>
              <a:t>dan tulisan dan sebagainya di tetapkan dengan undang-undang. </a:t>
            </a:r>
          </a:p>
          <a:p>
            <a:pPr algn="ctr">
              <a:lnSpc>
                <a:spcPct val="150000"/>
              </a:lnSpc>
            </a:pPr>
            <a:endParaRPr lang="id-ID" dirty="0" smtClean="0">
              <a:solidFill>
                <a:schemeClr val="tx1"/>
              </a:solidFill>
            </a:endParaRPr>
          </a:p>
          <a:p>
            <a:pPr algn="ctr">
              <a:lnSpc>
                <a:spcPct val="150000"/>
              </a:lnSpc>
            </a:pPr>
            <a:r>
              <a:rPr lang="id-ID" dirty="0" smtClean="0">
                <a:solidFill>
                  <a:schemeClr val="tx1"/>
                </a:solidFill>
              </a:rPr>
              <a:t>Hak </a:t>
            </a:r>
            <a:r>
              <a:rPr lang="id-ID" dirty="0">
                <a:solidFill>
                  <a:schemeClr val="tx1"/>
                </a:solidFill>
              </a:rPr>
              <a:t>: Mengeluarkan pikiran (berpendapat berserikat dan berkumpul)</a:t>
            </a:r>
          </a:p>
          <a:p>
            <a:pPr algn="ctr">
              <a:lnSpc>
                <a:spcPct val="150000"/>
              </a:lnSpc>
            </a:pPr>
            <a:r>
              <a:rPr lang="id-ID" dirty="0">
                <a:solidFill>
                  <a:schemeClr val="tx1"/>
                </a:solidFill>
              </a:rPr>
              <a:t> Kewajiban : Untuk memiliki kemampuan beroganisasi dan </a:t>
            </a:r>
            <a:r>
              <a:rPr lang="id-ID" dirty="0" smtClean="0">
                <a:solidFill>
                  <a:schemeClr val="tx1"/>
                </a:solidFill>
              </a:rPr>
              <a:t>melaksanakan</a:t>
            </a:r>
          </a:p>
          <a:p>
            <a:pPr algn="ctr">
              <a:lnSpc>
                <a:spcPct val="150000"/>
              </a:lnSpc>
            </a:pPr>
            <a:r>
              <a:rPr lang="id-ID" dirty="0" smtClean="0">
                <a:solidFill>
                  <a:schemeClr val="tx1"/>
                </a:solidFill>
              </a:rPr>
              <a:t> </a:t>
            </a:r>
            <a:r>
              <a:rPr lang="id-ID" dirty="0">
                <a:solidFill>
                  <a:schemeClr val="tx1"/>
                </a:solidFill>
              </a:rPr>
              <a:t>aturan-aturan lainnya, diantaranya: Semua organisasi harus berdasarkan </a:t>
            </a:r>
            <a:endParaRPr lang="id-ID" dirty="0" smtClean="0">
              <a:solidFill>
                <a:schemeClr val="tx1"/>
              </a:solidFill>
            </a:endParaRPr>
          </a:p>
          <a:p>
            <a:pPr algn="ctr">
              <a:lnSpc>
                <a:spcPct val="150000"/>
              </a:lnSpc>
            </a:pPr>
            <a:r>
              <a:rPr lang="id-ID" dirty="0" smtClean="0">
                <a:solidFill>
                  <a:schemeClr val="tx1"/>
                </a:solidFill>
              </a:rPr>
              <a:t>Pancasila </a:t>
            </a:r>
            <a:r>
              <a:rPr lang="id-ID" dirty="0">
                <a:solidFill>
                  <a:schemeClr val="tx1"/>
                </a:solidFill>
              </a:rPr>
              <a:t>sebagai azasnya, semua media pers dalam mengeluarkan pikiran </a:t>
            </a:r>
            <a:endParaRPr lang="id-ID" dirty="0" smtClean="0">
              <a:solidFill>
                <a:schemeClr val="tx1"/>
              </a:solidFill>
            </a:endParaRPr>
          </a:p>
          <a:p>
            <a:pPr algn="ctr">
              <a:lnSpc>
                <a:spcPct val="150000"/>
              </a:lnSpc>
            </a:pPr>
            <a:r>
              <a:rPr lang="id-ID" dirty="0" smtClean="0">
                <a:solidFill>
                  <a:schemeClr val="tx1"/>
                </a:solidFill>
              </a:rPr>
              <a:t>(</a:t>
            </a:r>
            <a:r>
              <a:rPr lang="id-ID" dirty="0">
                <a:solidFill>
                  <a:schemeClr val="tx1"/>
                </a:solidFill>
              </a:rPr>
              <a:t>pembuatannya selain bebas harus pula bertanggung jawab dan sebagainya)</a:t>
            </a:r>
          </a:p>
          <a:p>
            <a:pPr algn="ctr">
              <a:lnSpc>
                <a:spcPct val="150000"/>
              </a:lnSpc>
            </a:pPr>
            <a:endParaRPr lang="id-ID" dirty="0">
              <a:solidFill>
                <a:schemeClr val="tx1"/>
              </a:solidFill>
            </a:endParaRPr>
          </a:p>
          <a:p>
            <a:pPr algn="ctr">
              <a:lnSpc>
                <a:spcPct val="150000"/>
              </a:lnSpc>
            </a:pPr>
            <a:endParaRPr lang="id-ID" dirty="0">
              <a:solidFill>
                <a:schemeClr val="tx1"/>
              </a:solidFill>
            </a:endParaRPr>
          </a:p>
          <a:p>
            <a:pPr algn="ctr">
              <a:lnSpc>
                <a:spcPct val="150000"/>
              </a:lnSpc>
            </a:pPr>
            <a:endParaRPr lang="id-ID" dirty="0">
              <a:solidFill>
                <a:schemeClr val="tx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82576" cy="987574"/>
          </a:xfrm>
          <a:prstGeom prst="rect">
            <a:avLst/>
          </a:prstGeom>
        </p:spPr>
      </p:pic>
    </p:spTree>
    <p:extLst>
      <p:ext uri="{BB962C8B-B14F-4D97-AF65-F5344CB8AC3E}">
        <p14:creationId xmlns:p14="http://schemas.microsoft.com/office/powerpoint/2010/main" val="258755919"/>
      </p:ext>
    </p:extLst>
  </p:cSld>
  <p:clrMapOvr>
    <a:masterClrMapping/>
  </p:clrMapOvr>
  <mc:AlternateContent xmlns:mc="http://schemas.openxmlformats.org/markup-compatibility/2006" xmlns:p14="http://schemas.microsoft.com/office/powerpoint/2010/main">
    <mc:Choice Requires="p14">
      <p:transition spd="slow" p14:dur="2500">
        <p:cover/>
        <p:sndAc>
          <p:stSnd>
            <p:snd r:embed="rId2" name="type.wav"/>
          </p:stSnd>
        </p:sndAc>
      </p:transition>
    </mc:Choice>
    <mc:Fallback xmlns="">
      <p:transition spd="slow">
        <p:cover/>
        <p:sndAc>
          <p:stSnd>
            <p:snd r:embed="rId4"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circle(in)">
                                      <p:cBhvr>
                                        <p:cTn id="20" dur="2000"/>
                                        <p:tgtEl>
                                          <p:spTgt spid="4">
                                            <p:txEl>
                                              <p:pRg st="1" end="1"/>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circle(in)">
                                      <p:cBhvr>
                                        <p:cTn id="23" dur="20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circle(in)">
                                      <p:cBhvr>
                                        <p:cTn id="28" dur="2000"/>
                                        <p:tgtEl>
                                          <p:spTgt spid="4">
                                            <p:txEl>
                                              <p:pRg st="4" end="4"/>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circle(in)">
                                      <p:cBhvr>
                                        <p:cTn id="31" dur="2000"/>
                                        <p:tgtEl>
                                          <p:spTgt spid="4">
                                            <p:txEl>
                                              <p:pRg st="5" end="5"/>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circle(in)">
                                      <p:cBhvr>
                                        <p:cTn id="34" dur="2000"/>
                                        <p:tgtEl>
                                          <p:spTgt spid="4">
                                            <p:txEl>
                                              <p:pRg st="6" end="6"/>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circle(in)">
                                      <p:cBhvr>
                                        <p:cTn id="37" dur="2000"/>
                                        <p:tgtEl>
                                          <p:spTgt spid="4">
                                            <p:txEl>
                                              <p:pRg st="7" end="7"/>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4">
                                            <p:txEl>
                                              <p:pRg st="8" end="8"/>
                                            </p:txEl>
                                          </p:spTgt>
                                        </p:tgtEl>
                                        <p:attrNameLst>
                                          <p:attrName>style.visibility</p:attrName>
                                        </p:attrNameLst>
                                      </p:cBhvr>
                                      <p:to>
                                        <p:strVal val="visible"/>
                                      </p:to>
                                    </p:set>
                                    <p:animEffect transition="in" filter="circle(in)">
                                      <p:cBhvr>
                                        <p:cTn id="40"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sz="2400" dirty="0"/>
              <a:t>LANDASAN HAK DAN KEWAJIBAN</a:t>
            </a:r>
          </a:p>
        </p:txBody>
      </p:sp>
      <p:sp>
        <p:nvSpPr>
          <p:cNvPr id="4" name="Content Placeholder 3"/>
          <p:cNvSpPr>
            <a:spLocks noGrp="1"/>
          </p:cNvSpPr>
          <p:nvPr>
            <p:ph idx="10"/>
          </p:nvPr>
        </p:nvSpPr>
        <p:spPr>
          <a:xfrm>
            <a:off x="1691680" y="987575"/>
            <a:ext cx="7211144" cy="3672408"/>
          </a:xfrm>
        </p:spPr>
        <p:txBody>
          <a:bodyPr/>
          <a:lstStyle/>
          <a:p>
            <a:pPr algn="ctr"/>
            <a:r>
              <a:rPr lang="id-ID" sz="1100" b="1" dirty="0">
                <a:solidFill>
                  <a:schemeClr val="tx1"/>
                </a:solidFill>
              </a:rPr>
              <a:t>PASAL 28 A</a:t>
            </a:r>
            <a:endParaRPr lang="id-ID" sz="1100" dirty="0">
              <a:solidFill>
                <a:schemeClr val="tx1"/>
              </a:solidFill>
            </a:endParaRPr>
          </a:p>
          <a:p>
            <a:pPr algn="ctr"/>
            <a:endParaRPr lang="id-ID" sz="1100" dirty="0">
              <a:solidFill>
                <a:schemeClr val="tx1"/>
              </a:solidFill>
            </a:endParaRPr>
          </a:p>
          <a:p>
            <a:pPr algn="ctr"/>
            <a:r>
              <a:rPr lang="id-ID" sz="1100" b="1" dirty="0">
                <a:solidFill>
                  <a:schemeClr val="tx1"/>
                </a:solidFill>
              </a:rPr>
              <a:t>Setiap orang berhak untuk hidup serta mempertahankan hidup dan kehidupannya.</a:t>
            </a:r>
            <a:endParaRPr lang="id-ID" sz="1100" dirty="0">
              <a:solidFill>
                <a:schemeClr val="tx1"/>
              </a:solidFill>
            </a:endParaRPr>
          </a:p>
          <a:p>
            <a:pPr algn="ctr"/>
            <a:r>
              <a:rPr lang="id-ID" sz="1100" dirty="0">
                <a:solidFill>
                  <a:schemeClr val="tx1"/>
                </a:solidFill>
              </a:rPr>
              <a:t>            Hak : Setiap orang berhak untuk hidup</a:t>
            </a:r>
          </a:p>
          <a:p>
            <a:pPr algn="ctr"/>
            <a:r>
              <a:rPr lang="id-ID" sz="1100" dirty="0">
                <a:solidFill>
                  <a:schemeClr val="tx1"/>
                </a:solidFill>
              </a:rPr>
              <a:t> Kewajiban : Setiap orang harus mempertahankan hidup dan kehidupannya.</a:t>
            </a:r>
          </a:p>
          <a:p>
            <a:pPr algn="ctr"/>
            <a:r>
              <a:rPr lang="id-ID" sz="1100" dirty="0">
                <a:solidFill>
                  <a:schemeClr val="tx1"/>
                </a:solidFill>
              </a:rPr>
              <a:t/>
            </a:r>
            <a:br>
              <a:rPr lang="id-ID" sz="1100" dirty="0">
                <a:solidFill>
                  <a:schemeClr val="tx1"/>
                </a:solidFill>
              </a:rPr>
            </a:br>
            <a:endParaRPr lang="id-ID" sz="1100" dirty="0">
              <a:solidFill>
                <a:schemeClr val="tx1"/>
              </a:solidFill>
            </a:endParaRPr>
          </a:p>
          <a:p>
            <a:pPr algn="ctr"/>
            <a:r>
              <a:rPr lang="id-ID" sz="1100" b="1" dirty="0">
                <a:solidFill>
                  <a:schemeClr val="tx1"/>
                </a:solidFill>
              </a:rPr>
              <a:t>PASAL 28 </a:t>
            </a:r>
            <a:r>
              <a:rPr lang="id-ID" sz="1100" b="1" dirty="0" smtClean="0">
                <a:solidFill>
                  <a:schemeClr val="tx1"/>
                </a:solidFill>
              </a:rPr>
              <a:t>B</a:t>
            </a:r>
            <a:r>
              <a:rPr lang="id-ID" sz="1100" dirty="0">
                <a:solidFill>
                  <a:schemeClr val="tx1"/>
                </a:solidFill>
              </a:rPr>
              <a:t/>
            </a:r>
            <a:br>
              <a:rPr lang="id-ID" sz="1100" dirty="0">
                <a:solidFill>
                  <a:schemeClr val="tx1"/>
                </a:solidFill>
              </a:rPr>
            </a:br>
            <a:endParaRPr lang="id-ID" sz="1100" dirty="0">
              <a:solidFill>
                <a:schemeClr val="tx1"/>
              </a:solidFill>
            </a:endParaRPr>
          </a:p>
          <a:p>
            <a:pPr algn="ctr"/>
            <a:r>
              <a:rPr lang="id-ID" sz="1100" b="1" dirty="0">
                <a:solidFill>
                  <a:schemeClr val="tx1"/>
                </a:solidFill>
              </a:rPr>
              <a:t>  (1). Setiap orang berhak membentuk keluarga dan melanjutkan keturunan  melalui  perkawinan yang sah.</a:t>
            </a:r>
            <a:endParaRPr lang="id-ID" sz="1100" dirty="0">
              <a:solidFill>
                <a:schemeClr val="tx1"/>
              </a:solidFill>
            </a:endParaRPr>
          </a:p>
          <a:p>
            <a:pPr algn="ctr"/>
            <a:r>
              <a:rPr lang="id-ID" sz="1100" dirty="0">
                <a:solidFill>
                  <a:schemeClr val="tx1"/>
                </a:solidFill>
              </a:rPr>
              <a:t>            Hak : Setiap orang berhak membentuk keluarga.</a:t>
            </a:r>
          </a:p>
          <a:p>
            <a:pPr algn="ctr"/>
            <a:r>
              <a:rPr lang="id-ID" sz="1100" dirty="0">
                <a:solidFill>
                  <a:schemeClr val="tx1"/>
                </a:solidFill>
              </a:rPr>
              <a:t> Kewajiban : Melanjutkan keturunan melalui perkawinan yang sah.</a:t>
            </a:r>
          </a:p>
          <a:p>
            <a:pPr algn="ctr"/>
            <a:r>
              <a:rPr lang="id-ID" sz="1100" dirty="0">
                <a:solidFill>
                  <a:schemeClr val="tx1"/>
                </a:solidFill>
              </a:rPr>
              <a:t>  </a:t>
            </a:r>
            <a:r>
              <a:rPr lang="id-ID" sz="1100" b="1" dirty="0">
                <a:solidFill>
                  <a:schemeClr val="tx1"/>
                </a:solidFill>
              </a:rPr>
              <a:t>(2). Setiap orang berhak atas kelangsungan hidup, tumbuh dan berkembang serta berhak  atas perlindungan dari kekerasan diskriminasi.</a:t>
            </a:r>
            <a:endParaRPr lang="id-ID" sz="1100" dirty="0">
              <a:solidFill>
                <a:schemeClr val="tx1"/>
              </a:solidFill>
            </a:endParaRPr>
          </a:p>
          <a:p>
            <a:pPr algn="ctr"/>
            <a:r>
              <a:rPr lang="id-ID" sz="1100" dirty="0">
                <a:solidFill>
                  <a:schemeClr val="tx1"/>
                </a:solidFill>
              </a:rPr>
              <a:t>Hak : Setiap orang berhak atas kelangsungan hidup, tumbuh dan berkembang,  serta berhak atas perlindungan dari kekerasan dan diskriminasi </a:t>
            </a:r>
          </a:p>
          <a:p>
            <a:pPr algn="ctr"/>
            <a:r>
              <a:rPr lang="id-ID" sz="1100" dirty="0">
                <a:solidFill>
                  <a:schemeClr val="tx1"/>
                </a:solidFill>
              </a:rPr>
              <a:t> Kewajiban : Melindungi anak dalam kekerasan dan diskriminasi yang menimpa anak tersebut.</a:t>
            </a:r>
          </a:p>
          <a:p>
            <a:pPr algn="ctr"/>
            <a:endParaRPr lang="id-ID" sz="1100" dirty="0">
              <a:solidFill>
                <a:schemeClr val="tx1"/>
              </a:solidFill>
            </a:endParaRPr>
          </a:p>
          <a:p>
            <a:pPr algn="ctr"/>
            <a:endParaRPr lang="id-ID" sz="1100" dirty="0">
              <a:solidFill>
                <a:schemeClr val="tx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82576" cy="987574"/>
          </a:xfrm>
          <a:prstGeom prst="rect">
            <a:avLst/>
          </a:prstGeom>
        </p:spPr>
      </p:pic>
    </p:spTree>
    <p:extLst>
      <p:ext uri="{BB962C8B-B14F-4D97-AF65-F5344CB8AC3E}">
        <p14:creationId xmlns:p14="http://schemas.microsoft.com/office/powerpoint/2010/main" val="3866549121"/>
      </p:ext>
    </p:extLst>
  </p:cSld>
  <p:clrMapOvr>
    <a:masterClrMapping/>
  </p:clrMapOvr>
  <mc:AlternateContent xmlns:mc="http://schemas.openxmlformats.org/markup-compatibility/2006" xmlns:p14="http://schemas.microsoft.com/office/powerpoint/2010/main">
    <mc:Choice Requires="p14">
      <p:transition spd="slow" p14:dur="2500">
        <p14:ferris dir="l"/>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circle(in)">
                                      <p:cBhvr>
                                        <p:cTn id="20" dur="2000"/>
                                        <p:tgtEl>
                                          <p:spTgt spid="4">
                                            <p:txEl>
                                              <p:pRg st="2" end="2"/>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circle(in)">
                                      <p:cBhvr>
                                        <p:cTn id="23" dur="2000"/>
                                        <p:tgtEl>
                                          <p:spTgt spid="4">
                                            <p:txEl>
                                              <p:pRg st="3" end="3"/>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circle(in)">
                                      <p:cBhvr>
                                        <p:cTn id="26" dur="20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circle(in)">
                                      <p:cBhvr>
                                        <p:cTn id="31" dur="2000"/>
                                        <p:tgtEl>
                                          <p:spTgt spid="4">
                                            <p:txEl>
                                              <p:pRg st="5" end="5"/>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circle(in)">
                                      <p:cBhvr>
                                        <p:cTn id="34" dur="2000"/>
                                        <p:tgtEl>
                                          <p:spTgt spid="4">
                                            <p:txEl>
                                              <p:pRg st="6" end="6"/>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circle(in)">
                                      <p:cBhvr>
                                        <p:cTn id="37" dur="2000"/>
                                        <p:tgtEl>
                                          <p:spTgt spid="4">
                                            <p:txEl>
                                              <p:pRg st="7" end="7"/>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4">
                                            <p:txEl>
                                              <p:pRg st="8" end="8"/>
                                            </p:txEl>
                                          </p:spTgt>
                                        </p:tgtEl>
                                        <p:attrNameLst>
                                          <p:attrName>style.visibility</p:attrName>
                                        </p:attrNameLst>
                                      </p:cBhvr>
                                      <p:to>
                                        <p:strVal val="visible"/>
                                      </p:to>
                                    </p:set>
                                    <p:animEffect transition="in" filter="circle(in)">
                                      <p:cBhvr>
                                        <p:cTn id="40" dur="2000"/>
                                        <p:tgtEl>
                                          <p:spTgt spid="4">
                                            <p:txEl>
                                              <p:pRg st="8" end="8"/>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Effect transition="in" filter="circle(in)">
                                      <p:cBhvr>
                                        <p:cTn id="43" dur="2000"/>
                                        <p:tgtEl>
                                          <p:spTgt spid="4">
                                            <p:txEl>
                                              <p:pRg st="9" end="9"/>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4">
                                            <p:txEl>
                                              <p:pRg st="10" end="10"/>
                                            </p:txEl>
                                          </p:spTgt>
                                        </p:tgtEl>
                                        <p:attrNameLst>
                                          <p:attrName>style.visibility</p:attrName>
                                        </p:attrNameLst>
                                      </p:cBhvr>
                                      <p:to>
                                        <p:strVal val="visible"/>
                                      </p:to>
                                    </p:set>
                                    <p:animEffect transition="in" filter="circle(in)">
                                      <p:cBhvr>
                                        <p:cTn id="46" dur="2000"/>
                                        <p:tgtEl>
                                          <p:spTgt spid="4">
                                            <p:txEl>
                                              <p:pRg st="10" end="10"/>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4">
                                            <p:txEl>
                                              <p:pRg st="11" end="11"/>
                                            </p:txEl>
                                          </p:spTgt>
                                        </p:tgtEl>
                                        <p:attrNameLst>
                                          <p:attrName>style.visibility</p:attrName>
                                        </p:attrNameLst>
                                      </p:cBhvr>
                                      <p:to>
                                        <p:strVal val="visible"/>
                                      </p:to>
                                    </p:set>
                                    <p:animEffect transition="in" filter="circle(in)">
                                      <p:cBhvr>
                                        <p:cTn id="49" dur="2000"/>
                                        <p:tgtEl>
                                          <p:spTgt spid="4">
                                            <p:txEl>
                                              <p:pRg st="11" end="11"/>
                                            </p:txEl>
                                          </p:spTgt>
                                        </p:tgtEl>
                                      </p:cBhvr>
                                    </p:animEffect>
                                  </p:childTnLst>
                                </p:cTn>
                              </p:par>
                              <p:par>
                                <p:cTn id="50" presetID="6" presetClass="entr" presetSubtype="16" fill="hold" nodeType="withEffect">
                                  <p:stCondLst>
                                    <p:cond delay="0"/>
                                  </p:stCondLst>
                                  <p:childTnLst>
                                    <p:set>
                                      <p:cBhvr>
                                        <p:cTn id="51" dur="1" fill="hold">
                                          <p:stCondLst>
                                            <p:cond delay="0"/>
                                          </p:stCondLst>
                                        </p:cTn>
                                        <p:tgtEl>
                                          <p:spTgt spid="4">
                                            <p:txEl>
                                              <p:pRg st="12" end="12"/>
                                            </p:txEl>
                                          </p:spTgt>
                                        </p:tgtEl>
                                        <p:attrNameLst>
                                          <p:attrName>style.visibility</p:attrName>
                                        </p:attrNameLst>
                                      </p:cBhvr>
                                      <p:to>
                                        <p:strVal val="visible"/>
                                      </p:to>
                                    </p:set>
                                    <p:animEffect transition="in" filter="circle(in)">
                                      <p:cBhvr>
                                        <p:cTn id="52" dur="20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2400" dirty="0" smtClean="0"/>
              <a:t>PELANGGARAN HAK</a:t>
            </a:r>
            <a:endParaRPr lang="id-ID" sz="2400" dirty="0"/>
          </a:p>
        </p:txBody>
      </p:sp>
      <p:sp>
        <p:nvSpPr>
          <p:cNvPr id="4" name="Content Placeholder 3"/>
          <p:cNvSpPr>
            <a:spLocks noGrp="1"/>
          </p:cNvSpPr>
          <p:nvPr>
            <p:ph idx="10"/>
          </p:nvPr>
        </p:nvSpPr>
        <p:spPr>
          <a:xfrm>
            <a:off x="405880" y="1203597"/>
            <a:ext cx="8496944" cy="3456385"/>
          </a:xfrm>
        </p:spPr>
        <p:txBody>
          <a:bodyPr/>
          <a:lstStyle/>
          <a:p>
            <a:pPr algn="ctr">
              <a:lnSpc>
                <a:spcPct val="150000"/>
              </a:lnSpc>
            </a:pPr>
            <a:r>
              <a:rPr lang="id-ID" b="1" dirty="0">
                <a:solidFill>
                  <a:schemeClr val="tx1"/>
                </a:solidFill>
              </a:rPr>
              <a:t>Pelanggaran hak warga negara</a:t>
            </a:r>
            <a:r>
              <a:rPr lang="id-ID" dirty="0">
                <a:solidFill>
                  <a:schemeClr val="tx1"/>
                </a:solidFill>
              </a:rPr>
              <a:t> </a:t>
            </a:r>
            <a:r>
              <a:rPr lang="id-ID" dirty="0" smtClean="0">
                <a:solidFill>
                  <a:schemeClr val="tx1"/>
                </a:solidFill>
              </a:rPr>
              <a:t> adalah </a:t>
            </a:r>
            <a:r>
              <a:rPr lang="id-ID" dirty="0">
                <a:solidFill>
                  <a:schemeClr val="tx1"/>
                </a:solidFill>
              </a:rPr>
              <a:t>tindakan aparat negara yang melanggar atau tidak memberikan apa yang menjadi hak warga negara</a:t>
            </a:r>
          </a:p>
          <a:p>
            <a:pPr algn="ctr">
              <a:lnSpc>
                <a:spcPct val="150000"/>
              </a:lnSpc>
            </a:pPr>
            <a:endParaRPr lang="id-ID" dirty="0">
              <a:solidFill>
                <a:schemeClr val="tx1"/>
              </a:solidFill>
            </a:endParaRPr>
          </a:p>
          <a:p>
            <a:pPr algn="ctr">
              <a:lnSpc>
                <a:spcPct val="150000"/>
              </a:lnSpc>
            </a:pPr>
            <a:r>
              <a:rPr lang="id-ID" b="1" dirty="0">
                <a:solidFill>
                  <a:schemeClr val="tx1"/>
                </a:solidFill>
              </a:rPr>
              <a:t>Contoh : </a:t>
            </a:r>
          </a:p>
          <a:p>
            <a:pPr algn="ctr">
              <a:lnSpc>
                <a:spcPct val="150000"/>
              </a:lnSpc>
            </a:pPr>
            <a:r>
              <a:rPr lang="id-ID" dirty="0">
                <a:solidFill>
                  <a:schemeClr val="tx1"/>
                </a:solidFill>
              </a:rPr>
              <a:t>1. Tidak mendapatkan persamaan hukum</a:t>
            </a:r>
          </a:p>
          <a:p>
            <a:pPr algn="ctr">
              <a:lnSpc>
                <a:spcPct val="150000"/>
              </a:lnSpc>
            </a:pPr>
            <a:r>
              <a:rPr lang="id-ID" dirty="0">
                <a:solidFill>
                  <a:schemeClr val="tx1"/>
                </a:solidFill>
              </a:rPr>
              <a:t>2. Dilarang Mengeluarkan pendapat</a:t>
            </a:r>
          </a:p>
          <a:p>
            <a:pPr algn="ctr">
              <a:lnSpc>
                <a:spcPct val="150000"/>
              </a:lnSpc>
            </a:pPr>
            <a:r>
              <a:rPr lang="id-ID" dirty="0">
                <a:solidFill>
                  <a:schemeClr val="tx1"/>
                </a:solidFill>
              </a:rPr>
              <a:t>3. Tidak mendapatkan Kesempatan Memilih</a:t>
            </a:r>
          </a:p>
          <a:p>
            <a:pPr algn="ctr">
              <a:lnSpc>
                <a:spcPct val="150000"/>
              </a:lnSpc>
            </a:pPr>
            <a:r>
              <a:rPr lang="id-ID" dirty="0">
                <a:solidFill>
                  <a:schemeClr val="tx1"/>
                </a:solidFill>
              </a:rPr>
              <a:t>4. Tidak mendapatkan pengajaran</a:t>
            </a:r>
          </a:p>
          <a:p>
            <a:pPr algn="ctr">
              <a:lnSpc>
                <a:spcPct val="150000"/>
              </a:lnSpc>
            </a:pPr>
            <a:r>
              <a:rPr lang="id-ID" dirty="0">
                <a:solidFill>
                  <a:schemeClr val="tx1"/>
                </a:solidFill>
              </a:rPr>
              <a:t>5. Tidak mendapatkan pendidikan</a:t>
            </a:r>
          </a:p>
          <a:p>
            <a:pPr algn="ctr">
              <a:lnSpc>
                <a:spcPct val="150000"/>
              </a:lnSpc>
            </a:pPr>
            <a:endParaRPr lang="id-ID" dirty="0">
              <a:solidFill>
                <a:schemeClr val="tx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82576" cy="987574"/>
          </a:xfrm>
          <a:prstGeom prst="rect">
            <a:avLst/>
          </a:prstGeom>
        </p:spPr>
      </p:pic>
    </p:spTree>
    <p:extLst>
      <p:ext uri="{BB962C8B-B14F-4D97-AF65-F5344CB8AC3E}">
        <p14:creationId xmlns:p14="http://schemas.microsoft.com/office/powerpoint/2010/main" val="676820247"/>
      </p:ext>
    </p:extLst>
  </p:cSld>
  <p:clrMapOvr>
    <a:masterClrMapping/>
  </p:clrMapOvr>
  <mc:AlternateContent xmlns:mc="http://schemas.openxmlformats.org/markup-compatibility/2006" xmlns:p14="http://schemas.microsoft.com/office/powerpoint/2010/main">
    <mc:Choice Requires="p14">
      <p:transition spd="slow" p14:dur="2500">
        <p14:prism isContent="1"/>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ircle(in)">
                                      <p:cBhvr>
                                        <p:cTn id="22" dur="2000"/>
                                        <p:tgtEl>
                                          <p:spTgt spid="4">
                                            <p:txEl>
                                              <p:pRg st="2" end="2"/>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circle(in)">
                                      <p:cBhvr>
                                        <p:cTn id="25" dur="2000"/>
                                        <p:tgtEl>
                                          <p:spTgt spid="4">
                                            <p:txEl>
                                              <p:pRg st="3" end="3"/>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circle(in)">
                                      <p:cBhvr>
                                        <p:cTn id="28" dur="2000"/>
                                        <p:tgtEl>
                                          <p:spTgt spid="4">
                                            <p:txEl>
                                              <p:pRg st="4" end="4"/>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circle(in)">
                                      <p:cBhvr>
                                        <p:cTn id="31" dur="2000"/>
                                        <p:tgtEl>
                                          <p:spTgt spid="4">
                                            <p:txEl>
                                              <p:pRg st="5" end="5"/>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circle(in)">
                                      <p:cBhvr>
                                        <p:cTn id="34" dur="2000"/>
                                        <p:tgtEl>
                                          <p:spTgt spid="4">
                                            <p:txEl>
                                              <p:pRg st="6" end="6"/>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circle(in)">
                                      <p:cBhvr>
                                        <p:cTn id="37"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634</TotalTime>
  <Words>524</Words>
  <Application>Microsoft Office PowerPoint</Application>
  <PresentationFormat>On-screen Show (16:9)</PresentationFormat>
  <Paragraphs>114</Paragraphs>
  <Slides>16</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맑은 고딕</vt:lpstr>
      <vt:lpstr>Arial</vt:lpstr>
      <vt:lpstr>Calibri</vt:lpstr>
      <vt:lpstr>Office Theme</vt:lpstr>
      <vt:lpstr>Custom Design</vt:lpstr>
      <vt:lpstr>PowerPoint Presentation</vt:lpstr>
      <vt:lpstr>KASUS</vt:lpstr>
      <vt:lpstr>KONSEP DASAR HAK DAN KEWAJIBAN</vt:lpstr>
      <vt:lpstr>KONSEP DASAR HAK DAN KEWAJIBAN</vt:lpstr>
      <vt:lpstr>HAK WARGA NEGARA INDONESIA</vt:lpstr>
      <vt:lpstr>LANDASAN HAK DAN KEWAJIBAN</vt:lpstr>
      <vt:lpstr>LANDASAN HAK DAN KEWAJIBAN</vt:lpstr>
      <vt:lpstr>LANDASAN HAK DAN KEWAJIBAN</vt:lpstr>
      <vt:lpstr>PELANGGARAN HAK</vt:lpstr>
      <vt:lpstr>PENGINGKARAN KEWAJIBAN</vt:lpstr>
      <vt:lpstr>KEWAJIBAN WARGA NEGARA INDONESIA</vt:lpstr>
      <vt:lpstr>PowerPoint Presentation</vt:lpstr>
      <vt:lpstr>PowerPoint Presentation</vt:lpstr>
      <vt:lpstr>URGENSI HAK DAN KEWAJIBAN  BAGI KELANGSUNGAN HIDUP BANGSA</vt:lpstr>
      <vt:lpstr>URGENSI HAK DAN KEWAJIBAN  BAGI KELANGSUNGAN HIDUP BANGSA</vt:lpstr>
      <vt:lpstr>PowerPoint Presentation</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Lenovo</cp:lastModifiedBy>
  <cp:revision>42</cp:revision>
  <dcterms:created xsi:type="dcterms:W3CDTF">2014-04-01T16:27:38Z</dcterms:created>
  <dcterms:modified xsi:type="dcterms:W3CDTF">2019-06-18T04:17:08Z</dcterms:modified>
</cp:coreProperties>
</file>