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2" r:id="rId2"/>
    <p:sldId id="274" r:id="rId3"/>
    <p:sldId id="313" r:id="rId4"/>
    <p:sldId id="308" r:id="rId5"/>
    <p:sldId id="275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F6FA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44185-8C8F-4477-AE3B-496CD5350B7A}" type="doc">
      <dgm:prSet loTypeId="urn:microsoft.com/office/officeart/2005/8/layout/cycle2" loCatId="cycle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id-ID"/>
        </a:p>
      </dgm:t>
    </dgm:pt>
    <dgm:pt modelId="{426DD1F4-DD0E-4D86-AEE5-5DB3D6C02669}">
      <dgm:prSet phldrT="[Text]"/>
      <dgm:spPr/>
      <dgm:t>
        <a:bodyPr/>
        <a:lstStyle/>
        <a:p>
          <a:r>
            <a:rPr lang="id-ID" dirty="0">
              <a:solidFill>
                <a:schemeClr val="bg1"/>
              </a:solidFill>
            </a:rPr>
            <a:t>Mengumpulkan informasi yang relevan</a:t>
          </a:r>
        </a:p>
      </dgm:t>
    </dgm:pt>
    <dgm:pt modelId="{16C404E8-1DEC-4F59-A65A-FF2E9F9B8C38}" type="parTrans" cxnId="{E3BD26BE-7556-4195-B59B-E5007347E713}">
      <dgm:prSet/>
      <dgm:spPr/>
      <dgm:t>
        <a:bodyPr/>
        <a:lstStyle/>
        <a:p>
          <a:endParaRPr lang="id-ID"/>
        </a:p>
      </dgm:t>
    </dgm:pt>
    <dgm:pt modelId="{F2AD6A77-5B77-4F99-82A9-254BA23ACF61}" type="sibTrans" cxnId="{E3BD26BE-7556-4195-B59B-E5007347E713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CE792CC0-3546-4445-91EE-E0BBF15AC9F7}">
      <dgm:prSet phldrT="[Text]"/>
      <dgm:spPr/>
      <dgm:t>
        <a:bodyPr/>
        <a:lstStyle/>
        <a:p>
          <a:r>
            <a:rPr lang="id-ID" dirty="0">
              <a:solidFill>
                <a:srgbClr val="FFFF00"/>
              </a:solidFill>
            </a:rPr>
            <a:t>Analisis informasi yang ada</a:t>
          </a:r>
        </a:p>
      </dgm:t>
    </dgm:pt>
    <dgm:pt modelId="{FE5101D2-335A-4AA8-BDCE-BBA94B21D1BC}" type="parTrans" cxnId="{2F197AB1-9A2C-41C6-8A7C-B5EC36330A9C}">
      <dgm:prSet/>
      <dgm:spPr/>
      <dgm:t>
        <a:bodyPr/>
        <a:lstStyle/>
        <a:p>
          <a:endParaRPr lang="id-ID"/>
        </a:p>
      </dgm:t>
    </dgm:pt>
    <dgm:pt modelId="{E2734C3C-5B8A-4E6A-86FC-58C24FBAA5FF}" type="sibTrans" cxnId="{2F197AB1-9A2C-41C6-8A7C-B5EC36330A9C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D07E7ADE-6DEE-4F62-9427-E5A2AC16226E}">
      <dgm:prSet phldrT="[Text]"/>
      <dgm:spPr/>
      <dgm:t>
        <a:bodyPr/>
        <a:lstStyle/>
        <a:p>
          <a:r>
            <a:rPr lang="id-ID" dirty="0">
              <a:solidFill>
                <a:schemeClr val="tx1"/>
              </a:solidFill>
            </a:rPr>
            <a:t>Menyajikan rekomendasi perencanaan keuangan</a:t>
          </a:r>
        </a:p>
      </dgm:t>
    </dgm:pt>
    <dgm:pt modelId="{393715C2-809D-415A-ACFF-06E901BA138A}" type="parTrans" cxnId="{5E6BC6D3-A10B-4B82-A15A-B7167C31F5CB}">
      <dgm:prSet/>
      <dgm:spPr/>
      <dgm:t>
        <a:bodyPr/>
        <a:lstStyle/>
        <a:p>
          <a:endParaRPr lang="id-ID"/>
        </a:p>
      </dgm:t>
    </dgm:pt>
    <dgm:pt modelId="{A4AB680D-3412-41E4-BC81-A2ADF56EECA6}" type="sibTrans" cxnId="{5E6BC6D3-A10B-4B82-A15A-B7167C31F5CB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6178A455-C0B9-4E17-B2AD-13237132BF5B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id-ID" dirty="0">
              <a:solidFill>
                <a:srgbClr val="FFFF00"/>
              </a:solidFill>
            </a:rPr>
            <a:t>Melakukan implementasi perencanaan keuangan</a:t>
          </a:r>
        </a:p>
      </dgm:t>
    </dgm:pt>
    <dgm:pt modelId="{7D24E3D1-62D8-4898-AD4A-02F9D69D67F0}" type="parTrans" cxnId="{E0D63BB4-2F6A-48C9-8269-F1218FD34763}">
      <dgm:prSet/>
      <dgm:spPr/>
      <dgm:t>
        <a:bodyPr/>
        <a:lstStyle/>
        <a:p>
          <a:endParaRPr lang="id-ID"/>
        </a:p>
      </dgm:t>
    </dgm:pt>
    <dgm:pt modelId="{487E543A-1A16-45A4-A32E-4E5AA8B9B965}" type="sibTrans" cxnId="{E0D63BB4-2F6A-48C9-8269-F1218FD34763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EA1CFB42-F7A8-416C-917F-ECB926099320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id-ID" dirty="0">
              <a:solidFill>
                <a:schemeClr val="bg1"/>
              </a:solidFill>
            </a:rPr>
            <a:t>Menetapkan tujuan keuangan dan prioritas</a:t>
          </a:r>
        </a:p>
      </dgm:t>
    </dgm:pt>
    <dgm:pt modelId="{74363D23-C140-4AA2-A8D7-DA50B2182A8B}" type="parTrans" cxnId="{4018384C-6F36-470E-96F9-12F893604F35}">
      <dgm:prSet/>
      <dgm:spPr/>
      <dgm:t>
        <a:bodyPr/>
        <a:lstStyle/>
        <a:p>
          <a:endParaRPr lang="id-ID"/>
        </a:p>
      </dgm:t>
    </dgm:pt>
    <dgm:pt modelId="{8EF4C08B-EF55-4A7F-9B7E-ADEB4DA5AECB}" type="sibTrans" cxnId="{4018384C-6F36-470E-96F9-12F893604F35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86E3402C-A4AE-4D8A-9592-16EEA6C9DCA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id-ID" dirty="0">
              <a:solidFill>
                <a:srgbClr val="FFFF00"/>
              </a:solidFill>
            </a:rPr>
            <a:t>Mengawasi  Perencanaan Keuangan</a:t>
          </a:r>
        </a:p>
      </dgm:t>
    </dgm:pt>
    <dgm:pt modelId="{80244DB1-B94C-412E-A8E2-A487477C5C31}" type="parTrans" cxnId="{11B04641-EEC5-4479-A421-3ADE4F2B1B47}">
      <dgm:prSet/>
      <dgm:spPr/>
      <dgm:t>
        <a:bodyPr/>
        <a:lstStyle/>
        <a:p>
          <a:endParaRPr lang="id-ID"/>
        </a:p>
      </dgm:t>
    </dgm:pt>
    <dgm:pt modelId="{212CBF11-103D-4418-B8E7-9FDE22287761}" type="sibTrans" cxnId="{11B04641-EEC5-4479-A421-3ADE4F2B1B47}">
      <dgm:prSet/>
      <dgm:spPr>
        <a:solidFill>
          <a:srgbClr val="C911A6"/>
        </a:solidFill>
      </dgm:spPr>
      <dgm:t>
        <a:bodyPr/>
        <a:lstStyle/>
        <a:p>
          <a:endParaRPr lang="id-ID"/>
        </a:p>
      </dgm:t>
    </dgm:pt>
    <dgm:pt modelId="{A70876AD-3AFC-491E-9DB7-E7F0CD22431D}" type="pres">
      <dgm:prSet presAssocID="{27D44185-8C8F-4477-AE3B-496CD5350B7A}" presName="cycle" presStyleCnt="0">
        <dgm:presLayoutVars>
          <dgm:dir/>
          <dgm:resizeHandles val="exact"/>
        </dgm:presLayoutVars>
      </dgm:prSet>
      <dgm:spPr/>
    </dgm:pt>
    <dgm:pt modelId="{43C66321-1166-4612-B097-96876A79E5C6}" type="pres">
      <dgm:prSet presAssocID="{426DD1F4-DD0E-4D86-AEE5-5DB3D6C02669}" presName="node" presStyleLbl="node1" presStyleIdx="0" presStyleCnt="6" custRadScaleRad="103988" custRadScaleInc="-117">
        <dgm:presLayoutVars>
          <dgm:bulletEnabled val="1"/>
        </dgm:presLayoutVars>
      </dgm:prSet>
      <dgm:spPr/>
    </dgm:pt>
    <dgm:pt modelId="{A2DC4249-FF4B-496A-932B-BCF7B65A8DD0}" type="pres">
      <dgm:prSet presAssocID="{F2AD6A77-5B77-4F99-82A9-254BA23ACF61}" presName="sibTrans" presStyleLbl="sibTrans2D1" presStyleIdx="0" presStyleCnt="6" custScaleX="216254" custScaleY="193651" custLinFactNeighborX="-9727" custLinFactNeighborY="-13304" custRadScaleRad="251989"/>
      <dgm:spPr/>
    </dgm:pt>
    <dgm:pt modelId="{EF879DE4-3D27-4040-A902-843530B212B6}" type="pres">
      <dgm:prSet presAssocID="{F2AD6A77-5B77-4F99-82A9-254BA23ACF61}" presName="connectorText" presStyleLbl="sibTrans2D1" presStyleIdx="0" presStyleCnt="6"/>
      <dgm:spPr/>
    </dgm:pt>
    <dgm:pt modelId="{FAE0A788-DFCC-48E3-867D-C635F0DE0E95}" type="pres">
      <dgm:prSet presAssocID="{CE792CC0-3546-4445-91EE-E0BBF15AC9F7}" presName="node" presStyleLbl="node1" presStyleIdx="1" presStyleCnt="6">
        <dgm:presLayoutVars>
          <dgm:bulletEnabled val="1"/>
        </dgm:presLayoutVars>
      </dgm:prSet>
      <dgm:spPr/>
    </dgm:pt>
    <dgm:pt modelId="{A61569E4-5A25-47B8-9FA7-8473B4F7BA6A}" type="pres">
      <dgm:prSet presAssocID="{E2734C3C-5B8A-4E6A-86FC-58C24FBAA5FF}" presName="sibTrans" presStyleLbl="sibTrans2D1" presStyleIdx="1" presStyleCnt="6" custScaleX="226797" custScaleY="229924" custLinFactNeighborY="-13304"/>
      <dgm:spPr/>
    </dgm:pt>
    <dgm:pt modelId="{2938B194-627E-4661-8388-FA6BEB05848A}" type="pres">
      <dgm:prSet presAssocID="{E2734C3C-5B8A-4E6A-86FC-58C24FBAA5FF}" presName="connectorText" presStyleLbl="sibTrans2D1" presStyleIdx="1" presStyleCnt="6"/>
      <dgm:spPr/>
    </dgm:pt>
    <dgm:pt modelId="{A8BDD5BC-8BA1-436F-B1D2-E42983B8F510}" type="pres">
      <dgm:prSet presAssocID="{D07E7ADE-6DEE-4F62-9427-E5A2AC16226E}" presName="node" presStyleLbl="node1" presStyleIdx="2" presStyleCnt="6">
        <dgm:presLayoutVars>
          <dgm:bulletEnabled val="1"/>
        </dgm:presLayoutVars>
      </dgm:prSet>
      <dgm:spPr/>
    </dgm:pt>
    <dgm:pt modelId="{C6FDC727-6B32-4B65-8D63-BE5C4C2C9AC9}" type="pres">
      <dgm:prSet presAssocID="{A4AB680D-3412-41E4-BC81-A2ADF56EECA6}" presName="sibTrans" presStyleLbl="sibTrans2D1" presStyleIdx="2" presStyleCnt="6" custScaleX="209232" custScaleY="178498" custLinFactNeighborX="19583" custLinFactNeighborY="24203" custRadScaleRad="215472" custRadScaleInc="-2147483648"/>
      <dgm:spPr/>
    </dgm:pt>
    <dgm:pt modelId="{B64896DA-88B3-4168-9727-439AB2D3EE97}" type="pres">
      <dgm:prSet presAssocID="{A4AB680D-3412-41E4-BC81-A2ADF56EECA6}" presName="connectorText" presStyleLbl="sibTrans2D1" presStyleIdx="2" presStyleCnt="6"/>
      <dgm:spPr/>
    </dgm:pt>
    <dgm:pt modelId="{752FAC8D-4E19-4B89-8D6A-DB357447F3F0}" type="pres">
      <dgm:prSet presAssocID="{6178A455-C0B9-4E17-B2AD-13237132BF5B}" presName="node" presStyleLbl="node1" presStyleIdx="3" presStyleCnt="6">
        <dgm:presLayoutVars>
          <dgm:bulletEnabled val="1"/>
        </dgm:presLayoutVars>
      </dgm:prSet>
      <dgm:spPr/>
    </dgm:pt>
    <dgm:pt modelId="{154961B6-72AC-444B-A2F2-6FC8244F664B}" type="pres">
      <dgm:prSet presAssocID="{487E543A-1A16-45A4-A32E-4E5AA8B9B965}" presName="sibTrans" presStyleLbl="sibTrans2D1" presStyleIdx="3" presStyleCnt="6" custScaleX="202882" custScaleY="237738" custLinFactNeighborX="4212" custLinFactNeighborY="6652" custRadScaleRad="80634"/>
      <dgm:spPr/>
    </dgm:pt>
    <dgm:pt modelId="{5BD6F89D-1B2C-4004-ADFB-E7650E56848D}" type="pres">
      <dgm:prSet presAssocID="{487E543A-1A16-45A4-A32E-4E5AA8B9B965}" presName="connectorText" presStyleLbl="sibTrans2D1" presStyleIdx="3" presStyleCnt="6"/>
      <dgm:spPr/>
    </dgm:pt>
    <dgm:pt modelId="{4AA1CBDA-5AA9-400B-98CF-A7745C40569A}" type="pres">
      <dgm:prSet presAssocID="{86E3402C-A4AE-4D8A-9592-16EEA6C9DCA4}" presName="node" presStyleLbl="node1" presStyleIdx="4" presStyleCnt="6">
        <dgm:presLayoutVars>
          <dgm:bulletEnabled val="1"/>
        </dgm:presLayoutVars>
      </dgm:prSet>
      <dgm:spPr/>
    </dgm:pt>
    <dgm:pt modelId="{E920CB32-4081-428F-9A5D-3D7B9F2A0E60}" type="pres">
      <dgm:prSet presAssocID="{212CBF11-103D-4418-B8E7-9FDE22287761}" presName="sibTrans" presStyleLbl="sibTrans2D1" presStyleIdx="4" presStyleCnt="6" custScaleX="215476" custScaleY="229925" custLinFactNeighborX="-10007" custLinFactNeighborY="2493" custRadScaleRad="218492" custRadScaleInc="-2147483648"/>
      <dgm:spPr/>
    </dgm:pt>
    <dgm:pt modelId="{90911EB8-5A12-49E0-AD0F-F61C94DDF713}" type="pres">
      <dgm:prSet presAssocID="{212CBF11-103D-4418-B8E7-9FDE22287761}" presName="connectorText" presStyleLbl="sibTrans2D1" presStyleIdx="4" presStyleCnt="6"/>
      <dgm:spPr/>
    </dgm:pt>
    <dgm:pt modelId="{C9C0E7B5-1222-467E-9ECF-B63B80FBF952}" type="pres">
      <dgm:prSet presAssocID="{EA1CFB42-F7A8-416C-917F-ECB926099320}" presName="node" presStyleLbl="node1" presStyleIdx="5" presStyleCnt="6">
        <dgm:presLayoutVars>
          <dgm:bulletEnabled val="1"/>
        </dgm:presLayoutVars>
      </dgm:prSet>
      <dgm:spPr/>
    </dgm:pt>
    <dgm:pt modelId="{FD1E6227-3303-49CE-AEDB-6574990745F9}" type="pres">
      <dgm:prSet presAssocID="{8EF4C08B-EF55-4A7F-9B7E-ADEB4DA5AECB}" presName="sibTrans" presStyleLbl="sibTrans2D1" presStyleIdx="5" presStyleCnt="6" custScaleX="238860" custScaleY="211279" custLinFactNeighborX="12597" custLinFactNeighborY="-9978"/>
      <dgm:spPr/>
    </dgm:pt>
    <dgm:pt modelId="{E6CC5CB0-28FD-40B1-8B52-5C7794BCEEA6}" type="pres">
      <dgm:prSet presAssocID="{8EF4C08B-EF55-4A7F-9B7E-ADEB4DA5AECB}" presName="connectorText" presStyleLbl="sibTrans2D1" presStyleIdx="5" presStyleCnt="6"/>
      <dgm:spPr/>
    </dgm:pt>
  </dgm:ptLst>
  <dgm:cxnLst>
    <dgm:cxn modelId="{42F58C28-850E-40DC-B153-D436CA2523F2}" type="presOf" srcId="{D07E7ADE-6DEE-4F62-9427-E5A2AC16226E}" destId="{A8BDD5BC-8BA1-436F-B1D2-E42983B8F510}" srcOrd="0" destOrd="0" presId="urn:microsoft.com/office/officeart/2005/8/layout/cycle2"/>
    <dgm:cxn modelId="{C4F3FA28-3B45-4149-BBC7-6A2610F36010}" type="presOf" srcId="{212CBF11-103D-4418-B8E7-9FDE22287761}" destId="{E920CB32-4081-428F-9A5D-3D7B9F2A0E60}" srcOrd="0" destOrd="0" presId="urn:microsoft.com/office/officeart/2005/8/layout/cycle2"/>
    <dgm:cxn modelId="{ED34562F-47C9-45E9-A701-5C9765F56635}" type="presOf" srcId="{8EF4C08B-EF55-4A7F-9B7E-ADEB4DA5AECB}" destId="{E6CC5CB0-28FD-40B1-8B52-5C7794BCEEA6}" srcOrd="1" destOrd="0" presId="urn:microsoft.com/office/officeart/2005/8/layout/cycle2"/>
    <dgm:cxn modelId="{86B3E12F-5454-4F21-A70A-553778F3B204}" type="presOf" srcId="{CE792CC0-3546-4445-91EE-E0BBF15AC9F7}" destId="{FAE0A788-DFCC-48E3-867D-C635F0DE0E95}" srcOrd="0" destOrd="0" presId="urn:microsoft.com/office/officeart/2005/8/layout/cycle2"/>
    <dgm:cxn modelId="{11B04641-EEC5-4479-A421-3ADE4F2B1B47}" srcId="{27D44185-8C8F-4477-AE3B-496CD5350B7A}" destId="{86E3402C-A4AE-4D8A-9592-16EEA6C9DCA4}" srcOrd="4" destOrd="0" parTransId="{80244DB1-B94C-412E-A8E2-A487477C5C31}" sibTransId="{212CBF11-103D-4418-B8E7-9FDE22287761}"/>
    <dgm:cxn modelId="{B8DDFE47-622C-4451-9D87-C42DA12214D6}" type="presOf" srcId="{212CBF11-103D-4418-B8E7-9FDE22287761}" destId="{90911EB8-5A12-49E0-AD0F-F61C94DDF713}" srcOrd="1" destOrd="0" presId="urn:microsoft.com/office/officeart/2005/8/layout/cycle2"/>
    <dgm:cxn modelId="{4018384C-6F36-470E-96F9-12F893604F35}" srcId="{27D44185-8C8F-4477-AE3B-496CD5350B7A}" destId="{EA1CFB42-F7A8-416C-917F-ECB926099320}" srcOrd="5" destOrd="0" parTransId="{74363D23-C140-4AA2-A8D7-DA50B2182A8B}" sibTransId="{8EF4C08B-EF55-4A7F-9B7E-ADEB4DA5AECB}"/>
    <dgm:cxn modelId="{F52F8459-3A9E-432E-8B3C-5C0B820D80CF}" type="presOf" srcId="{86E3402C-A4AE-4D8A-9592-16EEA6C9DCA4}" destId="{4AA1CBDA-5AA9-400B-98CF-A7745C40569A}" srcOrd="0" destOrd="0" presId="urn:microsoft.com/office/officeart/2005/8/layout/cycle2"/>
    <dgm:cxn modelId="{BAECDE7D-026A-40A5-8FA3-A83D499CA695}" type="presOf" srcId="{487E543A-1A16-45A4-A32E-4E5AA8B9B965}" destId="{154961B6-72AC-444B-A2F2-6FC8244F664B}" srcOrd="0" destOrd="0" presId="urn:microsoft.com/office/officeart/2005/8/layout/cycle2"/>
    <dgm:cxn modelId="{8BE67980-E28A-47BD-A6A4-A4C5C50F7B5E}" type="presOf" srcId="{27D44185-8C8F-4477-AE3B-496CD5350B7A}" destId="{A70876AD-3AFC-491E-9DB7-E7F0CD22431D}" srcOrd="0" destOrd="0" presId="urn:microsoft.com/office/officeart/2005/8/layout/cycle2"/>
    <dgm:cxn modelId="{8F06AF8F-B7D0-418C-BF9F-C97D1BC10A60}" type="presOf" srcId="{F2AD6A77-5B77-4F99-82A9-254BA23ACF61}" destId="{EF879DE4-3D27-4040-A902-843530B212B6}" srcOrd="1" destOrd="0" presId="urn:microsoft.com/office/officeart/2005/8/layout/cycle2"/>
    <dgm:cxn modelId="{496B1C9B-E074-4133-AF6A-3E85499581C8}" type="presOf" srcId="{487E543A-1A16-45A4-A32E-4E5AA8B9B965}" destId="{5BD6F89D-1B2C-4004-ADFB-E7650E56848D}" srcOrd="1" destOrd="0" presId="urn:microsoft.com/office/officeart/2005/8/layout/cycle2"/>
    <dgm:cxn modelId="{ECD0AD9D-E85D-4483-8CB1-1A1FD46AFC09}" type="presOf" srcId="{426DD1F4-DD0E-4D86-AEE5-5DB3D6C02669}" destId="{43C66321-1166-4612-B097-96876A79E5C6}" srcOrd="0" destOrd="0" presId="urn:microsoft.com/office/officeart/2005/8/layout/cycle2"/>
    <dgm:cxn modelId="{7A881AAB-4A35-497A-953E-0EACE669E9B3}" type="presOf" srcId="{8EF4C08B-EF55-4A7F-9B7E-ADEB4DA5AECB}" destId="{FD1E6227-3303-49CE-AEDB-6574990745F9}" srcOrd="0" destOrd="0" presId="urn:microsoft.com/office/officeart/2005/8/layout/cycle2"/>
    <dgm:cxn modelId="{2F197AB1-9A2C-41C6-8A7C-B5EC36330A9C}" srcId="{27D44185-8C8F-4477-AE3B-496CD5350B7A}" destId="{CE792CC0-3546-4445-91EE-E0BBF15AC9F7}" srcOrd="1" destOrd="0" parTransId="{FE5101D2-335A-4AA8-BDCE-BBA94B21D1BC}" sibTransId="{E2734C3C-5B8A-4E6A-86FC-58C24FBAA5FF}"/>
    <dgm:cxn modelId="{E0D63BB4-2F6A-48C9-8269-F1218FD34763}" srcId="{27D44185-8C8F-4477-AE3B-496CD5350B7A}" destId="{6178A455-C0B9-4E17-B2AD-13237132BF5B}" srcOrd="3" destOrd="0" parTransId="{7D24E3D1-62D8-4898-AD4A-02F9D69D67F0}" sibTransId="{487E543A-1A16-45A4-A32E-4E5AA8B9B965}"/>
    <dgm:cxn modelId="{580A28B7-B8E3-429C-8836-21868C068F76}" type="presOf" srcId="{A4AB680D-3412-41E4-BC81-A2ADF56EECA6}" destId="{B64896DA-88B3-4168-9727-439AB2D3EE97}" srcOrd="1" destOrd="0" presId="urn:microsoft.com/office/officeart/2005/8/layout/cycle2"/>
    <dgm:cxn modelId="{E3BD26BE-7556-4195-B59B-E5007347E713}" srcId="{27D44185-8C8F-4477-AE3B-496CD5350B7A}" destId="{426DD1F4-DD0E-4D86-AEE5-5DB3D6C02669}" srcOrd="0" destOrd="0" parTransId="{16C404E8-1DEC-4F59-A65A-FF2E9F9B8C38}" sibTransId="{F2AD6A77-5B77-4F99-82A9-254BA23ACF61}"/>
    <dgm:cxn modelId="{53988EBF-6755-41C1-9C37-09E125F59A55}" type="presOf" srcId="{A4AB680D-3412-41E4-BC81-A2ADF56EECA6}" destId="{C6FDC727-6B32-4B65-8D63-BE5C4C2C9AC9}" srcOrd="0" destOrd="0" presId="urn:microsoft.com/office/officeart/2005/8/layout/cycle2"/>
    <dgm:cxn modelId="{A2C6B7C1-C121-4BE7-B026-BCEC6A294752}" type="presOf" srcId="{E2734C3C-5B8A-4E6A-86FC-58C24FBAA5FF}" destId="{A61569E4-5A25-47B8-9FA7-8473B4F7BA6A}" srcOrd="0" destOrd="0" presId="urn:microsoft.com/office/officeart/2005/8/layout/cycle2"/>
    <dgm:cxn modelId="{3448BAC3-E705-4560-9C2B-D124E35BA756}" type="presOf" srcId="{6178A455-C0B9-4E17-B2AD-13237132BF5B}" destId="{752FAC8D-4E19-4B89-8D6A-DB357447F3F0}" srcOrd="0" destOrd="0" presId="urn:microsoft.com/office/officeart/2005/8/layout/cycle2"/>
    <dgm:cxn modelId="{5E6BC6D3-A10B-4B82-A15A-B7167C31F5CB}" srcId="{27D44185-8C8F-4477-AE3B-496CD5350B7A}" destId="{D07E7ADE-6DEE-4F62-9427-E5A2AC16226E}" srcOrd="2" destOrd="0" parTransId="{393715C2-809D-415A-ACFF-06E901BA138A}" sibTransId="{A4AB680D-3412-41E4-BC81-A2ADF56EECA6}"/>
    <dgm:cxn modelId="{C3E30DD4-C963-4F55-836F-C0EFB7EF20F1}" type="presOf" srcId="{F2AD6A77-5B77-4F99-82A9-254BA23ACF61}" destId="{A2DC4249-FF4B-496A-932B-BCF7B65A8DD0}" srcOrd="0" destOrd="0" presId="urn:microsoft.com/office/officeart/2005/8/layout/cycle2"/>
    <dgm:cxn modelId="{E394FBD4-DD74-48F1-9425-B2C5C19A3923}" type="presOf" srcId="{E2734C3C-5B8A-4E6A-86FC-58C24FBAA5FF}" destId="{2938B194-627E-4661-8388-FA6BEB05848A}" srcOrd="1" destOrd="0" presId="urn:microsoft.com/office/officeart/2005/8/layout/cycle2"/>
    <dgm:cxn modelId="{753D68E3-A78B-490B-969D-4A6ABB375D25}" type="presOf" srcId="{EA1CFB42-F7A8-416C-917F-ECB926099320}" destId="{C9C0E7B5-1222-467E-9ECF-B63B80FBF952}" srcOrd="0" destOrd="0" presId="urn:microsoft.com/office/officeart/2005/8/layout/cycle2"/>
    <dgm:cxn modelId="{40E8B69E-84E3-4362-BF8E-D2FBB00F12DD}" type="presParOf" srcId="{A70876AD-3AFC-491E-9DB7-E7F0CD22431D}" destId="{43C66321-1166-4612-B097-96876A79E5C6}" srcOrd="0" destOrd="0" presId="urn:microsoft.com/office/officeart/2005/8/layout/cycle2"/>
    <dgm:cxn modelId="{06EE2BC7-0C00-4E6D-94EC-A4C57052EF94}" type="presParOf" srcId="{A70876AD-3AFC-491E-9DB7-E7F0CD22431D}" destId="{A2DC4249-FF4B-496A-932B-BCF7B65A8DD0}" srcOrd="1" destOrd="0" presId="urn:microsoft.com/office/officeart/2005/8/layout/cycle2"/>
    <dgm:cxn modelId="{1D9E9112-C352-4A9E-9219-65AEF203E64E}" type="presParOf" srcId="{A2DC4249-FF4B-496A-932B-BCF7B65A8DD0}" destId="{EF879DE4-3D27-4040-A902-843530B212B6}" srcOrd="0" destOrd="0" presId="urn:microsoft.com/office/officeart/2005/8/layout/cycle2"/>
    <dgm:cxn modelId="{AE4CD1C5-FD9A-461A-9052-E77E0CFAA768}" type="presParOf" srcId="{A70876AD-3AFC-491E-9DB7-E7F0CD22431D}" destId="{FAE0A788-DFCC-48E3-867D-C635F0DE0E95}" srcOrd="2" destOrd="0" presId="urn:microsoft.com/office/officeart/2005/8/layout/cycle2"/>
    <dgm:cxn modelId="{3F5EF857-1852-4F77-AFC7-0EC76D103095}" type="presParOf" srcId="{A70876AD-3AFC-491E-9DB7-E7F0CD22431D}" destId="{A61569E4-5A25-47B8-9FA7-8473B4F7BA6A}" srcOrd="3" destOrd="0" presId="urn:microsoft.com/office/officeart/2005/8/layout/cycle2"/>
    <dgm:cxn modelId="{8E40F486-FA3F-4EBB-BC28-E6E22142557C}" type="presParOf" srcId="{A61569E4-5A25-47B8-9FA7-8473B4F7BA6A}" destId="{2938B194-627E-4661-8388-FA6BEB05848A}" srcOrd="0" destOrd="0" presId="urn:microsoft.com/office/officeart/2005/8/layout/cycle2"/>
    <dgm:cxn modelId="{FD840827-013B-4B2F-B151-65FB62DCF467}" type="presParOf" srcId="{A70876AD-3AFC-491E-9DB7-E7F0CD22431D}" destId="{A8BDD5BC-8BA1-436F-B1D2-E42983B8F510}" srcOrd="4" destOrd="0" presId="urn:microsoft.com/office/officeart/2005/8/layout/cycle2"/>
    <dgm:cxn modelId="{1B0593F3-0F6C-4B8E-B84B-773E8DC2F761}" type="presParOf" srcId="{A70876AD-3AFC-491E-9DB7-E7F0CD22431D}" destId="{C6FDC727-6B32-4B65-8D63-BE5C4C2C9AC9}" srcOrd="5" destOrd="0" presId="urn:microsoft.com/office/officeart/2005/8/layout/cycle2"/>
    <dgm:cxn modelId="{28C47F6E-A44B-4610-8D0D-8EAFE470CC02}" type="presParOf" srcId="{C6FDC727-6B32-4B65-8D63-BE5C4C2C9AC9}" destId="{B64896DA-88B3-4168-9727-439AB2D3EE97}" srcOrd="0" destOrd="0" presId="urn:microsoft.com/office/officeart/2005/8/layout/cycle2"/>
    <dgm:cxn modelId="{D2AC2351-7802-4EEB-982C-FCBAF16748B8}" type="presParOf" srcId="{A70876AD-3AFC-491E-9DB7-E7F0CD22431D}" destId="{752FAC8D-4E19-4B89-8D6A-DB357447F3F0}" srcOrd="6" destOrd="0" presId="urn:microsoft.com/office/officeart/2005/8/layout/cycle2"/>
    <dgm:cxn modelId="{1163AB04-7B74-4793-A4C3-09F85155498E}" type="presParOf" srcId="{A70876AD-3AFC-491E-9DB7-E7F0CD22431D}" destId="{154961B6-72AC-444B-A2F2-6FC8244F664B}" srcOrd="7" destOrd="0" presId="urn:microsoft.com/office/officeart/2005/8/layout/cycle2"/>
    <dgm:cxn modelId="{99C41117-3809-4C85-93F9-4D4D1E7E26AA}" type="presParOf" srcId="{154961B6-72AC-444B-A2F2-6FC8244F664B}" destId="{5BD6F89D-1B2C-4004-ADFB-E7650E56848D}" srcOrd="0" destOrd="0" presId="urn:microsoft.com/office/officeart/2005/8/layout/cycle2"/>
    <dgm:cxn modelId="{2F1E3EBA-99D6-498E-A36A-16BEE2974AB7}" type="presParOf" srcId="{A70876AD-3AFC-491E-9DB7-E7F0CD22431D}" destId="{4AA1CBDA-5AA9-400B-98CF-A7745C40569A}" srcOrd="8" destOrd="0" presId="urn:microsoft.com/office/officeart/2005/8/layout/cycle2"/>
    <dgm:cxn modelId="{78B6E5DA-3D90-4A6B-849E-B40327991AE6}" type="presParOf" srcId="{A70876AD-3AFC-491E-9DB7-E7F0CD22431D}" destId="{E920CB32-4081-428F-9A5D-3D7B9F2A0E60}" srcOrd="9" destOrd="0" presId="urn:microsoft.com/office/officeart/2005/8/layout/cycle2"/>
    <dgm:cxn modelId="{DA449815-A278-423E-9AFD-2ABB77BC4243}" type="presParOf" srcId="{E920CB32-4081-428F-9A5D-3D7B9F2A0E60}" destId="{90911EB8-5A12-49E0-AD0F-F61C94DDF713}" srcOrd="0" destOrd="0" presId="urn:microsoft.com/office/officeart/2005/8/layout/cycle2"/>
    <dgm:cxn modelId="{A210D3DE-50C0-494E-8A18-F10509A2BD3E}" type="presParOf" srcId="{A70876AD-3AFC-491E-9DB7-E7F0CD22431D}" destId="{C9C0E7B5-1222-467E-9ECF-B63B80FBF952}" srcOrd="10" destOrd="0" presId="urn:microsoft.com/office/officeart/2005/8/layout/cycle2"/>
    <dgm:cxn modelId="{3FF67B19-4102-4AFC-B183-3D6268FF9D94}" type="presParOf" srcId="{A70876AD-3AFC-491E-9DB7-E7F0CD22431D}" destId="{FD1E6227-3303-49CE-AEDB-6574990745F9}" srcOrd="11" destOrd="0" presId="urn:microsoft.com/office/officeart/2005/8/layout/cycle2"/>
    <dgm:cxn modelId="{A6E486A4-02FB-49CF-83E0-C6DE0AC59638}" type="presParOf" srcId="{FD1E6227-3303-49CE-AEDB-6574990745F9}" destId="{E6CC5CB0-28FD-40B1-8B52-5C7794BCEEA6}" srcOrd="0" destOrd="0" presId="urn:microsoft.com/office/officeart/2005/8/layout/cycle2"/>
  </dgm:cxnLst>
  <dgm:bg>
    <a:solidFill>
      <a:srgbClr val="00B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E15204-B521-474F-BC06-01E3CEF071CA}" type="doc">
      <dgm:prSet loTypeId="urn:microsoft.com/office/officeart/2005/8/layout/chevron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0020442C-270D-4A0E-B286-9A30567C4DC0}">
      <dgm:prSet phldrT="[Text]" custT="1"/>
      <dgm:spPr/>
      <dgm:t>
        <a:bodyPr/>
        <a:lstStyle/>
        <a:p>
          <a:endParaRPr lang="en-GB" sz="1400" dirty="0"/>
        </a:p>
        <a:p>
          <a:r>
            <a:rPr lang="en-GB" sz="1400" dirty="0" err="1"/>
            <a:t>Pertumbuhan</a:t>
          </a:r>
          <a:r>
            <a:rPr lang="en-GB" sz="1400" dirty="0"/>
            <a:t> </a:t>
          </a:r>
          <a:r>
            <a:rPr lang="en-GB" sz="1400" dirty="0" err="1"/>
            <a:t>agresif</a:t>
          </a:r>
          <a:endParaRPr lang="en-GB" sz="1400" dirty="0"/>
        </a:p>
      </dgm:t>
    </dgm:pt>
    <dgm:pt modelId="{502AA678-F64D-47DC-8267-49E7CA4FD646}" type="parTrans" cxnId="{E9F0D287-9916-48ED-8D4F-BD6355D91A81}">
      <dgm:prSet/>
      <dgm:spPr/>
      <dgm:t>
        <a:bodyPr/>
        <a:lstStyle/>
        <a:p>
          <a:endParaRPr lang="en-GB"/>
        </a:p>
      </dgm:t>
    </dgm:pt>
    <dgm:pt modelId="{85000673-8570-4605-8B0A-0BE3C6473D85}" type="sibTrans" cxnId="{E9F0D287-9916-48ED-8D4F-BD6355D91A81}">
      <dgm:prSet/>
      <dgm:spPr/>
      <dgm:t>
        <a:bodyPr/>
        <a:lstStyle/>
        <a:p>
          <a:endParaRPr lang="en-GB"/>
        </a:p>
      </dgm:t>
    </dgm:pt>
    <dgm:pt modelId="{E6302334-024F-4CAC-A795-B0932C85D098}">
      <dgm:prSet phldrT="[Text]" custT="1"/>
      <dgm:spPr/>
      <dgm:t>
        <a:bodyPr/>
        <a:lstStyle/>
        <a:p>
          <a:r>
            <a:rPr lang="en-GB" sz="2000" dirty="0" err="1">
              <a:latin typeface="Arial" pitchFamily="34" charset="0"/>
              <a:cs typeface="Arial" pitchFamily="34" charset="0"/>
            </a:rPr>
            <a:t>Strategi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ini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berarti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akan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mencoba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merebut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pangsa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pasar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pesaing</a:t>
          </a:r>
          <a:r>
            <a:rPr lang="en-GB" sz="2000" dirty="0">
              <a:latin typeface="Arial" pitchFamily="34" charset="0"/>
              <a:cs typeface="Arial" pitchFamily="34" charset="0"/>
            </a:rPr>
            <a:t>. </a:t>
          </a:r>
          <a:r>
            <a:rPr lang="en-GB" sz="2000" dirty="0" err="1">
              <a:latin typeface="Arial" pitchFamily="34" charset="0"/>
              <a:cs typeface="Arial" pitchFamily="34" charset="0"/>
            </a:rPr>
            <a:t>Sebagai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akibatnya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akan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memerlukan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dana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luar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dirty="0">
              <a:latin typeface="Arial" pitchFamily="34" charset="0"/>
              <a:cs typeface="Arial" pitchFamily="34" charset="0"/>
            </a:rPr>
            <a:t> yang </a:t>
          </a:r>
          <a:r>
            <a:rPr lang="en-GB" sz="2000" dirty="0" err="1">
              <a:latin typeface="Arial" pitchFamily="34" charset="0"/>
              <a:cs typeface="Arial" pitchFamily="34" charset="0"/>
            </a:rPr>
            <a:t>cukup</a:t>
          </a:r>
          <a:r>
            <a:rPr lang="en-GB" sz="2000" dirty="0">
              <a:latin typeface="Arial" pitchFamily="34" charset="0"/>
              <a:cs typeface="Arial" pitchFamily="34" charset="0"/>
            </a:rPr>
            <a:t> </a:t>
          </a:r>
          <a:r>
            <a:rPr lang="en-GB" sz="2000" dirty="0" err="1">
              <a:latin typeface="Arial" pitchFamily="34" charset="0"/>
              <a:cs typeface="Arial" pitchFamily="34" charset="0"/>
            </a:rPr>
            <a:t>besar</a:t>
          </a:r>
          <a:r>
            <a:rPr lang="en-GB" sz="2000" dirty="0">
              <a:latin typeface="Arial" pitchFamily="34" charset="0"/>
              <a:cs typeface="Arial" pitchFamily="34" charset="0"/>
            </a:rPr>
            <a:t>.</a:t>
          </a:r>
        </a:p>
      </dgm:t>
    </dgm:pt>
    <dgm:pt modelId="{3A2D410E-FA86-4BDA-9772-EB70A6734A5B}" type="parTrans" cxnId="{C321E3A1-FF87-4D04-8819-1990ADA8A266}">
      <dgm:prSet/>
      <dgm:spPr/>
      <dgm:t>
        <a:bodyPr/>
        <a:lstStyle/>
        <a:p>
          <a:endParaRPr lang="en-GB"/>
        </a:p>
      </dgm:t>
    </dgm:pt>
    <dgm:pt modelId="{0B9AAF72-3A40-4DB4-AE01-59BE8579679E}" type="sibTrans" cxnId="{C321E3A1-FF87-4D04-8819-1990ADA8A266}">
      <dgm:prSet/>
      <dgm:spPr/>
      <dgm:t>
        <a:bodyPr/>
        <a:lstStyle/>
        <a:p>
          <a:endParaRPr lang="en-GB"/>
        </a:p>
      </dgm:t>
    </dgm:pt>
    <dgm:pt modelId="{C52C6F00-7673-49CA-B66A-0F50A5CC714B}">
      <dgm:prSet phldrT="[Text]" custT="1"/>
      <dgm:spPr/>
      <dgm:t>
        <a:bodyPr/>
        <a:lstStyle/>
        <a:p>
          <a:endParaRPr lang="en-GB" sz="1600" dirty="0">
            <a:latin typeface="Arial" pitchFamily="34" charset="0"/>
            <a:cs typeface="Arial" pitchFamily="34" charset="0"/>
          </a:endParaRPr>
        </a:p>
        <a:p>
          <a:r>
            <a:rPr lang="en-GB" sz="16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600" dirty="0">
              <a:latin typeface="Arial" pitchFamily="34" charset="0"/>
              <a:cs typeface="Arial" pitchFamily="34" charset="0"/>
            </a:rPr>
            <a:t> </a:t>
          </a:r>
          <a:r>
            <a:rPr lang="en-GB" sz="1600" dirty="0" err="1">
              <a:latin typeface="Arial" pitchFamily="34" charset="0"/>
              <a:cs typeface="Arial" pitchFamily="34" charset="0"/>
            </a:rPr>
            <a:t>moderat</a:t>
          </a:r>
          <a:endParaRPr lang="en-GB" sz="1600" dirty="0">
            <a:latin typeface="Arial" pitchFamily="34" charset="0"/>
            <a:cs typeface="Arial" pitchFamily="34" charset="0"/>
          </a:endParaRPr>
        </a:p>
      </dgm:t>
    </dgm:pt>
    <dgm:pt modelId="{A69FF1BF-1939-4E41-94E7-E15981A284B4}" type="parTrans" cxnId="{F948A293-83D0-4D97-BBBD-D5094C49EB6D}">
      <dgm:prSet/>
      <dgm:spPr/>
      <dgm:t>
        <a:bodyPr/>
        <a:lstStyle/>
        <a:p>
          <a:endParaRPr lang="en-GB"/>
        </a:p>
      </dgm:t>
    </dgm:pt>
    <dgm:pt modelId="{40958D17-9653-4681-B1FC-F4A4CED27740}" type="sibTrans" cxnId="{F948A293-83D0-4D97-BBBD-D5094C49EB6D}">
      <dgm:prSet/>
      <dgm:spPr/>
      <dgm:t>
        <a:bodyPr/>
        <a:lstStyle/>
        <a:p>
          <a:endParaRPr lang="en-GB"/>
        </a:p>
      </dgm:t>
    </dgm:pt>
    <dgm:pt modelId="{1453EAE0-0C0D-4F17-8C92-4C3D25659758}">
      <dgm:prSet phldrT="[Text]" custT="1"/>
      <dgm:spPr/>
      <dgm:t>
        <a:bodyPr/>
        <a:lstStyle/>
        <a:p>
          <a:r>
            <a:rPr lang="en-GB" sz="1800" dirty="0" err="1">
              <a:latin typeface="Arial" pitchFamily="34" charset="0"/>
              <a:cs typeface="Arial" pitchFamily="34" charset="0"/>
            </a:rPr>
            <a:t>Strategi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ini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berarti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bahwa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penjualan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disebabkan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karena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permintaan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dalam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industri</a:t>
          </a:r>
          <a:r>
            <a:rPr lang="en-GB" sz="1800" dirty="0">
              <a:latin typeface="Arial" pitchFamily="34" charset="0"/>
              <a:cs typeface="Arial" pitchFamily="34" charset="0"/>
            </a:rPr>
            <a:t> yang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bersangkutan</a:t>
          </a:r>
          <a:r>
            <a:rPr lang="en-GB" sz="1800" dirty="0">
              <a:latin typeface="Arial" pitchFamily="34" charset="0"/>
              <a:cs typeface="Arial" pitchFamily="34" charset="0"/>
            </a:rPr>
            <a:t>. </a:t>
          </a:r>
          <a:r>
            <a:rPr lang="en-GB" sz="1800" dirty="0" err="1">
              <a:latin typeface="Arial" pitchFamily="34" charset="0"/>
              <a:cs typeface="Arial" pitchFamily="34" charset="0"/>
            </a:rPr>
            <a:t>Tidak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ada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upaya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untuk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merebut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pangsa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pasar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pesaing</a:t>
          </a:r>
          <a:r>
            <a:rPr lang="en-GB" sz="1800" dirty="0">
              <a:latin typeface="Arial" pitchFamily="34" charset="0"/>
              <a:cs typeface="Arial" pitchFamily="34" charset="0"/>
            </a:rPr>
            <a:t>.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diharapkan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dapat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dibiayai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hasil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operasi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1800" dirty="0">
              <a:latin typeface="Arial" pitchFamily="34" charset="0"/>
              <a:cs typeface="Arial" pitchFamily="34" charset="0"/>
            </a:rPr>
            <a:t> (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dana</a:t>
          </a:r>
          <a:r>
            <a:rPr lang="en-GB" sz="1800" dirty="0">
              <a:latin typeface="Arial" pitchFamily="34" charset="0"/>
              <a:cs typeface="Arial" pitchFamily="34" charset="0"/>
            </a:rPr>
            <a:t> intern).</a:t>
          </a:r>
        </a:p>
      </dgm:t>
    </dgm:pt>
    <dgm:pt modelId="{098C71F8-E6EB-4492-8A3D-FFC3EF51D373}" type="parTrans" cxnId="{227AC68B-C7DB-455D-B012-C90E5E410685}">
      <dgm:prSet/>
      <dgm:spPr/>
      <dgm:t>
        <a:bodyPr/>
        <a:lstStyle/>
        <a:p>
          <a:endParaRPr lang="en-GB"/>
        </a:p>
      </dgm:t>
    </dgm:pt>
    <dgm:pt modelId="{5DC89594-A1C8-4523-8D3A-01C76F643E32}" type="sibTrans" cxnId="{227AC68B-C7DB-455D-B012-C90E5E410685}">
      <dgm:prSet/>
      <dgm:spPr/>
      <dgm:t>
        <a:bodyPr/>
        <a:lstStyle/>
        <a:p>
          <a:endParaRPr lang="en-GB"/>
        </a:p>
      </dgm:t>
    </dgm:pt>
    <dgm:pt modelId="{F82787B7-9197-4C93-91CF-C538D8C78101}">
      <dgm:prSet phldrT="[Text]" custT="1"/>
      <dgm:spPr/>
      <dgm:t>
        <a:bodyPr/>
        <a:lstStyle/>
        <a:p>
          <a:endParaRPr lang="en-GB" sz="1800" dirty="0"/>
        </a:p>
        <a:p>
          <a:r>
            <a:rPr lang="en-GB" sz="1800" dirty="0" err="1"/>
            <a:t>Memperkecil</a:t>
          </a:r>
          <a:r>
            <a:rPr lang="en-GB" sz="1800" dirty="0"/>
            <a:t> </a:t>
          </a:r>
          <a:r>
            <a:rPr lang="en-GB" sz="1800" dirty="0" err="1"/>
            <a:t>bisnis</a:t>
          </a:r>
          <a:r>
            <a:rPr lang="en-GB" sz="1800" dirty="0"/>
            <a:t> yang </a:t>
          </a:r>
          <a:r>
            <a:rPr lang="en-GB" sz="1800" dirty="0" err="1"/>
            <a:t>dilakukan</a:t>
          </a:r>
          <a:endParaRPr lang="en-GB" sz="1800" dirty="0"/>
        </a:p>
      </dgm:t>
    </dgm:pt>
    <dgm:pt modelId="{CD7904F9-F189-4546-808B-7A07B3047629}" type="parTrans" cxnId="{F9EA2891-85A5-41F6-B7D0-2302218D0068}">
      <dgm:prSet/>
      <dgm:spPr/>
      <dgm:t>
        <a:bodyPr/>
        <a:lstStyle/>
        <a:p>
          <a:endParaRPr lang="en-GB"/>
        </a:p>
      </dgm:t>
    </dgm:pt>
    <dgm:pt modelId="{766909D5-AFDE-41A2-BD08-C7EA628C1675}" type="sibTrans" cxnId="{F9EA2891-85A5-41F6-B7D0-2302218D0068}">
      <dgm:prSet/>
      <dgm:spPr/>
      <dgm:t>
        <a:bodyPr/>
        <a:lstStyle/>
        <a:p>
          <a:endParaRPr lang="en-GB"/>
        </a:p>
      </dgm:t>
    </dgm:pt>
    <dgm:pt modelId="{CFAA20F7-3037-4FB3-BBD6-55B296F19B0A}">
      <dgm:prSet phldrT="[Text]" custT="1"/>
      <dgm:spPr/>
      <dgm:t>
        <a:bodyPr/>
        <a:lstStyle/>
        <a:p>
          <a:r>
            <a:rPr lang="en-GB" sz="1800" dirty="0" err="1">
              <a:latin typeface="Arial" pitchFamily="34" charset="0"/>
              <a:cs typeface="Arial" pitchFamily="34" charset="0"/>
            </a:rPr>
            <a:t>Apabila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produk</a:t>
          </a:r>
          <a:r>
            <a:rPr lang="en-GB" sz="1800" dirty="0">
              <a:latin typeface="Arial" pitchFamily="34" charset="0"/>
              <a:cs typeface="Arial" pitchFamily="34" charset="0"/>
            </a:rPr>
            <a:t> yang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dihasilkan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diperkirakan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sudah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berada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dalam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tahap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akhir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kedewasaan</a:t>
          </a:r>
          <a:r>
            <a:rPr lang="en-GB" sz="1800" dirty="0">
              <a:latin typeface="Arial" pitchFamily="34" charset="0"/>
              <a:cs typeface="Arial" pitchFamily="34" charset="0"/>
            </a:rPr>
            <a:t>, </a:t>
          </a:r>
          <a:r>
            <a:rPr lang="en-GB" sz="1800" dirty="0" err="1">
              <a:latin typeface="Arial" pitchFamily="34" charset="0"/>
              <a:cs typeface="Arial" pitchFamily="34" charset="0"/>
            </a:rPr>
            <a:t>maka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untuk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bersiap-siap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menambah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dan</a:t>
          </a:r>
          <a:r>
            <a:rPr lang="en-GB" sz="1800" dirty="0">
              <a:latin typeface="Arial" pitchFamily="34" charset="0"/>
              <a:cs typeface="Arial" pitchFamily="34" charset="0"/>
            </a:rPr>
            <a:t>/ </a:t>
          </a:r>
          <a:r>
            <a:rPr lang="en-GB" sz="1800" dirty="0" err="1">
              <a:latin typeface="Arial" pitchFamily="34" charset="0"/>
              <a:cs typeface="Arial" pitchFamily="34" charset="0"/>
            </a:rPr>
            <a:t>atau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beralih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ke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dirty="0">
              <a:latin typeface="Arial" pitchFamily="34" charset="0"/>
              <a:cs typeface="Arial" pitchFamily="34" charset="0"/>
            </a:rPr>
            <a:t> yang lain. Dana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ini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diinvestasikan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ke</a:t>
          </a:r>
          <a:r>
            <a:rPr lang="en-GB" sz="1800" dirty="0">
              <a:latin typeface="Arial" pitchFamily="34" charset="0"/>
              <a:cs typeface="Arial" pitchFamily="34" charset="0"/>
            </a:rPr>
            <a:t> </a:t>
          </a:r>
          <a:r>
            <a:rPr lang="en-GB" sz="18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dirty="0">
              <a:latin typeface="Arial" pitchFamily="34" charset="0"/>
              <a:cs typeface="Arial" pitchFamily="34" charset="0"/>
            </a:rPr>
            <a:t> lain.</a:t>
          </a:r>
        </a:p>
      </dgm:t>
    </dgm:pt>
    <dgm:pt modelId="{B7414DCD-5E9B-44CD-BB43-C9164932BC25}" type="parTrans" cxnId="{F10B36BD-E35C-436E-A107-BC49A1BF1ACB}">
      <dgm:prSet/>
      <dgm:spPr/>
      <dgm:t>
        <a:bodyPr/>
        <a:lstStyle/>
        <a:p>
          <a:endParaRPr lang="en-GB"/>
        </a:p>
      </dgm:t>
    </dgm:pt>
    <dgm:pt modelId="{AF2AFE1F-39B9-4825-A4D9-A22223E155A1}" type="sibTrans" cxnId="{F10B36BD-E35C-436E-A107-BC49A1BF1ACB}">
      <dgm:prSet/>
      <dgm:spPr/>
      <dgm:t>
        <a:bodyPr/>
        <a:lstStyle/>
        <a:p>
          <a:endParaRPr lang="en-GB"/>
        </a:p>
      </dgm:t>
    </dgm:pt>
    <dgm:pt modelId="{D05EB611-286C-4724-86F0-7EC8A4400D8E}" type="pres">
      <dgm:prSet presAssocID="{CBE15204-B521-474F-BC06-01E3CEF071CA}" presName="linearFlow" presStyleCnt="0">
        <dgm:presLayoutVars>
          <dgm:dir/>
          <dgm:animLvl val="lvl"/>
          <dgm:resizeHandles val="exact"/>
        </dgm:presLayoutVars>
      </dgm:prSet>
      <dgm:spPr/>
    </dgm:pt>
    <dgm:pt modelId="{AADD399F-C38F-4D73-A48A-A7750CA46AA7}" type="pres">
      <dgm:prSet presAssocID="{0020442C-270D-4A0E-B286-9A30567C4DC0}" presName="composite" presStyleCnt="0"/>
      <dgm:spPr/>
    </dgm:pt>
    <dgm:pt modelId="{5304568E-B2FC-4693-9B67-055EF606C1AD}" type="pres">
      <dgm:prSet presAssocID="{0020442C-270D-4A0E-B286-9A30567C4DC0}" presName="parentText" presStyleLbl="alignNode1" presStyleIdx="0" presStyleCnt="3" custScaleX="182750" custLinFactNeighborX="7442" custLinFactNeighborY="-19112">
        <dgm:presLayoutVars>
          <dgm:chMax val="1"/>
          <dgm:bulletEnabled val="1"/>
        </dgm:presLayoutVars>
      </dgm:prSet>
      <dgm:spPr/>
    </dgm:pt>
    <dgm:pt modelId="{58F68B67-390D-4BF6-867F-5DCD266157A9}" type="pres">
      <dgm:prSet presAssocID="{0020442C-270D-4A0E-B286-9A30567C4DC0}" presName="descendantText" presStyleLbl="alignAcc1" presStyleIdx="0" presStyleCnt="3" custScaleY="157643" custLinFactNeighborX="6982" custLinFactNeighborY="6471">
        <dgm:presLayoutVars>
          <dgm:bulletEnabled val="1"/>
        </dgm:presLayoutVars>
      </dgm:prSet>
      <dgm:spPr/>
    </dgm:pt>
    <dgm:pt modelId="{675A44E9-8904-4C19-BED8-B76FC1010091}" type="pres">
      <dgm:prSet presAssocID="{85000673-8570-4605-8B0A-0BE3C6473D85}" presName="sp" presStyleCnt="0"/>
      <dgm:spPr/>
    </dgm:pt>
    <dgm:pt modelId="{9CD17F2E-231D-42FD-ABC3-2B920B014825}" type="pres">
      <dgm:prSet presAssocID="{C52C6F00-7673-49CA-B66A-0F50A5CC714B}" presName="composite" presStyleCnt="0"/>
      <dgm:spPr/>
    </dgm:pt>
    <dgm:pt modelId="{B9064B2D-CBE6-412E-90C7-68D1A6EB78D2}" type="pres">
      <dgm:prSet presAssocID="{C52C6F00-7673-49CA-B66A-0F50A5CC714B}" presName="parentText" presStyleLbl="alignNode1" presStyleIdx="1" presStyleCnt="3" custScaleX="194699" custLinFactNeighborY="-20965">
        <dgm:presLayoutVars>
          <dgm:chMax val="1"/>
          <dgm:bulletEnabled val="1"/>
        </dgm:presLayoutVars>
      </dgm:prSet>
      <dgm:spPr/>
    </dgm:pt>
    <dgm:pt modelId="{9E4EB488-0BB2-4172-9893-B423177DF280}" type="pres">
      <dgm:prSet presAssocID="{C52C6F00-7673-49CA-B66A-0F50A5CC714B}" presName="descendantText" presStyleLbl="alignAcc1" presStyleIdx="1" presStyleCnt="3" custScaleX="89666" custScaleY="178500" custLinFactNeighborX="-709" custLinFactNeighborY="4922">
        <dgm:presLayoutVars>
          <dgm:bulletEnabled val="1"/>
        </dgm:presLayoutVars>
      </dgm:prSet>
      <dgm:spPr/>
    </dgm:pt>
    <dgm:pt modelId="{611E32A7-8720-485E-81E6-0A321CA82EBB}" type="pres">
      <dgm:prSet presAssocID="{40958D17-9653-4681-B1FC-F4A4CED27740}" presName="sp" presStyleCnt="0"/>
      <dgm:spPr/>
    </dgm:pt>
    <dgm:pt modelId="{2442F1CF-30DA-41CD-9B9C-B36CBB5DDDA7}" type="pres">
      <dgm:prSet presAssocID="{F82787B7-9197-4C93-91CF-C538D8C78101}" presName="composite" presStyleCnt="0"/>
      <dgm:spPr/>
    </dgm:pt>
    <dgm:pt modelId="{40D7D5F6-8432-4EAC-8716-92E9C6DE8258}" type="pres">
      <dgm:prSet presAssocID="{F82787B7-9197-4C93-91CF-C538D8C78101}" presName="parentText" presStyleLbl="alignNode1" presStyleIdx="2" presStyleCnt="3" custScaleX="207471" custScaleY="115813" custLinFactNeighborY="-20965">
        <dgm:presLayoutVars>
          <dgm:chMax val="1"/>
          <dgm:bulletEnabled val="1"/>
        </dgm:presLayoutVars>
      </dgm:prSet>
      <dgm:spPr/>
    </dgm:pt>
    <dgm:pt modelId="{EEFD9935-5A5C-4E0F-9624-902FDDC23782}" type="pres">
      <dgm:prSet presAssocID="{F82787B7-9197-4C93-91CF-C538D8C78101}" presName="descendantText" presStyleLbl="alignAcc1" presStyleIdx="2" presStyleCnt="3" custScaleX="89766" custScaleY="207707" custLinFactNeighborX="-1289">
        <dgm:presLayoutVars>
          <dgm:bulletEnabled val="1"/>
        </dgm:presLayoutVars>
      </dgm:prSet>
      <dgm:spPr/>
    </dgm:pt>
  </dgm:ptLst>
  <dgm:cxnLst>
    <dgm:cxn modelId="{A722380B-9D0F-47CC-ADD0-4728A18A551B}" type="presOf" srcId="{E6302334-024F-4CAC-A795-B0932C85D098}" destId="{58F68B67-390D-4BF6-867F-5DCD266157A9}" srcOrd="0" destOrd="0" presId="urn:microsoft.com/office/officeart/2005/8/layout/chevron2"/>
    <dgm:cxn modelId="{3918D81B-E5C7-4268-A3FE-50096AE52549}" type="presOf" srcId="{CFAA20F7-3037-4FB3-BBD6-55B296F19B0A}" destId="{EEFD9935-5A5C-4E0F-9624-902FDDC23782}" srcOrd="0" destOrd="0" presId="urn:microsoft.com/office/officeart/2005/8/layout/chevron2"/>
    <dgm:cxn modelId="{1A63836E-5571-470D-BE31-D47E69563B75}" type="presOf" srcId="{0020442C-270D-4A0E-B286-9A30567C4DC0}" destId="{5304568E-B2FC-4693-9B67-055EF606C1AD}" srcOrd="0" destOrd="0" presId="urn:microsoft.com/office/officeart/2005/8/layout/chevron2"/>
    <dgm:cxn modelId="{390F5D81-5FBC-4D73-A34B-CD4B4633821B}" type="presOf" srcId="{CBE15204-B521-474F-BC06-01E3CEF071CA}" destId="{D05EB611-286C-4724-86F0-7EC8A4400D8E}" srcOrd="0" destOrd="0" presId="urn:microsoft.com/office/officeart/2005/8/layout/chevron2"/>
    <dgm:cxn modelId="{D799A482-5597-4B69-912E-59F9B193D882}" type="presOf" srcId="{C52C6F00-7673-49CA-B66A-0F50A5CC714B}" destId="{B9064B2D-CBE6-412E-90C7-68D1A6EB78D2}" srcOrd="0" destOrd="0" presId="urn:microsoft.com/office/officeart/2005/8/layout/chevron2"/>
    <dgm:cxn modelId="{E9F0D287-9916-48ED-8D4F-BD6355D91A81}" srcId="{CBE15204-B521-474F-BC06-01E3CEF071CA}" destId="{0020442C-270D-4A0E-B286-9A30567C4DC0}" srcOrd="0" destOrd="0" parTransId="{502AA678-F64D-47DC-8267-49E7CA4FD646}" sibTransId="{85000673-8570-4605-8B0A-0BE3C6473D85}"/>
    <dgm:cxn modelId="{227AC68B-C7DB-455D-B012-C90E5E410685}" srcId="{C52C6F00-7673-49CA-B66A-0F50A5CC714B}" destId="{1453EAE0-0C0D-4F17-8C92-4C3D25659758}" srcOrd="0" destOrd="0" parTransId="{098C71F8-E6EB-4492-8A3D-FFC3EF51D373}" sibTransId="{5DC89594-A1C8-4523-8D3A-01C76F643E32}"/>
    <dgm:cxn modelId="{F9EA2891-85A5-41F6-B7D0-2302218D0068}" srcId="{CBE15204-B521-474F-BC06-01E3CEF071CA}" destId="{F82787B7-9197-4C93-91CF-C538D8C78101}" srcOrd="2" destOrd="0" parTransId="{CD7904F9-F189-4546-808B-7A07B3047629}" sibTransId="{766909D5-AFDE-41A2-BD08-C7EA628C1675}"/>
    <dgm:cxn modelId="{F948A293-83D0-4D97-BBBD-D5094C49EB6D}" srcId="{CBE15204-B521-474F-BC06-01E3CEF071CA}" destId="{C52C6F00-7673-49CA-B66A-0F50A5CC714B}" srcOrd="1" destOrd="0" parTransId="{A69FF1BF-1939-4E41-94E7-E15981A284B4}" sibTransId="{40958D17-9653-4681-B1FC-F4A4CED27740}"/>
    <dgm:cxn modelId="{C321E3A1-FF87-4D04-8819-1990ADA8A266}" srcId="{0020442C-270D-4A0E-B286-9A30567C4DC0}" destId="{E6302334-024F-4CAC-A795-B0932C85D098}" srcOrd="0" destOrd="0" parTransId="{3A2D410E-FA86-4BDA-9772-EB70A6734A5B}" sibTransId="{0B9AAF72-3A40-4DB4-AE01-59BE8579679E}"/>
    <dgm:cxn modelId="{7B1A25AF-3D67-402F-BB6F-23368061E087}" type="presOf" srcId="{1453EAE0-0C0D-4F17-8C92-4C3D25659758}" destId="{9E4EB488-0BB2-4172-9893-B423177DF280}" srcOrd="0" destOrd="0" presId="urn:microsoft.com/office/officeart/2005/8/layout/chevron2"/>
    <dgm:cxn modelId="{F10B36BD-E35C-436E-A107-BC49A1BF1ACB}" srcId="{F82787B7-9197-4C93-91CF-C538D8C78101}" destId="{CFAA20F7-3037-4FB3-BBD6-55B296F19B0A}" srcOrd="0" destOrd="0" parTransId="{B7414DCD-5E9B-44CD-BB43-C9164932BC25}" sibTransId="{AF2AFE1F-39B9-4825-A4D9-A22223E155A1}"/>
    <dgm:cxn modelId="{B457BBF6-39E2-4A75-A727-0618D2F6C404}" type="presOf" srcId="{F82787B7-9197-4C93-91CF-C538D8C78101}" destId="{40D7D5F6-8432-4EAC-8716-92E9C6DE8258}" srcOrd="0" destOrd="0" presId="urn:microsoft.com/office/officeart/2005/8/layout/chevron2"/>
    <dgm:cxn modelId="{75DA958F-3484-4ED9-AF2C-62E8DE79BE97}" type="presParOf" srcId="{D05EB611-286C-4724-86F0-7EC8A4400D8E}" destId="{AADD399F-C38F-4D73-A48A-A7750CA46AA7}" srcOrd="0" destOrd="0" presId="urn:microsoft.com/office/officeart/2005/8/layout/chevron2"/>
    <dgm:cxn modelId="{F2B98777-3975-45AF-A114-94E6E50BBFB4}" type="presParOf" srcId="{AADD399F-C38F-4D73-A48A-A7750CA46AA7}" destId="{5304568E-B2FC-4693-9B67-055EF606C1AD}" srcOrd="0" destOrd="0" presId="urn:microsoft.com/office/officeart/2005/8/layout/chevron2"/>
    <dgm:cxn modelId="{86D61260-6C16-40E3-B2EA-122572E64A04}" type="presParOf" srcId="{AADD399F-C38F-4D73-A48A-A7750CA46AA7}" destId="{58F68B67-390D-4BF6-867F-5DCD266157A9}" srcOrd="1" destOrd="0" presId="urn:microsoft.com/office/officeart/2005/8/layout/chevron2"/>
    <dgm:cxn modelId="{814343BD-8521-4E2B-943B-13501BDD9498}" type="presParOf" srcId="{D05EB611-286C-4724-86F0-7EC8A4400D8E}" destId="{675A44E9-8904-4C19-BED8-B76FC1010091}" srcOrd="1" destOrd="0" presId="urn:microsoft.com/office/officeart/2005/8/layout/chevron2"/>
    <dgm:cxn modelId="{A05F84C4-93D4-49F5-B3F8-8D330C37ED6B}" type="presParOf" srcId="{D05EB611-286C-4724-86F0-7EC8A4400D8E}" destId="{9CD17F2E-231D-42FD-ABC3-2B920B014825}" srcOrd="2" destOrd="0" presId="urn:microsoft.com/office/officeart/2005/8/layout/chevron2"/>
    <dgm:cxn modelId="{48D264F1-9CBB-4164-98AB-39C689311A7F}" type="presParOf" srcId="{9CD17F2E-231D-42FD-ABC3-2B920B014825}" destId="{B9064B2D-CBE6-412E-90C7-68D1A6EB78D2}" srcOrd="0" destOrd="0" presId="urn:microsoft.com/office/officeart/2005/8/layout/chevron2"/>
    <dgm:cxn modelId="{35A58C78-F23E-478D-8D54-07871A6B672B}" type="presParOf" srcId="{9CD17F2E-231D-42FD-ABC3-2B920B014825}" destId="{9E4EB488-0BB2-4172-9893-B423177DF280}" srcOrd="1" destOrd="0" presId="urn:microsoft.com/office/officeart/2005/8/layout/chevron2"/>
    <dgm:cxn modelId="{E78541EB-B97A-4599-8A88-5A02CFA428FD}" type="presParOf" srcId="{D05EB611-286C-4724-86F0-7EC8A4400D8E}" destId="{611E32A7-8720-485E-81E6-0A321CA82EBB}" srcOrd="3" destOrd="0" presId="urn:microsoft.com/office/officeart/2005/8/layout/chevron2"/>
    <dgm:cxn modelId="{373D5D08-41BE-4CBC-8ECD-528CB00E9144}" type="presParOf" srcId="{D05EB611-286C-4724-86F0-7EC8A4400D8E}" destId="{2442F1CF-30DA-41CD-9B9C-B36CBB5DDDA7}" srcOrd="4" destOrd="0" presId="urn:microsoft.com/office/officeart/2005/8/layout/chevron2"/>
    <dgm:cxn modelId="{17163A61-B6B9-4A8D-A9F5-CF0B20A0C3AA}" type="presParOf" srcId="{2442F1CF-30DA-41CD-9B9C-B36CBB5DDDA7}" destId="{40D7D5F6-8432-4EAC-8716-92E9C6DE8258}" srcOrd="0" destOrd="0" presId="urn:microsoft.com/office/officeart/2005/8/layout/chevron2"/>
    <dgm:cxn modelId="{EEC50608-55AA-40D1-ADF0-82D4B9C67BBE}" type="presParOf" srcId="{2442F1CF-30DA-41CD-9B9C-B36CBB5DDDA7}" destId="{EEFD9935-5A5C-4E0F-9624-902FDDC237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66321-1166-4612-B097-96876A79E5C6}">
      <dsp:nvSpPr>
        <dsp:cNvPr id="0" name=""/>
        <dsp:cNvSpPr/>
      </dsp:nvSpPr>
      <dsp:spPr>
        <a:xfrm>
          <a:off x="3656585" y="0"/>
          <a:ext cx="1294953" cy="1294953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chemeClr val="bg1"/>
              </a:solidFill>
            </a:rPr>
            <a:t>Mengumpulkan informasi yang relevan</a:t>
          </a:r>
        </a:p>
      </dsp:txBody>
      <dsp:txXfrm>
        <a:off x="3846226" y="189641"/>
        <a:ext cx="915671" cy="915671"/>
      </dsp:txXfrm>
    </dsp:sp>
    <dsp:sp modelId="{A2DC4249-FF4B-496A-932B-BCF7B65A8DD0}">
      <dsp:nvSpPr>
        <dsp:cNvPr id="0" name=""/>
        <dsp:cNvSpPr/>
      </dsp:nvSpPr>
      <dsp:spPr>
        <a:xfrm rot="1799079">
          <a:off x="4732055" y="647150"/>
          <a:ext cx="744290" cy="846345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>
        <a:off x="4746997" y="760623"/>
        <a:ext cx="521003" cy="507807"/>
      </dsp:txXfrm>
    </dsp:sp>
    <dsp:sp modelId="{FAE0A788-DFCC-48E3-867D-C635F0DE0E95}">
      <dsp:nvSpPr>
        <dsp:cNvPr id="0" name=""/>
        <dsp:cNvSpPr/>
      </dsp:nvSpPr>
      <dsp:spPr>
        <a:xfrm>
          <a:off x="5340692" y="971718"/>
          <a:ext cx="1294953" cy="1294953"/>
        </a:xfrm>
        <a:prstGeom prst="ellipse">
          <a:avLst/>
        </a:prstGeom>
        <a:solidFill>
          <a:schemeClr val="accent6">
            <a:shade val="80000"/>
            <a:hueOff val="64256"/>
            <a:satOff val="-2582"/>
            <a:lumOff val="55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rgbClr val="FFFF00"/>
              </a:solidFill>
            </a:rPr>
            <a:t>Analisis informasi yang ada</a:t>
          </a:r>
        </a:p>
      </dsp:txBody>
      <dsp:txXfrm>
        <a:off x="5530333" y="1161359"/>
        <a:ext cx="915671" cy="915671"/>
      </dsp:txXfrm>
    </dsp:sp>
    <dsp:sp modelId="{A61569E4-5A25-47B8-9FA7-8473B4F7BA6A}">
      <dsp:nvSpPr>
        <dsp:cNvPr id="0" name=""/>
        <dsp:cNvSpPr/>
      </dsp:nvSpPr>
      <dsp:spPr>
        <a:xfrm rot="5400000">
          <a:off x="5598559" y="2020493"/>
          <a:ext cx="779220" cy="1004875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>
        <a:off x="5715442" y="2104585"/>
        <a:ext cx="545454" cy="602925"/>
      </dsp:txXfrm>
    </dsp:sp>
    <dsp:sp modelId="{A8BDD5BC-8BA1-436F-B1D2-E42983B8F510}">
      <dsp:nvSpPr>
        <dsp:cNvPr id="0" name=""/>
        <dsp:cNvSpPr/>
      </dsp:nvSpPr>
      <dsp:spPr>
        <a:xfrm>
          <a:off x="5340692" y="2914928"/>
          <a:ext cx="1294953" cy="1294953"/>
        </a:xfrm>
        <a:prstGeom prst="ellipse">
          <a:avLst/>
        </a:prstGeom>
        <a:solidFill>
          <a:schemeClr val="accent6">
            <a:shade val="80000"/>
            <a:hueOff val="128512"/>
            <a:satOff val="-5164"/>
            <a:lumOff val="110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chemeClr val="tx1"/>
              </a:solidFill>
            </a:rPr>
            <a:t>Menyajikan rekomendasi perencanaan keuangan</a:t>
          </a:r>
        </a:p>
      </dsp:txBody>
      <dsp:txXfrm>
        <a:off x="5530333" y="3104569"/>
        <a:ext cx="915671" cy="915671"/>
      </dsp:txXfrm>
    </dsp:sp>
    <dsp:sp modelId="{C6FDC727-6B32-4B65-8D63-BE5C4C2C9AC9}">
      <dsp:nvSpPr>
        <dsp:cNvPr id="0" name=""/>
        <dsp:cNvSpPr/>
      </dsp:nvSpPr>
      <dsp:spPr>
        <a:xfrm rot="9000000">
          <a:off x="4863002" y="3759064"/>
          <a:ext cx="718870" cy="780119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 rot="10800000">
        <a:off x="5064216" y="3861173"/>
        <a:ext cx="503209" cy="468071"/>
      </dsp:txXfrm>
    </dsp:sp>
    <dsp:sp modelId="{752FAC8D-4E19-4B89-8D6A-DB357447F3F0}">
      <dsp:nvSpPr>
        <dsp:cNvPr id="0" name=""/>
        <dsp:cNvSpPr/>
      </dsp:nvSpPr>
      <dsp:spPr>
        <a:xfrm>
          <a:off x="3657823" y="3886533"/>
          <a:ext cx="1294953" cy="1294953"/>
        </a:xfrm>
        <a:prstGeom prst="ellips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rgbClr val="FFFF00"/>
              </a:solidFill>
            </a:rPr>
            <a:t>Melakukan implementasi perencanaan keuangan</a:t>
          </a:r>
        </a:p>
      </dsp:txBody>
      <dsp:txXfrm>
        <a:off x="3847464" y="4076174"/>
        <a:ext cx="915671" cy="915671"/>
      </dsp:txXfrm>
    </dsp:sp>
    <dsp:sp modelId="{154961B6-72AC-444B-A2F2-6FC8244F664B}">
      <dsp:nvSpPr>
        <dsp:cNvPr id="0" name=""/>
        <dsp:cNvSpPr/>
      </dsp:nvSpPr>
      <dsp:spPr>
        <a:xfrm rot="12600000">
          <a:off x="3138230" y="3562628"/>
          <a:ext cx="697053" cy="1039026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 rot="10800000">
        <a:off x="3333338" y="3822712"/>
        <a:ext cx="487937" cy="623416"/>
      </dsp:txXfrm>
    </dsp:sp>
    <dsp:sp modelId="{4AA1CBDA-5AA9-400B-98CF-A7745C40569A}">
      <dsp:nvSpPr>
        <dsp:cNvPr id="0" name=""/>
        <dsp:cNvSpPr/>
      </dsp:nvSpPr>
      <dsp:spPr>
        <a:xfrm>
          <a:off x="1974953" y="2914928"/>
          <a:ext cx="1294953" cy="1294953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rgbClr val="FFFF00"/>
              </a:solidFill>
            </a:rPr>
            <a:t>Mengawasi  Perencanaan Keuangan</a:t>
          </a:r>
        </a:p>
      </dsp:txBody>
      <dsp:txXfrm>
        <a:off x="2164594" y="3104569"/>
        <a:ext cx="915671" cy="915671"/>
      </dsp:txXfrm>
    </dsp:sp>
    <dsp:sp modelId="{E920CB32-4081-428F-9A5D-3D7B9F2A0E60}">
      <dsp:nvSpPr>
        <dsp:cNvPr id="0" name=""/>
        <dsp:cNvSpPr/>
      </dsp:nvSpPr>
      <dsp:spPr>
        <a:xfrm rot="16200000">
          <a:off x="2217887" y="2108979"/>
          <a:ext cx="740323" cy="1004879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>
        <a:off x="2328936" y="2421004"/>
        <a:ext cx="518226" cy="602927"/>
      </dsp:txXfrm>
    </dsp:sp>
    <dsp:sp modelId="{C9C0E7B5-1222-467E-9ECF-B63B80FBF952}">
      <dsp:nvSpPr>
        <dsp:cNvPr id="0" name=""/>
        <dsp:cNvSpPr/>
      </dsp:nvSpPr>
      <dsp:spPr>
        <a:xfrm>
          <a:off x="1974953" y="971718"/>
          <a:ext cx="1294953" cy="1294953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000" kern="1200" dirty="0">
              <a:solidFill>
                <a:schemeClr val="bg1"/>
              </a:solidFill>
            </a:rPr>
            <a:t>Menetapkan tujuan keuangan dan prioritas</a:t>
          </a:r>
        </a:p>
      </dsp:txBody>
      <dsp:txXfrm>
        <a:off x="2164594" y="1161359"/>
        <a:ext cx="915671" cy="915671"/>
      </dsp:txXfrm>
    </dsp:sp>
    <dsp:sp modelId="{FD1E6227-3303-49CE-AEDB-6574990745F9}">
      <dsp:nvSpPr>
        <dsp:cNvPr id="0" name=""/>
        <dsp:cNvSpPr/>
      </dsp:nvSpPr>
      <dsp:spPr>
        <a:xfrm rot="19798731">
          <a:off x="3088362" y="632890"/>
          <a:ext cx="819380" cy="923388"/>
        </a:xfrm>
        <a:prstGeom prst="rightArrow">
          <a:avLst>
            <a:gd name="adj1" fmla="val 60000"/>
            <a:gd name="adj2" fmla="val 50000"/>
          </a:avLst>
        </a:prstGeom>
        <a:solidFill>
          <a:srgbClr val="C911A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/>
        </a:p>
      </dsp:txBody>
      <dsp:txXfrm>
        <a:off x="3104851" y="879061"/>
        <a:ext cx="573566" cy="5540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4568E-B2FC-4693-9B67-055EF606C1AD}">
      <dsp:nvSpPr>
        <dsp:cNvPr id="0" name=""/>
        <dsp:cNvSpPr/>
      </dsp:nvSpPr>
      <dsp:spPr>
        <a:xfrm rot="5400000">
          <a:off x="274722" y="-156939"/>
          <a:ext cx="1124041" cy="143793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/>
            <a:t>Pertumbuhan</a:t>
          </a:r>
          <a:r>
            <a:rPr lang="en-GB" sz="1400" kern="1200" dirty="0"/>
            <a:t> </a:t>
          </a:r>
          <a:r>
            <a:rPr lang="en-GB" sz="1400" kern="1200" dirty="0" err="1"/>
            <a:t>agresif</a:t>
          </a:r>
          <a:endParaRPr lang="en-GB" sz="1400" kern="1200" dirty="0"/>
        </a:p>
      </dsp:txBody>
      <dsp:txXfrm rot="-5400000">
        <a:off x="117778" y="5"/>
        <a:ext cx="1437930" cy="1124041"/>
      </dsp:txXfrm>
    </dsp:sp>
    <dsp:sp modelId="{58F68B67-390D-4BF6-867F-5DCD266157A9}">
      <dsp:nvSpPr>
        <dsp:cNvPr id="0" name=""/>
        <dsp:cNvSpPr/>
      </dsp:nvSpPr>
      <dsp:spPr>
        <a:xfrm rot="5400000">
          <a:off x="4689425" y="-3064234"/>
          <a:ext cx="1151782" cy="7383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 err="1">
              <a:latin typeface="Arial" pitchFamily="34" charset="0"/>
              <a:cs typeface="Arial" pitchFamily="34" charset="0"/>
            </a:rPr>
            <a:t>Strategi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ini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berarti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akan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mencoba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merebut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pangsa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pasar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pesaing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.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Sebagai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akibatnya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akan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memerlukan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dana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luar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yang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cukup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2000" kern="1200" dirty="0" err="1">
              <a:latin typeface="Arial" pitchFamily="34" charset="0"/>
              <a:cs typeface="Arial" pitchFamily="34" charset="0"/>
            </a:rPr>
            <a:t>besar</a:t>
          </a:r>
          <a:r>
            <a:rPr lang="en-GB" sz="2000" kern="1200" dirty="0">
              <a:latin typeface="Arial" pitchFamily="34" charset="0"/>
              <a:cs typeface="Arial" pitchFamily="34" charset="0"/>
            </a:rPr>
            <a:t>.</a:t>
          </a:r>
        </a:p>
      </dsp:txBody>
      <dsp:txXfrm rot="-5400000">
        <a:off x="1573659" y="107757"/>
        <a:ext cx="7327091" cy="1039332"/>
      </dsp:txXfrm>
    </dsp:sp>
    <dsp:sp modelId="{B9064B2D-CBE6-412E-90C7-68D1A6EB78D2}">
      <dsp:nvSpPr>
        <dsp:cNvPr id="0" name=""/>
        <dsp:cNvSpPr/>
      </dsp:nvSpPr>
      <dsp:spPr>
        <a:xfrm rot="5400000">
          <a:off x="263175" y="1037874"/>
          <a:ext cx="1124041" cy="1531948"/>
        </a:xfrm>
        <a:prstGeom prst="chevron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Arial" pitchFamily="34" charset="0"/>
            <a:cs typeface="Arial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6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600" kern="1200" dirty="0" err="1">
              <a:latin typeface="Arial" pitchFamily="34" charset="0"/>
              <a:cs typeface="Arial" pitchFamily="34" charset="0"/>
            </a:rPr>
            <a:t>moderat</a:t>
          </a:r>
          <a:endParaRPr lang="en-GB" sz="1600" kern="1200" dirty="0">
            <a:latin typeface="Arial" pitchFamily="34" charset="0"/>
            <a:cs typeface="Arial" pitchFamily="34" charset="0"/>
          </a:endParaRPr>
        </a:p>
      </dsp:txBody>
      <dsp:txXfrm rot="-5400000">
        <a:off x="59222" y="1241827"/>
        <a:ext cx="1531948" cy="1124041"/>
      </dsp:txXfrm>
    </dsp:sp>
    <dsp:sp modelId="{9E4EB488-0BB2-4172-9893-B423177DF280}">
      <dsp:nvSpPr>
        <dsp:cNvPr id="0" name=""/>
        <dsp:cNvSpPr/>
      </dsp:nvSpPr>
      <dsp:spPr>
        <a:xfrm rot="5400000">
          <a:off x="4525264" y="-1721941"/>
          <a:ext cx="1304169" cy="7201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 err="1">
              <a:latin typeface="Arial" pitchFamily="34" charset="0"/>
              <a:cs typeface="Arial" pitchFamily="34" charset="0"/>
            </a:rPr>
            <a:t>Strategi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ini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berarti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bahwa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penjualan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disebabkan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karena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permintaan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dalam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industri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yang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bersangkutan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.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Tidak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ada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upaya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untuk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merebut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pangsa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pasar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pesaing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.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Pertumbuhan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diharapkan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dapat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dibiayai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hasil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operasi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(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dana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intern).</a:t>
          </a:r>
        </a:p>
      </dsp:txBody>
      <dsp:txXfrm rot="-5400000">
        <a:off x="1576649" y="1290338"/>
        <a:ext cx="7137736" cy="1176841"/>
      </dsp:txXfrm>
    </dsp:sp>
    <dsp:sp modelId="{40D7D5F6-8432-4EAC-8716-92E9C6DE8258}">
      <dsp:nvSpPr>
        <dsp:cNvPr id="0" name=""/>
        <dsp:cNvSpPr/>
      </dsp:nvSpPr>
      <dsp:spPr>
        <a:xfrm rot="5400000">
          <a:off x="224549" y="2356976"/>
          <a:ext cx="1301786" cy="1632442"/>
        </a:xfrm>
        <a:prstGeom prst="chevron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/>
            <a:t>Memperkecil</a:t>
          </a:r>
          <a:r>
            <a:rPr lang="en-GB" sz="1800" kern="1200" dirty="0"/>
            <a:t> </a:t>
          </a:r>
          <a:r>
            <a:rPr lang="en-GB" sz="1800" kern="1200" dirty="0" err="1"/>
            <a:t>bisnis</a:t>
          </a:r>
          <a:r>
            <a:rPr lang="en-GB" sz="1800" kern="1200" dirty="0"/>
            <a:t> yang </a:t>
          </a:r>
          <a:r>
            <a:rPr lang="en-GB" sz="1800" kern="1200" dirty="0" err="1"/>
            <a:t>dilakukan</a:t>
          </a:r>
          <a:endParaRPr lang="en-GB" sz="1800" kern="1200" dirty="0"/>
        </a:p>
      </dsp:txBody>
      <dsp:txXfrm rot="-5400000">
        <a:off x="59221" y="2522304"/>
        <a:ext cx="1632442" cy="1301786"/>
      </dsp:txXfrm>
    </dsp:sp>
    <dsp:sp modelId="{EEFD9935-5A5C-4E0F-9624-902FDDC23782}">
      <dsp:nvSpPr>
        <dsp:cNvPr id="0" name=""/>
        <dsp:cNvSpPr/>
      </dsp:nvSpPr>
      <dsp:spPr>
        <a:xfrm rot="5400000">
          <a:off x="4426595" y="-396590"/>
          <a:ext cx="1517563" cy="72174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 err="1">
              <a:latin typeface="Arial" pitchFamily="34" charset="0"/>
              <a:cs typeface="Arial" pitchFamily="34" charset="0"/>
            </a:rPr>
            <a:t>Apabila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produk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yang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dihasilkan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diperkirakan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sudah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berada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dalam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tahap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akhir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kedewasaan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,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maka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perusahaan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untuk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bersiap-siap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menambah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/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atau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beralih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ke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yang lain. Dana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dari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ini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diinvestasikan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ke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</a:t>
          </a:r>
          <a:r>
            <a:rPr lang="en-GB" sz="1800" kern="1200" dirty="0" err="1">
              <a:latin typeface="Arial" pitchFamily="34" charset="0"/>
              <a:cs typeface="Arial" pitchFamily="34" charset="0"/>
            </a:rPr>
            <a:t>bisnis</a:t>
          </a:r>
          <a:r>
            <a:rPr lang="en-GB" sz="1800" kern="1200" dirty="0">
              <a:latin typeface="Arial" pitchFamily="34" charset="0"/>
              <a:cs typeface="Arial" pitchFamily="34" charset="0"/>
            </a:rPr>
            <a:t> lain.</a:t>
          </a:r>
        </a:p>
      </dsp:txBody>
      <dsp:txXfrm rot="-5400000">
        <a:off x="1576641" y="2527445"/>
        <a:ext cx="7143391" cy="1369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30497-586E-410D-A77C-098E4575BBE8}" type="datetimeFigureOut">
              <a:rPr lang="en-ID" smtClean="0"/>
              <a:t>21/12/2020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AE5E8-45D7-4FD8-BF52-D641097C5F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208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>
            <a:extLst>
              <a:ext uri="{FF2B5EF4-FFF2-40B4-BE49-F238E27FC236}">
                <a16:creationId xmlns:a16="http://schemas.microsoft.com/office/drawing/2014/main" id="{C71EC456-0A2B-4163-AB30-4D47A55EE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B6C260-3DFD-4F5B-9474-D6190443C522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0137C61-B4FF-453B-BDE0-B26C0AA817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604137E-5C29-4CC1-AEB3-6E0CE12A5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3CFA-CC5F-4108-9AEA-5CEEFEC7D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71F35-96B7-40B9-8D16-908BAD143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C8B94-1754-4187-93C5-F1438888A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F862C-3B4C-40B3-BA97-1698393C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0D8E8-4B9A-4BBC-9233-3F2CDCEB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98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2290B-1AFA-49BA-909D-CA4E5964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9868A-B3F8-4208-B6E9-9D5411467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3968D-570D-4E83-AC29-89D38200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FA9E3-0475-4A95-8D83-8F1E544B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E847A-E939-4228-8DB9-1F2DC4C4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8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91DCF-B2A5-4E32-B8E2-86FB3199EF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C9486-C297-4CBB-82ED-F5FD1FF71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5A0D9-582A-42EC-82C5-C614F4AD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9FF05-399D-4783-8E9E-5CC98AA8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95B47-FC16-4B80-908C-AD2A72CD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2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568F-9272-4BC6-A8F1-DAD6E0B9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011B-7923-4522-95EE-1532F77B5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B9E1F-1A9C-4196-BD48-9A2A67E8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B0565-E43A-4B47-92AC-62CC2CA5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D0485-A37D-45A2-9C3F-2D8CAC66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0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868D-918C-4061-9D68-5D4EC937D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A583A-DE88-49AA-BAB8-F9F96F4C7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7D67-7DBE-44D0-862C-FE27955F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474FB-01AB-455B-882C-9D835A38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07260-6948-476E-94A3-F4B6B1FE5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8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064A-5587-4F04-8C9B-D07A9477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19404-0A0F-400C-8B4A-01C8D02BC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184A6-0A20-4AED-A2B8-650FBD1D6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D3427-0743-44F2-BFCB-3D45AD04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2A64F-90AD-4E26-817D-FDB15A07D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5DB7C-E93E-4710-96B4-FD69362B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0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ECDE1-DE5B-4064-A7C7-1DC7B74AB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EEC36-DAD0-4398-9CFF-CEB6BA9BA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A597B6-1712-4A0F-BD1C-87DE1C62A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7674E-A81C-4556-B15D-B5E6E6032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E6D184-14D7-48D7-AF21-B7F9C66C3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CFCE75-959A-47C6-AFB2-59CEB597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2523E-4D1D-4FDD-8503-D0EFFDB6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ACB65C-70D6-493E-A8D9-752D70583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7D901-D5B0-4381-A7AE-2EC935C4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38F05-9FB9-418F-A069-F412A2744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8C759-CF5B-4597-B2AE-957B56A3E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F1BF1-BC28-4950-B8FE-84D29098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18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FC999-BF52-4C0C-BA41-23D69F33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BCA9C-EACE-4A2B-B59B-18E9BB09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6B508-F042-46CE-A542-04A274BC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B2B80-B085-4FCF-AF1C-324FCF7B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E23D-626B-44DA-A5FF-A1D34702A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6BCBC-3279-4E3A-8604-BFC8D6864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AA982-4F04-4082-8F58-40BC1A46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F89FE-0646-4DE1-BE1D-0DFD184D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5842E-B8B1-4469-A717-51B54C85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96DDF-8189-4D10-B482-5D784FB2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183E35-E0CF-4E26-857F-393E35A0C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131AE-AE7B-4BAA-8C26-ECE1FA71F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96A01-22E7-4F41-B812-185E1C1D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1B595-6718-4DEB-B540-2D0D8A7F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94397-E719-4036-863A-A342A72C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99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45AAE-2D53-46EA-9401-4EAC99445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22A48-B9AC-47B0-BA9A-30CDC7612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8E791-E440-4CE2-8992-00DED72CE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FF408-592F-4277-8E65-D25E63BE982C}" type="datetimeFigureOut">
              <a:rPr lang="en-GB" smtClean="0"/>
              <a:pPr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611E9-49C6-4AAD-9B7D-70715D73D2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65115-E074-4BAF-B582-5C4B3E869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B8C4F-2A1F-41AA-A1C6-1E9B4D35FB3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3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95400" y="28753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Arial Rounded MT Bold" pitchFamily="34" charset="0"/>
              </a:rPr>
              <a:t>Perencanaan</a:t>
            </a:r>
            <a:r>
              <a:rPr lang="en-US" sz="2800" b="1" dirty="0">
                <a:latin typeface="Arial Rounded MT Bold" pitchFamily="34" charset="0"/>
              </a:rPr>
              <a:t> </a:t>
            </a:r>
            <a:r>
              <a:rPr lang="en-US" sz="2800" b="1" dirty="0" err="1">
                <a:latin typeface="Arial Rounded MT Bold" pitchFamily="34" charset="0"/>
              </a:rPr>
              <a:t>Keuangan</a:t>
            </a:r>
            <a:endParaRPr lang="en-US" sz="28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Berlin Sans FB" pitchFamily="34" charset="0"/>
              </a:rPr>
              <a:t>Tujuan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Perencanaan</a:t>
            </a:r>
            <a:r>
              <a:rPr lang="en-US" dirty="0">
                <a:latin typeface="Berlin Sans FB" pitchFamily="34" charset="0"/>
              </a:rPr>
              <a:t> Keuangan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2133600"/>
            <a:ext cx="7086600" cy="35394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Andalus" pitchFamily="18" charset="-78"/>
                <a:cs typeface="Andalus" pitchFamily="18" charset="-78"/>
              </a:rPr>
              <a:t>Perencanaan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Keuangan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dimaksudkan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untuk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memperkira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</a:p>
          <a:p>
            <a:pPr algn="ctr"/>
            <a:endParaRPr lang="en-US" sz="2800" dirty="0"/>
          </a:p>
          <a:p>
            <a:pPr algn="just"/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dimasa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datang</a:t>
            </a:r>
            <a:r>
              <a:rPr lang="en-US" sz="2800" dirty="0"/>
              <a:t>,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didalamnya</a:t>
            </a:r>
            <a:r>
              <a:rPr lang="en-US" sz="2800" dirty="0"/>
              <a:t> </a:t>
            </a:r>
            <a:r>
              <a:rPr lang="en-US" sz="2800" dirty="0" err="1"/>
              <a:t>perkiraan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pendanaan</a:t>
            </a:r>
            <a:r>
              <a:rPr lang="en-US" sz="2800" dirty="0"/>
              <a:t> </a:t>
            </a:r>
            <a:r>
              <a:rPr lang="en-US" sz="2800" dirty="0" err="1"/>
              <a:t>ekstern</a:t>
            </a:r>
            <a:r>
              <a:rPr lang="en-US" sz="2800" dirty="0"/>
              <a:t> 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dicari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E409E16B-6BB0-4274-925E-CACFA980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altLang="en-US" dirty="0"/>
              <a:t>PROSES PERENCANAAN KEUANGAN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079C835-68B4-412B-96F5-D1A67ACF68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610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BC0DFD-C7E6-4A02-9F12-22480D92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©Houghton Mifflin Company.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AD74A-C1F1-4542-84C8-3CB32B58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2 - </a:t>
            </a:r>
            <a:fld id="{DC9203A8-5F77-472E-9C6E-99FA4C4BDE55}" type="slidenum"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Oval 6">
            <a:extLst>
              <a:ext uri="{FF2B5EF4-FFF2-40B4-BE49-F238E27FC236}">
                <a16:creationId xmlns:a16="http://schemas.microsoft.com/office/drawing/2014/main" id="{36282383-9546-4CB7-8E94-445AFC328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2057400" cy="1828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d-ID" altLang="en-US"/>
              <a:t>Financial</a:t>
            </a:r>
          </a:p>
          <a:p>
            <a:pPr algn="ctr"/>
            <a:r>
              <a:rPr lang="id-ID" altLang="en-US"/>
              <a:t>Planning</a:t>
            </a:r>
          </a:p>
          <a:p>
            <a:pPr algn="ctr"/>
            <a:r>
              <a:rPr lang="id-ID" altLang="en-US"/>
              <a:t>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028">
            <a:extLst>
              <a:ext uri="{FF2B5EF4-FFF2-40B4-BE49-F238E27FC236}">
                <a16:creationId xmlns:a16="http://schemas.microsoft.com/office/drawing/2014/main" id="{31FB538F-4FF0-4EFA-B8BC-9567DD93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altLang="en-US" dirty="0"/>
              <a:t>Manajemen keuangan yang efektif</a:t>
            </a: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EB6E9-B41D-4F7A-8CC8-A70AA914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©Houghton Mifflin Company.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7CED4-CE45-43A9-8C99-3346B2A5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2 - </a:t>
            </a:r>
            <a:fld id="{DEFA9F86-5A79-47D8-B643-655E313D0902}" type="slidenum"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1509" name="Picture 1031" descr="C:\Documents and Settings\fournij\Desktop\garman_ppts\garman_psds\317500_la_02_01.gif">
            <a:extLst>
              <a:ext uri="{FF2B5EF4-FFF2-40B4-BE49-F238E27FC236}">
                <a16:creationId xmlns:a16="http://schemas.microsoft.com/office/drawing/2014/main" id="{920E8855-7CC1-4ACB-8AEC-DDECDF7B7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92250"/>
            <a:ext cx="5943600" cy="4826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5562600" cy="868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/>
            <a:br>
              <a:rPr lang="en-GB" dirty="0"/>
            </a:br>
            <a:r>
              <a:rPr lang="en-GB" dirty="0" err="1"/>
              <a:t>Perencanaan</a:t>
            </a:r>
            <a:r>
              <a:rPr lang="en-GB" dirty="0"/>
              <a:t> </a:t>
            </a:r>
            <a:r>
              <a:rPr lang="en-GB" dirty="0" err="1"/>
              <a:t>Keuangan</a:t>
            </a:r>
            <a:br>
              <a:rPr lang="en-GB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040188" cy="639762"/>
          </a:xfrm>
        </p:spPr>
        <p:txBody>
          <a:bodyPr>
            <a:normAutofit fontScale="92500" lnSpcReduction="10000"/>
          </a:bodyPr>
          <a:lstStyle/>
          <a:p>
            <a:pPr lvl="0" algn="ctr"/>
            <a:endParaRPr lang="en-GB" b="0" dirty="0"/>
          </a:p>
          <a:p>
            <a:pPr algn="ctr"/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828800"/>
            <a:ext cx="3886200" cy="2743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>
              <a:buNone/>
            </a:pPr>
            <a:r>
              <a:rPr lang="en-GB" sz="2000" dirty="0"/>
              <a:t>Model </a:t>
            </a:r>
            <a:r>
              <a:rPr lang="en-GB" sz="2000" dirty="0" err="1"/>
              <a:t>Persentase</a:t>
            </a:r>
            <a:r>
              <a:rPr lang="en-GB" sz="2000" dirty="0"/>
              <a:t> </a:t>
            </a:r>
            <a:r>
              <a:rPr lang="en-GB" sz="2000" dirty="0" err="1"/>
              <a:t>penjualan</a:t>
            </a:r>
            <a:endParaRPr lang="en-GB" sz="2000" dirty="0"/>
          </a:p>
          <a:p>
            <a:pPr lvl="0" algn="ctr">
              <a:buNone/>
            </a:pPr>
            <a:r>
              <a:rPr lang="en-GB" sz="1200" dirty="0" err="1">
                <a:latin typeface="Calibri Light" pitchFamily="34" charset="0"/>
              </a:rPr>
              <a:t>laporan</a:t>
            </a:r>
            <a:r>
              <a:rPr lang="en-GB" sz="1200" dirty="0">
                <a:latin typeface="Calibri Light" pitchFamily="34" charset="0"/>
              </a:rPr>
              <a:t> </a:t>
            </a:r>
            <a:r>
              <a:rPr lang="en-GB" sz="1200" dirty="0" err="1">
                <a:latin typeface="Calibri Light" pitchFamily="34" charset="0"/>
              </a:rPr>
              <a:t>keuangan</a:t>
            </a:r>
            <a:r>
              <a:rPr lang="en-GB" sz="1200" dirty="0">
                <a:latin typeface="Calibri Light" pitchFamily="34" charset="0"/>
              </a:rPr>
              <a:t> </a:t>
            </a:r>
            <a:r>
              <a:rPr lang="en-GB" sz="1200" dirty="0" err="1">
                <a:latin typeface="Calibri Light" pitchFamily="34" charset="0"/>
              </a:rPr>
              <a:t>proforma</a:t>
            </a:r>
            <a:endParaRPr lang="en-GB" sz="1200" dirty="0"/>
          </a:p>
          <a:p>
            <a:pPr lvl="0">
              <a:buNone/>
            </a:pPr>
            <a:endParaRPr lang="en-GB" sz="2000" dirty="0"/>
          </a:p>
          <a:p>
            <a:pPr lvl="0">
              <a:buNone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	</a:t>
            </a:r>
            <a:endParaRPr lang="en-GB" sz="2000" dirty="0"/>
          </a:p>
          <a:p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0" y="1143000"/>
            <a:ext cx="3733800" cy="48736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/>
              <a:t>Perencanaan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590800"/>
            <a:ext cx="3657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pemikiran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tentunya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makin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aktivitasnya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meningkat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aktivitas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penjualan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Asumsi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rekening-rekening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penjualan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diasumsikan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proporsinya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aktiva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).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724400" y="3810000"/>
            <a:ext cx="18288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regresi</a:t>
            </a:r>
            <a:r>
              <a:rPr lang="en-GB" dirty="0">
                <a:latin typeface="Arial" pitchFamily="34" charset="0"/>
                <a:cs typeface="Arial" pitchFamily="34" charset="0"/>
              </a:rPr>
              <a:t> linier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" y="4724400"/>
            <a:ext cx="426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diperlukan</a:t>
            </a:r>
            <a:r>
              <a:rPr lang="en-GB" dirty="0"/>
              <a:t>:</a:t>
            </a:r>
          </a:p>
          <a:p>
            <a:pPr marL="342900" indent="-342900">
              <a:buAutoNum type="arabicPeriod"/>
            </a:pPr>
            <a:r>
              <a:rPr lang="en-GB" dirty="0" err="1"/>
              <a:t>Identifikasi</a:t>
            </a:r>
            <a:r>
              <a:rPr lang="en-GB" dirty="0"/>
              <a:t> </a:t>
            </a:r>
            <a:r>
              <a:rPr lang="en-GB" dirty="0" err="1"/>
              <a:t>rekening-rekening</a:t>
            </a:r>
            <a:r>
              <a:rPr lang="en-GB" dirty="0"/>
              <a:t> yang </a:t>
            </a:r>
            <a:r>
              <a:rPr lang="en-GB" dirty="0" err="1"/>
              <a:t>berubah</a:t>
            </a:r>
            <a:r>
              <a:rPr lang="en-GB" dirty="0"/>
              <a:t> </a:t>
            </a:r>
            <a:r>
              <a:rPr lang="en-GB" dirty="0" err="1"/>
              <a:t>apabila</a:t>
            </a:r>
            <a:r>
              <a:rPr lang="en-GB" dirty="0"/>
              <a:t> </a:t>
            </a:r>
            <a:r>
              <a:rPr lang="en-GB" dirty="0" err="1"/>
              <a:t>penjualan</a:t>
            </a:r>
            <a:r>
              <a:rPr lang="en-GB" dirty="0"/>
              <a:t> </a:t>
            </a:r>
            <a:r>
              <a:rPr lang="en-GB" dirty="0" err="1"/>
              <a:t>berubah</a:t>
            </a:r>
            <a:r>
              <a:rPr lang="en-GB" dirty="0"/>
              <a:t> (</a:t>
            </a:r>
            <a:r>
              <a:rPr lang="en-GB" dirty="0" err="1"/>
              <a:t>kas</a:t>
            </a:r>
            <a:r>
              <a:rPr lang="en-GB" dirty="0"/>
              <a:t>, </a:t>
            </a:r>
            <a:r>
              <a:rPr lang="en-GB" dirty="0" err="1"/>
              <a:t>piutang</a:t>
            </a:r>
            <a:r>
              <a:rPr lang="en-GB" dirty="0"/>
              <a:t>, </a:t>
            </a:r>
            <a:r>
              <a:rPr lang="en-GB" dirty="0" err="1"/>
              <a:t>persediaan</a:t>
            </a:r>
            <a:r>
              <a:rPr lang="en-GB" dirty="0"/>
              <a:t>).</a:t>
            </a:r>
          </a:p>
          <a:p>
            <a:pPr marL="342900" indent="-342900">
              <a:buAutoNum type="arabicPeriod"/>
            </a:pPr>
            <a:r>
              <a:rPr lang="en-GB" dirty="0" err="1"/>
              <a:t>Kebijakan</a:t>
            </a:r>
            <a:r>
              <a:rPr lang="en-GB" dirty="0"/>
              <a:t> </a:t>
            </a:r>
            <a:r>
              <a:rPr lang="en-GB" dirty="0" err="1"/>
              <a:t>keuangan</a:t>
            </a:r>
            <a:r>
              <a:rPr lang="en-GB" dirty="0"/>
              <a:t> yang </a:t>
            </a:r>
            <a:r>
              <a:rPr lang="en-GB" dirty="0" err="1"/>
              <a:t>dianut</a:t>
            </a:r>
            <a:r>
              <a:rPr lang="en-GB" dirty="0"/>
              <a:t> </a:t>
            </a:r>
            <a:r>
              <a:rPr lang="en-GB" dirty="0" err="1"/>
              <a:t>perusahaan</a:t>
            </a:r>
            <a:r>
              <a:rPr lang="en-GB" dirty="0"/>
              <a:t>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495800" y="4419600"/>
            <a:ext cx="2209800" cy="1905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hubungan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linier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variabel</a:t>
            </a:r>
            <a:r>
              <a:rPr lang="en-GB" dirty="0"/>
              <a:t> </a:t>
            </a:r>
            <a:r>
              <a:rPr lang="en-GB" dirty="0" err="1"/>
              <a:t>independen</a:t>
            </a:r>
            <a:r>
              <a:rPr lang="en-GB" dirty="0"/>
              <a:t> (X)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variabel</a:t>
            </a:r>
            <a:r>
              <a:rPr lang="en-GB" dirty="0"/>
              <a:t> </a:t>
            </a:r>
            <a:r>
              <a:rPr lang="en-GB" dirty="0" err="1"/>
              <a:t>dependen</a:t>
            </a:r>
            <a:r>
              <a:rPr lang="en-GB" dirty="0"/>
              <a:t> (Y)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858000" y="4419600"/>
            <a:ext cx="2133600" cy="1905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apabila</a:t>
            </a:r>
            <a:r>
              <a:rPr lang="en-GB" dirty="0"/>
              <a:t> </a:t>
            </a:r>
            <a:r>
              <a:rPr lang="en-GB" dirty="0" err="1"/>
              <a:t>diketemukan</a:t>
            </a:r>
            <a:r>
              <a:rPr lang="en-GB" dirty="0"/>
              <a:t> </a:t>
            </a:r>
            <a:r>
              <a:rPr lang="en-GB" dirty="0" err="1"/>
              <a:t>hubungan</a:t>
            </a:r>
            <a:r>
              <a:rPr lang="en-GB" dirty="0"/>
              <a:t> </a:t>
            </a:r>
            <a:r>
              <a:rPr lang="en-GB" dirty="0" err="1"/>
              <a:t>antara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penjualan</a:t>
            </a:r>
            <a:r>
              <a:rPr lang="en-GB" dirty="0"/>
              <a:t> </a:t>
            </a:r>
            <a:r>
              <a:rPr lang="en-GB" dirty="0" err="1"/>
              <a:t>ternyata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bersifat</a:t>
            </a:r>
            <a:r>
              <a:rPr lang="en-GB" dirty="0"/>
              <a:t> linier.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086600" y="3810000"/>
            <a:ext cx="1752600" cy="609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400" dirty="0" err="1">
                <a:latin typeface="Arial" pitchFamily="34" charset="0"/>
                <a:cs typeface="Arial" pitchFamily="34" charset="0"/>
              </a:rPr>
              <a:t>Analisis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err="1">
                <a:latin typeface="Arial" pitchFamily="34" charset="0"/>
                <a:cs typeface="Arial" pitchFamily="34" charset="0"/>
              </a:rPr>
              <a:t>regresi</a:t>
            </a:r>
            <a:r>
              <a:rPr lang="en-GB" sz="1400" dirty="0">
                <a:latin typeface="Arial" pitchFamily="34" charset="0"/>
                <a:cs typeface="Arial" pitchFamily="34" charset="0"/>
              </a:rPr>
              <a:t> non linier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0" y="1828800"/>
            <a:ext cx="42672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dirty="0" err="1">
                <a:latin typeface="Arial" pitchFamily="34" charset="0"/>
                <a:cs typeface="Arial" pitchFamily="34" charset="0"/>
              </a:rPr>
              <a:t>Berdimensi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tahun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19600" y="2438400"/>
            <a:ext cx="4572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GB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menjaga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likuiditas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perusahaan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6503701" y="2716500"/>
            <a:ext cx="381000" cy="1653601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1"/>
          </p:cNvCxnSpPr>
          <p:nvPr/>
        </p:nvCxnSpPr>
        <p:spPr>
          <a:xfrm rot="5400000">
            <a:off x="5404501" y="2063100"/>
            <a:ext cx="1" cy="257940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0867" y="188640"/>
            <a:ext cx="815960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Perencanaan</a:t>
            </a:r>
            <a:r>
              <a:rPr lang="en-US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Keuangan</a:t>
            </a:r>
            <a:r>
              <a:rPr lang="en-US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dan</a:t>
            </a:r>
            <a:r>
              <a:rPr lang="en-US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pPr algn="ctr"/>
            <a:r>
              <a:rPr lang="en-US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Perencanaan</a:t>
            </a:r>
            <a:r>
              <a:rPr lang="en-US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Strategis</a:t>
            </a:r>
            <a:endParaRPr lang="en-US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1" y="126585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keuangan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terutama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berjangka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bersama-sama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penyusunan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strategis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, agar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menghindari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ketidak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konsistenan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timbul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penyusunan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strategis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keuangan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pengembangan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usaha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49712532"/>
              </p:ext>
            </p:extLst>
          </p:nvPr>
        </p:nvGraphicFramePr>
        <p:xfrm>
          <a:off x="187025" y="2514600"/>
          <a:ext cx="895697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505280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371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Andalus</vt:lpstr>
      <vt:lpstr>Arial</vt:lpstr>
      <vt:lpstr>Arial Rounded MT Bold</vt:lpstr>
      <vt:lpstr>Berlin Sans FB</vt:lpstr>
      <vt:lpstr>Calibri</vt:lpstr>
      <vt:lpstr>Calibri Light</vt:lpstr>
      <vt:lpstr>Times New Roman</vt:lpstr>
      <vt:lpstr>Office Theme</vt:lpstr>
      <vt:lpstr>PowerPoint Presentation</vt:lpstr>
      <vt:lpstr>Tujuan Perencanaan Keuangan ?</vt:lpstr>
      <vt:lpstr>PROSES PERENCANAAN KEUANGAN</vt:lpstr>
      <vt:lpstr>Manajemen keuangan yang efektif</vt:lpstr>
      <vt:lpstr> Perencanaan Keuangan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PERENCANAAN KEUANGAN</dc:title>
  <dc:creator>007</dc:creator>
  <cp:lastModifiedBy>sri yansyah</cp:lastModifiedBy>
  <cp:revision>51</cp:revision>
  <dcterms:created xsi:type="dcterms:W3CDTF">2017-11-12T00:05:13Z</dcterms:created>
  <dcterms:modified xsi:type="dcterms:W3CDTF">2020-12-21T13:15:55Z</dcterms:modified>
</cp:coreProperties>
</file>