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0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6B30FF-0705-4841-AB51-9452879ABC87}" type="datetimeFigureOut">
              <a:rPr lang="id-ID" smtClean="0"/>
              <a:t>18/07/2019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8EF4BA-A3AC-4BC8-A6B4-51083976B51E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0"/>
              <a:t>Indonesian foreign policy in the 1950s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Indonesian was under the political framework of liberal democracy – the dominant role of political parties in politics and foreign policy.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Indonesia was free now to conduct its foreign policy based on its own principles.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But during the 1950s foreign policy </a:t>
            </a:r>
            <a:r>
              <a:rPr lang="en-US" sz="2600" i="1" dirty="0" err="1"/>
              <a:t>bebas</a:t>
            </a:r>
            <a:r>
              <a:rPr lang="en-US" sz="2600" i="1" dirty="0"/>
              <a:t> </a:t>
            </a:r>
            <a:r>
              <a:rPr lang="en-US" sz="2600" i="1" dirty="0" err="1"/>
              <a:t>aktif</a:t>
            </a:r>
            <a:r>
              <a:rPr lang="en-US" sz="2600" dirty="0"/>
              <a:t> was put to a test to see how consistent Indonesia would be in the midst of </a:t>
            </a:r>
            <a:r>
              <a:rPr lang="id-ID" sz="2600" dirty="0"/>
              <a:t>a </a:t>
            </a:r>
            <a:r>
              <a:rPr lang="en-US" sz="2600" dirty="0"/>
              <a:t>bipolar rivalry between US and Soviet Union.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It took four years before the two established their embassies.</a:t>
            </a:r>
          </a:p>
        </p:txBody>
      </p:sp>
    </p:spTree>
    <p:extLst>
      <p:ext uri="{BB962C8B-B14F-4D97-AF65-F5344CB8AC3E}">
        <p14:creationId xmlns:p14="http://schemas.microsoft.com/office/powerpoint/2010/main" val="381445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The result of Indonesia’s consistency was mixed. 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Under the PM Soekiman Indonesia could not resist the temptation of signing MSA with the US.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 1954 Indonesia decided not to join SEATO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 1955 Indonesia was successful in conducting AA Conference as the hybrid of Non-aligned Movement. </a:t>
            </a:r>
          </a:p>
        </p:txBody>
      </p:sp>
    </p:spTree>
    <p:extLst>
      <p:ext uri="{BB962C8B-B14F-4D97-AF65-F5344CB8AC3E}">
        <p14:creationId xmlns:p14="http://schemas.microsoft.com/office/powerpoint/2010/main" val="376331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However, after visiting Moscow and Beijing, Soekarno changed his mind and began to radicalize both his domestic and foreign policy. </a:t>
            </a:r>
          </a:p>
          <a:p>
            <a:pPr eaLnBrk="1" hangingPunct="1"/>
            <a:r>
              <a:rPr lang="en-US"/>
              <a:t>At the same time, the Indonesian Communist Party made aggressive efforts to build its power.</a:t>
            </a:r>
          </a:p>
          <a:p>
            <a:pPr eaLnBrk="1" hangingPunct="1"/>
            <a:r>
              <a:rPr lang="en-US"/>
              <a:t>There was a triangle competition among Soekarno, PKI and the Army (AD). </a:t>
            </a:r>
          </a:p>
        </p:txBody>
      </p:sp>
    </p:spTree>
    <p:extLst>
      <p:ext uri="{BB962C8B-B14F-4D97-AF65-F5344CB8AC3E}">
        <p14:creationId xmlns:p14="http://schemas.microsoft.com/office/powerpoint/2010/main" val="215865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In 1959 </a:t>
            </a:r>
            <a:r>
              <a:rPr lang="en-US" sz="2600" dirty="0" err="1"/>
              <a:t>Soekarno</a:t>
            </a:r>
            <a:r>
              <a:rPr lang="en-US" sz="2600" dirty="0"/>
              <a:t> declared the end of liberal democracy and the beginning of Guided Democracy.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The element of anti-colonialism was very strong in his foreign policy.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err="1"/>
              <a:t>Soekano’s</a:t>
            </a:r>
            <a:r>
              <a:rPr lang="en-US" sz="2600" dirty="0"/>
              <a:t> proposed the dichotomy </a:t>
            </a:r>
            <a:r>
              <a:rPr lang="id-ID" dirty="0"/>
              <a:t>between</a:t>
            </a:r>
            <a:r>
              <a:rPr lang="en-US" sz="2600" dirty="0"/>
              <a:t> NEFOS </a:t>
            </a:r>
            <a:r>
              <a:rPr lang="id-ID" sz="2600" dirty="0"/>
              <a:t>or The New Emerging Forces </a:t>
            </a:r>
            <a:r>
              <a:rPr lang="en-US" sz="2600" dirty="0"/>
              <a:t>(</a:t>
            </a:r>
            <a:r>
              <a:rPr lang="id-ID" sz="2600" dirty="0"/>
              <a:t>and then </a:t>
            </a:r>
            <a:r>
              <a:rPr lang="en-US" sz="2600" dirty="0"/>
              <a:t>GANEFOS) and OLDEFOS</a:t>
            </a:r>
            <a:r>
              <a:rPr lang="id-ID" sz="2600" dirty="0"/>
              <a:t> or The Old Forces</a:t>
            </a:r>
            <a:r>
              <a:rPr lang="en-US" sz="26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The liberation of </a:t>
            </a:r>
            <a:r>
              <a:rPr lang="en-US" sz="2600" dirty="0" err="1"/>
              <a:t>Irian</a:t>
            </a:r>
            <a:r>
              <a:rPr lang="en-US" sz="2600" dirty="0"/>
              <a:t> Barat in 1962.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The project of </a:t>
            </a:r>
            <a:r>
              <a:rPr lang="en-US" sz="2600" i="1" dirty="0" err="1"/>
              <a:t>Ganyang</a:t>
            </a:r>
            <a:r>
              <a:rPr lang="en-US" sz="2600" i="1" dirty="0"/>
              <a:t> Malaysia</a:t>
            </a:r>
            <a:r>
              <a:rPr lang="en-US" sz="2600" dirty="0"/>
              <a:t> as its independence was seen as the project of imperialist powers (US and UK). </a:t>
            </a:r>
          </a:p>
        </p:txBody>
      </p:sp>
    </p:spTree>
    <p:extLst>
      <p:ext uri="{BB962C8B-B14F-4D97-AF65-F5344CB8AC3E}">
        <p14:creationId xmlns:p14="http://schemas.microsoft.com/office/powerpoint/2010/main" val="269439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The establishment of Jakarta – Phnom Penh – Beijing – Pyongyang. </a:t>
            </a:r>
          </a:p>
          <a:p>
            <a:pPr eaLnBrk="1" hangingPunct="1"/>
            <a:r>
              <a:rPr lang="en-US"/>
              <a:t>Indonesia got closer to the Eastern Bloc and got economic and military aid.</a:t>
            </a:r>
          </a:p>
          <a:p>
            <a:pPr eaLnBrk="1" hangingPunct="1"/>
            <a:r>
              <a:rPr lang="en-US"/>
              <a:t>Indonesia’s preoccupation with radical foreign policy cost her the neglect of economic development. </a:t>
            </a:r>
          </a:p>
        </p:txBody>
      </p:sp>
    </p:spTree>
    <p:extLst>
      <p:ext uri="{BB962C8B-B14F-4D97-AF65-F5344CB8AC3E}">
        <p14:creationId xmlns:p14="http://schemas.microsoft.com/office/powerpoint/2010/main" val="337626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Autofit/>
          </a:bodyPr>
          <a:lstStyle/>
          <a:p>
            <a:pPr algn="ctr"/>
            <a:r>
              <a:rPr lang="id-ID" sz="4000" dirty="0"/>
              <a:t>Indonesia sebagai aktor dalam politik global saat ini: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/>
              <a:t>Indonesia anggota G 20 (an </a:t>
            </a:r>
            <a:r>
              <a:rPr lang="id-ID" i="1" dirty="0"/>
              <a:t>emerging market participating in finding solutions to the global economic crisis</a:t>
            </a:r>
            <a:r>
              <a:rPr lang="id-ID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Indonesia sebagai pemimpin tradisional di ASEAN (</a:t>
            </a:r>
            <a:r>
              <a:rPr lang="id-ID" i="1" dirty="0"/>
              <a:t>sense of regional entitlement</a:t>
            </a:r>
            <a:r>
              <a:rPr lang="id-ID" dirty="0"/>
              <a:t>) through Bali Concord I, II and III.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Indonesia sebagai kekuatan Islam moderat (bisa mengkombinasikan Islam dan demokrasi) dipandang sebagai sekutu Barat melawan </a:t>
            </a:r>
            <a:r>
              <a:rPr lang="id-ID" i="1" dirty="0"/>
              <a:t>Islamic radicalism</a:t>
            </a:r>
            <a:r>
              <a:rPr lang="id-ID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Indonesia diakui sebagai kekuatan menengah (</a:t>
            </a:r>
            <a:r>
              <a:rPr lang="id-ID" i="1" dirty="0"/>
              <a:t>middle power</a:t>
            </a:r>
            <a:r>
              <a:rPr lang="id-ID" dirty="0"/>
              <a:t>) dalam konteks kerjasama MIKTA (mediator dalam penyelesaian konflik di kawasan seperti mendorong diterimanya COC di Laut China Selatan).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Indonesia sebagai salah satu penentu stabilitas regional di Asia Tenggara.  </a:t>
            </a:r>
          </a:p>
          <a:p>
            <a:pPr marL="514350" indent="-514350">
              <a:buFont typeface="+mj-lt"/>
              <a:buAutoNum type="arabicPeriod"/>
            </a:pPr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9407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37801-5020-45FE-8B30-146BD7338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Referensi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ED987-8242-423D-84AC-4EA1900A4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Rizal </a:t>
            </a:r>
            <a:r>
              <a:rPr lang="en-US" dirty="0" err="1"/>
              <a:t>Sukma</a:t>
            </a:r>
            <a:r>
              <a:rPr lang="en-US" dirty="0"/>
              <a:t> (1995). “The Evolution of Indonesia’s Foreign Policy: An Indonesian View”. </a:t>
            </a:r>
            <a:r>
              <a:rPr lang="en-US" i="1" dirty="0"/>
              <a:t>Asian Survey, </a:t>
            </a:r>
            <a:r>
              <a:rPr lang="en-US" dirty="0"/>
              <a:t>Volume 35 No. 3 (March 1995). pp. 304 – 315.</a:t>
            </a:r>
          </a:p>
          <a:p>
            <a:r>
              <a:rPr lang="en-US" dirty="0" err="1"/>
              <a:t>Suryadinata</a:t>
            </a:r>
            <a:r>
              <a:rPr lang="en-US" dirty="0"/>
              <a:t>, L. (1996). </a:t>
            </a:r>
            <a:r>
              <a:rPr lang="en-US" i="1" dirty="0"/>
              <a:t>Indonesia’s foreign policy under </a:t>
            </a:r>
            <a:r>
              <a:rPr lang="en-US" i="1" dirty="0" err="1"/>
              <a:t>Soeharto</a:t>
            </a:r>
            <a:r>
              <a:rPr lang="en-US" i="1" dirty="0"/>
              <a:t>, aspiring international leadership</a:t>
            </a:r>
            <a:r>
              <a:rPr lang="en-US" dirty="0"/>
              <a:t>. Singapore: Times Academic Press.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3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767</TotalTime>
  <Words>479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Flow</vt:lpstr>
      <vt:lpstr>Indonesian foreign policy in the 1950s</vt:lpstr>
      <vt:lpstr>PowerPoint Presentation</vt:lpstr>
      <vt:lpstr>PowerPoint Presentation</vt:lpstr>
      <vt:lpstr>PowerPoint Presentation</vt:lpstr>
      <vt:lpstr>PowerPoint Presentation</vt:lpstr>
      <vt:lpstr>Indonesia sebagai aktor dalam politik global saat ini:</vt:lpstr>
      <vt:lpstr>Referensi: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Indonesian foreign policy in the 1950s</dc:title>
  <dc:creator>Alexius Jemadu</dc:creator>
  <cp:lastModifiedBy>Aleksius Jemadu</cp:lastModifiedBy>
  <cp:revision>13</cp:revision>
  <dcterms:created xsi:type="dcterms:W3CDTF">2014-05-08T01:32:25Z</dcterms:created>
  <dcterms:modified xsi:type="dcterms:W3CDTF">2019-07-18T00:11:52Z</dcterms:modified>
</cp:coreProperties>
</file>