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1" r:id="rId5"/>
    <p:sldId id="268" r:id="rId6"/>
    <p:sldId id="269" r:id="rId7"/>
    <p:sldId id="270" r:id="rId8"/>
    <p:sldId id="272" r:id="rId9"/>
    <p:sldId id="273" r:id="rId10"/>
    <p:sldId id="27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48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81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10E33-0F30-4E32-A12E-11698AD832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F03F0-E67C-4F24-982E-E3DCC81EF6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3E547-29FC-4590-BC95-19938FCA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C468-6FFF-4E02-B932-4E6EB9CE9B94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3505C-A2EB-4B14-AB01-2A8C9C6B6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738BE-B820-444B-BA33-45D16FD37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BACF-B47C-44E6-A691-DB24ABF2BA9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06677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1F59E-5DEE-45B2-8E00-7EAE88931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608CB9-365F-4732-A4F9-96E4298A2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EBE9B-1F8E-4561-AD9A-9440B4438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C468-6FFF-4E02-B932-4E6EB9CE9B94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80C66-586B-417F-A7DB-DB7FB11E0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C84C4-2F59-4686-AB37-A348B5318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BACF-B47C-44E6-A691-DB24ABF2BA9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8573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371541-A822-460C-8E20-8F9E9F3945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D5EFAB-03E4-4DBF-9827-5777B1FD37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EC9CB-D3D0-4B95-A782-A515220A2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C468-6FFF-4E02-B932-4E6EB9CE9B94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BEB87-4E82-485F-8179-D0DDB9E77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D672A-E735-442A-9B4C-B9ED6A970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BACF-B47C-44E6-A691-DB24ABF2BA9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34867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D077B-0B84-4C6D-960C-4913F87E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DF21B-66DD-4BFC-A421-A1DEF417C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587052-AAD0-4448-95A7-8D7389A67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C468-6FFF-4E02-B932-4E6EB9CE9B94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4CBD5-CC03-410D-B3F9-8204412A3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B80C6-2E8B-4B79-A1E9-C3DF7B757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BACF-B47C-44E6-A691-DB24ABF2BA9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2833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8413C-CB57-44A6-B4A5-EF7319164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F244C4-E4A8-49B5-92D5-49BE400AE2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4BAA2-6184-4B12-A4E3-990B7F003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C468-6FFF-4E02-B932-4E6EB9CE9B94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13E13-775E-4636-9590-7553AAFA6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7F5CB-F138-47BD-92AA-85F961523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BACF-B47C-44E6-A691-DB24ABF2BA9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33168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2F76F-5DC5-4C91-92AC-F67B31AF5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6C2C5-74D5-47D3-9525-91BB54BDCB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2520A6-0F2F-41DF-B283-39599BB46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D4FB5E-250F-42D4-8EC5-3C10A91D0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C468-6FFF-4E02-B932-4E6EB9CE9B94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237656-C0F2-4207-8595-2E9D247E3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224F17-3561-47AB-ADBA-D02CB7972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BACF-B47C-44E6-A691-DB24ABF2BA9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24569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33794-7A92-4331-B463-9226A7592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C27A2-6B9C-4648-8E90-C7A722CC1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8E4BDE-D152-4452-9652-2F71B01249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729EED-7C21-424E-A328-3E802FE1CA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A85681-3980-44D4-BC11-FA4B6D90D7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7D4567-C49A-4EA6-B2AC-AA6AFFD8C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C468-6FFF-4E02-B932-4E6EB9CE9B94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C4AC7C-7CB8-4F8E-9458-AA94C4860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D9D4A6-38F2-4812-A88E-B6C0BE0AD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BACF-B47C-44E6-A691-DB24ABF2BA9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85811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9D881-92B1-4D6D-8F9A-384C1136D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7E558A-EF5E-482A-92C5-E98DE7072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C468-6FFF-4E02-B932-4E6EB9CE9B94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1D6D7A-9214-47FE-B617-47CFA4B64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022797-A168-456E-BB88-C91E16A37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BACF-B47C-44E6-A691-DB24ABF2BA9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8460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140137-3439-4D77-9EDE-BBFAC8004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C468-6FFF-4E02-B932-4E6EB9CE9B94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31E6A6-0F81-4602-BC34-6D6CC5214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B8C9C0-7954-404E-8A66-B36140785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BACF-B47C-44E6-A691-DB24ABF2BA9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51478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76F52-D641-4AAE-81A1-0C9726134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F00A6-430A-4D39-8485-94872F767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B043A-BE67-4128-AC0C-F73AD122E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01CC02-B372-43DF-8B70-D59FAF335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C468-6FFF-4E02-B932-4E6EB9CE9B94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580003-1D38-4A12-8451-FE56596D7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CC4801-57DF-4E88-89E2-5F0D7D668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BACF-B47C-44E6-A691-DB24ABF2BA9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8041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7100C-0680-4DE3-995C-4916F79B5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3878FE-B1B9-474E-9F49-44E60681C0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3DC06E-8AF0-45A6-957C-D32B9F8E9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F44A1F-B439-41D9-93B7-E0A201ADF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C468-6FFF-4E02-B932-4E6EB9CE9B94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E7FF43-C3BE-4FC8-82B6-98F7DCB2A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19BE91-BFE5-40FE-AE9C-D6BF26898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BACF-B47C-44E6-A691-DB24ABF2BA9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39982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23B493-F10A-41FC-86E6-1A54F09B6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380A0-5FD9-491E-A847-9F28B2C68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BFEB2-1E96-425B-8755-F0397E08E7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EC468-6FFF-4E02-B932-4E6EB9CE9B94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BBBC3-3FEE-4191-9024-6C2973EFB4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41C1C-E7C4-4F64-B3A4-9734782A47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CBACF-B47C-44E6-A691-DB24ABF2BA9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2439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66C8EE4-64AB-46ED-9CEE-B6EFE0E46D3A}"/>
              </a:ext>
            </a:extLst>
          </p:cNvPr>
          <p:cNvSpPr txBox="1">
            <a:spLocks/>
          </p:cNvSpPr>
          <p:nvPr/>
        </p:nvSpPr>
        <p:spPr>
          <a:xfrm>
            <a:off x="414130" y="173936"/>
            <a:ext cx="11363740" cy="22136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 err="1"/>
              <a:t>Definisi</a:t>
            </a:r>
            <a:r>
              <a:rPr lang="en-US" sz="5400" b="1" dirty="0"/>
              <a:t> dan </a:t>
            </a:r>
            <a:r>
              <a:rPr lang="en-US" sz="5400" b="1" dirty="0" err="1"/>
              <a:t>Konsep</a:t>
            </a:r>
            <a:r>
              <a:rPr lang="en-US" sz="5400" b="1" dirty="0"/>
              <a:t> Smart City</a:t>
            </a:r>
            <a:endParaRPr lang="en-ID" sz="4800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C9730B0-1A2D-4E5A-ADAC-6B379E2B34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3512" y="5032512"/>
            <a:ext cx="9051235" cy="14411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MK </a:t>
            </a:r>
            <a:r>
              <a:rPr lang="en-US" dirty="0" err="1"/>
              <a:t>Sistem</a:t>
            </a:r>
            <a:r>
              <a:rPr lang="en-US" dirty="0"/>
              <a:t> Smart City</a:t>
            </a:r>
          </a:p>
          <a:p>
            <a:r>
              <a:rPr lang="en-US" dirty="0"/>
              <a:t>Teknik Telekomunikasi dan </a:t>
            </a:r>
            <a:r>
              <a:rPr lang="en-US" dirty="0" err="1"/>
              <a:t>Informasi</a:t>
            </a:r>
            <a:endParaRPr lang="en-US" dirty="0"/>
          </a:p>
          <a:p>
            <a:r>
              <a:rPr lang="en-US" dirty="0" err="1"/>
              <a:t>Jurusan</a:t>
            </a:r>
            <a:r>
              <a:rPr lang="en-US" dirty="0"/>
              <a:t> Teknik </a:t>
            </a:r>
            <a:r>
              <a:rPr lang="en-US" dirty="0" err="1"/>
              <a:t>Elektro</a:t>
            </a:r>
            <a:endParaRPr lang="en-US" dirty="0"/>
          </a:p>
          <a:p>
            <a:r>
              <a:rPr lang="en-US" dirty="0"/>
              <a:t>Universitas </a:t>
            </a:r>
            <a:r>
              <a:rPr lang="en-US" dirty="0" err="1"/>
              <a:t>Sriwijaya</a:t>
            </a:r>
            <a:endParaRPr lang="en-ID" dirty="0"/>
          </a:p>
          <a:p>
            <a:endParaRPr lang="en-ID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4EABBD-0C5C-4AEB-B65F-25DF0F0DA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4844" y="2597977"/>
            <a:ext cx="3342312" cy="222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170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86B31-7356-45FA-98AB-A71C47CE6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 dirty="0"/>
              <a:t> 1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A3EE4-6763-4546-A604-17BAB6060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Resume Video </a:t>
            </a:r>
            <a:r>
              <a:rPr lang="en-US" dirty="0" err="1"/>
              <a:t>Pembelajaran</a:t>
            </a:r>
            <a:r>
              <a:rPr lang="en-US" dirty="0"/>
              <a:t>  : </a:t>
            </a:r>
            <a:r>
              <a:rPr lang="en-US" b="0" i="0" dirty="0">
                <a:effectLst/>
              </a:rPr>
              <a:t>Problems in Major Cities: New York City</a:t>
            </a:r>
          </a:p>
          <a:p>
            <a:pPr marL="0" indent="0">
              <a:buNone/>
            </a:pPr>
            <a:r>
              <a:rPr lang="en-US" dirty="0"/>
              <a:t>2. Resume Video </a:t>
            </a:r>
            <a:r>
              <a:rPr lang="en-US" dirty="0" err="1"/>
              <a:t>Pembelajaran</a:t>
            </a:r>
            <a:r>
              <a:rPr lang="en-US" dirty="0"/>
              <a:t>  : </a:t>
            </a:r>
            <a:r>
              <a:rPr lang="en-US" b="0" i="0" dirty="0">
                <a:effectLst/>
              </a:rPr>
              <a:t>How we design and build a smart city and nation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44750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65719-2E9B-4986-9C2E-25BB774BA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Istilah</a:t>
            </a:r>
            <a:r>
              <a:rPr lang="en-US" dirty="0"/>
              <a:t> “Smart”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21667-EABE-4F98-99AE-DBFCF3D8E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Smart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“</a:t>
            </a:r>
            <a:r>
              <a:rPr lang="en-US" dirty="0" err="1"/>
              <a:t>Pintar</a:t>
            </a:r>
            <a:r>
              <a:rPr lang="en-US" dirty="0"/>
              <a:t>”, “</a:t>
            </a:r>
            <a:r>
              <a:rPr lang="en-US" dirty="0" err="1"/>
              <a:t>pandai</a:t>
            </a:r>
            <a:r>
              <a:rPr lang="en-US" dirty="0"/>
              <a:t>”, “</a:t>
            </a:r>
            <a:r>
              <a:rPr lang="en-US" dirty="0" err="1"/>
              <a:t>cakap</a:t>
            </a:r>
            <a:r>
              <a:rPr lang="en-US" dirty="0"/>
              <a:t>”, “</a:t>
            </a:r>
            <a:r>
              <a:rPr lang="en-US" dirty="0" err="1"/>
              <a:t>cerdik</a:t>
            </a:r>
            <a:r>
              <a:rPr lang="en-US" dirty="0"/>
              <a:t>”, “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akal</a:t>
            </a:r>
            <a:r>
              <a:rPr lang="en-US" dirty="0"/>
              <a:t>”, “</a:t>
            </a:r>
            <a:r>
              <a:rPr lang="en-US" dirty="0" err="1"/>
              <a:t>mahir</a:t>
            </a:r>
            <a:r>
              <a:rPr lang="en-US" dirty="0"/>
              <a:t>”, “</a:t>
            </a:r>
            <a:r>
              <a:rPr lang="en-US" dirty="0" err="1"/>
              <a:t>cerdas</a:t>
            </a:r>
            <a:r>
              <a:rPr lang="en-US" dirty="0"/>
              <a:t>”.</a:t>
            </a:r>
          </a:p>
          <a:p>
            <a:r>
              <a:rPr lang="en-US" dirty="0"/>
              <a:t>Dari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:</a:t>
            </a:r>
          </a:p>
          <a:p>
            <a:pPr lvl="1"/>
            <a:r>
              <a:rPr lang="en-US" i="1" dirty="0"/>
              <a:t>Smart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identik</a:t>
            </a:r>
            <a:r>
              <a:rPr lang="en-US" dirty="0">
                <a:sym typeface="Wingdings" panose="05000000000000000000" pitchFamily="2" charset="2"/>
              </a:rPr>
              <a:t> dengan </a:t>
            </a:r>
            <a:r>
              <a:rPr lang="en-US" dirty="0" err="1">
                <a:sym typeface="Wingdings" panose="05000000000000000000" pitchFamily="2" charset="2"/>
              </a:rPr>
              <a:t>perangkat</a:t>
            </a:r>
            <a:r>
              <a:rPr lang="en-US" dirty="0">
                <a:sym typeface="Wingdings" panose="05000000000000000000" pitchFamily="2" charset="2"/>
              </a:rPr>
              <a:t> yang </a:t>
            </a:r>
            <a:r>
              <a:rPr lang="en-US" i="1" dirty="0">
                <a:sym typeface="Wingdings" panose="05000000000000000000" pitchFamily="2" charset="2"/>
              </a:rPr>
              <a:t>sensor-based, </a:t>
            </a:r>
            <a:r>
              <a:rPr lang="en-US" dirty="0">
                <a:sym typeface="Wingdings" panose="05000000000000000000" pitchFamily="2" charset="2"/>
              </a:rPr>
              <a:t>IoT, </a:t>
            </a:r>
            <a:r>
              <a:rPr lang="en-US" i="1" dirty="0">
                <a:sym typeface="Wingdings" panose="05000000000000000000" pitchFamily="2" charset="2"/>
              </a:rPr>
              <a:t>data analytic</a:t>
            </a:r>
            <a:r>
              <a:rPr lang="en-US" dirty="0">
                <a:sym typeface="Wingdings" panose="05000000000000000000" pitchFamily="2" charset="2"/>
              </a:rPr>
              <a:t>.</a:t>
            </a:r>
            <a:endParaRPr lang="en-US" i="1" dirty="0">
              <a:sym typeface="Wingdings" panose="05000000000000000000" pitchFamily="2" charset="2"/>
            </a:endParaRPr>
          </a:p>
          <a:p>
            <a:r>
              <a:rPr lang="en-US" i="1" dirty="0">
                <a:sym typeface="Wingdings" panose="05000000000000000000" pitchFamily="2" charset="2"/>
              </a:rPr>
              <a:t>Smart technology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bagaimana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kita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berinteraksi</a:t>
            </a:r>
            <a:r>
              <a:rPr lang="en-US" dirty="0">
                <a:sym typeface="Wingdings" panose="05000000000000000000" pitchFamily="2" charset="2"/>
              </a:rPr>
              <a:t> dengan </a:t>
            </a:r>
            <a:r>
              <a:rPr lang="en-US" dirty="0" err="1">
                <a:sym typeface="Wingdings" panose="05000000000000000000" pitchFamily="2" charset="2"/>
              </a:rPr>
              <a:t>teman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moda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transportasi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rumah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kantor</a:t>
            </a:r>
            <a:r>
              <a:rPr lang="en-US" dirty="0">
                <a:sym typeface="Wingdings" panose="05000000000000000000" pitchFamily="2" charset="2"/>
              </a:rPr>
              <a:t>, dan </a:t>
            </a:r>
            <a:r>
              <a:rPr lang="en-US" dirty="0" err="1">
                <a:sym typeface="Wingdings" panose="05000000000000000000" pitchFamily="2" charset="2"/>
              </a:rPr>
              <a:t>bahkan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tubuh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kita</a:t>
            </a:r>
            <a:r>
              <a:rPr lang="en-US" dirty="0">
                <a:sym typeface="Wingdings" panose="05000000000000000000" pitchFamily="2" charset="2"/>
              </a:rPr>
              <a:t>.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Contoh: </a:t>
            </a:r>
            <a:r>
              <a:rPr lang="en-US" i="1" dirty="0">
                <a:sym typeface="Wingdings" panose="05000000000000000000" pitchFamily="2" charset="2"/>
              </a:rPr>
              <a:t>smart glasses, smart thermostat, smart parking, smart streetlights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Menggunakan </a:t>
            </a:r>
            <a:r>
              <a:rPr lang="en-US" dirty="0" err="1">
                <a:sym typeface="Wingdings" panose="05000000000000000000" pitchFamily="2" charset="2"/>
              </a:rPr>
              <a:t>berbagai</a:t>
            </a:r>
            <a:r>
              <a:rPr lang="en-US" dirty="0">
                <a:sym typeface="Wingdings" panose="05000000000000000000" pitchFamily="2" charset="2"/>
              </a:rPr>
              <a:t> sensor: sensor listrik, sensor </a:t>
            </a:r>
            <a:r>
              <a:rPr lang="en-US" dirty="0" err="1">
                <a:sym typeface="Wingdings" panose="05000000000000000000" pitchFamily="2" charset="2"/>
              </a:rPr>
              <a:t>tekanan</a:t>
            </a:r>
            <a:r>
              <a:rPr lang="en-US" dirty="0">
                <a:sym typeface="Wingdings" panose="05000000000000000000" pitchFamily="2" charset="2"/>
              </a:rPr>
              <a:t>, sensor </a:t>
            </a:r>
            <a:r>
              <a:rPr lang="en-US" dirty="0" err="1">
                <a:sym typeface="Wingdings" panose="05000000000000000000" pitchFamily="2" charset="2"/>
              </a:rPr>
              <a:t>suhu</a:t>
            </a:r>
            <a:r>
              <a:rPr lang="en-US" dirty="0">
                <a:sym typeface="Wingdings" panose="05000000000000000000" pitchFamily="2" charset="2"/>
              </a:rPr>
              <a:t>, sensor </a:t>
            </a:r>
            <a:r>
              <a:rPr lang="en-US" dirty="0" err="1">
                <a:sym typeface="Wingdings" panose="05000000000000000000" pitchFamily="2" charset="2"/>
              </a:rPr>
              <a:t>jarak</a:t>
            </a:r>
            <a:r>
              <a:rPr lang="en-US" dirty="0">
                <a:sym typeface="Wingdings" panose="05000000000000000000" pitchFamily="2" charset="2"/>
              </a:rPr>
              <a:t>, sensor </a:t>
            </a:r>
            <a:r>
              <a:rPr lang="en-US" dirty="0" err="1">
                <a:sym typeface="Wingdings" panose="05000000000000000000" pitchFamily="2" charset="2"/>
              </a:rPr>
              <a:t>posisi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dsb</a:t>
            </a:r>
            <a:r>
              <a:rPr lang="en-US" dirty="0">
                <a:sym typeface="Wingdings" panose="05000000000000000000" pitchFamily="2" charset="2"/>
              </a:rPr>
              <a:t>.</a:t>
            </a:r>
          </a:p>
          <a:p>
            <a:r>
              <a:rPr lang="en-US" dirty="0" err="1">
                <a:sym typeface="Wingdings" panose="05000000000000000000" pitchFamily="2" charset="2"/>
              </a:rPr>
              <a:t>Rancangan</a:t>
            </a:r>
            <a:r>
              <a:rPr lang="en-US" dirty="0">
                <a:sym typeface="Wingdings" panose="05000000000000000000" pitchFamily="2" charset="2"/>
              </a:rPr>
              <a:t> ini </a:t>
            </a:r>
            <a:r>
              <a:rPr lang="en-US" dirty="0" err="1">
                <a:sym typeface="Wingdings" panose="05000000000000000000" pitchFamily="2" charset="2"/>
              </a:rPr>
              <a:t>dapat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menurunkan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konsumsi</a:t>
            </a:r>
            <a:r>
              <a:rPr lang="en-US" dirty="0">
                <a:sym typeface="Wingdings" panose="05000000000000000000" pitchFamily="2" charset="2"/>
              </a:rPr>
              <a:t> SDA, </a:t>
            </a:r>
            <a:r>
              <a:rPr lang="en-US" dirty="0" err="1">
                <a:sym typeface="Wingdings" panose="05000000000000000000" pitchFamily="2" charset="2"/>
              </a:rPr>
              <a:t>mengendalikan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polusi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mengelola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jaringan</a:t>
            </a:r>
            <a:r>
              <a:rPr lang="en-US" dirty="0">
                <a:sym typeface="Wingdings" panose="05000000000000000000" pitchFamily="2" charset="2"/>
              </a:rPr>
              <a:t> lebih </a:t>
            </a:r>
            <a:r>
              <a:rPr lang="en-US" dirty="0" err="1">
                <a:sym typeface="Wingdings" panose="05000000000000000000" pitchFamily="2" charset="2"/>
              </a:rPr>
              <a:t>efisien</a:t>
            </a:r>
            <a:r>
              <a:rPr lang="en-US" dirty="0">
                <a:sym typeface="Wingdings" panose="05000000000000000000" pitchFamily="2" charset="2"/>
              </a:rPr>
              <a:t>. </a:t>
            </a:r>
            <a:r>
              <a:rPr lang="en-US" dirty="0" err="1">
                <a:sym typeface="Wingdings" panose="05000000000000000000" pitchFamily="2" charset="2"/>
              </a:rPr>
              <a:t>Namun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sisi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bahayanya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terletak</a:t>
            </a:r>
            <a:r>
              <a:rPr lang="en-US" dirty="0">
                <a:sym typeface="Wingdings" panose="05000000000000000000" pitchFamily="2" charset="2"/>
              </a:rPr>
              <a:t> pada </a:t>
            </a:r>
            <a:r>
              <a:rPr lang="en-US" b="1" dirty="0" err="1">
                <a:sym typeface="Wingdings" panose="05000000000000000000" pitchFamily="2" charset="2"/>
              </a:rPr>
              <a:t>kebocoran</a:t>
            </a:r>
            <a:r>
              <a:rPr lang="en-US" b="1" dirty="0">
                <a:sym typeface="Wingdings" panose="05000000000000000000" pitchFamily="2" charset="2"/>
              </a:rPr>
              <a:t> </a:t>
            </a:r>
            <a:r>
              <a:rPr lang="en-US" b="1" dirty="0" err="1">
                <a:sym typeface="Wingdings" panose="05000000000000000000" pitchFamily="2" charset="2"/>
              </a:rPr>
              <a:t>informasi</a:t>
            </a:r>
            <a:r>
              <a:rPr lang="en-US" dirty="0">
                <a:sym typeface="Wingdings" panose="05000000000000000000" pitchFamily="2" charset="2"/>
              </a:rPr>
              <a:t>.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86976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4C68C-E42F-4132-B7C6-E0BEAD46E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City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C2219-0884-49D1-9FDF-C56DC9C3D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Smart city </a:t>
            </a:r>
            <a:r>
              <a:rPr lang="en-US" dirty="0" err="1"/>
              <a:t>berguna</a:t>
            </a:r>
            <a:r>
              <a:rPr lang="en-US" dirty="0"/>
              <a:t> untuk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limbah</a:t>
            </a:r>
            <a:r>
              <a:rPr lang="en-US" dirty="0"/>
              <a:t>, dan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.</a:t>
            </a:r>
          </a:p>
          <a:p>
            <a:r>
              <a:rPr lang="en-US" dirty="0" err="1"/>
              <a:t>Infrastruktur</a:t>
            </a:r>
            <a:r>
              <a:rPr lang="en-US" dirty="0"/>
              <a:t> TIK </a:t>
            </a:r>
            <a:r>
              <a:rPr lang="en-US" dirty="0" err="1"/>
              <a:t>diperlukan</a:t>
            </a:r>
            <a:r>
              <a:rPr lang="en-US" dirty="0"/>
              <a:t> untuk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 </a:t>
            </a:r>
            <a:r>
              <a:rPr lang="en-US" dirty="0" err="1"/>
              <a:t>cerdas</a:t>
            </a:r>
            <a:r>
              <a:rPr lang="en-US" dirty="0"/>
              <a:t>.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berguna</a:t>
            </a:r>
            <a:r>
              <a:rPr lang="en-US" dirty="0"/>
              <a:t> untuk:</a:t>
            </a:r>
          </a:p>
          <a:p>
            <a:pPr lvl="1"/>
            <a:r>
              <a:rPr lang="en-US" dirty="0" err="1"/>
              <a:t>Meningkat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jalanan</a:t>
            </a:r>
            <a:r>
              <a:rPr lang="en-US" dirty="0"/>
              <a:t>,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transportasi</a:t>
            </a:r>
            <a:r>
              <a:rPr lang="en-US" dirty="0"/>
              <a:t> dan </a:t>
            </a:r>
            <a:r>
              <a:rPr lang="en-US" dirty="0" err="1"/>
              <a:t>infrastruktur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dan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  <a:p>
            <a:pPr lvl="1"/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limbah</a:t>
            </a:r>
            <a:r>
              <a:rPr lang="en-US" dirty="0"/>
              <a:t> dan </a:t>
            </a:r>
            <a:r>
              <a:rPr lang="en-US" dirty="0" err="1"/>
              <a:t>emisi</a:t>
            </a:r>
            <a:r>
              <a:rPr lang="en-US" dirty="0"/>
              <a:t> gas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kaca</a:t>
            </a:r>
            <a:endParaRPr lang="en-US" dirty="0"/>
          </a:p>
          <a:p>
            <a:pPr lvl="1"/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publik</a:t>
            </a:r>
            <a:endParaRPr lang="en-US" dirty="0"/>
          </a:p>
          <a:p>
            <a:pPr lvl="1"/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kemacetan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 dan </a:t>
            </a:r>
            <a:r>
              <a:rPr lang="en-US" dirty="0" err="1"/>
              <a:t>mengoptimalkan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operasionalnya</a:t>
            </a:r>
            <a:endParaRPr lang="en-US" dirty="0"/>
          </a:p>
          <a:p>
            <a:pPr lvl="1"/>
            <a:r>
              <a:rPr lang="en-US" dirty="0" err="1"/>
              <a:t>Mempermudah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dan </a:t>
            </a:r>
            <a:r>
              <a:rPr lang="en-US" dirty="0" err="1"/>
              <a:t>pengumpulan</a:t>
            </a:r>
            <a:r>
              <a:rPr lang="en-US" dirty="0"/>
              <a:t> data</a:t>
            </a:r>
          </a:p>
          <a:p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ditemui</a:t>
            </a:r>
            <a:r>
              <a:rPr lang="en-US" dirty="0"/>
              <a:t> di </a:t>
            </a:r>
            <a:r>
              <a:rPr lang="en-US" dirty="0" err="1"/>
              <a:t>kota-kota</a:t>
            </a:r>
            <a:r>
              <a:rPr lang="en-US" dirty="0"/>
              <a:t> besar di dunia: </a:t>
            </a:r>
          </a:p>
          <a:p>
            <a:pPr lvl="1"/>
            <a:r>
              <a:rPr lang="en-US" dirty="0" err="1"/>
              <a:t>Penduduknya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padat</a:t>
            </a:r>
            <a:r>
              <a:rPr lang="en-US" dirty="0"/>
              <a:t> (Contoh: New York, London, Mumbai)</a:t>
            </a:r>
          </a:p>
          <a:p>
            <a:pPr lvl="1"/>
            <a:r>
              <a:rPr lang="en-US" dirty="0" err="1"/>
              <a:t>Penduduknya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cerdas</a:t>
            </a:r>
            <a:r>
              <a:rPr lang="en-US" dirty="0"/>
              <a:t> dan </a:t>
            </a:r>
            <a:r>
              <a:rPr lang="en-US" dirty="0" err="1"/>
              <a:t>terkoordinir</a:t>
            </a:r>
            <a:endParaRPr lang="en-US" dirty="0"/>
          </a:p>
          <a:p>
            <a:pPr lvl="1"/>
            <a:r>
              <a:rPr lang="en-US" dirty="0"/>
              <a:t>Banyak </a:t>
            </a:r>
            <a:r>
              <a:rPr lang="en-US" dirty="0" err="1"/>
              <a:t>polusi</a:t>
            </a:r>
            <a:r>
              <a:rPr lang="en-US" dirty="0"/>
              <a:t> </a:t>
            </a:r>
            <a:r>
              <a:rPr lang="en-US" dirty="0" err="1"/>
              <a:t>karbon</a:t>
            </a:r>
            <a:r>
              <a:rPr lang="en-US" dirty="0"/>
              <a:t> di </a:t>
            </a:r>
            <a:r>
              <a:rPr lang="en-US" dirty="0" err="1"/>
              <a:t>udara</a:t>
            </a:r>
            <a:r>
              <a:rPr lang="en-US" dirty="0"/>
              <a:t> yang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terkendali</a:t>
            </a:r>
            <a:endParaRPr lang="en-US" dirty="0"/>
          </a:p>
          <a:p>
            <a:pPr lvl="1"/>
            <a:r>
              <a:rPr lang="en-US" dirty="0" err="1"/>
              <a:t>Pergeseran</a:t>
            </a:r>
            <a:r>
              <a:rPr lang="en-US" dirty="0"/>
              <a:t> </a:t>
            </a:r>
            <a:r>
              <a:rPr lang="en-US" dirty="0" err="1"/>
              <a:t>demografi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pedesaan</a:t>
            </a:r>
            <a:r>
              <a:rPr lang="en-US" dirty="0"/>
              <a:t> ke </a:t>
            </a:r>
            <a:r>
              <a:rPr lang="en-US" dirty="0" err="1"/>
              <a:t>daerah</a:t>
            </a:r>
            <a:r>
              <a:rPr lang="en-US" dirty="0"/>
              <a:t> miskin di </a:t>
            </a:r>
            <a:r>
              <a:rPr lang="en-US" dirty="0" err="1"/>
              <a:t>perkotaan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350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0137A-AE40-4B24-835A-460DC447F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</a:t>
            </a:r>
            <a:r>
              <a:rPr lang="en-US" dirty="0" err="1"/>
              <a:t>Pembelajaran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0B464-B32C-45F5-8876-FF344DE97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Kota </a:t>
            </a:r>
            <a:r>
              <a:rPr lang="en-US" dirty="0" err="1"/>
              <a:t>Besar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b="0" i="0" dirty="0">
                <a:effectLst/>
              </a:rPr>
              <a:t>   Problems in Major Cities: New York City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https://www.youtube.com/watch?v=mBtVhNxef0s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70795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014BD1-AB67-469A-9E2F-FF194197A2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990600"/>
            <a:ext cx="97536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043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334AC-6DA4-4983-9192-6169B56C1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City di Indonesia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39926-0671-4E9D-ACAB-A0E04EC86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Bappenas</a:t>
            </a:r>
            <a:r>
              <a:rPr lang="en-US" dirty="0"/>
              <a:t>, pada </a:t>
            </a:r>
            <a:r>
              <a:rPr lang="en-US" dirty="0" err="1"/>
              <a:t>tahun</a:t>
            </a:r>
            <a:r>
              <a:rPr lang="en-US" dirty="0"/>
              <a:t> 2045, </a:t>
            </a:r>
            <a:r>
              <a:rPr lang="en-US" dirty="0" err="1"/>
              <a:t>diperkirakan</a:t>
            </a:r>
            <a:r>
              <a:rPr lang="en-US" dirty="0"/>
              <a:t> 82,37% </a:t>
            </a:r>
            <a:r>
              <a:rPr lang="en-US" dirty="0" err="1"/>
              <a:t>penduduk</a:t>
            </a:r>
            <a:r>
              <a:rPr lang="en-US" dirty="0"/>
              <a:t> Indonesia </a:t>
            </a:r>
            <a:r>
              <a:rPr lang="en-US" dirty="0" err="1"/>
              <a:t>hidup</a:t>
            </a:r>
            <a:r>
              <a:rPr lang="en-US" dirty="0"/>
              <a:t> di </a:t>
            </a:r>
            <a:r>
              <a:rPr lang="en-US" dirty="0" err="1"/>
              <a:t>kota</a:t>
            </a:r>
            <a:r>
              <a:rPr lang="en-US" dirty="0"/>
              <a:t>.</a:t>
            </a:r>
          </a:p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 yang </a:t>
            </a:r>
            <a:r>
              <a:rPr lang="en-US" dirty="0" err="1"/>
              <a:t>saat</a:t>
            </a:r>
            <a:r>
              <a:rPr lang="en-US" dirty="0"/>
              <a:t> ini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mengaplikasikan</a:t>
            </a:r>
            <a:r>
              <a:rPr lang="en-US" dirty="0"/>
              <a:t> program smart city di </a:t>
            </a:r>
            <a:r>
              <a:rPr lang="en-US" dirty="0" err="1"/>
              <a:t>antaranya</a:t>
            </a:r>
            <a:r>
              <a:rPr lang="en-US" dirty="0"/>
              <a:t> Jakarta, Bandung, Makassar, Surabaya, Semarang, Yogyakarta, Denpasar.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00226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2B25C23-6B79-44BF-9FFA-651E3BFD2F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775" y="233321"/>
            <a:ext cx="10392450" cy="6391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676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F8AC983-664E-4BA3-90CD-BEF16915CC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0"/>
            <a:ext cx="10871446" cy="6858000"/>
          </a:xfrm>
        </p:spPr>
      </p:pic>
    </p:spTree>
    <p:extLst>
      <p:ext uri="{BB962C8B-B14F-4D97-AF65-F5344CB8AC3E}">
        <p14:creationId xmlns:p14="http://schemas.microsoft.com/office/powerpoint/2010/main" val="720185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341DF-7243-4405-AB9E-55532874B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</a:t>
            </a:r>
            <a:r>
              <a:rPr lang="en-US" dirty="0" err="1"/>
              <a:t>Pembelajaran</a:t>
            </a:r>
            <a:r>
              <a:rPr lang="en-US" dirty="0"/>
              <a:t>: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5A0A5-3957-4AEF-BBCD-5F0172E85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effectLst/>
                <a:latin typeface="Roboto" panose="02000000000000000000" pitchFamily="2" charset="0"/>
              </a:rPr>
              <a:t>How we design and build a smart city and nation | Cheong Koon </a:t>
            </a:r>
            <a:r>
              <a:rPr lang="en-US" b="0" i="0" dirty="0" err="1">
                <a:effectLst/>
                <a:latin typeface="Roboto" panose="02000000000000000000" pitchFamily="2" charset="0"/>
              </a:rPr>
              <a:t>Hean</a:t>
            </a:r>
            <a:r>
              <a:rPr lang="en-US" b="0" i="0" dirty="0">
                <a:effectLst/>
                <a:latin typeface="Roboto" panose="02000000000000000000" pitchFamily="2" charset="0"/>
              </a:rPr>
              <a:t> | </a:t>
            </a:r>
            <a:r>
              <a:rPr lang="en-US" b="0" i="0" dirty="0" err="1">
                <a:effectLst/>
                <a:latin typeface="Roboto" panose="02000000000000000000" pitchFamily="2" charset="0"/>
              </a:rPr>
              <a:t>TEDxSingapore</a:t>
            </a:r>
            <a:r>
              <a:rPr lang="en-US" b="0" i="0" dirty="0">
                <a:effectLst/>
                <a:latin typeface="Roboto" panose="02000000000000000000" pitchFamily="2" charset="0"/>
              </a:rPr>
              <a:t> :</a:t>
            </a:r>
          </a:p>
          <a:p>
            <a:pPr marL="0" indent="0">
              <a:buNone/>
            </a:pPr>
            <a:r>
              <a:rPr lang="en-ID" dirty="0"/>
              <a:t>   https://www.youtube.com/watch?v=m45SshJqOP4</a:t>
            </a:r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88213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399</Words>
  <Application>Microsoft Office PowerPoint</Application>
  <PresentationFormat>Widescreen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Roboto</vt:lpstr>
      <vt:lpstr>Office Theme</vt:lpstr>
      <vt:lpstr>PowerPoint Presentation</vt:lpstr>
      <vt:lpstr>Istilah “Smart”</vt:lpstr>
      <vt:lpstr>Smart City</vt:lpstr>
      <vt:lpstr>Video Pembelajaran</vt:lpstr>
      <vt:lpstr>PowerPoint Presentation</vt:lpstr>
      <vt:lpstr>Smart City di Indonesia</vt:lpstr>
      <vt:lpstr>PowerPoint Presentation</vt:lpstr>
      <vt:lpstr>PowerPoint Presentation</vt:lpstr>
      <vt:lpstr>Video Pembelajaran:</vt:lpstr>
      <vt:lpstr>Tugas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Iwan Pahendra</dc:creator>
  <cp:lastModifiedBy>iwan pahendra</cp:lastModifiedBy>
  <cp:revision>60</cp:revision>
  <dcterms:created xsi:type="dcterms:W3CDTF">2021-06-26T09:24:50Z</dcterms:created>
  <dcterms:modified xsi:type="dcterms:W3CDTF">2021-06-30T03:32:43Z</dcterms:modified>
</cp:coreProperties>
</file>