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4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7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66B3-EE20-0A46-8E1A-BE1105A0A086}" type="datetimeFigureOut">
              <a:rPr lang="en-US" smtClean="0"/>
              <a:t>4/5/21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12F7EF65-B405-DE49-A381-0695D2EAB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911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66B3-EE20-0A46-8E1A-BE1105A0A086}" type="datetimeFigureOut">
              <a:rPr lang="en-US" smtClean="0"/>
              <a:t>4/5/21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7EF65-B405-DE49-A381-0695D2EAB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169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66B3-EE20-0A46-8E1A-BE1105A0A086}" type="datetimeFigureOut">
              <a:rPr lang="en-US" smtClean="0"/>
              <a:t>4/5/21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7EF65-B405-DE49-A381-0695D2EAB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473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66B3-EE20-0A46-8E1A-BE1105A0A086}" type="datetimeFigureOut">
              <a:rPr lang="en-US" smtClean="0"/>
              <a:t>4/5/21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7EF65-B405-DE49-A381-0695D2EAB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393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EF4D66B3-EE20-0A46-8E1A-BE1105A0A086}" type="datetimeFigureOut">
              <a:rPr lang="en-US" smtClean="0"/>
              <a:t>4/5/21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12F7EF65-B405-DE49-A381-0695D2EAB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788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66B3-EE20-0A46-8E1A-BE1105A0A086}" type="datetimeFigureOut">
              <a:rPr lang="en-US" smtClean="0"/>
              <a:t>4/5/21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7EF65-B405-DE49-A381-0695D2EAB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180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66B3-EE20-0A46-8E1A-BE1105A0A086}" type="datetimeFigureOut">
              <a:rPr lang="en-US" smtClean="0"/>
              <a:t>4/5/21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7EF65-B405-DE49-A381-0695D2EAB9B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887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66B3-EE20-0A46-8E1A-BE1105A0A086}" type="datetimeFigureOut">
              <a:rPr lang="en-US" smtClean="0"/>
              <a:t>4/5/21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7EF65-B405-DE49-A381-0695D2EAB9B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62986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66B3-EE20-0A46-8E1A-BE1105A0A086}" type="datetimeFigureOut">
              <a:rPr lang="en-US" smtClean="0"/>
              <a:t>4/5/21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7EF65-B405-DE49-A381-0695D2EAB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486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66B3-EE20-0A46-8E1A-BE1105A0A086}" type="datetimeFigureOut">
              <a:rPr lang="en-US" smtClean="0"/>
              <a:t>4/5/21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7EF65-B405-DE49-A381-0695D2EAB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478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66B3-EE20-0A46-8E1A-BE1105A0A086}" type="datetimeFigureOut">
              <a:rPr lang="en-US" smtClean="0"/>
              <a:t>4/5/21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7EF65-B405-DE49-A381-0695D2EAB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935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EF4D66B3-EE20-0A46-8E1A-BE1105A0A086}" type="datetimeFigureOut">
              <a:rPr lang="en-US" smtClean="0"/>
              <a:t>4/5/21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12F7EF65-B405-DE49-A381-0695D2EAB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691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06CFC-4212-534D-812E-51DA738D30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6600" dirty="0" err="1"/>
              <a:t>Faktor-fAKTOR</a:t>
            </a:r>
            <a:r>
              <a:rPr lang="en-US" sz="6600" dirty="0"/>
              <a:t> BERPENGARUH PADA </a:t>
            </a:r>
            <a:r>
              <a:rPr lang="en-US" sz="6600" dirty="0" err="1"/>
              <a:t>kOMPLEKSITAS</a:t>
            </a:r>
            <a:r>
              <a:rPr lang="en-US" sz="6600" dirty="0"/>
              <a:t> MANUSIA DAN MOTIVASINYA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99DCE4-CD1F-BD4C-B88D-2BAD7AFDA9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1560" y="4570331"/>
            <a:ext cx="7989931" cy="1710892"/>
          </a:xfrm>
        </p:spPr>
        <p:txBody>
          <a:bodyPr>
            <a:noAutofit/>
          </a:bodyPr>
          <a:lstStyle/>
          <a:p>
            <a:r>
              <a:rPr lang="en-US" sz="2400" dirty="0" err="1"/>
              <a:t>Kelompok</a:t>
            </a:r>
            <a:r>
              <a:rPr lang="en-US" sz="2400" dirty="0"/>
              <a:t> 1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/>
              <a:t>Aditiya</a:t>
            </a:r>
            <a:r>
              <a:rPr lang="en-US" sz="2400" dirty="0"/>
              <a:t> </a:t>
            </a:r>
            <a:r>
              <a:rPr lang="en-US" sz="2400" dirty="0" err="1"/>
              <a:t>Gustiandana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Muhammad </a:t>
            </a:r>
            <a:r>
              <a:rPr lang="en-US" sz="2400" dirty="0" err="1"/>
              <a:t>Rafli</a:t>
            </a:r>
            <a:r>
              <a:rPr lang="en-US" sz="2400" dirty="0"/>
              <a:t> </a:t>
            </a:r>
            <a:r>
              <a:rPr lang="en-US" sz="2400" dirty="0" err="1"/>
              <a:t>Fauzan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 </a:t>
            </a:r>
            <a:r>
              <a:rPr lang="en-US" sz="2400" dirty="0" err="1"/>
              <a:t>Zahrah</a:t>
            </a:r>
            <a:r>
              <a:rPr lang="en-US" sz="2400" dirty="0"/>
              <a:t> </a:t>
            </a:r>
            <a:r>
              <a:rPr lang="en-US" sz="2400" dirty="0" err="1"/>
              <a:t>Fajriya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106306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1CE2B30-8807-E948-9EF2-7588F916D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7274" y="188881"/>
            <a:ext cx="10001252" cy="993838"/>
          </a:xfrm>
        </p:spPr>
        <p:txBody>
          <a:bodyPr>
            <a:normAutofit fontScale="90000"/>
          </a:bodyPr>
          <a:lstStyle/>
          <a:p>
            <a:pPr algn="ctr"/>
            <a:r>
              <a:rPr lang="en-ID" sz="4400" dirty="0" err="1"/>
              <a:t>Hakikat</a:t>
            </a:r>
            <a:r>
              <a:rPr lang="en-ID" sz="4400" dirty="0"/>
              <a:t> </a:t>
            </a:r>
            <a:r>
              <a:rPr lang="en-ID" sz="4400" dirty="0" err="1"/>
              <a:t>atau</a:t>
            </a:r>
            <a:r>
              <a:rPr lang="en-ID" sz="4400" dirty="0"/>
              <a:t> </a:t>
            </a:r>
            <a:r>
              <a:rPr lang="en-ID" sz="4400" dirty="0" err="1"/>
              <a:t>intisari</a:t>
            </a:r>
            <a:r>
              <a:rPr lang="en-ID" sz="4400" dirty="0"/>
              <a:t> </a:t>
            </a:r>
            <a:r>
              <a:rPr lang="en-ID" sz="4400" dirty="0" err="1"/>
              <a:t>dari</a:t>
            </a:r>
            <a:r>
              <a:rPr lang="en-ID" sz="4400" dirty="0"/>
              <a:t> </a:t>
            </a:r>
            <a:r>
              <a:rPr lang="en-ID" sz="4400" dirty="0" err="1"/>
              <a:t>motivasi</a:t>
            </a:r>
            <a:r>
              <a:rPr lang="en-ID" sz="4400" dirty="0"/>
              <a:t> </a:t>
            </a:r>
            <a:r>
              <a:rPr lang="en-ID" sz="4400" dirty="0" err="1"/>
              <a:t>terdiri</a:t>
            </a:r>
            <a:r>
              <a:rPr lang="en-ID" sz="4400" dirty="0"/>
              <a:t> </a:t>
            </a:r>
            <a:r>
              <a:rPr lang="en-ID" sz="4400" dirty="0" err="1"/>
              <a:t>dari</a:t>
            </a:r>
            <a:r>
              <a:rPr lang="en-ID" sz="4400" dirty="0"/>
              <a:t> </a:t>
            </a:r>
            <a:r>
              <a:rPr lang="en-ID" sz="4400" dirty="0" err="1"/>
              <a:t>berbagai</a:t>
            </a:r>
            <a:r>
              <a:rPr lang="en-ID" sz="4400" dirty="0"/>
              <a:t> </a:t>
            </a:r>
            <a:r>
              <a:rPr lang="en-ID" sz="4400" dirty="0" err="1"/>
              <a:t>macam</a:t>
            </a:r>
            <a:r>
              <a:rPr lang="en-ID" sz="4400" dirty="0"/>
              <a:t> </a:t>
            </a:r>
            <a:r>
              <a:rPr lang="en-ID" sz="4400" dirty="0" err="1"/>
              <a:t>hal</a:t>
            </a:r>
            <a:r>
              <a:rPr lang="en-ID" sz="4400" dirty="0"/>
              <a:t>, </a:t>
            </a:r>
            <a:r>
              <a:rPr lang="en-ID" sz="4400" dirty="0" err="1"/>
              <a:t>yaitu</a:t>
            </a:r>
            <a:r>
              <a:rPr lang="en-ID" sz="4400" dirty="0"/>
              <a:t> </a:t>
            </a:r>
            <a:r>
              <a:rPr lang="en-ID" sz="4400" dirty="0" err="1"/>
              <a:t>sebagai</a:t>
            </a:r>
            <a:r>
              <a:rPr lang="en-ID" sz="4400" dirty="0"/>
              <a:t> </a:t>
            </a:r>
            <a:r>
              <a:rPr lang="en-ID" sz="4400" dirty="0" err="1"/>
              <a:t>berikut</a:t>
            </a:r>
            <a:r>
              <a:rPr lang="en-ID" sz="4400" dirty="0"/>
              <a:t> </a:t>
            </a:r>
            <a:r>
              <a:rPr lang="en-ID" dirty="0"/>
              <a:t>: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CBBEA0-6C5A-8D42-BE1E-2BBA6BCFE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013" y="1293876"/>
            <a:ext cx="12091987" cy="5121212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92500" lnSpcReduction="20000"/>
          </a:bodyPr>
          <a:lstStyle/>
          <a:p>
            <a:r>
              <a:rPr lang="en-ID" b="1" dirty="0"/>
              <a:t>5. </a:t>
            </a:r>
            <a:r>
              <a:rPr lang="en-ID" b="1" dirty="0" err="1"/>
              <a:t>Peningkatan</a:t>
            </a:r>
            <a:r>
              <a:rPr lang="en-ID" b="1" dirty="0"/>
              <a:t> </a:t>
            </a:r>
            <a:r>
              <a:rPr lang="en-ID" b="1" dirty="0" err="1"/>
              <a:t>Diri</a:t>
            </a:r>
            <a:endParaRPr lang="en-ID" dirty="0"/>
          </a:p>
          <a:p>
            <a:pPr marL="0" indent="0">
              <a:buNone/>
            </a:pPr>
            <a:r>
              <a:rPr lang="en-ID" dirty="0" err="1"/>
              <a:t>Hakikat</a:t>
            </a:r>
            <a:r>
              <a:rPr lang="en-ID" dirty="0"/>
              <a:t> </a:t>
            </a:r>
            <a:r>
              <a:rPr lang="en-ID" dirty="0" err="1"/>
              <a:t>motivasi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psikologi</a:t>
            </a:r>
            <a:r>
              <a:rPr lang="en-ID" dirty="0"/>
              <a:t> </a:t>
            </a:r>
            <a:r>
              <a:rPr lang="en-ID" dirty="0" err="1"/>
              <a:t>ialah</a:t>
            </a:r>
            <a:r>
              <a:rPr lang="en-ID" dirty="0"/>
              <a:t> </a:t>
            </a:r>
            <a:r>
              <a:rPr lang="en-ID" dirty="0" err="1"/>
              <a:t>keinginan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meningkatkan</a:t>
            </a:r>
            <a:r>
              <a:rPr lang="en-ID" dirty="0"/>
              <a:t> </a:t>
            </a:r>
            <a:r>
              <a:rPr lang="en-ID" dirty="0" err="1"/>
              <a:t>diri</a:t>
            </a:r>
            <a:r>
              <a:rPr lang="en-ID" dirty="0"/>
              <a:t> </a:t>
            </a:r>
            <a:r>
              <a:rPr lang="en-ID" dirty="0" err="1"/>
              <a:t>sendiri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sosok</a:t>
            </a:r>
            <a:r>
              <a:rPr lang="en-ID" dirty="0"/>
              <a:t> yang </a:t>
            </a:r>
            <a:r>
              <a:rPr lang="en-ID" dirty="0" err="1"/>
              <a:t>jauh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porsitif</a:t>
            </a:r>
            <a:r>
              <a:rPr lang="en-ID" dirty="0"/>
              <a:t>, </a:t>
            </a:r>
            <a:r>
              <a:rPr lang="en-ID" dirty="0" err="1"/>
              <a:t>hal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salah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dasar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motivasi</a:t>
            </a:r>
            <a:r>
              <a:rPr lang="en-ID" dirty="0"/>
              <a:t> yang </a:t>
            </a:r>
            <a:r>
              <a:rPr lang="en-ID" dirty="0" err="1"/>
              <a:t>terdalam</a:t>
            </a:r>
            <a:r>
              <a:rPr lang="en-ID" dirty="0"/>
              <a:t> dan </a:t>
            </a:r>
            <a:r>
              <a:rPr lang="en-ID" dirty="0" err="1"/>
              <a:t>berasal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dirinya</a:t>
            </a:r>
            <a:r>
              <a:rPr lang="en-ID" dirty="0"/>
              <a:t> </a:t>
            </a:r>
            <a:r>
              <a:rPr lang="en-ID" dirty="0" err="1"/>
              <a:t>sendiri</a:t>
            </a:r>
            <a:r>
              <a:rPr lang="en-ID" dirty="0"/>
              <a:t>, </a:t>
            </a:r>
            <a:r>
              <a:rPr lang="en-ID" dirty="0" err="1"/>
              <a:t>keinginan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meningkatkan</a:t>
            </a:r>
            <a:r>
              <a:rPr lang="en-ID" dirty="0"/>
              <a:t> </a:t>
            </a:r>
            <a:r>
              <a:rPr lang="en-ID" dirty="0" err="1"/>
              <a:t>diri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menjadikan</a:t>
            </a:r>
            <a:r>
              <a:rPr lang="en-ID" dirty="0"/>
              <a:t> orang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sosok</a:t>
            </a:r>
            <a:r>
              <a:rPr lang="en-ID" dirty="0"/>
              <a:t> yang </a:t>
            </a:r>
            <a:r>
              <a:rPr lang="en-ID" dirty="0" err="1"/>
              <a:t>selalu</a:t>
            </a:r>
            <a:r>
              <a:rPr lang="en-ID" dirty="0"/>
              <a:t> </a:t>
            </a:r>
            <a:r>
              <a:rPr lang="en-ID" dirty="0" err="1"/>
              <a:t>bersemangat</a:t>
            </a:r>
            <a:r>
              <a:rPr lang="en-ID" dirty="0"/>
              <a:t> dan </a:t>
            </a:r>
            <a:r>
              <a:rPr lang="en-ID" dirty="0" err="1"/>
              <a:t>selalu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instropeksi</a:t>
            </a:r>
            <a:r>
              <a:rPr lang="en-ID" dirty="0"/>
              <a:t> </a:t>
            </a:r>
            <a:r>
              <a:rPr lang="en-ID" dirty="0" err="1"/>
              <a:t>diri</a:t>
            </a:r>
            <a:r>
              <a:rPr lang="en-ID" dirty="0"/>
              <a:t>.</a:t>
            </a:r>
          </a:p>
          <a:p>
            <a:pPr marL="0" indent="0">
              <a:buNone/>
            </a:pPr>
            <a:r>
              <a:rPr lang="en-ID" dirty="0" err="1"/>
              <a:t>Instropeksi</a:t>
            </a:r>
            <a:r>
              <a:rPr lang="en-ID" dirty="0"/>
              <a:t> </a:t>
            </a:r>
            <a:r>
              <a:rPr lang="en-ID" dirty="0" err="1"/>
              <a:t>diri</a:t>
            </a:r>
            <a:r>
              <a:rPr lang="en-ID" dirty="0"/>
              <a:t> yang </a:t>
            </a:r>
            <a:r>
              <a:rPr lang="en-ID" dirty="0" err="1"/>
              <a:t>dilakukan</a:t>
            </a:r>
            <a:r>
              <a:rPr lang="en-ID" dirty="0"/>
              <a:t> </a:t>
            </a:r>
            <a:r>
              <a:rPr lang="en-ID" dirty="0" err="1"/>
              <a:t>bukan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mencari</a:t>
            </a:r>
            <a:r>
              <a:rPr lang="en-ID" dirty="0"/>
              <a:t> </a:t>
            </a:r>
            <a:r>
              <a:rPr lang="en-ID" dirty="0" err="1"/>
              <a:t>kekurangan</a:t>
            </a:r>
            <a:r>
              <a:rPr lang="en-ID" dirty="0"/>
              <a:t> </a:t>
            </a:r>
            <a:r>
              <a:rPr lang="en-ID" dirty="0" err="1"/>
              <a:t>namun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menemukan</a:t>
            </a:r>
            <a:r>
              <a:rPr lang="en-ID" dirty="0"/>
              <a:t> </a:t>
            </a:r>
            <a:r>
              <a:rPr lang="en-ID" dirty="0" err="1"/>
              <a:t>apa</a:t>
            </a:r>
            <a:r>
              <a:rPr lang="en-ID" dirty="0"/>
              <a:t> yang </a:t>
            </a:r>
            <a:r>
              <a:rPr lang="en-ID" dirty="0" err="1"/>
              <a:t>belum</a:t>
            </a:r>
            <a:r>
              <a:rPr lang="en-ID" dirty="0"/>
              <a:t> </a:t>
            </a:r>
            <a:r>
              <a:rPr lang="en-ID" dirty="0" err="1"/>
              <a:t>maksimal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usahanya</a:t>
            </a:r>
            <a:r>
              <a:rPr lang="en-ID" dirty="0"/>
              <a:t>, </a:t>
            </a:r>
            <a:r>
              <a:rPr lang="en-ID" dirty="0" err="1"/>
              <a:t>ia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berfokus</a:t>
            </a:r>
            <a:r>
              <a:rPr lang="en-ID" dirty="0"/>
              <a:t> pada </a:t>
            </a:r>
            <a:r>
              <a:rPr lang="en-ID" dirty="0" err="1"/>
              <a:t>kekurangan</a:t>
            </a:r>
            <a:r>
              <a:rPr lang="en-ID" dirty="0"/>
              <a:t>, </a:t>
            </a:r>
            <a:r>
              <a:rPr lang="en-ID" dirty="0" err="1"/>
              <a:t>namun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berfokus</a:t>
            </a:r>
            <a:r>
              <a:rPr lang="en-ID" dirty="0"/>
              <a:t> pada </a:t>
            </a:r>
            <a:r>
              <a:rPr lang="en-ID" dirty="0" err="1"/>
              <a:t>apa</a:t>
            </a:r>
            <a:r>
              <a:rPr lang="en-ID" dirty="0"/>
              <a:t> </a:t>
            </a:r>
            <a:r>
              <a:rPr lang="en-ID" dirty="0" err="1"/>
              <a:t>hal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yang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. </a:t>
            </a:r>
            <a:r>
              <a:rPr lang="en-ID" dirty="0" err="1"/>
              <a:t>Ia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sebaik</a:t>
            </a:r>
            <a:r>
              <a:rPr lang="en-ID" dirty="0"/>
              <a:t> </a:t>
            </a:r>
            <a:r>
              <a:rPr lang="en-ID" dirty="0" err="1"/>
              <a:t>mungkin</a:t>
            </a:r>
            <a:r>
              <a:rPr lang="en-ID" dirty="0"/>
              <a:t> </a:t>
            </a:r>
            <a:r>
              <a:rPr lang="en-ID" dirty="0" err="1"/>
              <a:t>belajar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pengalaman</a:t>
            </a:r>
            <a:r>
              <a:rPr lang="en-ID" dirty="0"/>
              <a:t> dan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mau</a:t>
            </a:r>
            <a:r>
              <a:rPr lang="en-ID" dirty="0"/>
              <a:t> </a:t>
            </a:r>
            <a:r>
              <a:rPr lang="en-ID" dirty="0" err="1"/>
              <a:t>mengulang</a:t>
            </a:r>
            <a:r>
              <a:rPr lang="en-ID" dirty="0"/>
              <a:t> </a:t>
            </a:r>
            <a:r>
              <a:rPr lang="en-ID" dirty="0" err="1"/>
              <a:t>kesalahan</a:t>
            </a:r>
            <a:r>
              <a:rPr lang="en-ID" dirty="0"/>
              <a:t> yang </a:t>
            </a:r>
            <a:r>
              <a:rPr lang="en-ID" dirty="0" err="1"/>
              <a:t>sama</a:t>
            </a:r>
            <a:r>
              <a:rPr lang="en-ID" dirty="0"/>
              <a:t>.</a:t>
            </a:r>
          </a:p>
          <a:p>
            <a:r>
              <a:rPr lang="en-ID" b="1" dirty="0"/>
              <a:t>6. </a:t>
            </a:r>
            <a:r>
              <a:rPr lang="en-ID" b="1" dirty="0" err="1"/>
              <a:t>Takut</a:t>
            </a:r>
            <a:endParaRPr lang="en-ID" dirty="0"/>
          </a:p>
          <a:p>
            <a:pPr marL="0" indent="0">
              <a:buNone/>
            </a:pPr>
            <a:r>
              <a:rPr lang="en-ID" dirty="0"/>
              <a:t>Rasa </a:t>
            </a:r>
            <a:r>
              <a:rPr lang="en-ID" dirty="0" err="1"/>
              <a:t>takut</a:t>
            </a:r>
            <a:r>
              <a:rPr lang="en-ID" dirty="0"/>
              <a:t> juga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motivasi</a:t>
            </a:r>
            <a:r>
              <a:rPr lang="en-ID" dirty="0"/>
              <a:t> </a:t>
            </a:r>
            <a:r>
              <a:rPr lang="en-ID" dirty="0" err="1"/>
              <a:t>bagi</a:t>
            </a:r>
            <a:r>
              <a:rPr lang="en-ID" dirty="0"/>
              <a:t> </a:t>
            </a:r>
            <a:r>
              <a:rPr lang="en-ID" dirty="0" err="1"/>
              <a:t>seseorang</a:t>
            </a:r>
            <a:r>
              <a:rPr lang="en-ID" dirty="0"/>
              <a:t>, </a:t>
            </a:r>
            <a:r>
              <a:rPr lang="en-ID" dirty="0" err="1"/>
              <a:t>misalnya</a:t>
            </a:r>
            <a:r>
              <a:rPr lang="en-ID" dirty="0"/>
              <a:t> </a:t>
            </a:r>
            <a:r>
              <a:rPr lang="en-ID" dirty="0" err="1"/>
              <a:t>ialah</a:t>
            </a:r>
            <a:r>
              <a:rPr lang="en-ID" dirty="0"/>
              <a:t> rasa </a:t>
            </a:r>
            <a:r>
              <a:rPr lang="en-ID" dirty="0" err="1"/>
              <a:t>takut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sakit</a:t>
            </a:r>
            <a:r>
              <a:rPr lang="en-ID" dirty="0"/>
              <a:t>, </a:t>
            </a:r>
            <a:r>
              <a:rPr lang="en-ID" dirty="0" err="1"/>
              <a:t>maka</a:t>
            </a:r>
            <a:r>
              <a:rPr lang="en-ID" dirty="0"/>
              <a:t> </a:t>
            </a:r>
            <a:r>
              <a:rPr lang="en-ID" dirty="0" err="1"/>
              <a:t>hal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motivasi</a:t>
            </a:r>
            <a:r>
              <a:rPr lang="en-ID" dirty="0"/>
              <a:t> </a:t>
            </a:r>
            <a:r>
              <a:rPr lang="en-ID" dirty="0" err="1"/>
              <a:t>baginya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menjaga</a:t>
            </a:r>
            <a:r>
              <a:rPr lang="en-ID" dirty="0"/>
              <a:t> </a:t>
            </a:r>
            <a:r>
              <a:rPr lang="en-ID" dirty="0" err="1"/>
              <a:t>kesehatan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menerapkan</a:t>
            </a:r>
            <a:r>
              <a:rPr lang="en-ID" dirty="0"/>
              <a:t> </a:t>
            </a:r>
            <a:r>
              <a:rPr lang="en-ID" dirty="0" err="1"/>
              <a:t>pola</a:t>
            </a:r>
            <a:r>
              <a:rPr lang="en-ID" dirty="0"/>
              <a:t> </a:t>
            </a:r>
            <a:r>
              <a:rPr lang="en-ID" dirty="0" err="1"/>
              <a:t>makan</a:t>
            </a:r>
            <a:r>
              <a:rPr lang="en-ID" dirty="0"/>
              <a:t> yang </a:t>
            </a:r>
            <a:r>
              <a:rPr lang="en-ID" dirty="0" err="1"/>
              <a:t>sehat</a:t>
            </a:r>
            <a:r>
              <a:rPr lang="en-ID" dirty="0"/>
              <a:t> dan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olahraga</a:t>
            </a:r>
            <a:r>
              <a:rPr lang="en-ID" dirty="0"/>
              <a:t> </a:t>
            </a:r>
            <a:r>
              <a:rPr lang="en-ID" dirty="0" err="1"/>
              <a:t>rutin</a:t>
            </a:r>
            <a:r>
              <a:rPr lang="en-ID" dirty="0"/>
              <a:t>. </a:t>
            </a:r>
            <a:r>
              <a:rPr lang="en-ID" dirty="0" err="1"/>
              <a:t>Kesehariannya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jauh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positif</a:t>
            </a:r>
            <a:r>
              <a:rPr lang="en-ID" dirty="0"/>
              <a:t> dan </a:t>
            </a:r>
            <a:r>
              <a:rPr lang="en-ID" dirty="0" err="1"/>
              <a:t>menjadikan</a:t>
            </a:r>
            <a:r>
              <a:rPr lang="en-ID" dirty="0"/>
              <a:t> </a:t>
            </a:r>
            <a:r>
              <a:rPr lang="en-ID" dirty="0" err="1"/>
              <a:t>seseorang</a:t>
            </a:r>
            <a:r>
              <a:rPr lang="en-ID" dirty="0"/>
              <a:t> yang </a:t>
            </a:r>
            <a:r>
              <a:rPr lang="en-ID" dirty="0" err="1"/>
              <a:t>mampu</a:t>
            </a:r>
            <a:r>
              <a:rPr lang="en-ID" dirty="0"/>
              <a:t> </a:t>
            </a:r>
            <a:r>
              <a:rPr lang="en-ID" dirty="0" err="1"/>
              <a:t>diandalkan</a:t>
            </a:r>
            <a:r>
              <a:rPr lang="en-ID" dirty="0"/>
              <a:t> oleh </a:t>
            </a:r>
            <a:r>
              <a:rPr lang="en-ID" dirty="0" err="1"/>
              <a:t>dirinya</a:t>
            </a:r>
            <a:r>
              <a:rPr lang="en-ID" dirty="0"/>
              <a:t> </a:t>
            </a:r>
            <a:r>
              <a:rPr lang="en-ID" dirty="0" err="1"/>
              <a:t>sendiri</a:t>
            </a:r>
            <a:r>
              <a:rPr lang="en-ID" dirty="0"/>
              <a:t> dan orang lain.</a:t>
            </a:r>
          </a:p>
          <a:p>
            <a:r>
              <a:rPr lang="en-ID" b="1" dirty="0"/>
              <a:t>7. </a:t>
            </a:r>
            <a:r>
              <a:rPr lang="en-ID" b="1" dirty="0" err="1"/>
              <a:t>Investasi</a:t>
            </a:r>
            <a:endParaRPr lang="en-ID" dirty="0"/>
          </a:p>
          <a:p>
            <a:pPr marL="0" indent="0">
              <a:buNone/>
            </a:pPr>
            <a:r>
              <a:rPr lang="en-ID" dirty="0"/>
              <a:t>Masa </a:t>
            </a:r>
            <a:r>
              <a:rPr lang="en-ID" dirty="0" err="1"/>
              <a:t>depan</a:t>
            </a:r>
            <a:r>
              <a:rPr lang="en-ID" dirty="0"/>
              <a:t> </a:t>
            </a:r>
            <a:r>
              <a:rPr lang="en-ID" dirty="0" err="1"/>
              <a:t>ialah</a:t>
            </a:r>
            <a:r>
              <a:rPr lang="en-ID" dirty="0"/>
              <a:t> </a:t>
            </a:r>
            <a:r>
              <a:rPr lang="en-ID" dirty="0" err="1"/>
              <a:t>sesuatu</a:t>
            </a:r>
            <a:r>
              <a:rPr lang="en-ID" dirty="0"/>
              <a:t> yang </a:t>
            </a:r>
            <a:r>
              <a:rPr lang="en-ID" dirty="0" err="1"/>
              <a:t>penuh</a:t>
            </a:r>
            <a:r>
              <a:rPr lang="en-ID" dirty="0"/>
              <a:t> </a:t>
            </a:r>
            <a:r>
              <a:rPr lang="en-ID" dirty="0" err="1"/>
              <a:t>misteri</a:t>
            </a:r>
            <a:r>
              <a:rPr lang="en-ID" dirty="0"/>
              <a:t>, </a:t>
            </a:r>
            <a:r>
              <a:rPr lang="en-ID" dirty="0" err="1"/>
              <a:t>terkadang</a:t>
            </a:r>
            <a:r>
              <a:rPr lang="en-ID" dirty="0"/>
              <a:t> </a:t>
            </a:r>
            <a:r>
              <a:rPr lang="en-ID" dirty="0" err="1"/>
              <a:t>jika</a:t>
            </a:r>
            <a:r>
              <a:rPr lang="en-ID" dirty="0"/>
              <a:t> </a:t>
            </a:r>
            <a:r>
              <a:rPr lang="en-ID" dirty="0" err="1"/>
              <a:t>hari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kita</a:t>
            </a:r>
            <a:r>
              <a:rPr lang="en-ID" dirty="0"/>
              <a:t> </a:t>
            </a:r>
            <a:r>
              <a:rPr lang="en-ID" dirty="0" err="1"/>
              <a:t>berada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kondisi</a:t>
            </a:r>
            <a:r>
              <a:rPr lang="en-ID" dirty="0"/>
              <a:t> yang </a:t>
            </a:r>
            <a:r>
              <a:rPr lang="en-ID" dirty="0" err="1"/>
              <a:t>cukup</a:t>
            </a:r>
            <a:r>
              <a:rPr lang="en-ID" dirty="0"/>
              <a:t> dan </a:t>
            </a:r>
            <a:r>
              <a:rPr lang="en-ID" dirty="0" err="1"/>
              <a:t>penuh</a:t>
            </a:r>
            <a:r>
              <a:rPr lang="en-ID" dirty="0"/>
              <a:t> </a:t>
            </a:r>
            <a:r>
              <a:rPr lang="en-ID" dirty="0" err="1"/>
              <a:t>kenyamanan</a:t>
            </a:r>
            <a:r>
              <a:rPr lang="en-ID" dirty="0"/>
              <a:t>, </a:t>
            </a:r>
            <a:r>
              <a:rPr lang="en-ID" dirty="0" err="1"/>
              <a:t>belum</a:t>
            </a:r>
            <a:r>
              <a:rPr lang="en-ID" dirty="0"/>
              <a:t> </a:t>
            </a:r>
            <a:r>
              <a:rPr lang="en-ID" dirty="0" err="1"/>
              <a:t>tentu</a:t>
            </a:r>
            <a:r>
              <a:rPr lang="en-ID" dirty="0"/>
              <a:t> </a:t>
            </a:r>
            <a:r>
              <a:rPr lang="en-ID" dirty="0" err="1"/>
              <a:t>esok</a:t>
            </a:r>
            <a:r>
              <a:rPr lang="en-ID" dirty="0"/>
              <a:t> </a:t>
            </a:r>
            <a:r>
              <a:rPr lang="en-ID" dirty="0" err="1"/>
              <a:t>hari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mengalami</a:t>
            </a:r>
            <a:r>
              <a:rPr lang="en-ID" dirty="0"/>
              <a:t> </a:t>
            </a:r>
            <a:r>
              <a:rPr lang="en-ID" dirty="0" err="1"/>
              <a:t>hal</a:t>
            </a:r>
            <a:r>
              <a:rPr lang="en-ID" dirty="0"/>
              <a:t> yang </a:t>
            </a:r>
            <a:r>
              <a:rPr lang="en-ID" dirty="0" err="1"/>
              <a:t>sama</a:t>
            </a:r>
            <a:r>
              <a:rPr lang="en-ID" dirty="0"/>
              <a:t>. Hal </a:t>
            </a:r>
            <a:r>
              <a:rPr lang="en-ID" dirty="0" err="1"/>
              <a:t>itulah</a:t>
            </a:r>
            <a:r>
              <a:rPr lang="en-ID" dirty="0"/>
              <a:t> yang </a:t>
            </a:r>
            <a:r>
              <a:rPr lang="en-ID" dirty="0" err="1"/>
              <a:t>menjadi</a:t>
            </a:r>
            <a:r>
              <a:rPr lang="en-ID" dirty="0"/>
              <a:t> salah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hakikat</a:t>
            </a:r>
            <a:r>
              <a:rPr lang="en-ID" dirty="0"/>
              <a:t> </a:t>
            </a:r>
            <a:r>
              <a:rPr lang="en-ID" dirty="0" err="1"/>
              <a:t>motivasi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psikologi</a:t>
            </a:r>
            <a:r>
              <a:rPr lang="en-ID" dirty="0"/>
              <a:t> </a:t>
            </a:r>
            <a:r>
              <a:rPr lang="en-ID" dirty="0" err="1"/>
              <a:t>yakni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investai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masa </a:t>
            </a:r>
            <a:r>
              <a:rPr lang="en-ID" dirty="0" err="1"/>
              <a:t>depan</a:t>
            </a:r>
            <a:r>
              <a:rPr lang="en-ID" dirty="0"/>
              <a:t> </a:t>
            </a:r>
            <a:r>
              <a:rPr lang="en-ID" dirty="0" err="1"/>
              <a:t>ketika</a:t>
            </a:r>
            <a:r>
              <a:rPr lang="en-ID" dirty="0"/>
              <a:t> </a:t>
            </a:r>
            <a:r>
              <a:rPr lang="en-ID" dirty="0" err="1"/>
              <a:t>berada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kondisi</a:t>
            </a:r>
            <a:r>
              <a:rPr lang="en-ID" dirty="0"/>
              <a:t> yang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memungkinkan</a:t>
            </a:r>
            <a:r>
              <a:rPr lang="en-ID" dirty="0"/>
              <a:t> </a:t>
            </a:r>
            <a:r>
              <a:rPr lang="en-ID" dirty="0" err="1"/>
              <a:t>diharapkan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tetap</a:t>
            </a:r>
            <a:r>
              <a:rPr lang="en-ID" dirty="0"/>
              <a:t>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sesuatu</a:t>
            </a:r>
            <a:r>
              <a:rPr lang="en-ID" dirty="0"/>
              <a:t> yang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diandalkan</a:t>
            </a:r>
            <a:r>
              <a:rPr lang="en-ID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22019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275FE-832B-5846-A304-3FBC1FBAF0A7}"/>
              </a:ext>
            </a:extLst>
          </p:cNvPr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ctr"/>
            <a:r>
              <a:rPr lang="en-US" dirty="0" err="1">
                <a:solidFill>
                  <a:schemeClr val="accent2"/>
                </a:solidFill>
              </a:rPr>
              <a:t>Terima</a:t>
            </a:r>
            <a:r>
              <a:rPr lang="en-US" dirty="0">
                <a:solidFill>
                  <a:schemeClr val="accent2"/>
                </a:solidFill>
              </a:rPr>
              <a:t> Kasih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23F347-37C4-8744-B8AA-9D79CA3EA2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1513" y="5020055"/>
            <a:ext cx="10546821" cy="1995107"/>
          </a:xfrm>
        </p:spPr>
        <p:txBody>
          <a:bodyPr/>
          <a:lstStyle/>
          <a:p>
            <a:pPr algn="ctr"/>
            <a:r>
              <a:rPr lang="en-ID" dirty="0" err="1"/>
              <a:t>Puji</a:t>
            </a:r>
            <a:r>
              <a:rPr lang="en-ID" dirty="0"/>
              <a:t> </a:t>
            </a:r>
            <a:r>
              <a:rPr lang="en-ID" dirty="0" err="1"/>
              <a:t>syukur</a:t>
            </a:r>
            <a:r>
              <a:rPr lang="en-ID" dirty="0"/>
              <a:t> alhamdulillah kami </a:t>
            </a:r>
            <a:r>
              <a:rPr lang="en-ID" dirty="0" err="1"/>
              <a:t>panjatkan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hadirat</a:t>
            </a:r>
            <a:r>
              <a:rPr lang="en-ID" dirty="0"/>
              <a:t> </a:t>
            </a:r>
            <a:r>
              <a:rPr lang="en-ID" dirty="0" err="1"/>
              <a:t>Tuhan</a:t>
            </a:r>
            <a:r>
              <a:rPr lang="en-ID" dirty="0"/>
              <a:t> Yang </a:t>
            </a:r>
            <a:r>
              <a:rPr lang="en-ID" dirty="0" err="1"/>
              <a:t>Maha</a:t>
            </a:r>
            <a:r>
              <a:rPr lang="en-ID" dirty="0"/>
              <a:t> </a:t>
            </a:r>
            <a:r>
              <a:rPr lang="en-ID" dirty="0" err="1"/>
              <a:t>Esa</a:t>
            </a:r>
            <a:r>
              <a:rPr lang="en-ID" dirty="0"/>
              <a:t>,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melimpahkan</a:t>
            </a:r>
            <a:r>
              <a:rPr lang="en-ID" dirty="0"/>
              <a:t> </a:t>
            </a:r>
            <a:r>
              <a:rPr lang="en-ID" dirty="0" err="1"/>
              <a:t>rahmat</a:t>
            </a:r>
            <a:r>
              <a:rPr lang="en-ID" dirty="0"/>
              <a:t>-Nya </a:t>
            </a:r>
            <a:r>
              <a:rPr lang="en-ID" dirty="0" err="1"/>
              <a:t>berupa</a:t>
            </a:r>
            <a:r>
              <a:rPr lang="en-ID" dirty="0"/>
              <a:t> </a:t>
            </a:r>
            <a:r>
              <a:rPr lang="en-ID" dirty="0" err="1"/>
              <a:t>kesempatan</a:t>
            </a:r>
            <a:r>
              <a:rPr lang="en-ID" dirty="0"/>
              <a:t> dan </a:t>
            </a:r>
            <a:r>
              <a:rPr lang="en-ID" dirty="0" err="1"/>
              <a:t>pengetahuan</a:t>
            </a:r>
            <a:r>
              <a:rPr lang="en-ID" dirty="0"/>
              <a:t>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/>
              <a:t>materi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selesai</a:t>
            </a:r>
            <a:r>
              <a:rPr lang="en-ID" dirty="0"/>
              <a:t> pada </a:t>
            </a:r>
            <a:r>
              <a:rPr lang="en-ID" dirty="0" err="1"/>
              <a:t>waktunya</a:t>
            </a:r>
            <a:r>
              <a:rPr lang="en-ID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280669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932E5-E8EC-7A47-98E3-23CA0BB9C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Motivasi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C035B-FF97-B34D-8C2E-E18DF21A8761}"/>
              </a:ext>
            </a:extLst>
          </p:cNvPr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ID" sz="4000" dirty="0" err="1"/>
              <a:t>Motivasi</a:t>
            </a:r>
            <a:r>
              <a:rPr lang="en-ID" sz="4000" dirty="0"/>
              <a:t> </a:t>
            </a:r>
            <a:r>
              <a:rPr lang="en-ID" sz="4000" dirty="0" err="1"/>
              <a:t>adalah</a:t>
            </a:r>
            <a:r>
              <a:rPr lang="en-ID" sz="4000" dirty="0"/>
              <a:t> </a:t>
            </a:r>
            <a:r>
              <a:rPr lang="en-ID" sz="4000" dirty="0" err="1"/>
              <a:t>keadaan</a:t>
            </a:r>
            <a:r>
              <a:rPr lang="en-ID" sz="4000" dirty="0"/>
              <a:t> </a:t>
            </a:r>
            <a:r>
              <a:rPr lang="en-ID" sz="4000" dirty="0" err="1"/>
              <a:t>pribadi</a:t>
            </a:r>
            <a:r>
              <a:rPr lang="en-ID" sz="4000" dirty="0"/>
              <a:t> </a:t>
            </a:r>
            <a:r>
              <a:rPr lang="en-ID" sz="4000" dirty="0" err="1"/>
              <a:t>seseorang</a:t>
            </a:r>
            <a:r>
              <a:rPr lang="en-ID" sz="4000" dirty="0"/>
              <a:t> yang </a:t>
            </a:r>
            <a:r>
              <a:rPr lang="en-ID" sz="4000" dirty="0" err="1"/>
              <a:t>mendorong</a:t>
            </a:r>
            <a:r>
              <a:rPr lang="en-ID" sz="4000" dirty="0"/>
              <a:t> </a:t>
            </a:r>
            <a:r>
              <a:rPr lang="en-ID" sz="4000" dirty="0" err="1"/>
              <a:t>keinginan</a:t>
            </a:r>
            <a:r>
              <a:rPr lang="en-ID" sz="4000" dirty="0"/>
              <a:t> </a:t>
            </a:r>
            <a:r>
              <a:rPr lang="en-ID" sz="4000" dirty="0" err="1"/>
              <a:t>individu</a:t>
            </a:r>
            <a:r>
              <a:rPr lang="en-ID" sz="4000" dirty="0"/>
              <a:t> </a:t>
            </a:r>
            <a:r>
              <a:rPr lang="en-ID" sz="4000" dirty="0" err="1"/>
              <a:t>melakukan</a:t>
            </a:r>
            <a:r>
              <a:rPr lang="en-ID" sz="4000" dirty="0"/>
              <a:t> </a:t>
            </a:r>
            <a:r>
              <a:rPr lang="en-ID" sz="4000" dirty="0" err="1"/>
              <a:t>kegiatan</a:t>
            </a:r>
            <a:r>
              <a:rPr lang="en-ID" sz="4000" dirty="0"/>
              <a:t> </a:t>
            </a:r>
            <a:r>
              <a:rPr lang="en-ID" sz="4000" dirty="0" err="1"/>
              <a:t>tertentu</a:t>
            </a:r>
            <a:r>
              <a:rPr lang="en-ID" sz="4000" dirty="0"/>
              <a:t> </a:t>
            </a:r>
            <a:r>
              <a:rPr lang="en-ID" sz="4000" dirty="0" err="1"/>
              <a:t>guna</a:t>
            </a:r>
            <a:r>
              <a:rPr lang="en-ID" sz="4000" dirty="0"/>
              <a:t> </a:t>
            </a:r>
            <a:r>
              <a:rPr lang="en-ID" sz="4000" dirty="0" err="1"/>
              <a:t>mencapai</a:t>
            </a:r>
            <a:r>
              <a:rPr lang="en-ID" sz="4000" dirty="0"/>
              <a:t> </a:t>
            </a:r>
            <a:r>
              <a:rPr lang="en-ID" sz="4000" dirty="0" err="1"/>
              <a:t>suatu</a:t>
            </a:r>
            <a:r>
              <a:rPr lang="en-ID" sz="4000" dirty="0"/>
              <a:t> </a:t>
            </a:r>
            <a:r>
              <a:rPr lang="en-ID" sz="4000" dirty="0" err="1"/>
              <a:t>tujuan</a:t>
            </a:r>
            <a:r>
              <a:rPr lang="en-ID" sz="4000" dirty="0"/>
              <a:t> </a:t>
            </a:r>
            <a:r>
              <a:rPr lang="en-ID" sz="4000" dirty="0" err="1"/>
              <a:t>motivasi</a:t>
            </a:r>
            <a:r>
              <a:rPr lang="en-ID" sz="4000" dirty="0"/>
              <a:t> </a:t>
            </a:r>
            <a:r>
              <a:rPr lang="en-ID" sz="4000" dirty="0" err="1"/>
              <a:t>kerja</a:t>
            </a:r>
            <a:r>
              <a:rPr lang="en-ID" sz="4000" dirty="0"/>
              <a:t> </a:t>
            </a:r>
            <a:r>
              <a:rPr lang="en-ID" sz="4000" dirty="0" err="1"/>
              <a:t>berkaitan</a:t>
            </a:r>
            <a:r>
              <a:rPr lang="en-ID" sz="4000" dirty="0"/>
              <a:t> </a:t>
            </a:r>
            <a:r>
              <a:rPr lang="en-ID" sz="4000" dirty="0" err="1"/>
              <a:t>dengan</a:t>
            </a:r>
            <a:r>
              <a:rPr lang="en-ID" sz="4000" dirty="0"/>
              <a:t> </a:t>
            </a:r>
            <a:r>
              <a:rPr lang="en-ID" sz="4000" dirty="0" err="1"/>
              <a:t>hasil</a:t>
            </a:r>
            <a:r>
              <a:rPr lang="en-ID" sz="4000" dirty="0"/>
              <a:t> </a:t>
            </a:r>
            <a:r>
              <a:rPr lang="en-ID" sz="4000" dirty="0" err="1"/>
              <a:t>kerja</a:t>
            </a:r>
            <a:r>
              <a:rPr lang="en-ID" sz="4000" dirty="0"/>
              <a:t> individual </a:t>
            </a:r>
            <a:r>
              <a:rPr lang="en-ID" sz="4000" dirty="0" err="1"/>
              <a:t>sekaligus</a:t>
            </a:r>
            <a:r>
              <a:rPr lang="en-ID" sz="4000" dirty="0"/>
              <a:t> </a:t>
            </a:r>
            <a:r>
              <a:rPr lang="en-ID" sz="4000" dirty="0" err="1"/>
              <a:t>mempengaruhi</a:t>
            </a:r>
            <a:r>
              <a:rPr lang="en-ID" sz="4000" dirty="0"/>
              <a:t> </a:t>
            </a:r>
            <a:r>
              <a:rPr lang="en-ID" sz="4000" dirty="0" err="1"/>
              <a:t>kinerja</a:t>
            </a:r>
            <a:r>
              <a:rPr lang="en-ID" sz="4000" dirty="0"/>
              <a:t> </a:t>
            </a:r>
            <a:r>
              <a:rPr lang="en-ID" sz="4000" dirty="0" err="1"/>
              <a:t>organisasi</a:t>
            </a:r>
            <a:r>
              <a:rPr lang="en-ID" sz="4000" dirty="0"/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405305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EDF83-2B86-5B4C-B999-B241D27B6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D" b="1" dirty="0" err="1"/>
              <a:t>Jenis-Jenis</a:t>
            </a:r>
            <a:r>
              <a:rPr lang="en-ID" b="1" dirty="0"/>
              <a:t> </a:t>
            </a:r>
            <a:r>
              <a:rPr lang="en-ID" b="1" dirty="0" err="1"/>
              <a:t>Motivasi</a:t>
            </a:r>
            <a:r>
              <a:rPr lang="en-ID" b="1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D9B0B6-2298-3B43-900F-D01625D09B5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ID" sz="2400" dirty="0" err="1"/>
              <a:t>Motivasi</a:t>
            </a:r>
            <a:r>
              <a:rPr lang="en-ID" sz="2400" dirty="0"/>
              <a:t> </a:t>
            </a:r>
            <a:r>
              <a:rPr lang="en-ID" sz="2400" dirty="0" err="1"/>
              <a:t>intrinsik</a:t>
            </a:r>
            <a:endParaRPr lang="en-ID" sz="2400" dirty="0"/>
          </a:p>
          <a:p>
            <a:pPr marL="0" indent="0">
              <a:buNone/>
            </a:pPr>
            <a:r>
              <a:rPr lang="en-ID" sz="2400" dirty="0" err="1"/>
              <a:t>Motivasi</a:t>
            </a:r>
            <a:r>
              <a:rPr lang="en-ID" sz="2400" dirty="0"/>
              <a:t> </a:t>
            </a:r>
            <a:r>
              <a:rPr lang="en-ID" sz="2400" dirty="0" err="1"/>
              <a:t>intrinsik</a:t>
            </a:r>
            <a:r>
              <a:rPr lang="en-ID" sz="2400" dirty="0"/>
              <a:t> </a:t>
            </a:r>
            <a:r>
              <a:rPr lang="en-ID" sz="2400" dirty="0" err="1"/>
              <a:t>adalah</a:t>
            </a:r>
            <a:r>
              <a:rPr lang="en-ID" sz="2400" dirty="0"/>
              <a:t> </a:t>
            </a:r>
            <a:r>
              <a:rPr lang="en-ID" sz="2400" dirty="0" err="1"/>
              <a:t>keinginan</a:t>
            </a:r>
            <a:r>
              <a:rPr lang="en-ID" sz="2400" dirty="0"/>
              <a:t> </a:t>
            </a:r>
            <a:r>
              <a:rPr lang="en-ID" sz="2400" dirty="0" err="1"/>
              <a:t>seseorang</a:t>
            </a:r>
            <a:r>
              <a:rPr lang="en-ID" sz="2400" dirty="0"/>
              <a:t> 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dirty="0" err="1"/>
              <a:t>melakukan</a:t>
            </a:r>
            <a:r>
              <a:rPr lang="en-ID" sz="2400" dirty="0"/>
              <a:t> </a:t>
            </a:r>
            <a:r>
              <a:rPr lang="en-ID" sz="2400" dirty="0" err="1"/>
              <a:t>sesuatu</a:t>
            </a:r>
            <a:r>
              <a:rPr lang="en-ID" sz="2400" dirty="0"/>
              <a:t>, yang </a:t>
            </a:r>
            <a:r>
              <a:rPr lang="en-ID" sz="2400" dirty="0" err="1"/>
              <a:t>disebabkan</a:t>
            </a:r>
            <a:r>
              <a:rPr lang="en-ID" sz="2400" dirty="0"/>
              <a:t> oleh </a:t>
            </a:r>
            <a:r>
              <a:rPr lang="en-ID" sz="2400" dirty="0" err="1"/>
              <a:t>faktor</a:t>
            </a:r>
            <a:r>
              <a:rPr lang="en-ID" sz="2400" dirty="0"/>
              <a:t> </a:t>
            </a:r>
            <a:r>
              <a:rPr lang="en-ID" sz="2400" dirty="0" err="1"/>
              <a:t>dorongan</a:t>
            </a:r>
            <a:r>
              <a:rPr lang="en-ID" sz="2400" dirty="0"/>
              <a:t> yang </a:t>
            </a:r>
            <a:r>
              <a:rPr lang="en-ID" sz="2400" dirty="0" err="1"/>
              <a:t>berasal</a:t>
            </a:r>
            <a:r>
              <a:rPr lang="en-ID" sz="2400" dirty="0"/>
              <a:t>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dalam</a:t>
            </a:r>
            <a:r>
              <a:rPr lang="en-ID" sz="2400" dirty="0"/>
              <a:t> </a:t>
            </a:r>
            <a:r>
              <a:rPr lang="en-ID" sz="2400" dirty="0" err="1"/>
              <a:t>diri</a:t>
            </a:r>
            <a:r>
              <a:rPr lang="en-ID" sz="2400" dirty="0"/>
              <a:t> </a:t>
            </a:r>
            <a:r>
              <a:rPr lang="en-ID" sz="2400" dirty="0" err="1"/>
              <a:t>sendiri</a:t>
            </a:r>
            <a:r>
              <a:rPr lang="en-ID" sz="2400" dirty="0"/>
              <a:t> </a:t>
            </a:r>
            <a:r>
              <a:rPr lang="en-ID" sz="2400" dirty="0" err="1"/>
              <a:t>tanpa</a:t>
            </a:r>
            <a:r>
              <a:rPr lang="en-ID" sz="2400" dirty="0"/>
              <a:t> </a:t>
            </a:r>
            <a:r>
              <a:rPr lang="en-ID" sz="2400" dirty="0" err="1"/>
              <a:t>dipengaruhi</a:t>
            </a:r>
            <a:r>
              <a:rPr lang="en-ID" sz="2400" dirty="0"/>
              <a:t> orang lain </a:t>
            </a:r>
            <a:r>
              <a:rPr lang="en-ID" sz="2400" dirty="0" err="1"/>
              <a:t>karena</a:t>
            </a:r>
            <a:r>
              <a:rPr lang="en-ID" sz="2400" dirty="0"/>
              <a:t> </a:t>
            </a:r>
            <a:r>
              <a:rPr lang="en-ID" sz="2400" dirty="0" err="1"/>
              <a:t>adanya</a:t>
            </a:r>
            <a:r>
              <a:rPr lang="en-ID" sz="2400" dirty="0"/>
              <a:t> </a:t>
            </a:r>
            <a:r>
              <a:rPr lang="en-ID" sz="2400" dirty="0" err="1"/>
              <a:t>hasrat</a:t>
            </a:r>
            <a:r>
              <a:rPr lang="en-ID" sz="2400" dirty="0"/>
              <a:t> 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dirty="0" err="1"/>
              <a:t>mencapai</a:t>
            </a:r>
            <a:r>
              <a:rPr lang="en-ID" sz="2400" dirty="0"/>
              <a:t> </a:t>
            </a:r>
            <a:r>
              <a:rPr lang="en-ID" sz="2400" dirty="0" err="1"/>
              <a:t>tujuan</a:t>
            </a:r>
            <a:r>
              <a:rPr lang="en-ID" sz="2400" dirty="0"/>
              <a:t> </a:t>
            </a:r>
            <a:r>
              <a:rPr lang="en-ID" sz="2400" dirty="0" err="1"/>
              <a:t>tertentu</a:t>
            </a:r>
            <a:r>
              <a:rPr lang="en-ID" sz="2400" dirty="0"/>
              <a:t>.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B6AD64-2D42-8346-BC75-C63C97EF52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256907" y="2093976"/>
            <a:ext cx="4754880" cy="3977640"/>
          </a:xfrm>
        </p:spPr>
        <p:txBody>
          <a:bodyPr/>
          <a:lstStyle/>
          <a:p>
            <a:r>
              <a:rPr lang="en-ID" sz="2400" dirty="0" err="1"/>
              <a:t>Motivasi</a:t>
            </a:r>
            <a:r>
              <a:rPr lang="en-ID" sz="2400" dirty="0"/>
              <a:t> </a:t>
            </a:r>
            <a:r>
              <a:rPr lang="en-ID" sz="2400" dirty="0" err="1"/>
              <a:t>Ekstrinsik</a:t>
            </a:r>
            <a:endParaRPr lang="en-ID" sz="2400" dirty="0"/>
          </a:p>
          <a:p>
            <a:pPr marL="0" indent="0">
              <a:buNone/>
            </a:pPr>
            <a:r>
              <a:rPr lang="en-ID" sz="2400" dirty="0" err="1"/>
              <a:t>Motivasi</a:t>
            </a:r>
            <a:r>
              <a:rPr lang="en-ID" sz="2400" dirty="0"/>
              <a:t> </a:t>
            </a:r>
            <a:r>
              <a:rPr lang="en-ID" sz="2400" dirty="0" err="1"/>
              <a:t>ekstrinsik</a:t>
            </a:r>
            <a:r>
              <a:rPr lang="en-ID" sz="2400" dirty="0"/>
              <a:t> </a:t>
            </a:r>
            <a:r>
              <a:rPr lang="en-ID" sz="2400" dirty="0" err="1"/>
              <a:t>adalah</a:t>
            </a:r>
            <a:r>
              <a:rPr lang="en-ID" sz="2400" dirty="0"/>
              <a:t> </a:t>
            </a:r>
            <a:r>
              <a:rPr lang="en-ID" sz="2400" dirty="0" err="1"/>
              <a:t>keinginan</a:t>
            </a:r>
            <a:r>
              <a:rPr lang="en-ID" sz="2400" dirty="0"/>
              <a:t> </a:t>
            </a:r>
            <a:r>
              <a:rPr lang="en-ID" sz="2400" dirty="0" err="1"/>
              <a:t>seseorang</a:t>
            </a:r>
            <a:r>
              <a:rPr lang="en-ID" sz="2400" dirty="0"/>
              <a:t> 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dirty="0" err="1"/>
              <a:t>melakukan</a:t>
            </a:r>
            <a:r>
              <a:rPr lang="en-ID" sz="2400" dirty="0"/>
              <a:t> </a:t>
            </a:r>
            <a:r>
              <a:rPr lang="en-ID" sz="2400" dirty="0" err="1"/>
              <a:t>sesuatu</a:t>
            </a:r>
            <a:r>
              <a:rPr lang="en-ID" sz="2400" dirty="0"/>
              <a:t> yang </a:t>
            </a:r>
            <a:r>
              <a:rPr lang="en-ID" sz="2400" dirty="0" err="1"/>
              <a:t>disebabkan</a:t>
            </a:r>
            <a:r>
              <a:rPr lang="en-ID" sz="2400" dirty="0"/>
              <a:t> oleh </a:t>
            </a:r>
            <a:r>
              <a:rPr lang="en-ID" sz="2400" dirty="0" err="1"/>
              <a:t>faktor</a:t>
            </a:r>
            <a:r>
              <a:rPr lang="en-ID" sz="2400" dirty="0"/>
              <a:t> </a:t>
            </a:r>
            <a:r>
              <a:rPr lang="en-ID" sz="2400" dirty="0" err="1"/>
              <a:t>dorongan</a:t>
            </a:r>
            <a:r>
              <a:rPr lang="en-ID" sz="2400" dirty="0"/>
              <a:t>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luar</a:t>
            </a:r>
            <a:r>
              <a:rPr lang="en-ID" sz="2400" dirty="0"/>
              <a:t> </a:t>
            </a:r>
            <a:r>
              <a:rPr lang="en-ID" sz="2400" dirty="0" err="1"/>
              <a:t>diri</a:t>
            </a:r>
            <a:r>
              <a:rPr lang="en-ID" sz="2400" dirty="0"/>
              <a:t> </a:t>
            </a:r>
            <a:r>
              <a:rPr lang="en-ID" sz="2400" dirty="0" err="1"/>
              <a:t>sendiri</a:t>
            </a:r>
            <a:r>
              <a:rPr lang="en-ID" sz="2400" dirty="0"/>
              <a:t> 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dirty="0" err="1"/>
              <a:t>mencapai</a:t>
            </a:r>
            <a:r>
              <a:rPr lang="en-ID" sz="2400" dirty="0"/>
              <a:t> </a:t>
            </a:r>
            <a:r>
              <a:rPr lang="en-ID" sz="2400" dirty="0" err="1"/>
              <a:t>suatu</a:t>
            </a:r>
            <a:r>
              <a:rPr lang="en-ID" sz="2400" dirty="0"/>
              <a:t> </a:t>
            </a:r>
            <a:r>
              <a:rPr lang="en-ID" sz="2400" dirty="0" err="1"/>
              <a:t>tujuan</a:t>
            </a:r>
            <a:r>
              <a:rPr lang="en-ID" sz="2400" dirty="0"/>
              <a:t> yang </a:t>
            </a:r>
            <a:r>
              <a:rPr lang="en-ID" sz="2400" dirty="0" err="1"/>
              <a:t>menguntungkan</a:t>
            </a:r>
            <a:r>
              <a:rPr lang="en-ID" sz="2400" dirty="0"/>
              <a:t> </a:t>
            </a:r>
            <a:r>
              <a:rPr lang="en-ID" sz="2400" dirty="0" err="1"/>
              <a:t>dirinya</a:t>
            </a:r>
            <a:r>
              <a:rPr lang="en-ID" sz="2400" dirty="0"/>
              <a:t>.</a:t>
            </a:r>
          </a:p>
          <a:p>
            <a:endParaRPr lang="en-US" dirty="0"/>
          </a:p>
        </p:txBody>
      </p:sp>
      <p:sp>
        <p:nvSpPr>
          <p:cNvPr id="8" name="Frame 7">
            <a:extLst>
              <a:ext uri="{FF2B5EF4-FFF2-40B4-BE49-F238E27FC236}">
                <a16:creationId xmlns:a16="http://schemas.microsoft.com/office/drawing/2014/main" id="{99CEB7FE-C38A-5D47-9F14-9348D8244921}"/>
              </a:ext>
            </a:extLst>
          </p:cNvPr>
          <p:cNvSpPr/>
          <p:nvPr/>
        </p:nvSpPr>
        <p:spPr>
          <a:xfrm>
            <a:off x="1063751" y="2194560"/>
            <a:ext cx="3722561" cy="405766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Frame 8">
            <a:extLst>
              <a:ext uri="{FF2B5EF4-FFF2-40B4-BE49-F238E27FC236}">
                <a16:creationId xmlns:a16="http://schemas.microsoft.com/office/drawing/2014/main" id="{7907148A-E4F4-2A47-95B3-DC767DB97E10}"/>
              </a:ext>
            </a:extLst>
          </p:cNvPr>
          <p:cNvSpPr/>
          <p:nvPr/>
        </p:nvSpPr>
        <p:spPr>
          <a:xfrm>
            <a:off x="7256907" y="2093976"/>
            <a:ext cx="3072956" cy="406337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489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49D35-ACD6-0143-BE48-7DFA4B29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FUNGSI MOTIVASI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745EA6-70D6-7A4E-B1CC-2B8D9D3E1FEE}"/>
              </a:ext>
            </a:extLst>
          </p:cNvPr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ID" dirty="0" err="1"/>
              <a:t>Menurut</a:t>
            </a:r>
            <a:r>
              <a:rPr lang="en-ID" dirty="0"/>
              <a:t> </a:t>
            </a:r>
            <a:r>
              <a:rPr lang="en-ID" dirty="0" err="1"/>
              <a:t>Sardirman</a:t>
            </a:r>
            <a:r>
              <a:rPr lang="en-ID" dirty="0"/>
              <a:t> (2011), </a:t>
            </a:r>
            <a:r>
              <a:rPr lang="en-ID" dirty="0" err="1"/>
              <a:t>fungsi</a:t>
            </a:r>
            <a:r>
              <a:rPr lang="en-ID" dirty="0"/>
              <a:t> </a:t>
            </a:r>
            <a:r>
              <a:rPr lang="en-ID" dirty="0" err="1"/>
              <a:t>motivasi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di </a:t>
            </a:r>
            <a:r>
              <a:rPr lang="en-ID" dirty="0" err="1"/>
              <a:t>bagi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3 (</a:t>
            </a:r>
            <a:r>
              <a:rPr lang="en-ID" dirty="0" err="1"/>
              <a:t>tiga</a:t>
            </a:r>
            <a:r>
              <a:rPr lang="en-ID" dirty="0"/>
              <a:t>) </a:t>
            </a:r>
            <a:r>
              <a:rPr lang="en-ID" dirty="0" err="1"/>
              <a:t>yaitu</a:t>
            </a:r>
            <a:r>
              <a:rPr lang="en-ID" dirty="0"/>
              <a:t> :</a:t>
            </a:r>
          </a:p>
          <a:p>
            <a:pPr marL="0" indent="0">
              <a:buNone/>
            </a:pPr>
            <a:r>
              <a:rPr lang="en-ID" dirty="0"/>
              <a:t> 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ID" dirty="0" err="1"/>
              <a:t>Mendorong</a:t>
            </a:r>
            <a:r>
              <a:rPr lang="en-ID" dirty="0"/>
              <a:t> </a:t>
            </a:r>
            <a:r>
              <a:rPr lang="en-ID" dirty="0" err="1"/>
              <a:t>manusia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berbuat</a:t>
            </a:r>
            <a:r>
              <a:rPr lang="en-ID" dirty="0"/>
              <a:t>,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penggerak</a:t>
            </a:r>
            <a:endParaRPr lang="en-ID" dirty="0"/>
          </a:p>
          <a:p>
            <a:pPr marL="457200" lvl="0" indent="-457200">
              <a:buFont typeface="+mj-lt"/>
              <a:buAutoNum type="arabicPeriod"/>
            </a:pPr>
            <a:r>
              <a:rPr lang="en-ID" dirty="0" err="1"/>
              <a:t>Menentukan</a:t>
            </a:r>
            <a:r>
              <a:rPr lang="en-ID" dirty="0"/>
              <a:t> </a:t>
            </a:r>
            <a:r>
              <a:rPr lang="en-ID" dirty="0" err="1"/>
              <a:t>arah</a:t>
            </a:r>
            <a:r>
              <a:rPr lang="en-ID" dirty="0"/>
              <a:t> </a:t>
            </a:r>
            <a:r>
              <a:rPr lang="en-ID" dirty="0" err="1"/>
              <a:t>tujuan</a:t>
            </a:r>
            <a:r>
              <a:rPr lang="en-ID" dirty="0"/>
              <a:t> yang </a:t>
            </a:r>
            <a:r>
              <a:rPr lang="en-ID" dirty="0" err="1"/>
              <a:t>hendak</a:t>
            </a:r>
            <a:r>
              <a:rPr lang="en-ID" dirty="0"/>
              <a:t> </a:t>
            </a:r>
            <a:r>
              <a:rPr lang="en-ID" dirty="0" err="1"/>
              <a:t>dicapai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rencana</a:t>
            </a:r>
            <a:r>
              <a:rPr lang="en-ID" dirty="0"/>
              <a:t> yang </a:t>
            </a:r>
            <a:r>
              <a:rPr lang="en-ID" dirty="0" err="1"/>
              <a:t>sudah</a:t>
            </a:r>
            <a:r>
              <a:rPr lang="en-ID" dirty="0"/>
              <a:t> </a:t>
            </a:r>
            <a:r>
              <a:rPr lang="en-ID" dirty="0" err="1"/>
              <a:t>ditentukan</a:t>
            </a:r>
            <a:r>
              <a:rPr lang="en-ID" dirty="0"/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ID" dirty="0" err="1"/>
              <a:t>Menyeleksi</a:t>
            </a:r>
            <a:r>
              <a:rPr lang="en-ID" dirty="0"/>
              <a:t> </a:t>
            </a:r>
            <a:r>
              <a:rPr lang="en-ID" dirty="0" err="1"/>
              <a:t>perbuatan</a:t>
            </a:r>
            <a:r>
              <a:rPr lang="en-ID" dirty="0"/>
              <a:t>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menentukan</a:t>
            </a:r>
            <a:r>
              <a:rPr lang="en-ID" dirty="0"/>
              <a:t> </a:t>
            </a:r>
            <a:r>
              <a:rPr lang="en-ID" dirty="0" err="1"/>
              <a:t>tindakan</a:t>
            </a:r>
            <a:r>
              <a:rPr lang="en-ID" dirty="0"/>
              <a:t> </a:t>
            </a:r>
            <a:r>
              <a:rPr lang="en-ID" dirty="0" err="1"/>
              <a:t>apa</a:t>
            </a:r>
            <a:r>
              <a:rPr lang="en-ID" dirty="0"/>
              <a:t> </a:t>
            </a:r>
            <a:r>
              <a:rPr lang="en-ID" dirty="0" err="1"/>
              <a:t>saja</a:t>
            </a:r>
            <a:r>
              <a:rPr lang="en-ID" dirty="0"/>
              <a:t> yang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 yang </a:t>
            </a:r>
            <a:r>
              <a:rPr lang="en-ID" dirty="0" err="1"/>
              <a:t>relevan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mencapai</a:t>
            </a:r>
            <a:r>
              <a:rPr lang="en-ID" dirty="0"/>
              <a:t> </a:t>
            </a:r>
            <a:r>
              <a:rPr lang="en-ID" dirty="0" err="1"/>
              <a:t>tujuan</a:t>
            </a:r>
            <a:r>
              <a:rPr lang="en-ID" dirty="0"/>
              <a:t>.</a:t>
            </a:r>
          </a:p>
          <a:p>
            <a:pPr marL="0" indent="0">
              <a:buNone/>
            </a:pPr>
            <a:endParaRPr lang="en-ID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254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9F915-6C99-4E47-B51F-B62C6A7CE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D" b="1" dirty="0" err="1"/>
              <a:t>Faktor-Faktor</a:t>
            </a:r>
            <a:r>
              <a:rPr lang="en-ID" b="1" dirty="0"/>
              <a:t> </a:t>
            </a:r>
            <a:r>
              <a:rPr lang="en-ID" b="1" dirty="0" err="1"/>
              <a:t>Motivasi</a:t>
            </a:r>
            <a:br>
              <a:rPr lang="en-ID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C663F6-A6DD-5247-97C6-4744D9748D23}"/>
              </a:ext>
            </a:extLst>
          </p:cNvPr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25000" lnSpcReduction="20000"/>
          </a:bodyPr>
          <a:lstStyle/>
          <a:p>
            <a:r>
              <a:rPr lang="en-ID" sz="7000" b="1" dirty="0"/>
              <a:t> </a:t>
            </a:r>
            <a:r>
              <a:rPr lang="en-ID" sz="7000" b="1" dirty="0" err="1"/>
              <a:t>Faktor</a:t>
            </a:r>
            <a:r>
              <a:rPr lang="en-ID" sz="7000" b="1" dirty="0"/>
              <a:t> Internal (Intern)</a:t>
            </a:r>
          </a:p>
          <a:p>
            <a:pPr marL="0" indent="0">
              <a:buNone/>
            </a:pPr>
            <a:r>
              <a:rPr lang="en-ID" sz="7000" dirty="0"/>
              <a:t>    </a:t>
            </a:r>
            <a:r>
              <a:rPr lang="en-ID" sz="7000" dirty="0" err="1"/>
              <a:t>Beberapa</a:t>
            </a:r>
            <a:r>
              <a:rPr lang="en-ID" sz="7000" dirty="0"/>
              <a:t> </a:t>
            </a:r>
            <a:r>
              <a:rPr lang="en-ID" sz="7000" dirty="0" err="1"/>
              <a:t>hal</a:t>
            </a:r>
            <a:r>
              <a:rPr lang="en-ID" sz="7000" dirty="0"/>
              <a:t> yang </a:t>
            </a:r>
            <a:r>
              <a:rPr lang="en-ID" sz="7000" dirty="0" err="1"/>
              <a:t>termasuk</a:t>
            </a:r>
            <a:r>
              <a:rPr lang="en-ID" sz="7000" dirty="0"/>
              <a:t> </a:t>
            </a:r>
            <a:r>
              <a:rPr lang="en-ID" sz="7000" dirty="0" err="1"/>
              <a:t>dalam</a:t>
            </a:r>
            <a:r>
              <a:rPr lang="en-ID" sz="7000" dirty="0"/>
              <a:t> </a:t>
            </a:r>
            <a:r>
              <a:rPr lang="en-ID" sz="7000" dirty="0" err="1"/>
              <a:t>faktor</a:t>
            </a:r>
            <a:r>
              <a:rPr lang="en-ID" sz="7000" dirty="0"/>
              <a:t> internal </a:t>
            </a:r>
            <a:r>
              <a:rPr lang="en-ID" sz="7000" dirty="0" err="1"/>
              <a:t>adalah</a:t>
            </a:r>
            <a:r>
              <a:rPr lang="en-ID" sz="7000" dirty="0"/>
              <a:t>:</a:t>
            </a:r>
          </a:p>
          <a:p>
            <a:pPr marL="0" indent="0">
              <a:buNone/>
            </a:pPr>
            <a:endParaRPr lang="en-ID" sz="7000" dirty="0"/>
          </a:p>
          <a:p>
            <a:pPr marL="1143000" indent="-1143000">
              <a:buFont typeface="+mj-lt"/>
              <a:buAutoNum type="arabicParenR"/>
            </a:pPr>
            <a:r>
              <a:rPr lang="en-ID" sz="7000" b="1" dirty="0"/>
              <a:t>Harga </a:t>
            </a:r>
            <a:r>
              <a:rPr lang="en-ID" sz="7000" b="1" dirty="0" err="1"/>
              <a:t>diri</a:t>
            </a:r>
            <a:r>
              <a:rPr lang="en-ID" sz="7000" b="1" dirty="0"/>
              <a:t> dan </a:t>
            </a:r>
            <a:r>
              <a:rPr lang="en-ID" sz="7000" b="1" dirty="0" err="1"/>
              <a:t>Prestasi</a:t>
            </a:r>
            <a:r>
              <a:rPr lang="en-ID" sz="7000" dirty="0"/>
              <a:t>, </a:t>
            </a:r>
            <a:r>
              <a:rPr lang="en-ID" sz="7000" dirty="0" err="1"/>
              <a:t>yaitu</a:t>
            </a:r>
            <a:r>
              <a:rPr lang="en-ID" sz="7000" dirty="0"/>
              <a:t> </a:t>
            </a:r>
            <a:r>
              <a:rPr lang="en-ID" sz="7000" dirty="0" err="1"/>
              <a:t>motivasi</a:t>
            </a:r>
            <a:r>
              <a:rPr lang="en-ID" sz="7000" dirty="0"/>
              <a:t> di </a:t>
            </a:r>
            <a:r>
              <a:rPr lang="en-ID" sz="7000" dirty="0" err="1"/>
              <a:t>dalam</a:t>
            </a:r>
            <a:r>
              <a:rPr lang="en-ID" sz="7000" dirty="0"/>
              <a:t> </a:t>
            </a:r>
            <a:r>
              <a:rPr lang="en-ID" sz="7000" dirty="0" err="1"/>
              <a:t>diri</a:t>
            </a:r>
            <a:r>
              <a:rPr lang="en-ID" sz="7000" dirty="0"/>
              <a:t> </a:t>
            </a:r>
            <a:r>
              <a:rPr lang="en-ID" sz="7000" dirty="0" err="1"/>
              <a:t>seseorang</a:t>
            </a:r>
            <a:r>
              <a:rPr lang="en-ID" sz="7000" dirty="0"/>
              <a:t> </a:t>
            </a:r>
            <a:r>
              <a:rPr lang="en-ID" sz="7000" dirty="0" err="1"/>
              <a:t>untuk</a:t>
            </a:r>
            <a:r>
              <a:rPr lang="en-ID" sz="7000" dirty="0"/>
              <a:t> </a:t>
            </a:r>
            <a:r>
              <a:rPr lang="en-ID" sz="7000" dirty="0" err="1"/>
              <a:t>mengembangkan</a:t>
            </a:r>
            <a:r>
              <a:rPr lang="en-ID" sz="7000" dirty="0"/>
              <a:t> </a:t>
            </a:r>
            <a:r>
              <a:rPr lang="en-ID" sz="7000" dirty="0" err="1"/>
              <a:t>kreativitas</a:t>
            </a:r>
            <a:r>
              <a:rPr lang="en-ID" sz="7000" dirty="0"/>
              <a:t> dan </a:t>
            </a:r>
            <a:r>
              <a:rPr lang="en-ID" sz="7000" dirty="0" err="1"/>
              <a:t>mengerahkan</a:t>
            </a:r>
            <a:r>
              <a:rPr lang="en-ID" sz="7000" dirty="0"/>
              <a:t> </a:t>
            </a:r>
            <a:r>
              <a:rPr lang="en-ID" sz="7000" dirty="0" err="1"/>
              <a:t>energi</a:t>
            </a:r>
            <a:r>
              <a:rPr lang="en-ID" sz="7000" dirty="0"/>
              <a:t> </a:t>
            </a:r>
            <a:r>
              <a:rPr lang="en-ID" sz="7000" dirty="0" err="1"/>
              <a:t>untuk</a:t>
            </a:r>
            <a:r>
              <a:rPr lang="en-ID" sz="7000" dirty="0"/>
              <a:t> </a:t>
            </a:r>
            <a:r>
              <a:rPr lang="en-ID" sz="7000" dirty="0" err="1"/>
              <a:t>mencapai</a:t>
            </a:r>
            <a:r>
              <a:rPr lang="en-ID" sz="7000" dirty="0"/>
              <a:t> </a:t>
            </a:r>
            <a:r>
              <a:rPr lang="en-ID" sz="7000" dirty="0" err="1"/>
              <a:t>prestasi</a:t>
            </a:r>
            <a:r>
              <a:rPr lang="en-ID" sz="7000" dirty="0"/>
              <a:t> yang </a:t>
            </a:r>
            <a:r>
              <a:rPr lang="en-ID" sz="7000" dirty="0" err="1"/>
              <a:t>meningkatkan</a:t>
            </a:r>
            <a:r>
              <a:rPr lang="en-ID" sz="7000" dirty="0"/>
              <a:t> </a:t>
            </a:r>
            <a:r>
              <a:rPr lang="en-ID" sz="7000" dirty="0" err="1"/>
              <a:t>harga</a:t>
            </a:r>
            <a:r>
              <a:rPr lang="en-ID" sz="7000" dirty="0"/>
              <a:t> </a:t>
            </a:r>
            <a:r>
              <a:rPr lang="en-ID" sz="7000" dirty="0" err="1"/>
              <a:t>dirinya</a:t>
            </a:r>
            <a:r>
              <a:rPr lang="en-ID" sz="7000" dirty="0"/>
              <a:t>.</a:t>
            </a:r>
          </a:p>
          <a:p>
            <a:pPr marL="1143000" indent="-1143000">
              <a:buFont typeface="+mj-lt"/>
              <a:buAutoNum type="arabicParenR"/>
            </a:pPr>
            <a:r>
              <a:rPr lang="en-ID" sz="7000" b="1" dirty="0" err="1"/>
              <a:t>Kebutuhan</a:t>
            </a:r>
            <a:r>
              <a:rPr lang="en-ID" sz="7000" dirty="0"/>
              <a:t>, </a:t>
            </a:r>
            <a:r>
              <a:rPr lang="en-ID" sz="7000" dirty="0" err="1"/>
              <a:t>setiap</a:t>
            </a:r>
            <a:r>
              <a:rPr lang="en-ID" sz="7000" dirty="0"/>
              <a:t> </a:t>
            </a:r>
            <a:r>
              <a:rPr lang="en-ID" sz="7000" dirty="0" err="1"/>
              <a:t>individu</a:t>
            </a:r>
            <a:r>
              <a:rPr lang="en-ID" sz="7000" dirty="0"/>
              <a:t> </a:t>
            </a:r>
            <a:r>
              <a:rPr lang="en-ID" sz="7000" dirty="0" err="1"/>
              <a:t>memiliki</a:t>
            </a:r>
            <a:r>
              <a:rPr lang="en-ID" sz="7000" dirty="0"/>
              <a:t> </a:t>
            </a:r>
            <a:r>
              <a:rPr lang="en-ID" sz="7000" dirty="0" err="1"/>
              <a:t>kebutuhan</a:t>
            </a:r>
            <a:r>
              <a:rPr lang="en-ID" sz="7000" dirty="0"/>
              <a:t> di </a:t>
            </a:r>
            <a:r>
              <a:rPr lang="en-ID" sz="7000" dirty="0" err="1"/>
              <a:t>dalam</a:t>
            </a:r>
            <a:r>
              <a:rPr lang="en-ID" sz="7000" dirty="0"/>
              <a:t> </a:t>
            </a:r>
            <a:r>
              <a:rPr lang="en-ID" sz="7000" dirty="0" err="1"/>
              <a:t>hidupnya</a:t>
            </a:r>
            <a:r>
              <a:rPr lang="en-ID" sz="7000" dirty="0"/>
              <a:t> </a:t>
            </a:r>
            <a:r>
              <a:rPr lang="en-ID" sz="7000" dirty="0" err="1"/>
              <a:t>sehingga</a:t>
            </a:r>
            <a:r>
              <a:rPr lang="en-ID" sz="7000" dirty="0"/>
              <a:t> orang </a:t>
            </a:r>
            <a:r>
              <a:rPr lang="en-ID" sz="7000" dirty="0" err="1"/>
              <a:t>tersebut</a:t>
            </a:r>
            <a:r>
              <a:rPr lang="en-ID" sz="7000" dirty="0"/>
              <a:t> </a:t>
            </a:r>
            <a:r>
              <a:rPr lang="en-ID" sz="7000" dirty="0" err="1"/>
              <a:t>menjadi</a:t>
            </a:r>
            <a:r>
              <a:rPr lang="en-ID" sz="7000" dirty="0"/>
              <a:t> </a:t>
            </a:r>
            <a:r>
              <a:rPr lang="en-ID" sz="7000" dirty="0" err="1"/>
              <a:t>termotivasi</a:t>
            </a:r>
            <a:r>
              <a:rPr lang="en-ID" sz="7000" dirty="0"/>
              <a:t> </a:t>
            </a:r>
            <a:r>
              <a:rPr lang="en-ID" sz="7000" dirty="0" err="1"/>
              <a:t>untuk</a:t>
            </a:r>
            <a:r>
              <a:rPr lang="en-ID" sz="7000" dirty="0"/>
              <a:t> </a:t>
            </a:r>
            <a:r>
              <a:rPr lang="en-ID" sz="7000" dirty="0" err="1"/>
              <a:t>melakukan</a:t>
            </a:r>
            <a:r>
              <a:rPr lang="en-ID" sz="7000" dirty="0"/>
              <a:t> </a:t>
            </a:r>
            <a:r>
              <a:rPr lang="en-ID" sz="7000" dirty="0" err="1"/>
              <a:t>sesuatu</a:t>
            </a:r>
            <a:r>
              <a:rPr lang="en-ID" sz="7000" dirty="0"/>
              <a:t> </a:t>
            </a:r>
            <a:r>
              <a:rPr lang="en-ID" sz="7000" dirty="0" err="1"/>
              <a:t>untuk</a:t>
            </a:r>
            <a:r>
              <a:rPr lang="en-ID" sz="7000" dirty="0"/>
              <a:t> </a:t>
            </a:r>
            <a:r>
              <a:rPr lang="en-ID" sz="7000" dirty="0" err="1"/>
              <a:t>memenuhi</a:t>
            </a:r>
            <a:r>
              <a:rPr lang="en-ID" sz="7000" dirty="0"/>
              <a:t> </a:t>
            </a:r>
            <a:r>
              <a:rPr lang="en-ID" sz="7000" dirty="0" err="1"/>
              <a:t>kebutuhan</a:t>
            </a:r>
            <a:r>
              <a:rPr lang="en-ID" sz="7000" dirty="0"/>
              <a:t> </a:t>
            </a:r>
            <a:r>
              <a:rPr lang="en-ID" sz="7000" dirty="0" err="1"/>
              <a:t>hidupnya</a:t>
            </a:r>
            <a:r>
              <a:rPr lang="en-ID" sz="7000" dirty="0"/>
              <a:t>.</a:t>
            </a:r>
          </a:p>
          <a:p>
            <a:pPr marL="1143000" indent="-1143000">
              <a:buFont typeface="+mj-lt"/>
              <a:buAutoNum type="arabicParenR"/>
            </a:pPr>
            <a:r>
              <a:rPr lang="en-ID" sz="7000" b="1" dirty="0"/>
              <a:t>Harapan</a:t>
            </a:r>
            <a:r>
              <a:rPr lang="en-ID" sz="7000" dirty="0"/>
              <a:t>, </a:t>
            </a:r>
            <a:r>
              <a:rPr lang="en-ID" sz="7000" dirty="0" err="1"/>
              <a:t>yaitu</a:t>
            </a:r>
            <a:r>
              <a:rPr lang="en-ID" sz="7000" dirty="0"/>
              <a:t> </a:t>
            </a:r>
            <a:r>
              <a:rPr lang="en-ID" sz="7000" dirty="0" err="1"/>
              <a:t>sesuatu</a:t>
            </a:r>
            <a:r>
              <a:rPr lang="en-ID" sz="7000" dirty="0"/>
              <a:t> yang </a:t>
            </a:r>
            <a:r>
              <a:rPr lang="en-ID" sz="7000" dirty="0" err="1"/>
              <a:t>ingin</a:t>
            </a:r>
            <a:r>
              <a:rPr lang="en-ID" sz="7000" dirty="0"/>
              <a:t> </a:t>
            </a:r>
            <a:r>
              <a:rPr lang="en-ID" sz="7000" dirty="0" err="1"/>
              <a:t>dicapai</a:t>
            </a:r>
            <a:r>
              <a:rPr lang="en-ID" sz="7000" dirty="0"/>
              <a:t> </a:t>
            </a:r>
            <a:r>
              <a:rPr lang="en-ID" sz="7000" dirty="0" err="1"/>
              <a:t>seseorang</a:t>
            </a:r>
            <a:r>
              <a:rPr lang="en-ID" sz="7000" dirty="0"/>
              <a:t> di masa </a:t>
            </a:r>
            <a:r>
              <a:rPr lang="en-ID" sz="7000" dirty="0" err="1"/>
              <a:t>mendatang</a:t>
            </a:r>
            <a:r>
              <a:rPr lang="en-ID" sz="7000" dirty="0"/>
              <a:t> yang </a:t>
            </a:r>
            <a:r>
              <a:rPr lang="en-ID" sz="7000" dirty="0" err="1"/>
              <a:t>mempengaruhi</a:t>
            </a:r>
            <a:r>
              <a:rPr lang="en-ID" sz="7000" dirty="0"/>
              <a:t> </a:t>
            </a:r>
            <a:r>
              <a:rPr lang="en-ID" sz="7000" dirty="0" err="1"/>
              <a:t>sikap</a:t>
            </a:r>
            <a:r>
              <a:rPr lang="en-ID" sz="7000" dirty="0"/>
              <a:t> dan </a:t>
            </a:r>
            <a:r>
              <a:rPr lang="en-ID" sz="7000" dirty="0" err="1"/>
              <a:t>perasaan</a:t>
            </a:r>
            <a:r>
              <a:rPr lang="en-ID" sz="7000" dirty="0"/>
              <a:t> </a:t>
            </a:r>
            <a:r>
              <a:rPr lang="en-ID" sz="7000" dirty="0" err="1"/>
              <a:t>subjektif</a:t>
            </a:r>
            <a:r>
              <a:rPr lang="en-ID" sz="7000" dirty="0"/>
              <a:t> orang </a:t>
            </a:r>
            <a:r>
              <a:rPr lang="en-ID" sz="7000" dirty="0" err="1"/>
              <a:t>tersebut</a:t>
            </a:r>
            <a:r>
              <a:rPr lang="en-ID" sz="7000" dirty="0"/>
              <a:t>.</a:t>
            </a:r>
          </a:p>
          <a:p>
            <a:pPr marL="1143000" indent="-1143000">
              <a:buFont typeface="+mj-lt"/>
              <a:buAutoNum type="arabicParenR"/>
            </a:pPr>
            <a:r>
              <a:rPr lang="en-ID" sz="7000" b="1" dirty="0" err="1"/>
              <a:t>Tanggungjawab</a:t>
            </a:r>
            <a:r>
              <a:rPr lang="en-ID" sz="7000" dirty="0"/>
              <a:t>, </a:t>
            </a:r>
            <a:r>
              <a:rPr lang="en-ID" sz="7000" dirty="0" err="1"/>
              <a:t>yaitu</a:t>
            </a:r>
            <a:r>
              <a:rPr lang="en-ID" sz="7000" dirty="0"/>
              <a:t> </a:t>
            </a:r>
            <a:r>
              <a:rPr lang="en-ID" sz="7000" dirty="0" err="1"/>
              <a:t>motivasi</a:t>
            </a:r>
            <a:r>
              <a:rPr lang="en-ID" sz="7000" dirty="0"/>
              <a:t> di </a:t>
            </a:r>
            <a:r>
              <a:rPr lang="en-ID" sz="7000" dirty="0" err="1"/>
              <a:t>dalam</a:t>
            </a:r>
            <a:r>
              <a:rPr lang="en-ID" sz="7000" dirty="0"/>
              <a:t> </a:t>
            </a:r>
            <a:r>
              <a:rPr lang="en-ID" sz="7000" dirty="0" err="1"/>
              <a:t>diri</a:t>
            </a:r>
            <a:r>
              <a:rPr lang="en-ID" sz="7000" dirty="0"/>
              <a:t> </a:t>
            </a:r>
            <a:r>
              <a:rPr lang="en-ID" sz="7000" dirty="0" err="1"/>
              <a:t>seseorang</a:t>
            </a:r>
            <a:r>
              <a:rPr lang="en-ID" sz="7000" dirty="0"/>
              <a:t> agar </a:t>
            </a:r>
            <a:r>
              <a:rPr lang="en-ID" sz="7000" dirty="0" err="1"/>
              <a:t>bekerja</a:t>
            </a:r>
            <a:r>
              <a:rPr lang="en-ID" sz="7000" dirty="0"/>
              <a:t> </a:t>
            </a:r>
            <a:r>
              <a:rPr lang="en-ID" sz="7000" dirty="0" err="1"/>
              <a:t>dengan</a:t>
            </a:r>
            <a:r>
              <a:rPr lang="en-ID" sz="7000" dirty="0"/>
              <a:t> </a:t>
            </a:r>
            <a:r>
              <a:rPr lang="en-ID" sz="7000" dirty="0" err="1"/>
              <a:t>baik</a:t>
            </a:r>
            <a:r>
              <a:rPr lang="en-ID" sz="7000" dirty="0"/>
              <a:t> dan </a:t>
            </a:r>
            <a:r>
              <a:rPr lang="en-ID" sz="7000" dirty="0" err="1"/>
              <a:t>hati-hati</a:t>
            </a:r>
            <a:r>
              <a:rPr lang="en-ID" sz="7000" dirty="0"/>
              <a:t> </a:t>
            </a:r>
            <a:r>
              <a:rPr lang="en-ID" sz="7000" dirty="0" err="1"/>
              <a:t>untuk</a:t>
            </a:r>
            <a:r>
              <a:rPr lang="en-ID" sz="7000" dirty="0"/>
              <a:t> </a:t>
            </a:r>
            <a:r>
              <a:rPr lang="en-ID" sz="7000" dirty="0" err="1"/>
              <a:t>menghasilkan</a:t>
            </a:r>
            <a:r>
              <a:rPr lang="en-ID" sz="7000" dirty="0"/>
              <a:t> </a:t>
            </a:r>
            <a:r>
              <a:rPr lang="en-ID" sz="7000" dirty="0" err="1"/>
              <a:t>sesuatu</a:t>
            </a:r>
            <a:r>
              <a:rPr lang="en-ID" sz="7000" dirty="0"/>
              <a:t> yang </a:t>
            </a:r>
            <a:r>
              <a:rPr lang="en-ID" sz="7000" dirty="0" err="1"/>
              <a:t>berkualitas</a:t>
            </a:r>
            <a:r>
              <a:rPr lang="en-ID" sz="7000" dirty="0"/>
              <a:t>.</a:t>
            </a:r>
          </a:p>
          <a:p>
            <a:pPr marL="1143000" indent="-1143000">
              <a:buFont typeface="+mj-lt"/>
              <a:buAutoNum type="arabicParenR"/>
            </a:pPr>
            <a:r>
              <a:rPr lang="en-ID" sz="7000" b="1" dirty="0" err="1"/>
              <a:t>Kepuasan</a:t>
            </a:r>
            <a:r>
              <a:rPr lang="en-ID" sz="7000" b="1" dirty="0"/>
              <a:t> </a:t>
            </a:r>
            <a:r>
              <a:rPr lang="en-ID" sz="7000" b="1" dirty="0" err="1"/>
              <a:t>kerja</a:t>
            </a:r>
            <a:r>
              <a:rPr lang="en-ID" sz="7000" dirty="0"/>
              <a:t>, </a:t>
            </a:r>
            <a:r>
              <a:rPr lang="en-ID" sz="7000" dirty="0" err="1"/>
              <a:t>yaitu</a:t>
            </a:r>
            <a:r>
              <a:rPr lang="en-ID" sz="7000" dirty="0"/>
              <a:t> </a:t>
            </a:r>
            <a:r>
              <a:rPr lang="en-ID" sz="7000" dirty="0" err="1"/>
              <a:t>motivasi</a:t>
            </a:r>
            <a:r>
              <a:rPr lang="en-ID" sz="7000" dirty="0"/>
              <a:t> </a:t>
            </a:r>
            <a:r>
              <a:rPr lang="en-ID" sz="7000" dirty="0" err="1"/>
              <a:t>dalam</a:t>
            </a:r>
            <a:r>
              <a:rPr lang="en-ID" sz="7000" dirty="0"/>
              <a:t> </a:t>
            </a:r>
            <a:r>
              <a:rPr lang="en-ID" sz="7000" dirty="0" err="1"/>
              <a:t>diri</a:t>
            </a:r>
            <a:r>
              <a:rPr lang="en-ID" sz="7000" dirty="0"/>
              <a:t> </a:t>
            </a:r>
            <a:r>
              <a:rPr lang="en-ID" sz="7000" dirty="0" err="1"/>
              <a:t>seseorang</a:t>
            </a:r>
            <a:r>
              <a:rPr lang="en-ID" sz="7000" dirty="0"/>
              <a:t> </a:t>
            </a:r>
            <a:r>
              <a:rPr lang="en-ID" sz="7000" dirty="0" err="1"/>
              <a:t>karena</a:t>
            </a:r>
            <a:r>
              <a:rPr lang="en-ID" sz="7000" dirty="0"/>
              <a:t> </a:t>
            </a:r>
            <a:r>
              <a:rPr lang="en-ID" sz="7000" dirty="0" err="1"/>
              <a:t>dapat</a:t>
            </a:r>
            <a:r>
              <a:rPr lang="en-ID" sz="7000" dirty="0"/>
              <a:t> </a:t>
            </a:r>
            <a:r>
              <a:rPr lang="en-ID" sz="7000" dirty="0" err="1"/>
              <a:t>melakukan</a:t>
            </a:r>
            <a:r>
              <a:rPr lang="en-ID" sz="7000" dirty="0"/>
              <a:t> </a:t>
            </a:r>
            <a:r>
              <a:rPr lang="en-ID" sz="7000" dirty="0" err="1"/>
              <a:t>suatu</a:t>
            </a:r>
            <a:r>
              <a:rPr lang="en-ID" sz="7000" dirty="0"/>
              <a:t> </a:t>
            </a:r>
            <a:r>
              <a:rPr lang="en-ID" sz="7000" dirty="0" err="1"/>
              <a:t>pekerjaan</a:t>
            </a:r>
            <a:r>
              <a:rPr lang="en-ID" sz="7000" dirty="0"/>
              <a:t> </a:t>
            </a:r>
            <a:r>
              <a:rPr lang="en-ID" sz="7000" dirty="0" err="1"/>
              <a:t>tertentu</a:t>
            </a:r>
            <a:r>
              <a:rPr lang="en-ID" sz="70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48930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AC86A2A-EC57-0F4D-B1DD-4A58BB651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D" b="1" dirty="0" err="1"/>
              <a:t>Faktor-Faktor</a:t>
            </a:r>
            <a:r>
              <a:rPr lang="en-ID" b="1" dirty="0"/>
              <a:t> </a:t>
            </a:r>
            <a:r>
              <a:rPr lang="en-ID" b="1" dirty="0" err="1"/>
              <a:t>Motivasi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A176E9C-E7A2-1C42-86F2-3B3FB35C38DA}"/>
              </a:ext>
            </a:extLst>
          </p:cNvPr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92500" lnSpcReduction="20000"/>
          </a:bodyPr>
          <a:lstStyle/>
          <a:p>
            <a:r>
              <a:rPr lang="en-ID" b="1" dirty="0" err="1"/>
              <a:t>Faktor</a:t>
            </a:r>
            <a:r>
              <a:rPr lang="en-ID" b="1" dirty="0"/>
              <a:t> </a:t>
            </a:r>
            <a:r>
              <a:rPr lang="en-ID" b="1" dirty="0" err="1"/>
              <a:t>Eksternal</a:t>
            </a:r>
            <a:r>
              <a:rPr lang="en-ID" b="1" dirty="0"/>
              <a:t> (</a:t>
            </a:r>
            <a:r>
              <a:rPr lang="en-ID" b="1" dirty="0" err="1"/>
              <a:t>Ekstern</a:t>
            </a:r>
            <a:r>
              <a:rPr lang="en-ID" b="1" dirty="0"/>
              <a:t>)</a:t>
            </a:r>
          </a:p>
          <a:p>
            <a:pPr marL="0" indent="0">
              <a:buNone/>
            </a:pPr>
            <a:r>
              <a:rPr lang="en-ID" dirty="0" err="1"/>
              <a:t>Beberapa</a:t>
            </a:r>
            <a:r>
              <a:rPr lang="en-ID" dirty="0"/>
              <a:t> </a:t>
            </a:r>
            <a:r>
              <a:rPr lang="en-ID" dirty="0" err="1"/>
              <a:t>hal</a:t>
            </a:r>
            <a:r>
              <a:rPr lang="en-ID" dirty="0"/>
              <a:t> yang </a:t>
            </a:r>
            <a:r>
              <a:rPr lang="en-ID" dirty="0" err="1"/>
              <a:t>termasuk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faktor</a:t>
            </a:r>
            <a:r>
              <a:rPr lang="en-ID" dirty="0"/>
              <a:t> </a:t>
            </a:r>
            <a:r>
              <a:rPr lang="en-ID" dirty="0" err="1"/>
              <a:t>eksternal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ID" b="1" dirty="0" err="1"/>
              <a:t>Jenis</a:t>
            </a:r>
            <a:r>
              <a:rPr lang="en-ID" b="1" dirty="0"/>
              <a:t> dan </a:t>
            </a:r>
            <a:r>
              <a:rPr lang="en-ID" b="1" dirty="0" err="1"/>
              <a:t>sifat</a:t>
            </a:r>
            <a:r>
              <a:rPr lang="en-ID" b="1" dirty="0"/>
              <a:t> </a:t>
            </a:r>
            <a:r>
              <a:rPr lang="en-ID" b="1" dirty="0" err="1"/>
              <a:t>pekerjaan</a:t>
            </a:r>
            <a:r>
              <a:rPr lang="en-ID" dirty="0"/>
              <a:t>,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dorongan</a:t>
            </a:r>
            <a:r>
              <a:rPr lang="en-ID" dirty="0"/>
              <a:t> di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diri</a:t>
            </a:r>
            <a:r>
              <a:rPr lang="en-ID" dirty="0"/>
              <a:t> </a:t>
            </a:r>
            <a:r>
              <a:rPr lang="en-ID" dirty="0" err="1"/>
              <a:t>seseorang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bekerja</a:t>
            </a:r>
            <a:r>
              <a:rPr lang="en-ID" dirty="0"/>
              <a:t> pada </a:t>
            </a:r>
            <a:r>
              <a:rPr lang="en-ID" dirty="0" err="1"/>
              <a:t>jenis</a:t>
            </a:r>
            <a:r>
              <a:rPr lang="en-ID" dirty="0"/>
              <a:t> dan </a:t>
            </a:r>
            <a:r>
              <a:rPr lang="en-ID" dirty="0" err="1"/>
              <a:t>sifat</a:t>
            </a:r>
            <a:r>
              <a:rPr lang="en-ID" dirty="0"/>
              <a:t> </a:t>
            </a:r>
            <a:r>
              <a:rPr lang="en-ID" dirty="0" err="1"/>
              <a:t>pekerjaan</a:t>
            </a:r>
            <a:r>
              <a:rPr lang="en-ID" dirty="0"/>
              <a:t> </a:t>
            </a:r>
            <a:r>
              <a:rPr lang="en-ID" dirty="0" err="1"/>
              <a:t>tertentu</a:t>
            </a:r>
            <a:r>
              <a:rPr lang="en-ID" dirty="0"/>
              <a:t>. </a:t>
            </a:r>
            <a:r>
              <a:rPr lang="en-ID" dirty="0" err="1"/>
              <a:t>Kondisi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juga </a:t>
            </a:r>
            <a:r>
              <a:rPr lang="en-ID" dirty="0" err="1"/>
              <a:t>dipengaruhi</a:t>
            </a:r>
            <a:r>
              <a:rPr lang="en-ID" dirty="0"/>
              <a:t> oleh </a:t>
            </a:r>
            <a:r>
              <a:rPr lang="en-ID" dirty="0" err="1"/>
              <a:t>besar</a:t>
            </a:r>
            <a:r>
              <a:rPr lang="en-ID" dirty="0"/>
              <a:t> </a:t>
            </a:r>
            <a:r>
              <a:rPr lang="en-ID" dirty="0" err="1"/>
              <a:t>imbalan</a:t>
            </a:r>
            <a:r>
              <a:rPr lang="en-ID" dirty="0"/>
              <a:t> yang </a:t>
            </a:r>
            <a:r>
              <a:rPr lang="en-ID" dirty="0" err="1"/>
              <a:t>didapatkan</a:t>
            </a:r>
            <a:r>
              <a:rPr lang="en-ID" dirty="0"/>
              <a:t> pada </a:t>
            </a:r>
            <a:r>
              <a:rPr lang="en-ID" dirty="0" err="1"/>
              <a:t>pekerjaan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ID" b="1" dirty="0" err="1"/>
              <a:t>Kelompok</a:t>
            </a:r>
            <a:r>
              <a:rPr lang="en-ID" b="1" dirty="0"/>
              <a:t> </a:t>
            </a:r>
            <a:r>
              <a:rPr lang="en-ID" b="1" dirty="0" err="1"/>
              <a:t>kerja</a:t>
            </a:r>
            <a:r>
              <a:rPr lang="en-ID" dirty="0"/>
              <a:t>,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organisasi</a:t>
            </a:r>
            <a:r>
              <a:rPr lang="en-ID" dirty="0"/>
              <a:t> </a:t>
            </a:r>
            <a:r>
              <a:rPr lang="en-ID" dirty="0" err="1"/>
              <a:t>dimana</a:t>
            </a:r>
            <a:r>
              <a:rPr lang="en-ID" dirty="0"/>
              <a:t> </a:t>
            </a:r>
            <a:r>
              <a:rPr lang="en-ID" dirty="0" err="1"/>
              <a:t>seseorang</a:t>
            </a:r>
            <a:r>
              <a:rPr lang="en-ID" dirty="0"/>
              <a:t> </a:t>
            </a:r>
            <a:r>
              <a:rPr lang="en-ID" dirty="0" err="1"/>
              <a:t>bekerja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mendapatkan</a:t>
            </a:r>
            <a:r>
              <a:rPr lang="en-ID" dirty="0"/>
              <a:t> </a:t>
            </a:r>
            <a:r>
              <a:rPr lang="en-ID" dirty="0" err="1"/>
              <a:t>penghasilan</a:t>
            </a:r>
            <a:r>
              <a:rPr lang="en-ID" dirty="0"/>
              <a:t> </a:t>
            </a:r>
            <a:r>
              <a:rPr lang="en-ID" dirty="0" err="1"/>
              <a:t>bagi</a:t>
            </a:r>
            <a:r>
              <a:rPr lang="en-ID" dirty="0"/>
              <a:t> </a:t>
            </a:r>
            <a:r>
              <a:rPr lang="en-ID" dirty="0" err="1"/>
              <a:t>kebutuhan</a:t>
            </a:r>
            <a:r>
              <a:rPr lang="en-ID" dirty="0"/>
              <a:t> </a:t>
            </a:r>
            <a:r>
              <a:rPr lang="en-ID" dirty="0" err="1"/>
              <a:t>hidupnya</a:t>
            </a:r>
            <a:r>
              <a:rPr lang="en-ID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ID" b="1" dirty="0" err="1"/>
              <a:t>Kondisi</a:t>
            </a:r>
            <a:r>
              <a:rPr lang="en-ID" b="1" dirty="0"/>
              <a:t> </a:t>
            </a:r>
            <a:r>
              <a:rPr lang="en-ID" b="1" dirty="0" err="1"/>
              <a:t>kerja</a:t>
            </a:r>
            <a:r>
              <a:rPr lang="en-ID" dirty="0"/>
              <a:t>,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keadaan</a:t>
            </a:r>
            <a:r>
              <a:rPr lang="en-ID" dirty="0"/>
              <a:t> </a:t>
            </a:r>
            <a:r>
              <a:rPr lang="en-ID" dirty="0" err="1"/>
              <a:t>dimana</a:t>
            </a:r>
            <a:r>
              <a:rPr lang="en-ID" dirty="0"/>
              <a:t> </a:t>
            </a:r>
            <a:r>
              <a:rPr lang="en-ID" dirty="0" err="1"/>
              <a:t>seseorang</a:t>
            </a:r>
            <a:r>
              <a:rPr lang="en-ID" dirty="0"/>
              <a:t> </a:t>
            </a:r>
            <a:r>
              <a:rPr lang="en-ID" dirty="0" err="1"/>
              <a:t>bekerja</a:t>
            </a:r>
            <a:r>
              <a:rPr lang="en-ID" dirty="0"/>
              <a:t>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harapannya</a:t>
            </a:r>
            <a:r>
              <a:rPr lang="en-ID" dirty="0"/>
              <a:t> (</a:t>
            </a:r>
            <a:r>
              <a:rPr lang="en-ID" dirty="0" err="1"/>
              <a:t>kondusif</a:t>
            </a:r>
            <a:r>
              <a:rPr lang="en-ID" dirty="0"/>
              <a:t>)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bekerja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baik</a:t>
            </a:r>
            <a:r>
              <a:rPr lang="en-ID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ID" b="1" dirty="0" err="1"/>
              <a:t>Keamanan</a:t>
            </a:r>
            <a:r>
              <a:rPr lang="en-ID" b="1" dirty="0"/>
              <a:t> dan </a:t>
            </a:r>
            <a:r>
              <a:rPr lang="en-ID" b="1" dirty="0" err="1"/>
              <a:t>keselamatan</a:t>
            </a:r>
            <a:r>
              <a:rPr lang="en-ID" b="1" dirty="0"/>
              <a:t> </a:t>
            </a:r>
            <a:r>
              <a:rPr lang="en-ID" b="1" dirty="0" err="1"/>
              <a:t>kerja</a:t>
            </a:r>
            <a:r>
              <a:rPr lang="en-ID" dirty="0"/>
              <a:t>,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perlindungan</a:t>
            </a:r>
            <a:r>
              <a:rPr lang="en-ID" dirty="0"/>
              <a:t> yang </a:t>
            </a:r>
            <a:r>
              <a:rPr lang="en-ID" dirty="0" err="1"/>
              <a:t>diberikan</a:t>
            </a:r>
            <a:r>
              <a:rPr lang="en-ID" dirty="0"/>
              <a:t> oleh </a:t>
            </a:r>
            <a:r>
              <a:rPr lang="en-ID" dirty="0" err="1"/>
              <a:t>organisasi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jaminan</a:t>
            </a:r>
            <a:r>
              <a:rPr lang="en-ID" dirty="0"/>
              <a:t> </a:t>
            </a:r>
            <a:r>
              <a:rPr lang="en-ID" dirty="0" err="1"/>
              <a:t>kemanan</a:t>
            </a:r>
            <a:r>
              <a:rPr lang="en-ID" dirty="0"/>
              <a:t> dan </a:t>
            </a:r>
            <a:r>
              <a:rPr lang="en-ID" dirty="0" err="1"/>
              <a:t>keselamatan</a:t>
            </a:r>
            <a:r>
              <a:rPr lang="en-ID" dirty="0"/>
              <a:t> </a:t>
            </a:r>
            <a:r>
              <a:rPr lang="en-ID" dirty="0" err="1"/>
              <a:t>seseorang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bekerja</a:t>
            </a:r>
            <a:r>
              <a:rPr lang="en-ID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ID" b="1" dirty="0" err="1"/>
              <a:t>Hubungan</a:t>
            </a:r>
            <a:r>
              <a:rPr lang="en-ID" b="1" dirty="0"/>
              <a:t> interpersonal</a:t>
            </a:r>
            <a:r>
              <a:rPr lang="en-ID" dirty="0"/>
              <a:t>,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hubungan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</a:t>
            </a:r>
            <a:r>
              <a:rPr lang="en-ID" dirty="0" err="1"/>
              <a:t>teman</a:t>
            </a:r>
            <a:r>
              <a:rPr lang="en-ID" dirty="0"/>
              <a:t> </a:t>
            </a:r>
            <a:r>
              <a:rPr lang="en-ID" dirty="0" err="1"/>
              <a:t>sejawat</a:t>
            </a:r>
            <a:r>
              <a:rPr lang="en-ID" dirty="0"/>
              <a:t>,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atasan</a:t>
            </a:r>
            <a:r>
              <a:rPr lang="en-ID" dirty="0"/>
              <a:t>, dan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bawahan</a:t>
            </a:r>
            <a:r>
              <a:rPr lang="en-ID" dirty="0"/>
              <a:t>.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hal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, </a:t>
            </a:r>
            <a:r>
              <a:rPr lang="en-ID" dirty="0" err="1"/>
              <a:t>setiap</a:t>
            </a:r>
            <a:r>
              <a:rPr lang="en-ID" dirty="0"/>
              <a:t> orang </a:t>
            </a:r>
            <a:r>
              <a:rPr lang="en-ID" dirty="0" err="1"/>
              <a:t>ingin</a:t>
            </a:r>
            <a:r>
              <a:rPr lang="en-ID" dirty="0"/>
              <a:t> </a:t>
            </a:r>
            <a:r>
              <a:rPr lang="en-ID" dirty="0" err="1"/>
              <a:t>dihargai</a:t>
            </a:r>
            <a:r>
              <a:rPr lang="en-ID" dirty="0"/>
              <a:t> dan </a:t>
            </a:r>
            <a:r>
              <a:rPr lang="en-ID" dirty="0" err="1"/>
              <a:t>menghargai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organisasi</a:t>
            </a:r>
            <a:r>
              <a:rPr lang="en-ID" dirty="0"/>
              <a:t>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tercipta</a:t>
            </a:r>
            <a:r>
              <a:rPr lang="en-ID" dirty="0"/>
              <a:t> </a:t>
            </a:r>
            <a:r>
              <a:rPr lang="en-ID" dirty="0" err="1"/>
              <a:t>suasana</a:t>
            </a:r>
            <a:r>
              <a:rPr lang="en-ID" dirty="0"/>
              <a:t> </a:t>
            </a:r>
            <a:r>
              <a:rPr lang="en-ID" dirty="0" err="1"/>
              <a:t>kerja</a:t>
            </a:r>
            <a:r>
              <a:rPr lang="en-ID" dirty="0"/>
              <a:t> yang </a:t>
            </a:r>
            <a:r>
              <a:rPr lang="en-ID" dirty="0" err="1"/>
              <a:t>harmonis</a:t>
            </a:r>
            <a:r>
              <a:rPr lang="en-ID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213376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1DF14-BB40-CA4A-B894-CD95F7A75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D" dirty="0" err="1"/>
              <a:t>Motivasi</a:t>
            </a:r>
            <a:r>
              <a:rPr lang="en-ID" dirty="0"/>
              <a:t> </a:t>
            </a:r>
            <a:r>
              <a:rPr lang="en-ID" dirty="0" err="1"/>
              <a:t>terbagi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dua</a:t>
            </a:r>
            <a:r>
              <a:rPr lang="en-ID" dirty="0"/>
              <a:t> </a:t>
            </a:r>
            <a:r>
              <a:rPr lang="en-ID" dirty="0" err="1"/>
              <a:t>yaitu</a:t>
            </a:r>
            <a:r>
              <a:rPr lang="en-ID" dirty="0"/>
              <a:t> motif </a:t>
            </a:r>
            <a:r>
              <a:rPr lang="en-ID" dirty="0" err="1"/>
              <a:t>naluri</a:t>
            </a:r>
            <a:r>
              <a:rPr lang="en-ID" dirty="0"/>
              <a:t> dan motif </a:t>
            </a:r>
            <a:r>
              <a:rPr lang="en-ID" dirty="0" err="1"/>
              <a:t>kognitif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704E5-C845-8246-A2B9-97B2DB9A8B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r>
              <a:rPr lang="en-ID" dirty="0" err="1"/>
              <a:t>Motivasi</a:t>
            </a:r>
            <a:r>
              <a:rPr lang="en-ID" dirty="0"/>
              <a:t> motif </a:t>
            </a:r>
            <a:r>
              <a:rPr lang="en-ID" dirty="0" err="1"/>
              <a:t>naluri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motivasi</a:t>
            </a:r>
            <a:r>
              <a:rPr lang="en-ID" dirty="0"/>
              <a:t> yang </a:t>
            </a:r>
            <a:r>
              <a:rPr lang="en-ID" dirty="0" err="1"/>
              <a:t>muncul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kekurangan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ketidak</a:t>
            </a:r>
            <a:r>
              <a:rPr lang="en-ID" dirty="0"/>
              <a:t> </a:t>
            </a:r>
            <a:r>
              <a:rPr lang="en-ID" dirty="0" err="1"/>
              <a:t>seimbangan</a:t>
            </a:r>
            <a:r>
              <a:rPr lang="en-ID" dirty="0"/>
              <a:t> </a:t>
            </a:r>
            <a:r>
              <a:rPr lang="en-ID" dirty="0" err="1"/>
              <a:t>filosofi</a:t>
            </a:r>
            <a:r>
              <a:rPr lang="en-ID" dirty="0"/>
              <a:t>. Hal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disertai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kekhawatiran</a:t>
            </a:r>
            <a:r>
              <a:rPr lang="en-ID" dirty="0"/>
              <a:t> </a:t>
            </a:r>
            <a:r>
              <a:rPr lang="en-ID" dirty="0" err="1"/>
              <a:t>dala</a:t>
            </a:r>
            <a:r>
              <a:rPr lang="en-ID" dirty="0"/>
              <a:t> </a:t>
            </a:r>
            <a:r>
              <a:rPr lang="en-ID" dirty="0" err="1"/>
              <a:t>diri</a:t>
            </a:r>
            <a:r>
              <a:rPr lang="en-ID" dirty="0"/>
              <a:t> </a:t>
            </a:r>
            <a:r>
              <a:rPr lang="en-ID" dirty="0" err="1"/>
              <a:t>hingga</a:t>
            </a:r>
            <a:r>
              <a:rPr lang="en-ID" dirty="0"/>
              <a:t> </a:t>
            </a:r>
            <a:r>
              <a:rPr lang="en-ID" dirty="0" err="1"/>
              <a:t>mampu</a:t>
            </a:r>
            <a:r>
              <a:rPr lang="en-ID" dirty="0"/>
              <a:t> </a:t>
            </a:r>
            <a:r>
              <a:rPr lang="en-ID" dirty="0" err="1"/>
              <a:t>mengerjakan</a:t>
            </a:r>
            <a:r>
              <a:rPr lang="en-ID" dirty="0"/>
              <a:t> </a:t>
            </a:r>
            <a:r>
              <a:rPr lang="en-ID" dirty="0" err="1"/>
              <a:t>semua</a:t>
            </a:r>
            <a:r>
              <a:rPr lang="en-ID" dirty="0"/>
              <a:t> </a:t>
            </a:r>
            <a:r>
              <a:rPr lang="en-ID" dirty="0" err="1"/>
              <a:t>daya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diri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mrnutupi</a:t>
            </a:r>
            <a:r>
              <a:rPr lang="en-ID" dirty="0"/>
              <a:t> </a:t>
            </a:r>
            <a:r>
              <a:rPr lang="en-ID" dirty="0" err="1"/>
              <a:t>kekurangan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dan </a:t>
            </a:r>
            <a:r>
              <a:rPr lang="en-ID" dirty="0" err="1"/>
              <a:t>menghilangkan</a:t>
            </a:r>
            <a:r>
              <a:rPr lang="en-ID" dirty="0"/>
              <a:t> </a:t>
            </a:r>
            <a:r>
              <a:rPr lang="en-ID" dirty="0" err="1"/>
              <a:t>kekhawatiran</a:t>
            </a:r>
            <a:r>
              <a:rPr lang="en-ID" dirty="0"/>
              <a:t> yang </a:t>
            </a:r>
            <a:r>
              <a:rPr lang="en-ID" dirty="0" err="1"/>
              <a:t>timbul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aktivitas</a:t>
            </a:r>
            <a:r>
              <a:rPr lang="en-ID" dirty="0"/>
              <a:t>- </a:t>
            </a:r>
            <a:r>
              <a:rPr lang="en-ID" dirty="0" err="1"/>
              <a:t>aktivitas</a:t>
            </a:r>
            <a:r>
              <a:rPr lang="en-ID" dirty="0"/>
              <a:t> yang </a:t>
            </a:r>
            <a:r>
              <a:rPr lang="en-ID" dirty="0" err="1"/>
              <a:t>bertujuan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pemuasan.Contoh</a:t>
            </a:r>
            <a:r>
              <a:rPr lang="en-ID" dirty="0"/>
              <a:t> motif </a:t>
            </a:r>
            <a:r>
              <a:rPr lang="en-ID" dirty="0" err="1"/>
              <a:t>naluri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lain: motif </a:t>
            </a:r>
            <a:r>
              <a:rPr lang="en-ID" dirty="0" err="1"/>
              <a:t>lapat</a:t>
            </a:r>
            <a:r>
              <a:rPr lang="en-ID" dirty="0"/>
              <a:t>, motif </a:t>
            </a:r>
            <a:r>
              <a:rPr lang="en-ID" dirty="0" err="1"/>
              <a:t>haus</a:t>
            </a:r>
            <a:r>
              <a:rPr lang="en-ID" dirty="0"/>
              <a:t>, motif </a:t>
            </a:r>
            <a:r>
              <a:rPr lang="en-ID" dirty="0" err="1"/>
              <a:t>sekresi</a:t>
            </a:r>
            <a:r>
              <a:rPr lang="en-ID" dirty="0"/>
              <a:t>, motif </a:t>
            </a:r>
            <a:r>
              <a:rPr lang="en-ID" dirty="0" err="1"/>
              <a:t>tidur</a:t>
            </a:r>
            <a:r>
              <a:rPr lang="en-ID" dirty="0"/>
              <a:t> dan </a:t>
            </a:r>
            <a:r>
              <a:rPr lang="en-ID" dirty="0" err="1"/>
              <a:t>istirahat</a:t>
            </a:r>
            <a:r>
              <a:rPr lang="en-ID" dirty="0"/>
              <a:t>, </a:t>
            </a:r>
            <a:r>
              <a:rPr lang="en-ID" dirty="0" err="1"/>
              <a:t>motof</a:t>
            </a:r>
            <a:r>
              <a:rPr lang="en-ID" dirty="0"/>
              <a:t> </a:t>
            </a:r>
            <a:r>
              <a:rPr lang="en-ID" dirty="0" err="1"/>
              <a:t>bernafas</a:t>
            </a:r>
            <a:r>
              <a:rPr lang="en-ID" dirty="0"/>
              <a:t> dan motif </a:t>
            </a:r>
            <a:r>
              <a:rPr lang="en-ID" dirty="0" err="1"/>
              <a:t>menjaga</a:t>
            </a:r>
            <a:r>
              <a:rPr lang="en-ID" dirty="0"/>
              <a:t> </a:t>
            </a:r>
            <a:r>
              <a:rPr lang="en-ID" dirty="0" err="1"/>
              <a:t>keturunan</a:t>
            </a:r>
            <a:r>
              <a:rPr lang="en-ID" dirty="0"/>
              <a:t>.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DCA1E8-E225-094A-8431-0870C37656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1">
              <a:alpha val="92000"/>
            </a:schemeClr>
          </a:solidFill>
        </p:spPr>
        <p:txBody>
          <a:bodyPr>
            <a:normAutofit lnSpcReduction="10000"/>
          </a:bodyPr>
          <a:lstStyle/>
          <a:p>
            <a:r>
              <a:rPr lang="en-ID" dirty="0"/>
              <a:t>Motif </a:t>
            </a:r>
            <a:r>
              <a:rPr lang="en-ID" dirty="0" err="1"/>
              <a:t>kognitif</a:t>
            </a:r>
            <a:r>
              <a:rPr lang="en-ID" dirty="0"/>
              <a:t>, motif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berkaitan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dasar-dasar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diri</a:t>
            </a:r>
            <a:r>
              <a:rPr lang="en-ID" dirty="0"/>
              <a:t> </a:t>
            </a:r>
            <a:r>
              <a:rPr lang="en-ID" dirty="0" err="1"/>
              <a:t>manusia</a:t>
            </a:r>
            <a:r>
              <a:rPr lang="en-ID" dirty="0"/>
              <a:t>. </a:t>
            </a:r>
            <a:r>
              <a:rPr lang="en-ID" dirty="0" err="1"/>
              <a:t>Motivasi</a:t>
            </a:r>
            <a:r>
              <a:rPr lang="en-ID" dirty="0"/>
              <a:t> </a:t>
            </a:r>
            <a:r>
              <a:rPr lang="en-ID" dirty="0" err="1"/>
              <a:t>kognitif</a:t>
            </a:r>
            <a:r>
              <a:rPr lang="en-ID" dirty="0"/>
              <a:t> </a:t>
            </a:r>
            <a:r>
              <a:rPr lang="en-ID" dirty="0" err="1"/>
              <a:t>ialah</a:t>
            </a:r>
            <a:r>
              <a:rPr lang="en-ID" dirty="0"/>
              <a:t> </a:t>
            </a:r>
            <a:r>
              <a:rPr lang="en-ID" dirty="0" err="1"/>
              <a:t>kebutuhan</a:t>
            </a:r>
            <a:r>
              <a:rPr lang="en-ID" dirty="0"/>
              <a:t> yang </a:t>
            </a:r>
            <a:r>
              <a:rPr lang="en-ID" dirty="0" err="1"/>
              <a:t>dipelajari</a:t>
            </a:r>
            <a:r>
              <a:rPr lang="en-ID" dirty="0"/>
              <a:t> </a:t>
            </a:r>
            <a:r>
              <a:rPr lang="en-ID" dirty="0" err="1"/>
              <a:t>manusia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lingkungan</a:t>
            </a:r>
            <a:r>
              <a:rPr lang="en-ID" dirty="0"/>
              <a:t> dan social </a:t>
            </a:r>
            <a:r>
              <a:rPr lang="en-ID" dirty="0" err="1"/>
              <a:t>masyarakat</a:t>
            </a:r>
            <a:r>
              <a:rPr lang="en-ID" dirty="0"/>
              <a:t>. </a:t>
            </a:r>
            <a:r>
              <a:rPr lang="en-ID" dirty="0" err="1"/>
              <a:t>Mislanya</a:t>
            </a:r>
            <a:r>
              <a:rPr lang="en-ID" dirty="0"/>
              <a:t> </a:t>
            </a:r>
            <a:r>
              <a:rPr lang="en-ID" dirty="0" err="1"/>
              <a:t>kebutuhan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duhargai</a:t>
            </a:r>
            <a:r>
              <a:rPr lang="en-ID" dirty="0"/>
              <a:t> </a:t>
            </a:r>
            <a:r>
              <a:rPr lang="en-ID" dirty="0" err="1"/>
              <a:t>adala</a:t>
            </a:r>
            <a:r>
              <a:rPr lang="en-ID" dirty="0"/>
              <a:t> </a:t>
            </a:r>
            <a:r>
              <a:rPr lang="en-ID" dirty="0" err="1"/>
              <a:t>kebutuhan</a:t>
            </a:r>
            <a:r>
              <a:rPr lang="en-ID" dirty="0"/>
              <a:t> yang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hubungannya</a:t>
            </a:r>
            <a:r>
              <a:rPr lang="en-ID" dirty="0"/>
              <a:t> </a:t>
            </a:r>
            <a:r>
              <a:rPr lang="en-ID" dirty="0" err="1"/>
              <a:t>denagn</a:t>
            </a:r>
            <a:r>
              <a:rPr lang="en-ID" dirty="0"/>
              <a:t> </a:t>
            </a:r>
            <a:r>
              <a:rPr lang="en-ID" dirty="0" err="1"/>
              <a:t>tubuh</a:t>
            </a:r>
            <a:r>
              <a:rPr lang="en-ID" dirty="0"/>
              <a:t>. </a:t>
            </a:r>
            <a:r>
              <a:rPr lang="en-ID" dirty="0" err="1"/>
              <a:t>Seseorang</a:t>
            </a:r>
            <a:r>
              <a:rPr lang="en-ID" dirty="0"/>
              <a:t> </a:t>
            </a:r>
            <a:r>
              <a:rPr lang="en-ID" dirty="0" err="1"/>
              <a:t>mempelajari</a:t>
            </a:r>
            <a:r>
              <a:rPr lang="en-ID" dirty="0"/>
              <a:t> </a:t>
            </a:r>
            <a:r>
              <a:rPr lang="en-ID" dirty="0" err="1"/>
              <a:t>hal-hal</a:t>
            </a:r>
            <a:r>
              <a:rPr lang="en-ID" dirty="0"/>
              <a:t> yang </a:t>
            </a:r>
            <a:r>
              <a:rPr lang="en-ID" dirty="0" err="1"/>
              <a:t>berjutuan</a:t>
            </a:r>
            <a:r>
              <a:rPr lang="en-ID" dirty="0"/>
              <a:t>. </a:t>
            </a:r>
            <a:r>
              <a:rPr lang="en-ID" dirty="0" err="1"/>
              <a:t>Contoh</a:t>
            </a:r>
            <a:r>
              <a:rPr lang="en-ID" dirty="0"/>
              <a:t> motif </a:t>
            </a:r>
            <a:r>
              <a:rPr lang="en-ID" dirty="0" err="1"/>
              <a:t>kognitif</a:t>
            </a:r>
            <a:r>
              <a:rPr lang="en-ID" dirty="0"/>
              <a:t>: motif </a:t>
            </a:r>
            <a:r>
              <a:rPr lang="en-ID" dirty="0" err="1"/>
              <a:t>psikis</a:t>
            </a:r>
            <a:r>
              <a:rPr lang="en-ID" dirty="0"/>
              <a:t>, motif social dan motif spiritual.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430981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365CA-7D4E-3B4B-B508-300284F77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D" sz="4400" dirty="0" err="1"/>
              <a:t>Hakikat</a:t>
            </a:r>
            <a:r>
              <a:rPr lang="en-ID" sz="4400" dirty="0"/>
              <a:t> </a:t>
            </a:r>
            <a:r>
              <a:rPr lang="en-ID" sz="4400" dirty="0" err="1"/>
              <a:t>atau</a:t>
            </a:r>
            <a:r>
              <a:rPr lang="en-ID" sz="4400" dirty="0"/>
              <a:t> </a:t>
            </a:r>
            <a:r>
              <a:rPr lang="en-ID" sz="4400" dirty="0" err="1"/>
              <a:t>intisari</a:t>
            </a:r>
            <a:r>
              <a:rPr lang="en-ID" sz="4400" dirty="0"/>
              <a:t> </a:t>
            </a:r>
            <a:r>
              <a:rPr lang="en-ID" sz="4400" dirty="0" err="1"/>
              <a:t>dari</a:t>
            </a:r>
            <a:r>
              <a:rPr lang="en-ID" sz="4400" dirty="0"/>
              <a:t> </a:t>
            </a:r>
            <a:r>
              <a:rPr lang="en-ID" sz="4400" dirty="0" err="1"/>
              <a:t>motivasi</a:t>
            </a:r>
            <a:r>
              <a:rPr lang="en-ID" sz="4400" dirty="0"/>
              <a:t> </a:t>
            </a:r>
            <a:r>
              <a:rPr lang="en-ID" sz="4400" dirty="0" err="1"/>
              <a:t>terdiri</a:t>
            </a:r>
            <a:r>
              <a:rPr lang="en-ID" sz="4400" dirty="0"/>
              <a:t> </a:t>
            </a:r>
            <a:r>
              <a:rPr lang="en-ID" sz="4400" dirty="0" err="1"/>
              <a:t>dari</a:t>
            </a:r>
            <a:r>
              <a:rPr lang="en-ID" sz="4400" dirty="0"/>
              <a:t> </a:t>
            </a:r>
            <a:r>
              <a:rPr lang="en-ID" sz="4400" dirty="0" err="1"/>
              <a:t>berbagai</a:t>
            </a:r>
            <a:r>
              <a:rPr lang="en-ID" sz="4400" dirty="0"/>
              <a:t> </a:t>
            </a:r>
            <a:r>
              <a:rPr lang="en-ID" sz="4400" dirty="0" err="1"/>
              <a:t>macam</a:t>
            </a:r>
            <a:r>
              <a:rPr lang="en-ID" sz="4400" dirty="0"/>
              <a:t> </a:t>
            </a:r>
            <a:r>
              <a:rPr lang="en-ID" sz="4400" dirty="0" err="1"/>
              <a:t>hal</a:t>
            </a:r>
            <a:r>
              <a:rPr lang="en-ID" sz="4400" dirty="0"/>
              <a:t>, </a:t>
            </a:r>
            <a:r>
              <a:rPr lang="en-ID" sz="4400" dirty="0" err="1"/>
              <a:t>yaitu</a:t>
            </a:r>
            <a:r>
              <a:rPr lang="en-ID" sz="4400" dirty="0"/>
              <a:t> </a:t>
            </a:r>
            <a:r>
              <a:rPr lang="en-ID" sz="4400" dirty="0" err="1"/>
              <a:t>sebagai</a:t>
            </a:r>
            <a:r>
              <a:rPr lang="en-ID" sz="4400" dirty="0"/>
              <a:t> </a:t>
            </a:r>
            <a:r>
              <a:rPr lang="en-ID" sz="4400" dirty="0" err="1"/>
              <a:t>berikut</a:t>
            </a:r>
            <a:r>
              <a:rPr lang="en-ID" sz="4400" dirty="0"/>
              <a:t> 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9EB28-42C6-EF4B-B3C2-653D45B1A51C}"/>
              </a:ext>
            </a:extLst>
          </p:cNvPr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ID" b="1" dirty="0"/>
              <a:t>1. </a:t>
            </a:r>
            <a:r>
              <a:rPr lang="en-ID" b="1" dirty="0" err="1"/>
              <a:t>Faktor</a:t>
            </a:r>
            <a:r>
              <a:rPr lang="en-ID" b="1" dirty="0"/>
              <a:t> </a:t>
            </a:r>
            <a:r>
              <a:rPr lang="en-ID" b="1" dirty="0" err="1"/>
              <a:t>Kebutuhan</a:t>
            </a:r>
            <a:endParaRPr lang="en-ID" dirty="0"/>
          </a:p>
          <a:p>
            <a:pPr marL="0" indent="0">
              <a:buNone/>
            </a:pPr>
            <a:r>
              <a:rPr lang="en-ID" dirty="0" err="1"/>
              <a:t>Hakikat</a:t>
            </a:r>
            <a:r>
              <a:rPr lang="en-ID" dirty="0"/>
              <a:t> </a:t>
            </a:r>
            <a:r>
              <a:rPr lang="en-ID" dirty="0" err="1"/>
              <a:t>motivasi</a:t>
            </a:r>
            <a:r>
              <a:rPr lang="en-ID" dirty="0"/>
              <a:t> yang </a:t>
            </a:r>
            <a:r>
              <a:rPr lang="en-ID" dirty="0" err="1"/>
              <a:t>pertama</a:t>
            </a:r>
            <a:r>
              <a:rPr lang="en-ID" dirty="0"/>
              <a:t> </a:t>
            </a:r>
            <a:r>
              <a:rPr lang="en-ID" dirty="0" err="1"/>
              <a:t>ialah</a:t>
            </a:r>
            <a:r>
              <a:rPr lang="en-ID" dirty="0"/>
              <a:t> </a:t>
            </a:r>
            <a:r>
              <a:rPr lang="en-ID" dirty="0" err="1"/>
              <a:t>mengenai</a:t>
            </a:r>
            <a:r>
              <a:rPr lang="en-ID" dirty="0"/>
              <a:t> </a:t>
            </a:r>
            <a:r>
              <a:rPr lang="en-ID" dirty="0" err="1"/>
              <a:t>faktor</a:t>
            </a:r>
            <a:r>
              <a:rPr lang="en-ID" dirty="0"/>
              <a:t> </a:t>
            </a:r>
            <a:r>
              <a:rPr lang="en-ID" dirty="0" err="1"/>
              <a:t>kebutuhan</a:t>
            </a:r>
            <a:r>
              <a:rPr lang="en-ID" dirty="0"/>
              <a:t> </a:t>
            </a:r>
            <a:r>
              <a:rPr lang="en-ID" dirty="0" err="1"/>
              <a:t>sehari</a:t>
            </a:r>
            <a:r>
              <a:rPr lang="en-ID" dirty="0"/>
              <a:t> </a:t>
            </a:r>
            <a:r>
              <a:rPr lang="en-ID" dirty="0" err="1"/>
              <a:t>hari</a:t>
            </a:r>
            <a:r>
              <a:rPr lang="en-ID" dirty="0"/>
              <a:t>, </a:t>
            </a:r>
            <a:r>
              <a:rPr lang="en-ID" dirty="0" err="1"/>
              <a:t>yakni</a:t>
            </a:r>
            <a:r>
              <a:rPr lang="en-ID" dirty="0"/>
              <a:t> </a:t>
            </a:r>
            <a:r>
              <a:rPr lang="en-ID" dirty="0" err="1"/>
              <a:t>kebutuhan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hidup</a:t>
            </a:r>
            <a:r>
              <a:rPr lang="en-ID" dirty="0"/>
              <a:t> yang </a:t>
            </a:r>
            <a:r>
              <a:rPr lang="en-ID" dirty="0" err="1"/>
              <a:t>jika</a:t>
            </a:r>
            <a:r>
              <a:rPr lang="en-ID" dirty="0"/>
              <a:t> </a:t>
            </a:r>
            <a:r>
              <a:rPr lang="en-ID" dirty="0" err="1"/>
              <a:t>diuraikan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luas</a:t>
            </a:r>
            <a:r>
              <a:rPr lang="en-ID" dirty="0"/>
              <a:t> </a:t>
            </a:r>
            <a:r>
              <a:rPr lang="en-ID" dirty="0" err="1"/>
              <a:t>lagi</a:t>
            </a:r>
            <a:r>
              <a:rPr lang="en-ID" dirty="0"/>
              <a:t>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cakupa</a:t>
            </a:r>
            <a:r>
              <a:rPr lang="en-ID" dirty="0"/>
              <a:t> yang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sempit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uang, </a:t>
            </a:r>
            <a:r>
              <a:rPr lang="en-ID" dirty="0" err="1"/>
              <a:t>makanan</a:t>
            </a:r>
            <a:r>
              <a:rPr lang="en-ID" dirty="0"/>
              <a:t>, </a:t>
            </a:r>
            <a:r>
              <a:rPr lang="en-ID" dirty="0" err="1"/>
              <a:t>hubungan</a:t>
            </a:r>
            <a:r>
              <a:rPr lang="en-ID" dirty="0"/>
              <a:t> </a:t>
            </a:r>
            <a:r>
              <a:rPr lang="en-ID" dirty="0" err="1"/>
              <a:t>sosial</a:t>
            </a:r>
            <a:r>
              <a:rPr lang="en-ID" dirty="0"/>
              <a:t>, </a:t>
            </a:r>
            <a:r>
              <a:rPr lang="en-ID" dirty="0" err="1"/>
              <a:t>kasih</a:t>
            </a:r>
            <a:r>
              <a:rPr lang="en-ID" dirty="0"/>
              <a:t> </a:t>
            </a:r>
            <a:r>
              <a:rPr lang="en-ID" dirty="0" err="1"/>
              <a:t>sayang</a:t>
            </a:r>
            <a:r>
              <a:rPr lang="en-ID" dirty="0"/>
              <a:t>, dan </a:t>
            </a:r>
            <a:r>
              <a:rPr lang="en-ID" dirty="0" err="1"/>
              <a:t>sebagainya</a:t>
            </a:r>
            <a:r>
              <a:rPr lang="en-ID" dirty="0"/>
              <a:t> yang </a:t>
            </a:r>
            <a:r>
              <a:rPr lang="en-ID" dirty="0" err="1"/>
              <a:t>semua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kebutuhan</a:t>
            </a:r>
            <a:r>
              <a:rPr lang="en-ID" dirty="0"/>
              <a:t> </a:t>
            </a:r>
            <a:r>
              <a:rPr lang="en-ID" dirty="0" err="1"/>
              <a:t>dasar</a:t>
            </a:r>
            <a:r>
              <a:rPr lang="en-ID" dirty="0"/>
              <a:t> </a:t>
            </a:r>
            <a:r>
              <a:rPr lang="en-ID" dirty="0" err="1"/>
              <a:t>manusia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hidup</a:t>
            </a:r>
            <a:r>
              <a:rPr lang="en-ID" dirty="0"/>
              <a:t> di dunia </a:t>
            </a:r>
            <a:r>
              <a:rPr lang="en-ID" dirty="0" err="1"/>
              <a:t>ini</a:t>
            </a:r>
            <a:r>
              <a:rPr lang="en-ID" dirty="0"/>
              <a:t>.</a:t>
            </a:r>
          </a:p>
          <a:p>
            <a:r>
              <a:rPr lang="en-ID" b="1" dirty="0"/>
              <a:t>2. </a:t>
            </a:r>
            <a:r>
              <a:rPr lang="en-ID" b="1" dirty="0" err="1"/>
              <a:t>Tujuan</a:t>
            </a:r>
            <a:r>
              <a:rPr lang="en-ID" b="1" dirty="0"/>
              <a:t> </a:t>
            </a:r>
            <a:r>
              <a:rPr lang="en-ID" b="1" dirty="0" err="1"/>
              <a:t>Positif</a:t>
            </a:r>
            <a:endParaRPr lang="en-ID" dirty="0"/>
          </a:p>
          <a:p>
            <a:pPr marL="0" indent="0">
              <a:buNone/>
            </a:pPr>
            <a:r>
              <a:rPr lang="en-ID" dirty="0" err="1"/>
              <a:t>Hakikat</a:t>
            </a:r>
            <a:r>
              <a:rPr lang="en-ID" dirty="0"/>
              <a:t> lain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tujuan</a:t>
            </a:r>
            <a:r>
              <a:rPr lang="en-ID" dirty="0"/>
              <a:t> </a:t>
            </a:r>
            <a:r>
              <a:rPr lang="en-ID" dirty="0" err="1"/>
              <a:t>positif</a:t>
            </a:r>
            <a:r>
              <a:rPr lang="en-ID" dirty="0"/>
              <a:t> yang </a:t>
            </a:r>
            <a:r>
              <a:rPr lang="en-ID" dirty="0" err="1"/>
              <a:t>ingin</a:t>
            </a:r>
            <a:r>
              <a:rPr lang="en-ID" dirty="0"/>
              <a:t> </a:t>
            </a:r>
            <a:r>
              <a:rPr lang="en-ID" dirty="0" err="1"/>
              <a:t>dicapai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ingin</a:t>
            </a:r>
            <a:r>
              <a:rPr lang="en-ID" dirty="0"/>
              <a:t> </a:t>
            </a:r>
            <a:r>
              <a:rPr lang="en-ID" dirty="0" err="1"/>
              <a:t>membahagiakan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membanggakan</a:t>
            </a:r>
            <a:r>
              <a:rPr lang="en-ID" dirty="0"/>
              <a:t> orang lain, </a:t>
            </a:r>
            <a:r>
              <a:rPr lang="en-ID" dirty="0" err="1"/>
              <a:t>tujuan</a:t>
            </a:r>
            <a:r>
              <a:rPr lang="en-ID" dirty="0"/>
              <a:t> </a:t>
            </a:r>
            <a:r>
              <a:rPr lang="en-ID" dirty="0" err="1"/>
              <a:t>positif</a:t>
            </a:r>
            <a:r>
              <a:rPr lang="en-ID" dirty="0"/>
              <a:t> </a:t>
            </a:r>
            <a:r>
              <a:rPr lang="en-ID" dirty="0" err="1"/>
              <a:t>selalu</a:t>
            </a:r>
            <a:r>
              <a:rPr lang="en-ID" dirty="0"/>
              <a:t> </a:t>
            </a: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motivasi</a:t>
            </a:r>
            <a:r>
              <a:rPr lang="en-ID" dirty="0"/>
              <a:t> yang </a:t>
            </a:r>
            <a:r>
              <a:rPr lang="en-ID" dirty="0" err="1"/>
              <a:t>besar</a:t>
            </a:r>
            <a:r>
              <a:rPr lang="en-ID" dirty="0"/>
              <a:t> </a:t>
            </a:r>
            <a:r>
              <a:rPr lang="en-ID" dirty="0" err="1"/>
              <a:t>sebab</a:t>
            </a:r>
            <a:r>
              <a:rPr lang="en-ID" dirty="0"/>
              <a:t> </a:t>
            </a:r>
            <a:r>
              <a:rPr lang="en-ID" dirty="0" err="1"/>
              <a:t>membuat</a:t>
            </a:r>
            <a:r>
              <a:rPr lang="en-ID" dirty="0"/>
              <a:t> orang yang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keinginan</a:t>
            </a:r>
            <a:r>
              <a:rPr lang="en-ID" dirty="0"/>
              <a:t> yang </a:t>
            </a:r>
            <a:r>
              <a:rPr lang="en-ID" dirty="0" err="1"/>
              <a:t>kuat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terus</a:t>
            </a:r>
            <a:r>
              <a:rPr lang="en-ID" dirty="0"/>
              <a:t> </a:t>
            </a:r>
            <a:r>
              <a:rPr lang="en-ID" dirty="0" err="1"/>
              <a:t>melanjutkan</a:t>
            </a:r>
            <a:r>
              <a:rPr lang="en-ID" dirty="0"/>
              <a:t> </a:t>
            </a:r>
            <a:r>
              <a:rPr lang="en-ID" dirty="0" err="1"/>
              <a:t>perjuangan</a:t>
            </a:r>
            <a:r>
              <a:rPr lang="en-ID" dirty="0"/>
              <a:t> dan </a:t>
            </a:r>
            <a:r>
              <a:rPr lang="en-ID" dirty="0" err="1"/>
              <a:t>selalu</a:t>
            </a:r>
            <a:r>
              <a:rPr lang="en-ID" dirty="0"/>
              <a:t>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harapan</a:t>
            </a:r>
            <a:r>
              <a:rPr lang="en-ID" dirty="0"/>
              <a:t> dan </a:t>
            </a:r>
            <a:r>
              <a:rPr lang="en-ID" dirty="0" err="1"/>
              <a:t>kekuatan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segera</a:t>
            </a:r>
            <a:r>
              <a:rPr lang="en-ID" dirty="0"/>
              <a:t> </a:t>
            </a:r>
            <a:r>
              <a:rPr lang="en-ID" dirty="0" err="1"/>
              <a:t>mencapai</a:t>
            </a:r>
            <a:r>
              <a:rPr lang="en-ID" dirty="0"/>
              <a:t> </a:t>
            </a:r>
            <a:r>
              <a:rPr lang="en-ID" dirty="0" err="1"/>
              <a:t>tujuan</a:t>
            </a:r>
            <a:r>
              <a:rPr lang="en-ID" dirty="0"/>
              <a:t> yang </a:t>
            </a:r>
            <a:r>
              <a:rPr lang="en-ID" dirty="0" err="1"/>
              <a:t>diimpikan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7648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9D2CF-385B-9A4A-BB6C-0A130B7E9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sz="4000" dirty="0" err="1"/>
              <a:t>Hakikat</a:t>
            </a:r>
            <a:r>
              <a:rPr lang="en-ID" sz="4000" dirty="0"/>
              <a:t> </a:t>
            </a:r>
            <a:r>
              <a:rPr lang="en-ID" sz="4000" dirty="0" err="1"/>
              <a:t>atau</a:t>
            </a:r>
            <a:r>
              <a:rPr lang="en-ID" sz="4000" dirty="0"/>
              <a:t> </a:t>
            </a:r>
            <a:r>
              <a:rPr lang="en-ID" sz="4000" dirty="0" err="1"/>
              <a:t>intisari</a:t>
            </a:r>
            <a:r>
              <a:rPr lang="en-ID" sz="4000" dirty="0"/>
              <a:t> </a:t>
            </a:r>
            <a:r>
              <a:rPr lang="en-ID" sz="4000" dirty="0" err="1"/>
              <a:t>dari</a:t>
            </a:r>
            <a:r>
              <a:rPr lang="en-ID" sz="4000" dirty="0"/>
              <a:t> </a:t>
            </a:r>
            <a:r>
              <a:rPr lang="en-ID" sz="4000" dirty="0" err="1"/>
              <a:t>motivasi</a:t>
            </a:r>
            <a:r>
              <a:rPr lang="en-ID" sz="4000" dirty="0"/>
              <a:t> </a:t>
            </a:r>
            <a:r>
              <a:rPr lang="en-ID" sz="4000" dirty="0" err="1"/>
              <a:t>terdiri</a:t>
            </a:r>
            <a:r>
              <a:rPr lang="en-ID" sz="4000" dirty="0"/>
              <a:t> </a:t>
            </a:r>
            <a:r>
              <a:rPr lang="en-ID" sz="4000" dirty="0" err="1"/>
              <a:t>dari</a:t>
            </a:r>
            <a:r>
              <a:rPr lang="en-ID" sz="4000" dirty="0"/>
              <a:t> </a:t>
            </a:r>
            <a:r>
              <a:rPr lang="en-ID" sz="4000" dirty="0" err="1"/>
              <a:t>berbagai</a:t>
            </a:r>
            <a:r>
              <a:rPr lang="en-ID" sz="4000" dirty="0"/>
              <a:t> </a:t>
            </a:r>
            <a:r>
              <a:rPr lang="en-ID" sz="4000" dirty="0" err="1"/>
              <a:t>macam</a:t>
            </a:r>
            <a:r>
              <a:rPr lang="en-ID" sz="4000" dirty="0"/>
              <a:t> </a:t>
            </a:r>
            <a:r>
              <a:rPr lang="en-ID" sz="4000" dirty="0" err="1"/>
              <a:t>hal</a:t>
            </a:r>
            <a:r>
              <a:rPr lang="en-ID" sz="4000" dirty="0"/>
              <a:t>, </a:t>
            </a:r>
            <a:r>
              <a:rPr lang="en-ID" sz="4000" dirty="0" err="1"/>
              <a:t>yaitu</a:t>
            </a:r>
            <a:r>
              <a:rPr lang="en-ID" sz="4000" dirty="0"/>
              <a:t> </a:t>
            </a:r>
            <a:r>
              <a:rPr lang="en-ID" sz="4000" dirty="0" err="1"/>
              <a:t>sebagai</a:t>
            </a:r>
            <a:r>
              <a:rPr lang="en-ID" sz="4000" dirty="0"/>
              <a:t> </a:t>
            </a:r>
            <a:r>
              <a:rPr lang="en-ID" sz="4000" dirty="0" err="1"/>
              <a:t>berikut</a:t>
            </a:r>
            <a:r>
              <a:rPr lang="en-ID" sz="4000" dirty="0"/>
              <a:t> :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674AAF-914E-F045-B5C8-6851AAD2780D}"/>
              </a:ext>
            </a:extLst>
          </p:cNvPr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47500" lnSpcReduction="20000"/>
          </a:bodyPr>
          <a:lstStyle/>
          <a:p>
            <a:r>
              <a:rPr lang="en-ID" sz="4400" b="1" dirty="0"/>
              <a:t>3. Mastery Oriented</a:t>
            </a:r>
            <a:endParaRPr lang="en-ID" sz="4400" dirty="0"/>
          </a:p>
          <a:p>
            <a:pPr marL="0" indent="0">
              <a:buNone/>
            </a:pPr>
            <a:r>
              <a:rPr lang="en-ID" sz="4400" dirty="0" err="1"/>
              <a:t>Ialah</a:t>
            </a:r>
            <a:r>
              <a:rPr lang="en-ID" sz="4400" dirty="0"/>
              <a:t> </a:t>
            </a:r>
            <a:r>
              <a:rPr lang="en-ID" sz="4400" dirty="0" err="1"/>
              <a:t>sebuah</a:t>
            </a:r>
            <a:r>
              <a:rPr lang="en-ID" sz="4400" dirty="0"/>
              <a:t> </a:t>
            </a:r>
            <a:r>
              <a:rPr lang="en-ID" sz="4400" dirty="0" err="1"/>
              <a:t>karater</a:t>
            </a:r>
            <a:r>
              <a:rPr lang="en-ID" sz="4400" dirty="0"/>
              <a:t> yang </a:t>
            </a:r>
            <a:r>
              <a:rPr lang="en-ID" sz="4400" dirty="0" err="1"/>
              <a:t>memiliki</a:t>
            </a:r>
            <a:r>
              <a:rPr lang="en-ID" sz="4400" dirty="0"/>
              <a:t> arti </a:t>
            </a:r>
            <a:r>
              <a:rPr lang="en-ID" sz="4400" dirty="0" err="1"/>
              <a:t>untuk</a:t>
            </a:r>
            <a:r>
              <a:rPr lang="en-ID" sz="4400" dirty="0"/>
              <a:t> </a:t>
            </a:r>
            <a:r>
              <a:rPr lang="en-ID" sz="4400" dirty="0" err="1"/>
              <a:t>berorientasi</a:t>
            </a:r>
            <a:r>
              <a:rPr lang="en-ID" sz="4400" dirty="0"/>
              <a:t> pada </a:t>
            </a:r>
            <a:r>
              <a:rPr lang="en-ID" sz="4400" dirty="0" err="1"/>
              <a:t>kemampuan</a:t>
            </a:r>
            <a:r>
              <a:rPr lang="en-ID" sz="4400" dirty="0"/>
              <a:t> yang </a:t>
            </a:r>
            <a:r>
              <a:rPr lang="en-ID" sz="4400" dirty="0" err="1"/>
              <a:t>dimiliki</a:t>
            </a:r>
            <a:r>
              <a:rPr lang="en-ID" sz="4400" dirty="0"/>
              <a:t>, </a:t>
            </a:r>
            <a:r>
              <a:rPr lang="en-ID" sz="4400" dirty="0" err="1"/>
              <a:t>yakni</a:t>
            </a:r>
            <a:r>
              <a:rPr lang="en-ID" sz="4400" dirty="0"/>
              <a:t> </a:t>
            </a:r>
            <a:r>
              <a:rPr lang="en-ID" sz="4400" dirty="0" err="1"/>
              <a:t>keinginan</a:t>
            </a:r>
            <a:r>
              <a:rPr lang="en-ID" sz="4400" dirty="0"/>
              <a:t> </a:t>
            </a:r>
            <a:r>
              <a:rPr lang="en-ID" sz="4400" dirty="0" err="1"/>
              <a:t>untuk</a:t>
            </a:r>
            <a:r>
              <a:rPr lang="en-ID" sz="4400" dirty="0"/>
              <a:t> </a:t>
            </a:r>
            <a:r>
              <a:rPr lang="en-ID" sz="4400" dirty="0" err="1"/>
              <a:t>mencapai</a:t>
            </a:r>
            <a:r>
              <a:rPr lang="en-ID" sz="4400" dirty="0"/>
              <a:t> </a:t>
            </a:r>
            <a:r>
              <a:rPr lang="en-ID" sz="4400" dirty="0" err="1"/>
              <a:t>segala</a:t>
            </a:r>
            <a:r>
              <a:rPr lang="en-ID" sz="4400" dirty="0"/>
              <a:t> </a:t>
            </a:r>
            <a:r>
              <a:rPr lang="en-ID" sz="4400" dirty="0" err="1"/>
              <a:t>sesuatu</a:t>
            </a:r>
            <a:r>
              <a:rPr lang="en-ID" sz="4400" dirty="0"/>
              <a:t> </a:t>
            </a:r>
            <a:r>
              <a:rPr lang="en-ID" sz="4400" dirty="0" err="1"/>
              <a:t>karena</a:t>
            </a:r>
            <a:r>
              <a:rPr lang="en-ID" sz="4400" dirty="0"/>
              <a:t> </a:t>
            </a:r>
            <a:r>
              <a:rPr lang="en-ID" sz="4400" dirty="0" err="1"/>
              <a:t>usahanya</a:t>
            </a:r>
            <a:r>
              <a:rPr lang="en-ID" sz="4400" dirty="0"/>
              <a:t> </a:t>
            </a:r>
            <a:r>
              <a:rPr lang="en-ID" sz="4400" dirty="0" err="1"/>
              <a:t>sendiri</a:t>
            </a:r>
            <a:r>
              <a:rPr lang="en-ID" sz="4400" dirty="0"/>
              <a:t> dan </a:t>
            </a:r>
            <a:r>
              <a:rPr lang="en-ID" sz="4400" dirty="0" err="1"/>
              <a:t>karena</a:t>
            </a:r>
            <a:r>
              <a:rPr lang="en-ID" sz="4400" dirty="0"/>
              <a:t> </a:t>
            </a:r>
            <a:r>
              <a:rPr lang="en-ID" sz="4400" dirty="0" err="1"/>
              <a:t>ingin</a:t>
            </a:r>
            <a:r>
              <a:rPr lang="en-ID" sz="4400" dirty="0"/>
              <a:t> </a:t>
            </a:r>
            <a:r>
              <a:rPr lang="en-ID" sz="4400" dirty="0" err="1"/>
              <a:t>membuktikan</a:t>
            </a:r>
            <a:r>
              <a:rPr lang="en-ID" sz="4400" dirty="0"/>
              <a:t> </a:t>
            </a:r>
            <a:r>
              <a:rPr lang="en-ID" sz="4400" dirty="0" err="1"/>
              <a:t>kekuatan</a:t>
            </a:r>
            <a:r>
              <a:rPr lang="en-ID" sz="4400" dirty="0"/>
              <a:t> yang </a:t>
            </a:r>
            <a:r>
              <a:rPr lang="en-ID" sz="4400" dirty="0" err="1"/>
              <a:t>dimilikinya</a:t>
            </a:r>
            <a:r>
              <a:rPr lang="en-ID" sz="4400" dirty="0"/>
              <a:t> </a:t>
            </a:r>
            <a:r>
              <a:rPr lang="en-ID" sz="4400" dirty="0" err="1"/>
              <a:t>sendiri</a:t>
            </a:r>
            <a:r>
              <a:rPr lang="en-ID" sz="4400" dirty="0"/>
              <a:t> </a:t>
            </a:r>
            <a:r>
              <a:rPr lang="en-ID" sz="4400" dirty="0" err="1"/>
              <a:t>tanpa</a:t>
            </a:r>
            <a:r>
              <a:rPr lang="en-ID" sz="4400" dirty="0"/>
              <a:t> </a:t>
            </a:r>
            <a:r>
              <a:rPr lang="en-ID" sz="4400" dirty="0" err="1"/>
              <a:t>menggunakan</a:t>
            </a:r>
            <a:r>
              <a:rPr lang="en-ID" sz="4400" dirty="0"/>
              <a:t> </a:t>
            </a:r>
            <a:r>
              <a:rPr lang="en-ID" sz="4400" dirty="0" err="1"/>
              <a:t>bantuan</a:t>
            </a:r>
            <a:r>
              <a:rPr lang="en-ID" sz="4400" dirty="0"/>
              <a:t> orang lain </a:t>
            </a:r>
            <a:r>
              <a:rPr lang="en-ID" sz="4400" dirty="0" err="1"/>
              <a:t>terlalu</a:t>
            </a:r>
            <a:r>
              <a:rPr lang="en-ID" sz="4400" dirty="0"/>
              <a:t> </a:t>
            </a:r>
            <a:r>
              <a:rPr lang="en-ID" sz="4400" dirty="0" err="1"/>
              <a:t>berlebihan</a:t>
            </a:r>
            <a:r>
              <a:rPr lang="en-ID" sz="4400" dirty="0"/>
              <a:t> </a:t>
            </a:r>
            <a:r>
              <a:rPr lang="en-ID" sz="4400" dirty="0" err="1"/>
              <a:t>atau</a:t>
            </a:r>
            <a:r>
              <a:rPr lang="en-ID" sz="4400" dirty="0"/>
              <a:t> </a:t>
            </a:r>
            <a:r>
              <a:rPr lang="en-ID" sz="4400" dirty="0" err="1"/>
              <a:t>tanpa</a:t>
            </a:r>
            <a:r>
              <a:rPr lang="en-ID" sz="4400" dirty="0"/>
              <a:t> </a:t>
            </a:r>
            <a:r>
              <a:rPr lang="en-ID" sz="4400" dirty="0" err="1"/>
              <a:t>bergantung</a:t>
            </a:r>
            <a:r>
              <a:rPr lang="en-ID" sz="4400" dirty="0"/>
              <a:t> pada </a:t>
            </a:r>
            <a:r>
              <a:rPr lang="en-ID" sz="4400" dirty="0" err="1"/>
              <a:t>suatu</a:t>
            </a:r>
            <a:r>
              <a:rPr lang="en-ID" sz="4400" dirty="0"/>
              <a:t> </a:t>
            </a:r>
            <a:r>
              <a:rPr lang="en-ID" sz="4400" dirty="0" err="1"/>
              <a:t>apapun</a:t>
            </a:r>
            <a:r>
              <a:rPr lang="en-ID" sz="4400" dirty="0"/>
              <a:t>. </a:t>
            </a:r>
            <a:r>
              <a:rPr lang="en-ID" sz="4400" dirty="0" err="1"/>
              <a:t>Sebab</a:t>
            </a:r>
            <a:r>
              <a:rPr lang="en-ID" sz="4400" dirty="0"/>
              <a:t> </a:t>
            </a:r>
            <a:r>
              <a:rPr lang="en-ID" sz="4400" dirty="0" err="1"/>
              <a:t>itu</a:t>
            </a:r>
            <a:r>
              <a:rPr lang="en-ID" sz="4400" dirty="0"/>
              <a:t> orang </a:t>
            </a:r>
            <a:r>
              <a:rPr lang="en-ID" sz="4400" dirty="0" err="1"/>
              <a:t>dengan</a:t>
            </a:r>
            <a:r>
              <a:rPr lang="en-ID" sz="4400" dirty="0"/>
              <a:t> </a:t>
            </a:r>
            <a:r>
              <a:rPr lang="en-ID" sz="4400" dirty="0" err="1"/>
              <a:t>tipe</a:t>
            </a:r>
            <a:r>
              <a:rPr lang="en-ID" sz="4400" dirty="0"/>
              <a:t> </a:t>
            </a:r>
            <a:r>
              <a:rPr lang="en-ID" sz="4400" dirty="0" err="1"/>
              <a:t>ini</a:t>
            </a:r>
            <a:r>
              <a:rPr lang="en-ID" sz="4400" dirty="0"/>
              <a:t> </a:t>
            </a:r>
            <a:r>
              <a:rPr lang="en-ID" sz="4400" dirty="0" err="1"/>
              <a:t>memiliki</a:t>
            </a:r>
            <a:r>
              <a:rPr lang="en-ID" sz="4400" dirty="0"/>
              <a:t> </a:t>
            </a:r>
            <a:r>
              <a:rPr lang="en-ID" sz="4400" dirty="0" err="1"/>
              <a:t>peluang</a:t>
            </a:r>
            <a:r>
              <a:rPr lang="en-ID" sz="4400" dirty="0"/>
              <a:t> </a:t>
            </a:r>
            <a:r>
              <a:rPr lang="en-ID" sz="4400" dirty="0" err="1"/>
              <a:t>untuk</a:t>
            </a:r>
            <a:r>
              <a:rPr lang="en-ID" sz="4400" dirty="0"/>
              <a:t> </a:t>
            </a:r>
            <a:r>
              <a:rPr lang="en-ID" sz="4400" dirty="0" err="1"/>
              <a:t>sukses</a:t>
            </a:r>
            <a:r>
              <a:rPr lang="en-ID" sz="4400" dirty="0"/>
              <a:t> </a:t>
            </a:r>
            <a:r>
              <a:rPr lang="en-ID" sz="4400" dirty="0" err="1"/>
              <a:t>jauh</a:t>
            </a:r>
            <a:r>
              <a:rPr lang="en-ID" sz="4400" dirty="0"/>
              <a:t> </a:t>
            </a:r>
            <a:r>
              <a:rPr lang="en-ID" sz="4400" dirty="0" err="1"/>
              <a:t>lebih</a:t>
            </a:r>
            <a:r>
              <a:rPr lang="en-ID" sz="4400" dirty="0"/>
              <a:t> </a:t>
            </a:r>
            <a:r>
              <a:rPr lang="en-ID" sz="4400" dirty="0" err="1"/>
              <a:t>besar</a:t>
            </a:r>
            <a:r>
              <a:rPr lang="en-ID" sz="4400" dirty="0"/>
              <a:t>.</a:t>
            </a:r>
          </a:p>
          <a:p>
            <a:r>
              <a:rPr lang="en-ID" sz="4400" b="1" dirty="0"/>
              <a:t>4. </a:t>
            </a:r>
            <a:r>
              <a:rPr lang="en-ID" sz="4400" b="1" dirty="0" err="1"/>
              <a:t>Prestasi</a:t>
            </a:r>
            <a:endParaRPr lang="en-ID" sz="4400" dirty="0"/>
          </a:p>
          <a:p>
            <a:pPr marL="0" indent="0">
              <a:buNone/>
            </a:pPr>
            <a:r>
              <a:rPr lang="en-ID" sz="4400" dirty="0" err="1"/>
              <a:t>Dalam</a:t>
            </a:r>
            <a:r>
              <a:rPr lang="en-ID" sz="4400" dirty="0"/>
              <a:t> </a:t>
            </a:r>
            <a:r>
              <a:rPr lang="en-ID" sz="4400" dirty="0" err="1"/>
              <a:t>hidup</a:t>
            </a:r>
            <a:r>
              <a:rPr lang="en-ID" sz="4400" dirty="0"/>
              <a:t>, </a:t>
            </a:r>
            <a:r>
              <a:rPr lang="en-ID" sz="4400" dirty="0" err="1"/>
              <a:t>tentu</a:t>
            </a:r>
            <a:r>
              <a:rPr lang="en-ID" sz="4400" dirty="0"/>
              <a:t> </a:t>
            </a:r>
            <a:r>
              <a:rPr lang="en-ID" sz="4400" dirty="0" err="1"/>
              <a:t>ada</a:t>
            </a:r>
            <a:r>
              <a:rPr lang="en-ID" sz="4400" dirty="0"/>
              <a:t> </a:t>
            </a:r>
            <a:r>
              <a:rPr lang="en-ID" sz="4400" dirty="0" err="1"/>
              <a:t>kalanya</a:t>
            </a:r>
            <a:r>
              <a:rPr lang="en-ID" sz="4400" dirty="0"/>
              <a:t> </a:t>
            </a:r>
            <a:r>
              <a:rPr lang="en-ID" sz="4400" dirty="0" err="1"/>
              <a:t>seseorang</a:t>
            </a:r>
            <a:r>
              <a:rPr lang="en-ID" sz="4400" dirty="0"/>
              <a:t> </a:t>
            </a:r>
            <a:r>
              <a:rPr lang="en-ID" sz="4400" dirty="0" err="1"/>
              <a:t>ingin</a:t>
            </a:r>
            <a:r>
              <a:rPr lang="en-ID" sz="4400" dirty="0"/>
              <a:t> </a:t>
            </a:r>
            <a:r>
              <a:rPr lang="en-ID" sz="4400" dirty="0" err="1"/>
              <a:t>mencpaai</a:t>
            </a:r>
            <a:r>
              <a:rPr lang="en-ID" sz="4400" dirty="0"/>
              <a:t> </a:t>
            </a:r>
            <a:r>
              <a:rPr lang="en-ID" sz="4400" dirty="0" err="1"/>
              <a:t>sesuatu</a:t>
            </a:r>
            <a:r>
              <a:rPr lang="en-ID" sz="4400" dirty="0"/>
              <a:t>, salah </a:t>
            </a:r>
            <a:r>
              <a:rPr lang="en-ID" sz="4400" dirty="0" err="1"/>
              <a:t>satunya</a:t>
            </a:r>
            <a:r>
              <a:rPr lang="en-ID" sz="4400" dirty="0"/>
              <a:t> </a:t>
            </a:r>
            <a:r>
              <a:rPr lang="en-ID" sz="4400" dirty="0" err="1"/>
              <a:t>ialah</a:t>
            </a:r>
            <a:r>
              <a:rPr lang="en-ID" sz="4400" dirty="0"/>
              <a:t> </a:t>
            </a:r>
            <a:r>
              <a:rPr lang="en-ID" sz="4400" dirty="0" err="1"/>
              <a:t>prestasi</a:t>
            </a:r>
            <a:r>
              <a:rPr lang="en-ID" sz="4400" dirty="0"/>
              <a:t> yang </a:t>
            </a:r>
            <a:r>
              <a:rPr lang="en-ID" sz="4400" dirty="0" err="1"/>
              <a:t>berarti</a:t>
            </a:r>
            <a:r>
              <a:rPr lang="en-ID" sz="4400" dirty="0"/>
              <a:t> </a:t>
            </a:r>
            <a:r>
              <a:rPr lang="en-ID" sz="4400" dirty="0" err="1"/>
              <a:t>sebuah</a:t>
            </a:r>
            <a:r>
              <a:rPr lang="en-ID" sz="4400" dirty="0"/>
              <a:t> </a:t>
            </a:r>
            <a:r>
              <a:rPr lang="en-ID" sz="4400" dirty="0" err="1"/>
              <a:t>pembuktian</a:t>
            </a:r>
            <a:r>
              <a:rPr lang="en-ID" sz="4400" dirty="0"/>
              <a:t>, </a:t>
            </a:r>
            <a:r>
              <a:rPr lang="en-ID" sz="4400" dirty="0" err="1"/>
              <a:t>jika</a:t>
            </a:r>
            <a:r>
              <a:rPr lang="en-ID" sz="4400" dirty="0"/>
              <a:t> </a:t>
            </a:r>
            <a:r>
              <a:rPr lang="en-ID" sz="4400" dirty="0" err="1"/>
              <a:t>ia</a:t>
            </a:r>
            <a:r>
              <a:rPr lang="en-ID" sz="4400" dirty="0"/>
              <a:t> </a:t>
            </a:r>
            <a:r>
              <a:rPr lang="en-ID" sz="4400" dirty="0" err="1"/>
              <a:t>merupakan</a:t>
            </a:r>
            <a:r>
              <a:rPr lang="en-ID" sz="4400" dirty="0"/>
              <a:t> </a:t>
            </a:r>
            <a:r>
              <a:rPr lang="en-ID" sz="4400" dirty="0" err="1"/>
              <a:t>anak</a:t>
            </a:r>
            <a:r>
              <a:rPr lang="en-ID" sz="4400" dirty="0"/>
              <a:t> </a:t>
            </a:r>
            <a:r>
              <a:rPr lang="en-ID" sz="4400" dirty="0" err="1"/>
              <a:t>sekolah</a:t>
            </a:r>
            <a:r>
              <a:rPr lang="en-ID" sz="4400" dirty="0"/>
              <a:t>, </a:t>
            </a:r>
            <a:r>
              <a:rPr lang="en-ID" sz="4400" dirty="0" err="1"/>
              <a:t>maka</a:t>
            </a:r>
            <a:r>
              <a:rPr lang="en-ID" sz="4400" dirty="0"/>
              <a:t> </a:t>
            </a:r>
            <a:r>
              <a:rPr lang="en-ID" sz="4400" dirty="0" err="1"/>
              <a:t>prestasi</a:t>
            </a:r>
            <a:r>
              <a:rPr lang="en-ID" sz="4400" dirty="0"/>
              <a:t> </a:t>
            </a:r>
            <a:r>
              <a:rPr lang="en-ID" sz="4400" dirty="0" err="1"/>
              <a:t>dapat</a:t>
            </a:r>
            <a:r>
              <a:rPr lang="en-ID" sz="4400" dirty="0"/>
              <a:t> </a:t>
            </a:r>
            <a:r>
              <a:rPr lang="en-ID" sz="4400" dirty="0" err="1"/>
              <a:t>menjadi</a:t>
            </a:r>
            <a:r>
              <a:rPr lang="en-ID" sz="4400" dirty="0"/>
              <a:t> </a:t>
            </a:r>
            <a:r>
              <a:rPr lang="en-ID" sz="4400" dirty="0" err="1"/>
              <a:t>kesungguhannya</a:t>
            </a:r>
            <a:r>
              <a:rPr lang="en-ID" sz="4400" dirty="0"/>
              <a:t> </a:t>
            </a:r>
            <a:r>
              <a:rPr lang="en-ID" sz="4400" dirty="0" err="1"/>
              <a:t>dalam</a:t>
            </a:r>
            <a:r>
              <a:rPr lang="en-ID" sz="4400" dirty="0"/>
              <a:t> </a:t>
            </a:r>
            <a:r>
              <a:rPr lang="en-ID" sz="4400" dirty="0" err="1"/>
              <a:t>memperhatikan</a:t>
            </a:r>
            <a:r>
              <a:rPr lang="en-ID" sz="4400" dirty="0"/>
              <a:t> </a:t>
            </a:r>
            <a:r>
              <a:rPr lang="en-ID" sz="4400" dirty="0" err="1"/>
              <a:t>pelajaran</a:t>
            </a:r>
            <a:r>
              <a:rPr lang="en-ID" sz="4400" dirty="0"/>
              <a:t> dan </a:t>
            </a:r>
            <a:r>
              <a:rPr lang="en-ID" sz="4400" dirty="0" err="1"/>
              <a:t>jika</a:t>
            </a:r>
            <a:r>
              <a:rPr lang="en-ID" sz="4400" dirty="0"/>
              <a:t> </a:t>
            </a:r>
            <a:r>
              <a:rPr lang="en-ID" sz="4400" dirty="0" err="1"/>
              <a:t>ia</a:t>
            </a:r>
            <a:r>
              <a:rPr lang="en-ID" sz="4400" dirty="0"/>
              <a:t> </a:t>
            </a:r>
            <a:r>
              <a:rPr lang="en-ID" sz="4400" dirty="0" err="1"/>
              <a:t>seorang</a:t>
            </a:r>
            <a:r>
              <a:rPr lang="en-ID" sz="4400" dirty="0"/>
              <a:t> </a:t>
            </a:r>
            <a:r>
              <a:rPr lang="en-ID" sz="4400" dirty="0" err="1"/>
              <a:t>karyawan</a:t>
            </a:r>
            <a:r>
              <a:rPr lang="en-ID" sz="4400" dirty="0"/>
              <a:t>, </a:t>
            </a:r>
            <a:r>
              <a:rPr lang="en-ID" sz="4400" dirty="0" err="1"/>
              <a:t>prestasi</a:t>
            </a:r>
            <a:r>
              <a:rPr lang="en-ID" sz="4400" dirty="0"/>
              <a:t> </a:t>
            </a:r>
            <a:r>
              <a:rPr lang="en-ID" sz="4400" dirty="0" err="1"/>
              <a:t>akan</a:t>
            </a:r>
            <a:r>
              <a:rPr lang="en-ID" sz="4400" dirty="0"/>
              <a:t> </a:t>
            </a:r>
            <a:r>
              <a:rPr lang="en-ID" sz="4400" dirty="0" err="1"/>
              <a:t>membawanya</a:t>
            </a:r>
            <a:r>
              <a:rPr lang="en-ID" sz="4400" dirty="0"/>
              <a:t> </a:t>
            </a:r>
            <a:r>
              <a:rPr lang="en-ID" sz="4400" dirty="0" err="1"/>
              <a:t>menjadi</a:t>
            </a:r>
            <a:r>
              <a:rPr lang="en-ID" sz="4400" dirty="0"/>
              <a:t> </a:t>
            </a:r>
            <a:r>
              <a:rPr lang="en-ID" sz="4400" dirty="0" err="1"/>
              <a:t>sosok</a:t>
            </a:r>
            <a:r>
              <a:rPr lang="en-ID" sz="4400" dirty="0"/>
              <a:t> yang </a:t>
            </a:r>
            <a:r>
              <a:rPr lang="en-ID" sz="4400" dirty="0" err="1"/>
              <a:t>lebih</a:t>
            </a:r>
            <a:r>
              <a:rPr lang="en-ID" sz="4400" dirty="0"/>
              <a:t> </a:t>
            </a:r>
            <a:r>
              <a:rPr lang="en-ID" sz="4400" dirty="0" err="1"/>
              <a:t>dihargai</a:t>
            </a:r>
            <a:r>
              <a:rPr lang="en-ID" sz="4400" dirty="0"/>
              <a:t> dan </a:t>
            </a:r>
            <a:r>
              <a:rPr lang="en-ID" sz="4400" dirty="0" err="1"/>
              <a:t>mendapat</a:t>
            </a:r>
            <a:r>
              <a:rPr lang="en-ID" sz="4400" dirty="0"/>
              <a:t> </a:t>
            </a:r>
            <a:r>
              <a:rPr lang="en-ID" sz="4400" dirty="0" err="1"/>
              <a:t>kesempatan</a:t>
            </a:r>
            <a:r>
              <a:rPr lang="en-ID" sz="4400" dirty="0"/>
              <a:t> </a:t>
            </a:r>
            <a:r>
              <a:rPr lang="en-ID" sz="4400" dirty="0" err="1"/>
              <a:t>serta</a:t>
            </a:r>
            <a:r>
              <a:rPr lang="en-ID" sz="4400" dirty="0"/>
              <a:t> masa </a:t>
            </a:r>
            <a:r>
              <a:rPr lang="en-ID" sz="4400" dirty="0" err="1"/>
              <a:t>depan</a:t>
            </a:r>
            <a:r>
              <a:rPr lang="en-ID" sz="4400" dirty="0"/>
              <a:t> yang </a:t>
            </a:r>
            <a:r>
              <a:rPr lang="en-ID" sz="4400" dirty="0" err="1"/>
              <a:t>jauh</a:t>
            </a:r>
            <a:r>
              <a:rPr lang="en-ID" sz="4400" dirty="0"/>
              <a:t> </a:t>
            </a:r>
            <a:r>
              <a:rPr lang="en-ID" sz="4400" dirty="0" err="1"/>
              <a:t>lebih</a:t>
            </a:r>
            <a:r>
              <a:rPr lang="en-ID" sz="4400" dirty="0"/>
              <a:t> </a:t>
            </a:r>
            <a:r>
              <a:rPr lang="en-ID" sz="4400" dirty="0" err="1"/>
              <a:t>cerah</a:t>
            </a:r>
            <a:r>
              <a:rPr lang="en-ID" sz="44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847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{FDD949D9-67A8-854D-B1D0-33D01B019318}tf10001070</Template>
  <TotalTime>176</TotalTime>
  <Words>1113</Words>
  <Application>Microsoft Macintosh PowerPoint</Application>
  <PresentationFormat>Widescreen</PresentationFormat>
  <Paragraphs>58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Rockwell</vt:lpstr>
      <vt:lpstr>Rockwell Condensed</vt:lpstr>
      <vt:lpstr>Rockwell Extra Bold</vt:lpstr>
      <vt:lpstr>Wingdings</vt:lpstr>
      <vt:lpstr>Wood Type</vt:lpstr>
      <vt:lpstr>Faktor-fAKTOR BERPENGARUH PADA kOMPLEKSITAS MANUSIA DAN MOTIVASINYA</vt:lpstr>
      <vt:lpstr>Motivasi</vt:lpstr>
      <vt:lpstr>Jenis-Jenis Motivasi </vt:lpstr>
      <vt:lpstr>FUNGSI MOTIVASI</vt:lpstr>
      <vt:lpstr>Faktor-Faktor Motivasi </vt:lpstr>
      <vt:lpstr>Faktor-Faktor Motivasi</vt:lpstr>
      <vt:lpstr>Motivasi terbagi menjadi dua yaitu motif naluri dan motif kognitif</vt:lpstr>
      <vt:lpstr>Hakikat atau intisari dari motivasi terdiri dari berbagai macam hal, yaitu sebagai berikut :</vt:lpstr>
      <vt:lpstr>Hakikat atau intisari dari motivasi terdiri dari berbagai macam hal, yaitu sebagai berikut :</vt:lpstr>
      <vt:lpstr>Hakikat atau intisari dari motivasi terdiri dari berbagai macam hal, yaitu sebagai berikut :</vt:lpstr>
      <vt:lpstr>Terima Kasih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Faktor-fAKTOR BERPENGARUH PADA kOMPLEKSITAS MANUSIA DAN MOTIVASINYA</dc:title>
  <dc:creator>aditya gustiandana</dc:creator>
  <cp:lastModifiedBy>aditya gustiandana</cp:lastModifiedBy>
  <cp:revision>9</cp:revision>
  <dcterms:created xsi:type="dcterms:W3CDTF">2021-04-05T13:35:27Z</dcterms:created>
  <dcterms:modified xsi:type="dcterms:W3CDTF">2021-04-05T16:32:08Z</dcterms:modified>
</cp:coreProperties>
</file>