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D51D2-69D8-437E-AF6E-74E0E9620EE1}" type="doc">
      <dgm:prSet loTypeId="urn:microsoft.com/office/officeart/2008/layout/RadialCluster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C658FA-FC9E-468A-BDA0-664F8B506DD4}">
      <dgm:prSet phldrT="[Text]"/>
      <dgm:spPr/>
      <dgm:t>
        <a:bodyPr/>
        <a:lstStyle/>
        <a:p>
          <a:r>
            <a:rPr lang="id-ID" dirty="0" smtClean="0"/>
            <a:t>Teknik Membuat Kesimpulan</a:t>
          </a:r>
          <a:endParaRPr lang="en-US" dirty="0"/>
        </a:p>
      </dgm:t>
    </dgm:pt>
    <dgm:pt modelId="{642D2F8D-7262-4A52-A3DB-E4891246C32D}" type="parTrans" cxnId="{E0D03B06-6B40-403B-A911-7725CFF5BD66}">
      <dgm:prSet/>
      <dgm:spPr/>
      <dgm:t>
        <a:bodyPr/>
        <a:lstStyle/>
        <a:p>
          <a:endParaRPr lang="en-US"/>
        </a:p>
      </dgm:t>
    </dgm:pt>
    <dgm:pt modelId="{B1450F6C-BB14-4073-8913-2197C24A6F83}" type="sibTrans" cxnId="{E0D03B06-6B40-403B-A911-7725CFF5BD66}">
      <dgm:prSet/>
      <dgm:spPr/>
      <dgm:t>
        <a:bodyPr/>
        <a:lstStyle/>
        <a:p>
          <a:endParaRPr lang="en-US"/>
        </a:p>
      </dgm:t>
    </dgm:pt>
    <dgm:pt modelId="{C702E2C8-A96E-4F56-BAE8-8EA55868B56C}">
      <dgm:prSet phldrT="[Text]"/>
      <dgm:spPr/>
      <dgm:t>
        <a:bodyPr/>
        <a:lstStyle/>
        <a:p>
          <a:r>
            <a:rPr lang="id-ID" dirty="0" smtClean="0"/>
            <a:t>Teknik Generalisasi</a:t>
          </a:r>
          <a:endParaRPr lang="en-US" dirty="0"/>
        </a:p>
      </dgm:t>
    </dgm:pt>
    <dgm:pt modelId="{C1A29C62-A153-4151-9C80-6FD3F2BA5634}" type="parTrans" cxnId="{75CFCF21-D304-484B-9168-BA3F8A06EF0C}">
      <dgm:prSet/>
      <dgm:spPr/>
      <dgm:t>
        <a:bodyPr/>
        <a:lstStyle/>
        <a:p>
          <a:endParaRPr lang="en-US"/>
        </a:p>
      </dgm:t>
    </dgm:pt>
    <dgm:pt modelId="{9125B5F2-41F1-44F0-846C-9DA3B5BBF464}" type="sibTrans" cxnId="{75CFCF21-D304-484B-9168-BA3F8A06EF0C}">
      <dgm:prSet/>
      <dgm:spPr/>
      <dgm:t>
        <a:bodyPr/>
        <a:lstStyle/>
        <a:p>
          <a:endParaRPr lang="en-US"/>
        </a:p>
      </dgm:t>
    </dgm:pt>
    <dgm:pt modelId="{5B40DF5B-806D-4A13-983B-D5A96BDAEDA6}">
      <dgm:prSet phldrT="[Text]"/>
      <dgm:spPr/>
      <dgm:t>
        <a:bodyPr/>
        <a:lstStyle/>
        <a:p>
          <a:r>
            <a:rPr lang="id-ID" dirty="0" smtClean="0"/>
            <a:t>Teknik Analogi</a:t>
          </a:r>
          <a:endParaRPr lang="en-US" dirty="0"/>
        </a:p>
      </dgm:t>
    </dgm:pt>
    <dgm:pt modelId="{F23F688F-E602-4D69-9AD0-CFE8A0B66253}" type="parTrans" cxnId="{AB6390EB-ADA8-45C9-8D01-43D32AD07028}">
      <dgm:prSet/>
      <dgm:spPr/>
      <dgm:t>
        <a:bodyPr/>
        <a:lstStyle/>
        <a:p>
          <a:endParaRPr lang="en-US"/>
        </a:p>
      </dgm:t>
    </dgm:pt>
    <dgm:pt modelId="{DC1AE68E-CB5A-469A-B8D1-CBD3F00E2DE8}" type="sibTrans" cxnId="{AB6390EB-ADA8-45C9-8D01-43D32AD07028}">
      <dgm:prSet/>
      <dgm:spPr/>
      <dgm:t>
        <a:bodyPr/>
        <a:lstStyle/>
        <a:p>
          <a:endParaRPr lang="en-US"/>
        </a:p>
      </dgm:t>
    </dgm:pt>
    <dgm:pt modelId="{157760CB-ECCB-4AF1-8FBF-F2D907C165A0}">
      <dgm:prSet phldrT="[Text]"/>
      <dgm:spPr/>
      <dgm:t>
        <a:bodyPr/>
        <a:lstStyle/>
        <a:p>
          <a:r>
            <a:rPr lang="id-ID" dirty="0" smtClean="0"/>
            <a:t>Teknik Sebab-Akibat</a:t>
          </a:r>
          <a:endParaRPr lang="en-US" dirty="0"/>
        </a:p>
      </dgm:t>
    </dgm:pt>
    <dgm:pt modelId="{BFEA05D4-7188-474B-938B-CED29BBA51CF}" type="parTrans" cxnId="{C589A5AE-52D9-4F34-863E-155660B8988B}">
      <dgm:prSet/>
      <dgm:spPr/>
      <dgm:t>
        <a:bodyPr/>
        <a:lstStyle/>
        <a:p>
          <a:endParaRPr lang="en-US"/>
        </a:p>
      </dgm:t>
    </dgm:pt>
    <dgm:pt modelId="{C4DA87F4-D3D6-46B9-B2AE-9A8E55EEF10C}" type="sibTrans" cxnId="{C589A5AE-52D9-4F34-863E-155660B8988B}">
      <dgm:prSet/>
      <dgm:spPr/>
      <dgm:t>
        <a:bodyPr/>
        <a:lstStyle/>
        <a:p>
          <a:endParaRPr lang="en-US"/>
        </a:p>
      </dgm:t>
    </dgm:pt>
    <dgm:pt modelId="{FFCDC8C9-0154-487B-AEC2-6D57E61C3146}" type="pres">
      <dgm:prSet presAssocID="{46FD51D2-69D8-437E-AF6E-74E0E9620EE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05A1A9C-CB62-4BC6-A0DC-EE4B039243C1}" type="pres">
      <dgm:prSet presAssocID="{66C658FA-FC9E-468A-BDA0-664F8B506DD4}" presName="singleCycle" presStyleCnt="0"/>
      <dgm:spPr/>
    </dgm:pt>
    <dgm:pt modelId="{F1270CAF-2FA1-41A7-BE4E-3DB7C2A9A597}" type="pres">
      <dgm:prSet presAssocID="{66C658FA-FC9E-468A-BDA0-664F8B506DD4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3F9EFBD-0052-48B2-8AD3-B203E2276CCD}" type="pres">
      <dgm:prSet presAssocID="{C1A29C62-A153-4151-9C80-6FD3F2BA563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53E3A957-08F8-4E10-BCAE-11F4EA222DCA}" type="pres">
      <dgm:prSet presAssocID="{C702E2C8-A96E-4F56-BAE8-8EA55868B56C}" presName="text0" presStyleLbl="node1" presStyleIdx="1" presStyleCnt="4" custScaleX="160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14E51B-FB6E-414D-8116-64318F9AF3E5}" type="pres">
      <dgm:prSet presAssocID="{F23F688F-E602-4D69-9AD0-CFE8A0B66253}" presName="Name56" presStyleLbl="parChTrans1D2" presStyleIdx="1" presStyleCnt="3"/>
      <dgm:spPr/>
      <dgm:t>
        <a:bodyPr/>
        <a:lstStyle/>
        <a:p>
          <a:endParaRPr lang="en-US"/>
        </a:p>
      </dgm:t>
    </dgm:pt>
    <dgm:pt modelId="{3DBEE6DE-DB48-47D0-A27A-23022EBA232C}" type="pres">
      <dgm:prSet presAssocID="{5B40DF5B-806D-4A13-983B-D5A96BDAEDA6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833F3-71F5-4C11-96AD-C2E41DFF9911}" type="pres">
      <dgm:prSet presAssocID="{BFEA05D4-7188-474B-938B-CED29BBA51CF}" presName="Name56" presStyleLbl="parChTrans1D2" presStyleIdx="2" presStyleCnt="3"/>
      <dgm:spPr/>
      <dgm:t>
        <a:bodyPr/>
        <a:lstStyle/>
        <a:p>
          <a:endParaRPr lang="en-US"/>
        </a:p>
      </dgm:t>
    </dgm:pt>
    <dgm:pt modelId="{72F25737-0A4C-400F-A5F0-39079E405B51}" type="pres">
      <dgm:prSet presAssocID="{157760CB-ECCB-4AF1-8FBF-F2D907C165A0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8144EB-F5D5-4F98-90D4-69BE6D00E49A}" type="presOf" srcId="{157760CB-ECCB-4AF1-8FBF-F2D907C165A0}" destId="{72F25737-0A4C-400F-A5F0-39079E405B51}" srcOrd="0" destOrd="0" presId="urn:microsoft.com/office/officeart/2008/layout/RadialCluster"/>
    <dgm:cxn modelId="{E0D03B06-6B40-403B-A911-7725CFF5BD66}" srcId="{46FD51D2-69D8-437E-AF6E-74E0E9620EE1}" destId="{66C658FA-FC9E-468A-BDA0-664F8B506DD4}" srcOrd="0" destOrd="0" parTransId="{642D2F8D-7262-4A52-A3DB-E4891246C32D}" sibTransId="{B1450F6C-BB14-4073-8913-2197C24A6F83}"/>
    <dgm:cxn modelId="{AB6390EB-ADA8-45C9-8D01-43D32AD07028}" srcId="{66C658FA-FC9E-468A-BDA0-664F8B506DD4}" destId="{5B40DF5B-806D-4A13-983B-D5A96BDAEDA6}" srcOrd="1" destOrd="0" parTransId="{F23F688F-E602-4D69-9AD0-CFE8A0B66253}" sibTransId="{DC1AE68E-CB5A-469A-B8D1-CBD3F00E2DE8}"/>
    <dgm:cxn modelId="{C589A5AE-52D9-4F34-863E-155660B8988B}" srcId="{66C658FA-FC9E-468A-BDA0-664F8B506DD4}" destId="{157760CB-ECCB-4AF1-8FBF-F2D907C165A0}" srcOrd="2" destOrd="0" parTransId="{BFEA05D4-7188-474B-938B-CED29BBA51CF}" sibTransId="{C4DA87F4-D3D6-46B9-B2AE-9A8E55EEF10C}"/>
    <dgm:cxn modelId="{37E57D8A-0699-40C2-B14F-BA56F7028B9C}" type="presOf" srcId="{F23F688F-E602-4D69-9AD0-CFE8A0B66253}" destId="{F814E51B-FB6E-414D-8116-64318F9AF3E5}" srcOrd="0" destOrd="0" presId="urn:microsoft.com/office/officeart/2008/layout/RadialCluster"/>
    <dgm:cxn modelId="{E05A1D8A-2152-4377-91B2-AEF6E1943B90}" type="presOf" srcId="{C1A29C62-A153-4151-9C80-6FD3F2BA5634}" destId="{C3F9EFBD-0052-48B2-8AD3-B203E2276CCD}" srcOrd="0" destOrd="0" presId="urn:microsoft.com/office/officeart/2008/layout/RadialCluster"/>
    <dgm:cxn modelId="{75CFCF21-D304-484B-9168-BA3F8A06EF0C}" srcId="{66C658FA-FC9E-468A-BDA0-664F8B506DD4}" destId="{C702E2C8-A96E-4F56-BAE8-8EA55868B56C}" srcOrd="0" destOrd="0" parTransId="{C1A29C62-A153-4151-9C80-6FD3F2BA5634}" sibTransId="{9125B5F2-41F1-44F0-846C-9DA3B5BBF464}"/>
    <dgm:cxn modelId="{70AB556E-7272-404C-BCB0-E891519C0330}" type="presOf" srcId="{46FD51D2-69D8-437E-AF6E-74E0E9620EE1}" destId="{FFCDC8C9-0154-487B-AEC2-6D57E61C3146}" srcOrd="0" destOrd="0" presId="urn:microsoft.com/office/officeart/2008/layout/RadialCluster"/>
    <dgm:cxn modelId="{1DF71B94-2D41-41E6-9404-DCFFFCC8CB78}" type="presOf" srcId="{BFEA05D4-7188-474B-938B-CED29BBA51CF}" destId="{1E1833F3-71F5-4C11-96AD-C2E41DFF9911}" srcOrd="0" destOrd="0" presId="urn:microsoft.com/office/officeart/2008/layout/RadialCluster"/>
    <dgm:cxn modelId="{B7B9E3E1-7E35-4457-8E93-EEFA1185EBC3}" type="presOf" srcId="{66C658FA-FC9E-468A-BDA0-664F8B506DD4}" destId="{F1270CAF-2FA1-41A7-BE4E-3DB7C2A9A597}" srcOrd="0" destOrd="0" presId="urn:microsoft.com/office/officeart/2008/layout/RadialCluster"/>
    <dgm:cxn modelId="{85FD1BE7-B3F5-4C60-AE9C-F920B23B9D2F}" type="presOf" srcId="{C702E2C8-A96E-4F56-BAE8-8EA55868B56C}" destId="{53E3A957-08F8-4E10-BCAE-11F4EA222DCA}" srcOrd="0" destOrd="0" presId="urn:microsoft.com/office/officeart/2008/layout/RadialCluster"/>
    <dgm:cxn modelId="{C2930820-D5C1-4F65-8078-760C9247A9FA}" type="presOf" srcId="{5B40DF5B-806D-4A13-983B-D5A96BDAEDA6}" destId="{3DBEE6DE-DB48-47D0-A27A-23022EBA232C}" srcOrd="0" destOrd="0" presId="urn:microsoft.com/office/officeart/2008/layout/RadialCluster"/>
    <dgm:cxn modelId="{13046742-34E1-4671-8333-49915FE1FF03}" type="presParOf" srcId="{FFCDC8C9-0154-487B-AEC2-6D57E61C3146}" destId="{305A1A9C-CB62-4BC6-A0DC-EE4B039243C1}" srcOrd="0" destOrd="0" presId="urn:microsoft.com/office/officeart/2008/layout/RadialCluster"/>
    <dgm:cxn modelId="{960FE538-A935-4EF6-ACB4-B1117E7D4578}" type="presParOf" srcId="{305A1A9C-CB62-4BC6-A0DC-EE4B039243C1}" destId="{F1270CAF-2FA1-41A7-BE4E-3DB7C2A9A597}" srcOrd="0" destOrd="0" presId="urn:microsoft.com/office/officeart/2008/layout/RadialCluster"/>
    <dgm:cxn modelId="{987BF6AC-4E45-4DD9-AE0C-833F5E84BB0E}" type="presParOf" srcId="{305A1A9C-CB62-4BC6-A0DC-EE4B039243C1}" destId="{C3F9EFBD-0052-48B2-8AD3-B203E2276CCD}" srcOrd="1" destOrd="0" presId="urn:microsoft.com/office/officeart/2008/layout/RadialCluster"/>
    <dgm:cxn modelId="{1E1CD3D5-0C36-485E-BA50-4D10954B1D76}" type="presParOf" srcId="{305A1A9C-CB62-4BC6-A0DC-EE4B039243C1}" destId="{53E3A957-08F8-4E10-BCAE-11F4EA222DCA}" srcOrd="2" destOrd="0" presId="urn:microsoft.com/office/officeart/2008/layout/RadialCluster"/>
    <dgm:cxn modelId="{0CA79208-D52B-4EBE-A12A-EC5BE53307E0}" type="presParOf" srcId="{305A1A9C-CB62-4BC6-A0DC-EE4B039243C1}" destId="{F814E51B-FB6E-414D-8116-64318F9AF3E5}" srcOrd="3" destOrd="0" presId="urn:microsoft.com/office/officeart/2008/layout/RadialCluster"/>
    <dgm:cxn modelId="{9D7E6F49-68EA-46B9-B702-E9BBB7D149A1}" type="presParOf" srcId="{305A1A9C-CB62-4BC6-A0DC-EE4B039243C1}" destId="{3DBEE6DE-DB48-47D0-A27A-23022EBA232C}" srcOrd="4" destOrd="0" presId="urn:microsoft.com/office/officeart/2008/layout/RadialCluster"/>
    <dgm:cxn modelId="{E6F7AC1B-971A-469B-A5AD-DBC1EA95EF0F}" type="presParOf" srcId="{305A1A9C-CB62-4BC6-A0DC-EE4B039243C1}" destId="{1E1833F3-71F5-4C11-96AD-C2E41DFF9911}" srcOrd="5" destOrd="0" presId="urn:microsoft.com/office/officeart/2008/layout/RadialCluster"/>
    <dgm:cxn modelId="{2C87DD79-2400-4FA6-BE07-2EBB52DB92EF}" type="presParOf" srcId="{305A1A9C-CB62-4BC6-A0DC-EE4B039243C1}" destId="{72F25737-0A4C-400F-A5F0-39079E405B5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70CAF-2FA1-41A7-BE4E-3DB7C2A9A597}">
      <dsp:nvSpPr>
        <dsp:cNvPr id="0" name=""/>
        <dsp:cNvSpPr/>
      </dsp:nvSpPr>
      <dsp:spPr>
        <a:xfrm>
          <a:off x="3310651" y="2494115"/>
          <a:ext cx="1608296" cy="160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Teknik Membuat Kesimpulan</a:t>
          </a:r>
          <a:endParaRPr lang="en-US" sz="2200" kern="1200" dirty="0"/>
        </a:p>
      </dsp:txBody>
      <dsp:txXfrm>
        <a:off x="3389162" y="2572626"/>
        <a:ext cx="1451274" cy="1451274"/>
      </dsp:txXfrm>
    </dsp:sp>
    <dsp:sp modelId="{C3F9EFBD-0052-48B2-8AD3-B203E2276CCD}">
      <dsp:nvSpPr>
        <dsp:cNvPr id="0" name=""/>
        <dsp:cNvSpPr/>
      </dsp:nvSpPr>
      <dsp:spPr>
        <a:xfrm rot="16200000">
          <a:off x="3550723" y="1930039"/>
          <a:ext cx="11281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815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3A957-08F8-4E10-BCAE-11F4EA222DCA}">
      <dsp:nvSpPr>
        <dsp:cNvPr id="0" name=""/>
        <dsp:cNvSpPr/>
      </dsp:nvSpPr>
      <dsp:spPr>
        <a:xfrm>
          <a:off x="3250700" y="288404"/>
          <a:ext cx="1728199" cy="1077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Teknik Generalisasi</a:t>
          </a:r>
          <a:endParaRPr lang="en-US" sz="2400" kern="1200" dirty="0"/>
        </a:p>
      </dsp:txBody>
      <dsp:txXfrm>
        <a:off x="3303302" y="341006"/>
        <a:ext cx="1622995" cy="972354"/>
      </dsp:txXfrm>
    </dsp:sp>
    <dsp:sp modelId="{F814E51B-FB6E-414D-8116-64318F9AF3E5}">
      <dsp:nvSpPr>
        <dsp:cNvPr id="0" name=""/>
        <dsp:cNvSpPr/>
      </dsp:nvSpPr>
      <dsp:spPr>
        <a:xfrm rot="1800000">
          <a:off x="4857293" y="3992639"/>
          <a:ext cx="9204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04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EE6DE-DB48-47D0-A27A-23022EBA232C}">
      <dsp:nvSpPr>
        <dsp:cNvPr id="0" name=""/>
        <dsp:cNvSpPr/>
      </dsp:nvSpPr>
      <dsp:spPr>
        <a:xfrm>
          <a:off x="5716039" y="3995025"/>
          <a:ext cx="1077558" cy="1077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Teknik Analogi</a:t>
          </a:r>
          <a:endParaRPr lang="en-US" sz="2200" kern="1200" dirty="0"/>
        </a:p>
      </dsp:txBody>
      <dsp:txXfrm>
        <a:off x="5768641" y="4047627"/>
        <a:ext cx="972354" cy="972354"/>
      </dsp:txXfrm>
    </dsp:sp>
    <dsp:sp modelId="{1E1833F3-71F5-4C11-96AD-C2E41DFF9911}">
      <dsp:nvSpPr>
        <dsp:cNvPr id="0" name=""/>
        <dsp:cNvSpPr/>
      </dsp:nvSpPr>
      <dsp:spPr>
        <a:xfrm rot="9000000">
          <a:off x="2451905" y="3992639"/>
          <a:ext cx="9204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04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25737-0A4C-400F-A5F0-39079E405B51}">
      <dsp:nvSpPr>
        <dsp:cNvPr id="0" name=""/>
        <dsp:cNvSpPr/>
      </dsp:nvSpPr>
      <dsp:spPr>
        <a:xfrm>
          <a:off x="1436002" y="3995025"/>
          <a:ext cx="1077558" cy="10775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7150" dist="25400" dir="5400000" algn="ctr" rotWithShape="0">
            <a:srgbClr val="000000">
              <a:alpha val="2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Teknik Sebab-Akibat</a:t>
          </a:r>
          <a:endParaRPr lang="en-US" sz="2000" kern="1200" dirty="0"/>
        </a:p>
      </dsp:txBody>
      <dsp:txXfrm>
        <a:off x="1488604" y="4047627"/>
        <a:ext cx="972354" cy="972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258201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0423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0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621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6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623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132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475A8DF-CF41-4048-8397-B860EDDF82D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2EE74EE-0E98-4270-A776-7F6D506456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4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7448" y="645096"/>
            <a:ext cx="4019128" cy="3215952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PEMBUATAN </a:t>
            </a: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PEMBAHASAN 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HASIL </a:t>
            </a:r>
            <a:r>
              <a:rPr lang="id-ID" b="1" dirty="0" smtClean="0">
                <a:solidFill>
                  <a:schemeClr val="bg1"/>
                </a:solidFill>
              </a:rPr>
              <a:t>DAN </a:t>
            </a: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SIMPULAN 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PENELITIAN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701" y="4653136"/>
            <a:ext cx="5118395" cy="17526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Kelompok I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Wike </a:t>
            </a:r>
            <a:r>
              <a:rPr lang="id-ID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Hujjatun N	</a:t>
            </a:r>
            <a:r>
              <a:rPr lang="id-ID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180404030002</a:t>
            </a:r>
            <a:endParaRPr lang="id-ID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Vina Yuninda D S	</a:t>
            </a:r>
            <a:r>
              <a:rPr lang="id-ID" dirty="0" smtClean="0">
                <a:solidFill>
                  <a:schemeClr val="tx1"/>
                </a:solidFill>
                <a:latin typeface="Britannic Bold" panose="020B0903060703020204" pitchFamily="34" charset="0"/>
              </a:rPr>
              <a:t>180404030004</a:t>
            </a:r>
            <a:endParaRPr lang="en-US" dirty="0">
              <a:solidFill>
                <a:schemeClr val="tx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9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>
                <a:solidFill>
                  <a:schemeClr val="tx1"/>
                </a:solidFill>
                <a:effectLst/>
              </a:rPr>
              <a:t>	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Menurut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KBBI </a:t>
            </a:r>
            <a:r>
              <a:rPr lang="en-US" dirty="0" smtClean="0">
                <a:solidFill>
                  <a:schemeClr val="tx1"/>
                </a:solidFill>
                <a:effectLst/>
              </a:rPr>
              <a:t>k</a:t>
            </a:r>
            <a:r>
              <a:rPr lang="id-ID" dirty="0" smtClean="0">
                <a:solidFill>
                  <a:schemeClr val="tx1"/>
                </a:solidFill>
                <a:effectLst/>
              </a:rPr>
              <a:t>e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simpulan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ialah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keputusan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diperoleh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metode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berpikir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induktif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atau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deduktif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dari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suatu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maupun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</a:rPr>
              <a:t>gagasan</a:t>
            </a:r>
            <a:r>
              <a:rPr lang="id-ID" dirty="0" smtClean="0">
                <a:solidFill>
                  <a:schemeClr val="tx1"/>
                </a:solidFill>
                <a:effectLst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019421"/>
              </p:ext>
            </p:extLst>
          </p:nvPr>
        </p:nvGraphicFramePr>
        <p:xfrm>
          <a:off x="457200" y="765175"/>
          <a:ext cx="8229600" cy="536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7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Merumuskan 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Menjawab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Permasalahan</a:t>
            </a:r>
            <a:r>
              <a:rPr lang="id-ID" b="1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Hendaknya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menjawab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permasalahan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dibahas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pembahasan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tulis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telah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dibuat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Bertele-tele</a:t>
            </a:r>
            <a:r>
              <a:rPr lang="id-ID" b="1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Didalam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kesimpulan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perumusan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singkat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padat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jelas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Jangan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Menjelaskan</a:t>
            </a:r>
            <a:r>
              <a:rPr lang="en-US" b="1" dirty="0" smtClean="0">
                <a:solidFill>
                  <a:schemeClr val="tx1"/>
                </a:solidFill>
              </a:rPr>
              <a:t> Data</a:t>
            </a:r>
            <a:r>
              <a:rPr lang="id-ID" b="1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, data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pembahasan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Sedangkan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kesimpulan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apakah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diharapakan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perlunya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perbaikan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Saran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penutup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ilmiah</a:t>
            </a:r>
            <a:r>
              <a:rPr lang="en-US" dirty="0" smtClean="0">
                <a:solidFill>
                  <a:schemeClr val="tx1"/>
                </a:solidFill>
              </a:rPr>
              <a:t>. Saran </a:t>
            </a:r>
            <a:r>
              <a:rPr lang="en-US" dirty="0" err="1" smtClean="0">
                <a:solidFill>
                  <a:schemeClr val="tx1"/>
                </a:solidFill>
              </a:rPr>
              <a:t>berupa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komentar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sanggahan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instansi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tergantung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variabel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skripsi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MEMBUAT 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204864"/>
            <a:ext cx="6577928" cy="3651504"/>
          </a:xfrm>
        </p:spPr>
        <p:txBody>
          <a:bodyPr>
            <a:no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Seusai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menutup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kesimpulan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penulis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dapat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memberikan</a:t>
            </a:r>
            <a:r>
              <a:rPr lang="en-US" sz="1800" dirty="0" smtClean="0">
                <a:solidFill>
                  <a:schemeClr val="tx1"/>
                </a:solidFill>
              </a:rPr>
              <a:t> saran </a:t>
            </a:r>
            <a:r>
              <a:rPr lang="en-US" sz="1800" dirty="0" err="1" smtClean="0">
                <a:solidFill>
                  <a:schemeClr val="tx1"/>
                </a:solidFill>
              </a:rPr>
              <a:t>kebijakan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saran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keperluan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penelitian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lebih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lanjut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maupun</a:t>
            </a:r>
            <a:r>
              <a:rPr lang="en-US" sz="1800" dirty="0" smtClean="0">
                <a:solidFill>
                  <a:schemeClr val="tx1"/>
                </a:solidFill>
              </a:rPr>
              <a:t> saran yang </a:t>
            </a:r>
            <a:r>
              <a:rPr lang="en-US" sz="1800" dirty="0" err="1" smtClean="0">
                <a:solidFill>
                  <a:schemeClr val="tx1"/>
                </a:solidFill>
              </a:rPr>
              <a:t>lebih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praktis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berfaedah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secara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riil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menyusun</a:t>
            </a:r>
            <a:r>
              <a:rPr lang="en-US" sz="1800" dirty="0" smtClean="0">
                <a:solidFill>
                  <a:schemeClr val="tx1"/>
                </a:solidFill>
              </a:rPr>
              <a:t> saran </a:t>
            </a:r>
            <a:r>
              <a:rPr lang="en-US" sz="1800" dirty="0" err="1" smtClean="0">
                <a:solidFill>
                  <a:schemeClr val="tx1"/>
                </a:solidFill>
              </a:rPr>
              <a:t>hendaknya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penulis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tidak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menyarankan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sesuatu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tidak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mempunyai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dasar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keterkaitan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pembahasan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dikemukakan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Saran </a:t>
            </a:r>
            <a:r>
              <a:rPr lang="en-US" sz="1800" dirty="0" err="1" smtClean="0">
                <a:solidFill>
                  <a:schemeClr val="tx1"/>
                </a:solidFill>
              </a:rPr>
              <a:t>hanya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berisi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alternatif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diajukan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penulis</a:t>
            </a:r>
            <a:r>
              <a:rPr lang="en-US" sz="1800" dirty="0" smtClean="0">
                <a:solidFill>
                  <a:schemeClr val="tx1"/>
                </a:solidFill>
              </a:rPr>
              <a:t> agar </a:t>
            </a:r>
            <a:r>
              <a:rPr lang="en-US" sz="1800" dirty="0" err="1" smtClean="0">
                <a:solidFill>
                  <a:schemeClr val="tx1"/>
                </a:solidFill>
              </a:rPr>
              <a:t>permasalahan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dapat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dipecahkan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sebaik-baiknya</a:t>
            </a:r>
            <a:r>
              <a:rPr lang="en-US" sz="1800" dirty="0" smtClean="0">
                <a:solidFill>
                  <a:schemeClr val="tx1"/>
                </a:solidFill>
              </a:rPr>
              <a:t> di </a:t>
            </a:r>
            <a:r>
              <a:rPr lang="en-US" sz="1800" dirty="0" err="1" smtClean="0">
                <a:solidFill>
                  <a:schemeClr val="tx1"/>
                </a:solidFill>
              </a:rPr>
              <a:t>waktu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mendatang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Saran </a:t>
            </a:r>
            <a:r>
              <a:rPr lang="en-US" sz="1800" dirty="0" err="1" smtClean="0">
                <a:solidFill>
                  <a:schemeClr val="tx1"/>
                </a:solidFill>
              </a:rPr>
              <a:t>didasarkan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hasil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penelitian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peneliti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menunjukkan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langkah-langkah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arahan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khusus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dapat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diambil</a:t>
            </a:r>
            <a:r>
              <a:rPr lang="en-US" sz="1800" dirty="0" smtClean="0">
                <a:solidFill>
                  <a:schemeClr val="tx1"/>
                </a:solidFill>
              </a:rPr>
              <a:t>. Saran </a:t>
            </a:r>
            <a:r>
              <a:rPr lang="en-US" sz="1800" dirty="0" err="1" smtClean="0">
                <a:solidFill>
                  <a:schemeClr val="tx1"/>
                </a:solidFill>
              </a:rPr>
              <a:t>berupa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langkah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konkret</a:t>
            </a:r>
            <a:r>
              <a:rPr lang="en-US" sz="1800" dirty="0" smtClean="0">
                <a:solidFill>
                  <a:schemeClr val="tx1"/>
                </a:solidFill>
              </a:rPr>
              <a:t> / </a:t>
            </a:r>
            <a:r>
              <a:rPr lang="en-US" sz="1800" dirty="0" err="1" smtClean="0">
                <a:solidFill>
                  <a:schemeClr val="tx1"/>
                </a:solidFill>
              </a:rPr>
              <a:t>tindakan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diusulkan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penelitian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4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REKOMENDASI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Rekomendasi berasal dari istilah bahasa Inggris, </a:t>
            </a:r>
            <a:r>
              <a:rPr lang="id-ID" i="1" dirty="0" smtClean="0">
                <a:solidFill>
                  <a:schemeClr val="tx1"/>
                </a:solidFill>
              </a:rPr>
              <a:t>recommendation</a:t>
            </a:r>
            <a:r>
              <a:rPr lang="id-ID" dirty="0" smtClean="0">
                <a:solidFill>
                  <a:schemeClr val="tx1"/>
                </a:solidFill>
              </a:rPr>
              <a:t>, yang artinya pujian atau pengajuan pendapat sebagai pujian atas kebaikannya. Di dalam penelitian, istilah rekomendasi sering digantikan dengan saran-saran.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 Rekomendasi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Rumuskan beberapa kriteria evaluasi yang relevan dengan tujuan kebijakan</a:t>
            </a: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Analisis efek dan dampak tiap alternatif kebijakan terhadap kriteria-kriteria tersebut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Tetapkan alternatif yang terbaik (lebih banyak unsur positifnya) sebagai tindakan kebijakan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7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836712"/>
            <a:ext cx="4824536" cy="5219271"/>
          </a:xfrm>
        </p:spPr>
      </p:pic>
    </p:spTree>
    <p:extLst>
      <p:ext uri="{BB962C8B-B14F-4D97-AF65-F5344CB8AC3E}">
        <p14:creationId xmlns:p14="http://schemas.microsoft.com/office/powerpoint/2010/main" val="13323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98</TotalTime>
  <Words>247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Britannic Bold</vt:lpstr>
      <vt:lpstr>Calibri</vt:lpstr>
      <vt:lpstr>Century Schoolbook</vt:lpstr>
      <vt:lpstr>Corbel</vt:lpstr>
      <vt:lpstr>Feathered</vt:lpstr>
      <vt:lpstr>PEMBUATAN  PEMBAHASAN  HASIL DAN  SIMPULAN  PENELITIAN</vt:lpstr>
      <vt:lpstr>KESIMPULAN</vt:lpstr>
      <vt:lpstr>PowerPoint Presentation</vt:lpstr>
      <vt:lpstr>Merumuskan Kesimpulan</vt:lpstr>
      <vt:lpstr>PENGERTIAN SARAN</vt:lpstr>
      <vt:lpstr>CARA MEMBUAT SARAN</vt:lpstr>
      <vt:lpstr>REKOMENDASI</vt:lpstr>
      <vt:lpstr>Langkah-langkah Rekomendasi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PEMBUATAN PEMBAHASAN HASIL DAN SIMPULAN PENELITIAN</dc:title>
  <dc:creator>Windows User</dc:creator>
  <cp:lastModifiedBy>DELL</cp:lastModifiedBy>
  <cp:revision>9</cp:revision>
  <dcterms:created xsi:type="dcterms:W3CDTF">2021-05-05T01:47:46Z</dcterms:created>
  <dcterms:modified xsi:type="dcterms:W3CDTF">2021-05-06T01:18:56Z</dcterms:modified>
</cp:coreProperties>
</file>