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3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59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60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5B5851-5214-473E-BA4C-9D97ADEE3502}" v="465" dt="2020-10-10T06:38:32.4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A DIAN ANDRIYANA, S. P" userId="S::jt9.elia.dian.andriyana@guruinovatif.com::e2bf54f7-b3c3-46e2-89bb-72be96209a03" providerId="AD" clId="Web-{065B5851-5214-473E-BA4C-9D97ADEE3502}"/>
    <pc:docChg chg="addSld modSld addMainMaster delMainMaster">
      <pc:chgData name="ELIA DIAN ANDRIYANA, S. P" userId="S::jt9.elia.dian.andriyana@guruinovatif.com::e2bf54f7-b3c3-46e2-89bb-72be96209a03" providerId="AD" clId="Web-{065B5851-5214-473E-BA4C-9D97ADEE3502}" dt="2020-10-10T06:38:32.492" v="469" actId="20577"/>
      <pc:docMkLst>
        <pc:docMk/>
      </pc:docMkLst>
      <pc:sldChg chg="addSp delSp modSp mod setBg modClrScheme chgLayout">
        <pc:chgData name="ELIA DIAN ANDRIYANA, S. P" userId="S::jt9.elia.dian.andriyana@guruinovatif.com::e2bf54f7-b3c3-46e2-89bb-72be96209a03" providerId="AD" clId="Web-{065B5851-5214-473E-BA4C-9D97ADEE3502}" dt="2020-10-10T06:38:32.492" v="469" actId="20577"/>
        <pc:sldMkLst>
          <pc:docMk/>
          <pc:sldMk cId="109857222" sldId="256"/>
        </pc:sldMkLst>
        <pc:spChg chg="mod">
          <ac:chgData name="ELIA DIAN ANDRIYANA, S. P" userId="S::jt9.elia.dian.andriyana@guruinovatif.com::e2bf54f7-b3c3-46e2-89bb-72be96209a03" providerId="AD" clId="Web-{065B5851-5214-473E-BA4C-9D97ADEE3502}" dt="2020-10-10T05:54:37.511" v="119" actId="14100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ELIA DIAN ANDRIYANA, S. P" userId="S::jt9.elia.dian.andriyana@guruinovatif.com::e2bf54f7-b3c3-46e2-89bb-72be96209a03" providerId="AD" clId="Web-{065B5851-5214-473E-BA4C-9D97ADEE3502}" dt="2020-10-10T06:38:32.492" v="469" actId="20577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ELIA DIAN ANDRIYANA, S. P" userId="S::jt9.elia.dian.andriyana@guruinovatif.com::e2bf54f7-b3c3-46e2-89bb-72be96209a03" providerId="AD" clId="Web-{065B5851-5214-473E-BA4C-9D97ADEE3502}" dt="2020-10-10T05:53:22.542" v="112"/>
          <ac:spMkLst>
            <pc:docMk/>
            <pc:sldMk cId="109857222" sldId="256"/>
            <ac:spMk id="9" creationId="{1DB043B4-68C6-45B9-82AC-A5800EADB8DB}"/>
          </ac:spMkLst>
        </pc:spChg>
        <pc:spChg chg="add del">
          <ac:chgData name="ELIA DIAN ANDRIYANA, S. P" userId="S::jt9.elia.dian.andriyana@guruinovatif.com::e2bf54f7-b3c3-46e2-89bb-72be96209a03" providerId="AD" clId="Web-{065B5851-5214-473E-BA4C-9D97ADEE3502}" dt="2020-10-10T05:53:22.542" v="112"/>
          <ac:spMkLst>
            <pc:docMk/>
            <pc:sldMk cId="109857222" sldId="256"/>
            <ac:spMk id="11" creationId="{3C64A91D-E535-4C24-A0E3-96A3810E3FDC}"/>
          </ac:spMkLst>
        </pc:spChg>
        <pc:spChg chg="add del">
          <ac:chgData name="ELIA DIAN ANDRIYANA, S. P" userId="S::jt9.elia.dian.andriyana@guruinovatif.com::e2bf54f7-b3c3-46e2-89bb-72be96209a03" providerId="AD" clId="Web-{065B5851-5214-473E-BA4C-9D97ADEE3502}" dt="2020-10-10T05:53:22.542" v="112"/>
          <ac:spMkLst>
            <pc:docMk/>
            <pc:sldMk cId="109857222" sldId="256"/>
            <ac:spMk id="13" creationId="{26FC4867-BA3E-4F8E-AB23-684F34DF3D31}"/>
          </ac:spMkLst>
        </pc:spChg>
        <pc:spChg chg="add">
          <ac:chgData name="ELIA DIAN ANDRIYANA, S. P" userId="S::jt9.elia.dian.andriyana@guruinovatif.com::e2bf54f7-b3c3-46e2-89bb-72be96209a03" providerId="AD" clId="Web-{065B5851-5214-473E-BA4C-9D97ADEE3502}" dt="2020-10-10T05:53:22.542" v="112"/>
          <ac:spMkLst>
            <pc:docMk/>
            <pc:sldMk cId="109857222" sldId="256"/>
            <ac:spMk id="18" creationId="{09C5D3BD-CEC7-451F-A2BA-518AEDE29E2B}"/>
          </ac:spMkLst>
        </pc:spChg>
        <pc:spChg chg="add">
          <ac:chgData name="ELIA DIAN ANDRIYANA, S. P" userId="S::jt9.elia.dian.andriyana@guruinovatif.com::e2bf54f7-b3c3-46e2-89bb-72be96209a03" providerId="AD" clId="Web-{065B5851-5214-473E-BA4C-9D97ADEE3502}" dt="2020-10-10T05:53:22.542" v="112"/>
          <ac:spMkLst>
            <pc:docMk/>
            <pc:sldMk cId="109857222" sldId="256"/>
            <ac:spMk id="20" creationId="{08FF7385-BDFD-49F3-972F-8FEE584CEC08}"/>
          </ac:spMkLst>
        </pc:spChg>
        <pc:picChg chg="add mod">
          <ac:chgData name="ELIA DIAN ANDRIYANA, S. P" userId="S::jt9.elia.dian.andriyana@guruinovatif.com::e2bf54f7-b3c3-46e2-89bb-72be96209a03" providerId="AD" clId="Web-{065B5851-5214-473E-BA4C-9D97ADEE3502}" dt="2020-10-10T05:53:22.542" v="112"/>
          <ac:picMkLst>
            <pc:docMk/>
            <pc:sldMk cId="109857222" sldId="256"/>
            <ac:picMk id="4" creationId="{384B00D9-78EA-43C3-980E-16D81A45759D}"/>
          </ac:picMkLst>
        </pc:picChg>
        <pc:cxnChg chg="add">
          <ac:chgData name="ELIA DIAN ANDRIYANA, S. P" userId="S::jt9.elia.dian.andriyana@guruinovatif.com::e2bf54f7-b3c3-46e2-89bb-72be96209a03" providerId="AD" clId="Web-{065B5851-5214-473E-BA4C-9D97ADEE3502}" dt="2020-10-10T05:53:22.542" v="112"/>
          <ac:cxnSpMkLst>
            <pc:docMk/>
            <pc:sldMk cId="109857222" sldId="256"/>
            <ac:cxnSpMk id="22" creationId="{EA1E7BF1-BC6E-4A13-9D29-4060F63BB077}"/>
          </ac:cxnSpMkLst>
        </pc:cxnChg>
      </pc:sldChg>
      <pc:sldChg chg="addSp delSp modSp new mod setBg">
        <pc:chgData name="ELIA DIAN ANDRIYANA, S. P" userId="S::jt9.elia.dian.andriyana@guruinovatif.com::e2bf54f7-b3c3-46e2-89bb-72be96209a03" providerId="AD" clId="Web-{065B5851-5214-473E-BA4C-9D97ADEE3502}" dt="2020-10-10T05:57:43.715" v="155"/>
        <pc:sldMkLst>
          <pc:docMk/>
          <pc:sldMk cId="191264611" sldId="257"/>
        </pc:sldMkLst>
        <pc:spChg chg="mod">
          <ac:chgData name="ELIA DIAN ANDRIYANA, S. P" userId="S::jt9.elia.dian.andriyana@guruinovatif.com::e2bf54f7-b3c3-46e2-89bb-72be96209a03" providerId="AD" clId="Web-{065B5851-5214-473E-BA4C-9D97ADEE3502}" dt="2020-10-10T05:57:21.293" v="152"/>
          <ac:spMkLst>
            <pc:docMk/>
            <pc:sldMk cId="191264611" sldId="257"/>
            <ac:spMk id="2" creationId="{F0306D1D-74CD-4BC8-B1B7-0E028FF19248}"/>
          </ac:spMkLst>
        </pc:spChg>
        <pc:spChg chg="del mod">
          <ac:chgData name="ELIA DIAN ANDRIYANA, S. P" userId="S::jt9.elia.dian.andriyana@guruinovatif.com::e2bf54f7-b3c3-46e2-89bb-72be96209a03" providerId="AD" clId="Web-{065B5851-5214-473E-BA4C-9D97ADEE3502}" dt="2020-10-10T05:57:21.293" v="152"/>
          <ac:spMkLst>
            <pc:docMk/>
            <pc:sldMk cId="191264611" sldId="257"/>
            <ac:spMk id="3" creationId="{33AC4793-D1A8-4564-A297-936711C82313}"/>
          </ac:spMkLst>
        </pc:spChg>
        <pc:spChg chg="add">
          <ac:chgData name="ELIA DIAN ANDRIYANA, S. P" userId="S::jt9.elia.dian.andriyana@guruinovatif.com::e2bf54f7-b3c3-46e2-89bb-72be96209a03" providerId="AD" clId="Web-{065B5851-5214-473E-BA4C-9D97ADEE3502}" dt="2020-10-10T05:57:21.293" v="152"/>
          <ac:spMkLst>
            <pc:docMk/>
            <pc:sldMk cId="191264611" sldId="257"/>
            <ac:spMk id="9" creationId="{35C6FE00-4A5D-437F-B6E1-9989FC852672}"/>
          </ac:spMkLst>
        </pc:spChg>
        <pc:spChg chg="add">
          <ac:chgData name="ELIA DIAN ANDRIYANA, S. P" userId="S::jt9.elia.dian.andriyana@guruinovatif.com::e2bf54f7-b3c3-46e2-89bb-72be96209a03" providerId="AD" clId="Web-{065B5851-5214-473E-BA4C-9D97ADEE3502}" dt="2020-10-10T05:57:21.293" v="152"/>
          <ac:spMkLst>
            <pc:docMk/>
            <pc:sldMk cId="191264611" sldId="257"/>
            <ac:spMk id="11" creationId="{760E9FDD-4C18-4FA7-8254-7D8267328797}"/>
          </ac:spMkLst>
        </pc:spChg>
        <pc:spChg chg="add del mod">
          <ac:chgData name="ELIA DIAN ANDRIYANA, S. P" userId="S::jt9.elia.dian.andriyana@guruinovatif.com::e2bf54f7-b3c3-46e2-89bb-72be96209a03" providerId="AD" clId="Web-{065B5851-5214-473E-BA4C-9D97ADEE3502}" dt="2020-10-10T05:57:43.715" v="155"/>
          <ac:spMkLst>
            <pc:docMk/>
            <pc:sldMk cId="191264611" sldId="257"/>
            <ac:spMk id="14" creationId="{A6DF1902-8507-42A6-80C5-E10F034F4398}"/>
          </ac:spMkLst>
        </pc:spChg>
        <pc:graphicFrameChg chg="add">
          <ac:chgData name="ELIA DIAN ANDRIYANA, S. P" userId="S::jt9.elia.dian.andriyana@guruinovatif.com::e2bf54f7-b3c3-46e2-89bb-72be96209a03" providerId="AD" clId="Web-{065B5851-5214-473E-BA4C-9D97ADEE3502}" dt="2020-10-10T05:57:21.293" v="152"/>
          <ac:graphicFrameMkLst>
            <pc:docMk/>
            <pc:sldMk cId="191264611" sldId="257"/>
            <ac:graphicFrameMk id="5" creationId="{1348FFAB-0C45-4827-BF06-8D84DABFC3FA}"/>
          </ac:graphicFrameMkLst>
        </pc:graphicFrameChg>
      </pc:sldChg>
      <pc:sldChg chg="addSp delSp modSp new mod setBg">
        <pc:chgData name="ELIA DIAN ANDRIYANA, S. P" userId="S::jt9.elia.dian.andriyana@guruinovatif.com::e2bf54f7-b3c3-46e2-89bb-72be96209a03" providerId="AD" clId="Web-{065B5851-5214-473E-BA4C-9D97ADEE3502}" dt="2020-10-10T06:19:26.564" v="444"/>
        <pc:sldMkLst>
          <pc:docMk/>
          <pc:sldMk cId="4195932368" sldId="258"/>
        </pc:sldMkLst>
        <pc:spChg chg="mod">
          <ac:chgData name="ELIA DIAN ANDRIYANA, S. P" userId="S::jt9.elia.dian.andriyana@guruinovatif.com::e2bf54f7-b3c3-46e2-89bb-72be96209a03" providerId="AD" clId="Web-{065B5851-5214-473E-BA4C-9D97ADEE3502}" dt="2020-10-10T06:19:26.564" v="444"/>
          <ac:spMkLst>
            <pc:docMk/>
            <pc:sldMk cId="4195932368" sldId="258"/>
            <ac:spMk id="2" creationId="{41622F6F-6227-4293-92AA-9FD0165E3DBF}"/>
          </ac:spMkLst>
        </pc:spChg>
        <pc:spChg chg="del mod">
          <ac:chgData name="ELIA DIAN ANDRIYANA, S. P" userId="S::jt9.elia.dian.andriyana@guruinovatif.com::e2bf54f7-b3c3-46e2-89bb-72be96209a03" providerId="AD" clId="Web-{065B5851-5214-473E-BA4C-9D97ADEE3502}" dt="2020-10-10T06:09:11.780" v="427"/>
          <ac:spMkLst>
            <pc:docMk/>
            <pc:sldMk cId="4195932368" sldId="258"/>
            <ac:spMk id="3" creationId="{A0810DCC-8984-47F7-BCCE-366B60861258}"/>
          </ac:spMkLst>
        </pc:spChg>
        <pc:spChg chg="add del">
          <ac:chgData name="ELIA DIAN ANDRIYANA, S. P" userId="S::jt9.elia.dian.andriyana@guruinovatif.com::e2bf54f7-b3c3-46e2-89bb-72be96209a03" providerId="AD" clId="Web-{065B5851-5214-473E-BA4C-9D97ADEE3502}" dt="2020-10-10T05:59:01.715" v="168"/>
          <ac:spMkLst>
            <pc:docMk/>
            <pc:sldMk cId="4195932368" sldId="258"/>
            <ac:spMk id="4" creationId="{6EEC15B9-C679-4028-87FE-F6ED471CDEED}"/>
          </ac:spMkLst>
        </pc:spChg>
        <pc:spChg chg="add del">
          <ac:chgData name="ELIA DIAN ANDRIYANA, S. P" userId="S::jt9.elia.dian.andriyana@guruinovatif.com::e2bf54f7-b3c3-46e2-89bb-72be96209a03" providerId="AD" clId="Web-{065B5851-5214-473E-BA4C-9D97ADEE3502}" dt="2020-10-10T05:58:58.090" v="167"/>
          <ac:spMkLst>
            <pc:docMk/>
            <pc:sldMk cId="4195932368" sldId="258"/>
            <ac:spMk id="5" creationId="{8CC2C1B5-F63F-4378-BA1D-624FD9F2239F}"/>
          </ac:spMkLst>
        </pc:spChg>
        <pc:spChg chg="add del">
          <ac:chgData name="ELIA DIAN ANDRIYANA, S. P" userId="S::jt9.elia.dian.andriyana@guruinovatif.com::e2bf54f7-b3c3-46e2-89bb-72be96209a03" providerId="AD" clId="Web-{065B5851-5214-473E-BA4C-9D97ADEE3502}" dt="2020-10-10T06:09:11.780" v="427"/>
          <ac:spMkLst>
            <pc:docMk/>
            <pc:sldMk cId="4195932368" sldId="258"/>
            <ac:spMk id="8" creationId="{35C6FE00-4A5D-437F-B6E1-9989FC852672}"/>
          </ac:spMkLst>
        </pc:spChg>
        <pc:spChg chg="add del">
          <ac:chgData name="ELIA DIAN ANDRIYANA, S. P" userId="S::jt9.elia.dian.andriyana@guruinovatif.com::e2bf54f7-b3c3-46e2-89bb-72be96209a03" providerId="AD" clId="Web-{065B5851-5214-473E-BA4C-9D97ADEE3502}" dt="2020-10-10T06:09:11.780" v="427"/>
          <ac:spMkLst>
            <pc:docMk/>
            <pc:sldMk cId="4195932368" sldId="258"/>
            <ac:spMk id="10" creationId="{9495C38B-F9CA-433C-9B94-DD138452DDD4}"/>
          </ac:spMkLst>
        </pc:spChg>
        <pc:spChg chg="add del">
          <ac:chgData name="ELIA DIAN ANDRIYANA, S. P" userId="S::jt9.elia.dian.andriyana@guruinovatif.com::e2bf54f7-b3c3-46e2-89bb-72be96209a03" providerId="AD" clId="Web-{065B5851-5214-473E-BA4C-9D97ADEE3502}" dt="2020-10-10T06:19:26.564" v="444"/>
          <ac:spMkLst>
            <pc:docMk/>
            <pc:sldMk cId="4195932368" sldId="258"/>
            <ac:spMk id="18" creationId="{35C6FE00-4A5D-437F-B6E1-9989FC852672}"/>
          </ac:spMkLst>
        </pc:spChg>
        <pc:spChg chg="add del">
          <ac:chgData name="ELIA DIAN ANDRIYANA, S. P" userId="S::jt9.elia.dian.andriyana@guruinovatif.com::e2bf54f7-b3c3-46e2-89bb-72be96209a03" providerId="AD" clId="Web-{065B5851-5214-473E-BA4C-9D97ADEE3502}" dt="2020-10-10T06:19:26.564" v="444"/>
          <ac:spMkLst>
            <pc:docMk/>
            <pc:sldMk cId="4195932368" sldId="258"/>
            <ac:spMk id="20" creationId="{8AB6E059-1A92-44A6-92D2-2CB76A3F3B8B}"/>
          </ac:spMkLst>
        </pc:spChg>
        <pc:spChg chg="add">
          <ac:chgData name="ELIA DIAN ANDRIYANA, S. P" userId="S::jt9.elia.dian.andriyana@guruinovatif.com::e2bf54f7-b3c3-46e2-89bb-72be96209a03" providerId="AD" clId="Web-{065B5851-5214-473E-BA4C-9D97ADEE3502}" dt="2020-10-10T06:19:26.564" v="444"/>
          <ac:spMkLst>
            <pc:docMk/>
            <pc:sldMk cId="4195932368" sldId="258"/>
            <ac:spMk id="27" creationId="{9D7F5056-B1E1-4185-B0E9-25348DFCC4D4}"/>
          </ac:spMkLst>
        </pc:spChg>
        <pc:graphicFrameChg chg="add mod ord modGraphic">
          <ac:chgData name="ELIA DIAN ANDRIYANA, S. P" userId="S::jt9.elia.dian.andriyana@guruinovatif.com::e2bf54f7-b3c3-46e2-89bb-72be96209a03" providerId="AD" clId="Web-{065B5851-5214-473E-BA4C-9D97ADEE3502}" dt="2020-10-10T06:19:26.564" v="444"/>
          <ac:graphicFrameMkLst>
            <pc:docMk/>
            <pc:sldMk cId="4195932368" sldId="258"/>
            <ac:graphicFrameMk id="14" creationId="{43A98441-E69E-422F-A037-3A70D54174B1}"/>
          </ac:graphicFrameMkLst>
        </pc:graphicFrameChg>
        <pc:picChg chg="add mod">
          <ac:chgData name="ELIA DIAN ANDRIYANA, S. P" userId="S::jt9.elia.dian.andriyana@guruinovatif.com::e2bf54f7-b3c3-46e2-89bb-72be96209a03" providerId="AD" clId="Web-{065B5851-5214-473E-BA4C-9D97ADEE3502}" dt="2020-10-10T06:19:26.564" v="444"/>
          <ac:picMkLst>
            <pc:docMk/>
            <pc:sldMk cId="4195932368" sldId="258"/>
            <ac:picMk id="15" creationId="{3A0F3FE2-E1C0-4DAF-BE3A-EF20C04248E7}"/>
          </ac:picMkLst>
        </pc:picChg>
        <pc:cxnChg chg="add del">
          <ac:chgData name="ELIA DIAN ANDRIYANA, S. P" userId="S::jt9.elia.dian.andriyana@guruinovatif.com::e2bf54f7-b3c3-46e2-89bb-72be96209a03" providerId="AD" clId="Web-{065B5851-5214-473E-BA4C-9D97ADEE3502}" dt="2020-10-10T06:09:11.780" v="427"/>
          <ac:cxnSpMkLst>
            <pc:docMk/>
            <pc:sldMk cId="4195932368" sldId="258"/>
            <ac:cxnSpMk id="12" creationId="{93515510-E658-4E74-912E-2E3DA5B634F9}"/>
          </ac:cxnSpMkLst>
        </pc:cxnChg>
        <pc:cxnChg chg="add del">
          <ac:chgData name="ELIA DIAN ANDRIYANA, S. P" userId="S::jt9.elia.dian.andriyana@guruinovatif.com::e2bf54f7-b3c3-46e2-89bb-72be96209a03" providerId="AD" clId="Web-{065B5851-5214-473E-BA4C-9D97ADEE3502}" dt="2020-10-10T06:19:26.564" v="444"/>
          <ac:cxnSpMkLst>
            <pc:docMk/>
            <pc:sldMk cId="4195932368" sldId="258"/>
            <ac:cxnSpMk id="22" creationId="{93515510-E658-4E74-912E-2E3DA5B634F9}"/>
          </ac:cxnSpMkLst>
        </pc:cxnChg>
        <pc:cxnChg chg="add">
          <ac:chgData name="ELIA DIAN ANDRIYANA, S. P" userId="S::jt9.elia.dian.andriyana@guruinovatif.com::e2bf54f7-b3c3-46e2-89bb-72be96209a03" providerId="AD" clId="Web-{065B5851-5214-473E-BA4C-9D97ADEE3502}" dt="2020-10-10T06:19:26.564" v="444"/>
          <ac:cxnSpMkLst>
            <pc:docMk/>
            <pc:sldMk cId="4195932368" sldId="258"/>
            <ac:cxnSpMk id="29" creationId="{CF947E5D-725E-4641-B91F-02BDB7E8B911}"/>
          </ac:cxnSpMkLst>
        </pc:cxnChg>
      </pc:sldChg>
      <pc:sldChg chg="addSp delSp modSp new mod setBg">
        <pc:chgData name="ELIA DIAN ANDRIYANA, S. P" userId="S::jt9.elia.dian.andriyana@guruinovatif.com::e2bf54f7-b3c3-46e2-89bb-72be96209a03" providerId="AD" clId="Web-{065B5851-5214-473E-BA4C-9D97ADEE3502}" dt="2020-10-10T06:24:04.956" v="449" actId="1076"/>
        <pc:sldMkLst>
          <pc:docMk/>
          <pc:sldMk cId="2412965973" sldId="259"/>
        </pc:sldMkLst>
        <pc:spChg chg="mod">
          <ac:chgData name="ELIA DIAN ANDRIYANA, S. P" userId="S::jt9.elia.dian.andriyana@guruinovatif.com::e2bf54f7-b3c3-46e2-89bb-72be96209a03" providerId="AD" clId="Web-{065B5851-5214-473E-BA4C-9D97ADEE3502}" dt="2020-10-10T06:24:00.347" v="448" actId="1076"/>
          <ac:spMkLst>
            <pc:docMk/>
            <pc:sldMk cId="2412965973" sldId="259"/>
            <ac:spMk id="2" creationId="{B9776F0A-E034-4508-8D88-A61A7DE38243}"/>
          </ac:spMkLst>
        </pc:spChg>
        <pc:spChg chg="mod">
          <ac:chgData name="ELIA DIAN ANDRIYANA, S. P" userId="S::jt9.elia.dian.andriyana@guruinovatif.com::e2bf54f7-b3c3-46e2-89bb-72be96209a03" providerId="AD" clId="Web-{065B5851-5214-473E-BA4C-9D97ADEE3502}" dt="2020-10-10T06:24:04.956" v="449" actId="1076"/>
          <ac:spMkLst>
            <pc:docMk/>
            <pc:sldMk cId="2412965973" sldId="259"/>
            <ac:spMk id="3" creationId="{F50546FF-2E61-48AF-917A-7E5736643543}"/>
          </ac:spMkLst>
        </pc:spChg>
        <pc:spChg chg="add del mod">
          <ac:chgData name="ELIA DIAN ANDRIYANA, S. P" userId="S::jt9.elia.dian.andriyana@guruinovatif.com::e2bf54f7-b3c3-46e2-89bb-72be96209a03" providerId="AD" clId="Web-{065B5851-5214-473E-BA4C-9D97ADEE3502}" dt="2020-10-10T06:09:53.999" v="440"/>
          <ac:spMkLst>
            <pc:docMk/>
            <pc:sldMk cId="2412965973" sldId="259"/>
            <ac:spMk id="4" creationId="{5A2B77FA-E0A1-4D93-8BAA-E9DD8288AB45}"/>
          </ac:spMkLst>
        </pc:spChg>
        <pc:spChg chg="add del">
          <ac:chgData name="ELIA DIAN ANDRIYANA, S. P" userId="S::jt9.elia.dian.andriyana@guruinovatif.com::e2bf54f7-b3c3-46e2-89bb-72be96209a03" providerId="AD" clId="Web-{065B5851-5214-473E-BA4C-9D97ADEE3502}" dt="2020-10-10T06:23:50.925" v="447"/>
          <ac:spMkLst>
            <pc:docMk/>
            <pc:sldMk cId="2412965973" sldId="259"/>
            <ac:spMk id="8" creationId="{35C6FE00-4A5D-437F-B6E1-9989FC852672}"/>
          </ac:spMkLst>
        </pc:spChg>
        <pc:spChg chg="add del">
          <ac:chgData name="ELIA DIAN ANDRIYANA, S. P" userId="S::jt9.elia.dian.andriyana@guruinovatif.com::e2bf54f7-b3c3-46e2-89bb-72be96209a03" providerId="AD" clId="Web-{065B5851-5214-473E-BA4C-9D97ADEE3502}" dt="2020-10-10T06:23:50.925" v="447"/>
          <ac:spMkLst>
            <pc:docMk/>
            <pc:sldMk cId="2412965973" sldId="259"/>
            <ac:spMk id="10" creationId="{8AB6E059-1A92-44A6-92D2-2CB76A3F3B8B}"/>
          </ac:spMkLst>
        </pc:spChg>
        <pc:spChg chg="add">
          <ac:chgData name="ELIA DIAN ANDRIYANA, S. P" userId="S::jt9.elia.dian.andriyana@guruinovatif.com::e2bf54f7-b3c3-46e2-89bb-72be96209a03" providerId="AD" clId="Web-{065B5851-5214-473E-BA4C-9D97ADEE3502}" dt="2020-10-10T06:23:50.925" v="447"/>
          <ac:spMkLst>
            <pc:docMk/>
            <pc:sldMk cId="2412965973" sldId="259"/>
            <ac:spMk id="17" creationId="{DEB38159-65C7-468B-8AAC-0CB079B54F3E}"/>
          </ac:spMkLst>
        </pc:spChg>
        <pc:spChg chg="add">
          <ac:chgData name="ELIA DIAN ANDRIYANA, S. P" userId="S::jt9.elia.dian.andriyana@guruinovatif.com::e2bf54f7-b3c3-46e2-89bb-72be96209a03" providerId="AD" clId="Web-{065B5851-5214-473E-BA4C-9D97ADEE3502}" dt="2020-10-10T06:23:50.925" v="447"/>
          <ac:spMkLst>
            <pc:docMk/>
            <pc:sldMk cId="2412965973" sldId="259"/>
            <ac:spMk id="19" creationId="{02208DA7-F437-4AF0-A6E0-7C4F6F1F81DC}"/>
          </ac:spMkLst>
        </pc:spChg>
        <pc:picChg chg="add mod">
          <ac:chgData name="ELIA DIAN ANDRIYANA, S. P" userId="S::jt9.elia.dian.andriyana@guruinovatif.com::e2bf54f7-b3c3-46e2-89bb-72be96209a03" providerId="AD" clId="Web-{065B5851-5214-473E-BA4C-9D97ADEE3502}" dt="2020-10-10T06:23:50.925" v="447"/>
          <ac:picMkLst>
            <pc:docMk/>
            <pc:sldMk cId="2412965973" sldId="259"/>
            <ac:picMk id="5" creationId="{603F08C9-185B-4D49-B614-58055470BECC}"/>
          </ac:picMkLst>
        </pc:picChg>
        <pc:cxnChg chg="add del">
          <ac:chgData name="ELIA DIAN ANDRIYANA, S. P" userId="S::jt9.elia.dian.andriyana@guruinovatif.com::e2bf54f7-b3c3-46e2-89bb-72be96209a03" providerId="AD" clId="Web-{065B5851-5214-473E-BA4C-9D97ADEE3502}" dt="2020-10-10T06:23:50.925" v="447"/>
          <ac:cxnSpMkLst>
            <pc:docMk/>
            <pc:sldMk cId="2412965973" sldId="259"/>
            <ac:cxnSpMk id="12" creationId="{D87D501B-FF0E-40BD-A255-F790FDEC6EE8}"/>
          </ac:cxnSpMkLst>
        </pc:cxnChg>
      </pc:sldChg>
      <pc:sldChg chg="addSp delSp modSp new mod setBg">
        <pc:chgData name="ELIA DIAN ANDRIYANA, S. P" userId="S::jt9.elia.dian.andriyana@guruinovatif.com::e2bf54f7-b3c3-46e2-89bb-72be96209a03" providerId="AD" clId="Web-{065B5851-5214-473E-BA4C-9D97ADEE3502}" dt="2020-10-10T06:27:24.895" v="452"/>
        <pc:sldMkLst>
          <pc:docMk/>
          <pc:sldMk cId="3793201028" sldId="260"/>
        </pc:sldMkLst>
        <pc:spChg chg="mod">
          <ac:chgData name="ELIA DIAN ANDRIYANA, S. P" userId="S::jt9.elia.dian.andriyana@guruinovatif.com::e2bf54f7-b3c3-46e2-89bb-72be96209a03" providerId="AD" clId="Web-{065B5851-5214-473E-BA4C-9D97ADEE3502}" dt="2020-10-10T06:27:24.895" v="452"/>
          <ac:spMkLst>
            <pc:docMk/>
            <pc:sldMk cId="3793201028" sldId="260"/>
            <ac:spMk id="2" creationId="{6FD96594-4932-4912-9165-A47632C4DF02}"/>
          </ac:spMkLst>
        </pc:spChg>
        <pc:spChg chg="del mod">
          <ac:chgData name="ELIA DIAN ANDRIYANA, S. P" userId="S::jt9.elia.dian.andriyana@guruinovatif.com::e2bf54f7-b3c3-46e2-89bb-72be96209a03" providerId="AD" clId="Web-{065B5851-5214-473E-BA4C-9D97ADEE3502}" dt="2020-10-10T06:11:20.328" v="441"/>
          <ac:spMkLst>
            <pc:docMk/>
            <pc:sldMk cId="3793201028" sldId="260"/>
            <ac:spMk id="3" creationId="{515FAABF-5E2F-42B1-AD91-44ED2B8343B9}"/>
          </ac:spMkLst>
        </pc:spChg>
        <pc:spChg chg="add del">
          <ac:chgData name="ELIA DIAN ANDRIYANA, S. P" userId="S::jt9.elia.dian.andriyana@guruinovatif.com::e2bf54f7-b3c3-46e2-89bb-72be96209a03" providerId="AD" clId="Web-{065B5851-5214-473E-BA4C-9D97ADEE3502}" dt="2020-10-10T06:11:20.328" v="441"/>
          <ac:spMkLst>
            <pc:docMk/>
            <pc:sldMk cId="3793201028" sldId="260"/>
            <ac:spMk id="8" creationId="{35C6FE00-4A5D-437F-B6E1-9989FC852672}"/>
          </ac:spMkLst>
        </pc:spChg>
        <pc:spChg chg="add del">
          <ac:chgData name="ELIA DIAN ANDRIYANA, S. P" userId="S::jt9.elia.dian.andriyana@guruinovatif.com::e2bf54f7-b3c3-46e2-89bb-72be96209a03" providerId="AD" clId="Web-{065B5851-5214-473E-BA4C-9D97ADEE3502}" dt="2020-10-10T06:11:20.328" v="441"/>
          <ac:spMkLst>
            <pc:docMk/>
            <pc:sldMk cId="3793201028" sldId="260"/>
            <ac:spMk id="10" creationId="{8AB6E059-1A92-44A6-92D2-2CB76A3F3B8B}"/>
          </ac:spMkLst>
        </pc:spChg>
        <pc:spChg chg="add del">
          <ac:chgData name="ELIA DIAN ANDRIYANA, S. P" userId="S::jt9.elia.dian.andriyana@guruinovatif.com::e2bf54f7-b3c3-46e2-89bb-72be96209a03" providerId="AD" clId="Web-{065B5851-5214-473E-BA4C-9D97ADEE3502}" dt="2020-10-10T06:27:24.895" v="452"/>
          <ac:spMkLst>
            <pc:docMk/>
            <pc:sldMk cId="3793201028" sldId="260"/>
            <ac:spMk id="18" creationId="{35C6FE00-4A5D-437F-B6E1-9989FC852672}"/>
          </ac:spMkLst>
        </pc:spChg>
        <pc:spChg chg="add del">
          <ac:chgData name="ELIA DIAN ANDRIYANA, S. P" userId="S::jt9.elia.dian.andriyana@guruinovatif.com::e2bf54f7-b3c3-46e2-89bb-72be96209a03" providerId="AD" clId="Web-{065B5851-5214-473E-BA4C-9D97ADEE3502}" dt="2020-10-10T06:27:24.895" v="452"/>
          <ac:spMkLst>
            <pc:docMk/>
            <pc:sldMk cId="3793201028" sldId="260"/>
            <ac:spMk id="20" creationId="{9495C38B-F9CA-433C-9B94-DD138452DDD4}"/>
          </ac:spMkLst>
        </pc:spChg>
        <pc:spChg chg="add">
          <ac:chgData name="ELIA DIAN ANDRIYANA, S. P" userId="S::jt9.elia.dian.andriyana@guruinovatif.com::e2bf54f7-b3c3-46e2-89bb-72be96209a03" providerId="AD" clId="Web-{065B5851-5214-473E-BA4C-9D97ADEE3502}" dt="2020-10-10T06:27:24.895" v="452"/>
          <ac:spMkLst>
            <pc:docMk/>
            <pc:sldMk cId="3793201028" sldId="260"/>
            <ac:spMk id="27" creationId="{DEB38159-65C7-468B-8AAC-0CB079B54F3E}"/>
          </ac:spMkLst>
        </pc:spChg>
        <pc:spChg chg="add">
          <ac:chgData name="ELIA DIAN ANDRIYANA, S. P" userId="S::jt9.elia.dian.andriyana@guruinovatif.com::e2bf54f7-b3c3-46e2-89bb-72be96209a03" providerId="AD" clId="Web-{065B5851-5214-473E-BA4C-9D97ADEE3502}" dt="2020-10-10T06:27:24.895" v="452"/>
          <ac:spMkLst>
            <pc:docMk/>
            <pc:sldMk cId="3793201028" sldId="260"/>
            <ac:spMk id="29" creationId="{61CBE875-4429-4D8A-9AD6-091416ED85CB}"/>
          </ac:spMkLst>
        </pc:spChg>
        <pc:graphicFrameChg chg="add mod ord modGraphic">
          <ac:chgData name="ELIA DIAN ANDRIYANA, S. P" userId="S::jt9.elia.dian.andriyana@guruinovatif.com::e2bf54f7-b3c3-46e2-89bb-72be96209a03" providerId="AD" clId="Web-{065B5851-5214-473E-BA4C-9D97ADEE3502}" dt="2020-10-10T06:27:24.895" v="452"/>
          <ac:graphicFrameMkLst>
            <pc:docMk/>
            <pc:sldMk cId="3793201028" sldId="260"/>
            <ac:graphicFrameMk id="14" creationId="{21B2FB9D-D504-4156-8818-0BA837B2B7F5}"/>
          </ac:graphicFrameMkLst>
        </pc:graphicFrameChg>
        <pc:picChg chg="add mod">
          <ac:chgData name="ELIA DIAN ANDRIYANA, S. P" userId="S::jt9.elia.dian.andriyana@guruinovatif.com::e2bf54f7-b3c3-46e2-89bb-72be96209a03" providerId="AD" clId="Web-{065B5851-5214-473E-BA4C-9D97ADEE3502}" dt="2020-10-10T06:27:24.895" v="452"/>
          <ac:picMkLst>
            <pc:docMk/>
            <pc:sldMk cId="3793201028" sldId="260"/>
            <ac:picMk id="11" creationId="{00ACB39A-93B6-4F65-8B30-8CA075CA3CB5}"/>
          </ac:picMkLst>
        </pc:picChg>
        <pc:cxnChg chg="add del">
          <ac:chgData name="ELIA DIAN ANDRIYANA, S. P" userId="S::jt9.elia.dian.andriyana@guruinovatif.com::e2bf54f7-b3c3-46e2-89bb-72be96209a03" providerId="AD" clId="Web-{065B5851-5214-473E-BA4C-9D97ADEE3502}" dt="2020-10-10T06:11:20.328" v="441"/>
          <ac:cxnSpMkLst>
            <pc:docMk/>
            <pc:sldMk cId="3793201028" sldId="260"/>
            <ac:cxnSpMk id="12" creationId="{D87D501B-FF0E-40BD-A255-F790FDEC6EE8}"/>
          </ac:cxnSpMkLst>
        </pc:cxnChg>
        <pc:cxnChg chg="add del">
          <ac:chgData name="ELIA DIAN ANDRIYANA, S. P" userId="S::jt9.elia.dian.andriyana@guruinovatif.com::e2bf54f7-b3c3-46e2-89bb-72be96209a03" providerId="AD" clId="Web-{065B5851-5214-473E-BA4C-9D97ADEE3502}" dt="2020-10-10T06:27:24.895" v="452"/>
          <ac:cxnSpMkLst>
            <pc:docMk/>
            <pc:sldMk cId="3793201028" sldId="260"/>
            <ac:cxnSpMk id="22" creationId="{2A4C8676-48F2-4D2D-997E-0B5257B14EF6}"/>
          </ac:cxnSpMkLst>
        </pc:cxnChg>
        <pc:cxnChg chg="add">
          <ac:chgData name="ELIA DIAN ANDRIYANA, S. P" userId="S::jt9.elia.dian.andriyana@guruinovatif.com::e2bf54f7-b3c3-46e2-89bb-72be96209a03" providerId="AD" clId="Web-{065B5851-5214-473E-BA4C-9D97ADEE3502}" dt="2020-10-10T06:27:24.895" v="452"/>
          <ac:cxnSpMkLst>
            <pc:docMk/>
            <pc:sldMk cId="3793201028" sldId="260"/>
            <ac:cxnSpMk id="31" creationId="{DEBDAFC9-9046-4312-BE0E-C7CCF6E5C4F9}"/>
          </ac:cxnSpMkLst>
        </pc:cxnChg>
      </pc:sldChg>
      <pc:sldMasterChg chg="del delSldLayout">
        <pc:chgData name="ELIA DIAN ANDRIYANA, S. P" userId="S::jt9.elia.dian.andriyana@guruinovatif.com::e2bf54f7-b3c3-46e2-89bb-72be96209a03" providerId="AD" clId="Web-{065B5851-5214-473E-BA4C-9D97ADEE3502}" dt="2020-10-10T05:52:43.823" v="97"/>
        <pc:sldMasterMkLst>
          <pc:docMk/>
          <pc:sldMasterMk cId="2460954070" sldId="2147483660"/>
        </pc:sldMasterMkLst>
        <pc:sldLayoutChg chg="del">
          <pc:chgData name="ELIA DIAN ANDRIYANA, S. P" userId="S::jt9.elia.dian.andriyana@guruinovatif.com::e2bf54f7-b3c3-46e2-89bb-72be96209a03" providerId="AD" clId="Web-{065B5851-5214-473E-BA4C-9D97ADEE3502}" dt="2020-10-10T05:52:43.823" v="97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ELIA DIAN ANDRIYANA, S. P" userId="S::jt9.elia.dian.andriyana@guruinovatif.com::e2bf54f7-b3c3-46e2-89bb-72be96209a03" providerId="AD" clId="Web-{065B5851-5214-473E-BA4C-9D97ADEE3502}" dt="2020-10-10T05:52:43.823" v="97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ELIA DIAN ANDRIYANA, S. P" userId="S::jt9.elia.dian.andriyana@guruinovatif.com::e2bf54f7-b3c3-46e2-89bb-72be96209a03" providerId="AD" clId="Web-{065B5851-5214-473E-BA4C-9D97ADEE3502}" dt="2020-10-10T05:52:43.823" v="97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ELIA DIAN ANDRIYANA, S. P" userId="S::jt9.elia.dian.andriyana@guruinovatif.com::e2bf54f7-b3c3-46e2-89bb-72be96209a03" providerId="AD" clId="Web-{065B5851-5214-473E-BA4C-9D97ADEE3502}" dt="2020-10-10T05:52:43.823" v="97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ELIA DIAN ANDRIYANA, S. P" userId="S::jt9.elia.dian.andriyana@guruinovatif.com::e2bf54f7-b3c3-46e2-89bb-72be96209a03" providerId="AD" clId="Web-{065B5851-5214-473E-BA4C-9D97ADEE3502}" dt="2020-10-10T05:52:43.823" v="97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ELIA DIAN ANDRIYANA, S. P" userId="S::jt9.elia.dian.andriyana@guruinovatif.com::e2bf54f7-b3c3-46e2-89bb-72be96209a03" providerId="AD" clId="Web-{065B5851-5214-473E-BA4C-9D97ADEE3502}" dt="2020-10-10T05:52:43.823" v="97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ELIA DIAN ANDRIYANA, S. P" userId="S::jt9.elia.dian.andriyana@guruinovatif.com::e2bf54f7-b3c3-46e2-89bb-72be96209a03" providerId="AD" clId="Web-{065B5851-5214-473E-BA4C-9D97ADEE3502}" dt="2020-10-10T05:52:43.823" v="97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ELIA DIAN ANDRIYANA, S. P" userId="S::jt9.elia.dian.andriyana@guruinovatif.com::e2bf54f7-b3c3-46e2-89bb-72be96209a03" providerId="AD" clId="Web-{065B5851-5214-473E-BA4C-9D97ADEE3502}" dt="2020-10-10T05:52:43.823" v="97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ELIA DIAN ANDRIYANA, S. P" userId="S::jt9.elia.dian.andriyana@guruinovatif.com::e2bf54f7-b3c3-46e2-89bb-72be96209a03" providerId="AD" clId="Web-{065B5851-5214-473E-BA4C-9D97ADEE3502}" dt="2020-10-10T05:52:43.823" v="97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ELIA DIAN ANDRIYANA, S. P" userId="S::jt9.elia.dian.andriyana@guruinovatif.com::e2bf54f7-b3c3-46e2-89bb-72be96209a03" providerId="AD" clId="Web-{065B5851-5214-473E-BA4C-9D97ADEE3502}" dt="2020-10-10T05:52:43.823" v="97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ELIA DIAN ANDRIYANA, S. P" userId="S::jt9.elia.dian.andriyana@guruinovatif.com::e2bf54f7-b3c3-46e2-89bb-72be96209a03" providerId="AD" clId="Web-{065B5851-5214-473E-BA4C-9D97ADEE3502}" dt="2020-10-10T05:52:43.823" v="97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addSldLayout delSldLayout">
        <pc:chgData name="ELIA DIAN ANDRIYANA, S. P" userId="S::jt9.elia.dian.andriyana@guruinovatif.com::e2bf54f7-b3c3-46e2-89bb-72be96209a03" providerId="AD" clId="Web-{065B5851-5214-473E-BA4C-9D97ADEE3502}" dt="2020-10-10T05:53:22.542" v="112"/>
        <pc:sldMasterMkLst>
          <pc:docMk/>
          <pc:sldMasterMk cId="573968240" sldId="2147483737"/>
        </pc:sldMasterMkLst>
        <pc:sldLayoutChg chg="add del">
          <pc:chgData name="ELIA DIAN ANDRIYANA, S. P" userId="S::jt9.elia.dian.andriyana@guruinovatif.com::e2bf54f7-b3c3-46e2-89bb-72be96209a03" providerId="AD" clId="Web-{065B5851-5214-473E-BA4C-9D97ADEE3502}" dt="2020-10-10T05:53:22.542" v="112"/>
          <pc:sldLayoutMkLst>
            <pc:docMk/>
            <pc:sldMasterMk cId="573968240" sldId="2147483737"/>
            <pc:sldLayoutMk cId="2294955170" sldId="2147483726"/>
          </pc:sldLayoutMkLst>
        </pc:sldLayoutChg>
        <pc:sldLayoutChg chg="add del">
          <pc:chgData name="ELIA DIAN ANDRIYANA, S. P" userId="S::jt9.elia.dian.andriyana@guruinovatif.com::e2bf54f7-b3c3-46e2-89bb-72be96209a03" providerId="AD" clId="Web-{065B5851-5214-473E-BA4C-9D97ADEE3502}" dt="2020-10-10T05:53:22.542" v="112"/>
          <pc:sldLayoutMkLst>
            <pc:docMk/>
            <pc:sldMasterMk cId="573968240" sldId="2147483737"/>
            <pc:sldLayoutMk cId="3777136278" sldId="2147483727"/>
          </pc:sldLayoutMkLst>
        </pc:sldLayoutChg>
        <pc:sldLayoutChg chg="add del">
          <pc:chgData name="ELIA DIAN ANDRIYANA, S. P" userId="S::jt9.elia.dian.andriyana@guruinovatif.com::e2bf54f7-b3c3-46e2-89bb-72be96209a03" providerId="AD" clId="Web-{065B5851-5214-473E-BA4C-9D97ADEE3502}" dt="2020-10-10T05:53:22.542" v="112"/>
          <pc:sldLayoutMkLst>
            <pc:docMk/>
            <pc:sldMasterMk cId="573968240" sldId="2147483737"/>
            <pc:sldLayoutMk cId="292698113" sldId="2147483728"/>
          </pc:sldLayoutMkLst>
        </pc:sldLayoutChg>
        <pc:sldLayoutChg chg="add del">
          <pc:chgData name="ELIA DIAN ANDRIYANA, S. P" userId="S::jt9.elia.dian.andriyana@guruinovatif.com::e2bf54f7-b3c3-46e2-89bb-72be96209a03" providerId="AD" clId="Web-{065B5851-5214-473E-BA4C-9D97ADEE3502}" dt="2020-10-10T05:53:22.542" v="112"/>
          <pc:sldLayoutMkLst>
            <pc:docMk/>
            <pc:sldMasterMk cId="573968240" sldId="2147483737"/>
            <pc:sldLayoutMk cId="3580117307" sldId="2147483729"/>
          </pc:sldLayoutMkLst>
        </pc:sldLayoutChg>
        <pc:sldLayoutChg chg="add del">
          <pc:chgData name="ELIA DIAN ANDRIYANA, S. P" userId="S::jt9.elia.dian.andriyana@guruinovatif.com::e2bf54f7-b3c3-46e2-89bb-72be96209a03" providerId="AD" clId="Web-{065B5851-5214-473E-BA4C-9D97ADEE3502}" dt="2020-10-10T05:53:22.542" v="112"/>
          <pc:sldLayoutMkLst>
            <pc:docMk/>
            <pc:sldMasterMk cId="573968240" sldId="2147483737"/>
            <pc:sldLayoutMk cId="2588556889" sldId="2147483730"/>
          </pc:sldLayoutMkLst>
        </pc:sldLayoutChg>
        <pc:sldLayoutChg chg="add del">
          <pc:chgData name="ELIA DIAN ANDRIYANA, S. P" userId="S::jt9.elia.dian.andriyana@guruinovatif.com::e2bf54f7-b3c3-46e2-89bb-72be96209a03" providerId="AD" clId="Web-{065B5851-5214-473E-BA4C-9D97ADEE3502}" dt="2020-10-10T05:53:22.542" v="112"/>
          <pc:sldLayoutMkLst>
            <pc:docMk/>
            <pc:sldMasterMk cId="573968240" sldId="2147483737"/>
            <pc:sldLayoutMk cId="444231961" sldId="2147483731"/>
          </pc:sldLayoutMkLst>
        </pc:sldLayoutChg>
        <pc:sldLayoutChg chg="add del">
          <pc:chgData name="ELIA DIAN ANDRIYANA, S. P" userId="S::jt9.elia.dian.andriyana@guruinovatif.com::e2bf54f7-b3c3-46e2-89bb-72be96209a03" providerId="AD" clId="Web-{065B5851-5214-473E-BA4C-9D97ADEE3502}" dt="2020-10-10T05:53:22.542" v="112"/>
          <pc:sldLayoutMkLst>
            <pc:docMk/>
            <pc:sldMasterMk cId="573968240" sldId="2147483737"/>
            <pc:sldLayoutMk cId="2115154672" sldId="2147483732"/>
          </pc:sldLayoutMkLst>
        </pc:sldLayoutChg>
        <pc:sldLayoutChg chg="add del">
          <pc:chgData name="ELIA DIAN ANDRIYANA, S. P" userId="S::jt9.elia.dian.andriyana@guruinovatif.com::e2bf54f7-b3c3-46e2-89bb-72be96209a03" providerId="AD" clId="Web-{065B5851-5214-473E-BA4C-9D97ADEE3502}" dt="2020-10-10T05:53:22.542" v="112"/>
          <pc:sldLayoutMkLst>
            <pc:docMk/>
            <pc:sldMasterMk cId="573968240" sldId="2147483737"/>
            <pc:sldLayoutMk cId="2769227335" sldId="2147483733"/>
          </pc:sldLayoutMkLst>
        </pc:sldLayoutChg>
        <pc:sldLayoutChg chg="add del">
          <pc:chgData name="ELIA DIAN ANDRIYANA, S. P" userId="S::jt9.elia.dian.andriyana@guruinovatif.com::e2bf54f7-b3c3-46e2-89bb-72be96209a03" providerId="AD" clId="Web-{065B5851-5214-473E-BA4C-9D97ADEE3502}" dt="2020-10-10T05:53:22.542" v="112"/>
          <pc:sldLayoutMkLst>
            <pc:docMk/>
            <pc:sldMasterMk cId="573968240" sldId="2147483737"/>
            <pc:sldLayoutMk cId="3288646309" sldId="2147483734"/>
          </pc:sldLayoutMkLst>
        </pc:sldLayoutChg>
        <pc:sldLayoutChg chg="add del">
          <pc:chgData name="ELIA DIAN ANDRIYANA, S. P" userId="S::jt9.elia.dian.andriyana@guruinovatif.com::e2bf54f7-b3c3-46e2-89bb-72be96209a03" providerId="AD" clId="Web-{065B5851-5214-473E-BA4C-9D97ADEE3502}" dt="2020-10-10T05:53:22.542" v="112"/>
          <pc:sldLayoutMkLst>
            <pc:docMk/>
            <pc:sldMasterMk cId="573968240" sldId="2147483737"/>
            <pc:sldLayoutMk cId="1311106257" sldId="2147483735"/>
          </pc:sldLayoutMkLst>
        </pc:sldLayoutChg>
        <pc:sldLayoutChg chg="add del">
          <pc:chgData name="ELIA DIAN ANDRIYANA, S. P" userId="S::jt9.elia.dian.andriyana@guruinovatif.com::e2bf54f7-b3c3-46e2-89bb-72be96209a03" providerId="AD" clId="Web-{065B5851-5214-473E-BA4C-9D97ADEE3502}" dt="2020-10-10T05:53:22.542" v="112"/>
          <pc:sldLayoutMkLst>
            <pc:docMk/>
            <pc:sldMasterMk cId="573968240" sldId="2147483737"/>
            <pc:sldLayoutMk cId="1479710142" sldId="2147483736"/>
          </pc:sldLayoutMkLst>
        </pc:sldLayoutChg>
      </pc:sldMasterChg>
      <pc:sldMasterChg chg="add addSldLayout">
        <pc:chgData name="ELIA DIAN ANDRIYANA, S. P" userId="S::jt9.elia.dian.andriyana@guruinovatif.com::e2bf54f7-b3c3-46e2-89bb-72be96209a03" providerId="AD" clId="Web-{065B5851-5214-473E-BA4C-9D97ADEE3502}" dt="2020-10-10T05:53:22.542" v="112"/>
        <pc:sldMasterMkLst>
          <pc:docMk/>
          <pc:sldMasterMk cId="2754412942" sldId="2147483774"/>
        </pc:sldMasterMkLst>
        <pc:sldLayoutChg chg="add">
          <pc:chgData name="ELIA DIAN ANDRIYANA, S. P" userId="S::jt9.elia.dian.andriyana@guruinovatif.com::e2bf54f7-b3c3-46e2-89bb-72be96209a03" providerId="AD" clId="Web-{065B5851-5214-473E-BA4C-9D97ADEE3502}" dt="2020-10-10T05:53:22.542" v="112"/>
          <pc:sldLayoutMkLst>
            <pc:docMk/>
            <pc:sldMasterMk cId="2754412942" sldId="2147483774"/>
            <pc:sldLayoutMk cId="606797062" sldId="2147483763"/>
          </pc:sldLayoutMkLst>
        </pc:sldLayoutChg>
        <pc:sldLayoutChg chg="add">
          <pc:chgData name="ELIA DIAN ANDRIYANA, S. P" userId="S::jt9.elia.dian.andriyana@guruinovatif.com::e2bf54f7-b3c3-46e2-89bb-72be96209a03" providerId="AD" clId="Web-{065B5851-5214-473E-BA4C-9D97ADEE3502}" dt="2020-10-10T05:53:22.542" v="112"/>
          <pc:sldLayoutMkLst>
            <pc:docMk/>
            <pc:sldMasterMk cId="2754412942" sldId="2147483774"/>
            <pc:sldLayoutMk cId="4231807180" sldId="2147483764"/>
          </pc:sldLayoutMkLst>
        </pc:sldLayoutChg>
        <pc:sldLayoutChg chg="add">
          <pc:chgData name="ELIA DIAN ANDRIYANA, S. P" userId="S::jt9.elia.dian.andriyana@guruinovatif.com::e2bf54f7-b3c3-46e2-89bb-72be96209a03" providerId="AD" clId="Web-{065B5851-5214-473E-BA4C-9D97ADEE3502}" dt="2020-10-10T05:53:22.542" v="112"/>
          <pc:sldLayoutMkLst>
            <pc:docMk/>
            <pc:sldMasterMk cId="2754412942" sldId="2147483774"/>
            <pc:sldLayoutMk cId="4033848806" sldId="2147483765"/>
          </pc:sldLayoutMkLst>
        </pc:sldLayoutChg>
        <pc:sldLayoutChg chg="add">
          <pc:chgData name="ELIA DIAN ANDRIYANA, S. P" userId="S::jt9.elia.dian.andriyana@guruinovatif.com::e2bf54f7-b3c3-46e2-89bb-72be96209a03" providerId="AD" clId="Web-{065B5851-5214-473E-BA4C-9D97ADEE3502}" dt="2020-10-10T05:53:22.542" v="112"/>
          <pc:sldLayoutMkLst>
            <pc:docMk/>
            <pc:sldMasterMk cId="2754412942" sldId="2147483774"/>
            <pc:sldLayoutMk cId="1207515906" sldId="2147483766"/>
          </pc:sldLayoutMkLst>
        </pc:sldLayoutChg>
        <pc:sldLayoutChg chg="add">
          <pc:chgData name="ELIA DIAN ANDRIYANA, S. P" userId="S::jt9.elia.dian.andriyana@guruinovatif.com::e2bf54f7-b3c3-46e2-89bb-72be96209a03" providerId="AD" clId="Web-{065B5851-5214-473E-BA4C-9D97ADEE3502}" dt="2020-10-10T05:53:22.542" v="112"/>
          <pc:sldLayoutMkLst>
            <pc:docMk/>
            <pc:sldMasterMk cId="2754412942" sldId="2147483774"/>
            <pc:sldLayoutMk cId="4122779409" sldId="2147483767"/>
          </pc:sldLayoutMkLst>
        </pc:sldLayoutChg>
        <pc:sldLayoutChg chg="add">
          <pc:chgData name="ELIA DIAN ANDRIYANA, S. P" userId="S::jt9.elia.dian.andriyana@guruinovatif.com::e2bf54f7-b3c3-46e2-89bb-72be96209a03" providerId="AD" clId="Web-{065B5851-5214-473E-BA4C-9D97ADEE3502}" dt="2020-10-10T05:53:22.542" v="112"/>
          <pc:sldLayoutMkLst>
            <pc:docMk/>
            <pc:sldMasterMk cId="2754412942" sldId="2147483774"/>
            <pc:sldLayoutMk cId="120827784" sldId="2147483768"/>
          </pc:sldLayoutMkLst>
        </pc:sldLayoutChg>
        <pc:sldLayoutChg chg="add">
          <pc:chgData name="ELIA DIAN ANDRIYANA, S. P" userId="S::jt9.elia.dian.andriyana@guruinovatif.com::e2bf54f7-b3c3-46e2-89bb-72be96209a03" providerId="AD" clId="Web-{065B5851-5214-473E-BA4C-9D97ADEE3502}" dt="2020-10-10T05:53:22.542" v="112"/>
          <pc:sldLayoutMkLst>
            <pc:docMk/>
            <pc:sldMasterMk cId="2754412942" sldId="2147483774"/>
            <pc:sldLayoutMk cId="1449426050" sldId="2147483769"/>
          </pc:sldLayoutMkLst>
        </pc:sldLayoutChg>
        <pc:sldLayoutChg chg="add">
          <pc:chgData name="ELIA DIAN ANDRIYANA, S. P" userId="S::jt9.elia.dian.andriyana@guruinovatif.com::e2bf54f7-b3c3-46e2-89bb-72be96209a03" providerId="AD" clId="Web-{065B5851-5214-473E-BA4C-9D97ADEE3502}" dt="2020-10-10T05:53:22.542" v="112"/>
          <pc:sldLayoutMkLst>
            <pc:docMk/>
            <pc:sldMasterMk cId="2754412942" sldId="2147483774"/>
            <pc:sldLayoutMk cId="1104106431" sldId="2147483770"/>
          </pc:sldLayoutMkLst>
        </pc:sldLayoutChg>
        <pc:sldLayoutChg chg="add">
          <pc:chgData name="ELIA DIAN ANDRIYANA, S. P" userId="S::jt9.elia.dian.andriyana@guruinovatif.com::e2bf54f7-b3c3-46e2-89bb-72be96209a03" providerId="AD" clId="Web-{065B5851-5214-473E-BA4C-9D97ADEE3502}" dt="2020-10-10T05:53:22.542" v="112"/>
          <pc:sldLayoutMkLst>
            <pc:docMk/>
            <pc:sldMasterMk cId="2754412942" sldId="2147483774"/>
            <pc:sldLayoutMk cId="1919358785" sldId="2147483771"/>
          </pc:sldLayoutMkLst>
        </pc:sldLayoutChg>
        <pc:sldLayoutChg chg="add">
          <pc:chgData name="ELIA DIAN ANDRIYANA, S. P" userId="S::jt9.elia.dian.andriyana@guruinovatif.com::e2bf54f7-b3c3-46e2-89bb-72be96209a03" providerId="AD" clId="Web-{065B5851-5214-473E-BA4C-9D97ADEE3502}" dt="2020-10-10T05:53:22.542" v="112"/>
          <pc:sldLayoutMkLst>
            <pc:docMk/>
            <pc:sldMasterMk cId="2754412942" sldId="2147483774"/>
            <pc:sldLayoutMk cId="2017480025" sldId="2147483772"/>
          </pc:sldLayoutMkLst>
        </pc:sldLayoutChg>
        <pc:sldLayoutChg chg="add">
          <pc:chgData name="ELIA DIAN ANDRIYANA, S. P" userId="S::jt9.elia.dian.andriyana@guruinovatif.com::e2bf54f7-b3c3-46e2-89bb-72be96209a03" providerId="AD" clId="Web-{065B5851-5214-473E-BA4C-9D97ADEE3502}" dt="2020-10-10T05:53:22.542" v="112"/>
          <pc:sldLayoutMkLst>
            <pc:docMk/>
            <pc:sldMasterMk cId="2754412942" sldId="2147483774"/>
            <pc:sldLayoutMk cId="1757544379" sldId="2147483773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A8F180-A2CD-4B5B-9A64-EE7C48F4B0F5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68B4014-5561-4E92-80B4-0AA81C549F6C}">
      <dgm:prSet/>
      <dgm:spPr/>
      <dgm:t>
        <a:bodyPr/>
        <a:lstStyle/>
        <a:p>
          <a:r>
            <a:rPr lang="en-US" baseline="0"/>
            <a:t>1.      Menjelaskan proses penciptaan tari </a:t>
          </a:r>
          <a:endParaRPr lang="en-US"/>
        </a:p>
      </dgm:t>
    </dgm:pt>
    <dgm:pt modelId="{D39972F9-E4D4-4D8A-A7F7-0EC410725660}" type="parTrans" cxnId="{882BEF9F-98F2-4C96-B872-43C98FB12B74}">
      <dgm:prSet/>
      <dgm:spPr/>
      <dgm:t>
        <a:bodyPr/>
        <a:lstStyle/>
        <a:p>
          <a:endParaRPr lang="en-US"/>
        </a:p>
      </dgm:t>
    </dgm:pt>
    <dgm:pt modelId="{6D59B873-768D-49D1-A160-35ECABBFF5A9}" type="sibTrans" cxnId="{882BEF9F-98F2-4C96-B872-43C98FB12B74}">
      <dgm:prSet/>
      <dgm:spPr/>
      <dgm:t>
        <a:bodyPr/>
        <a:lstStyle/>
        <a:p>
          <a:endParaRPr lang="en-US"/>
        </a:p>
      </dgm:t>
    </dgm:pt>
    <dgm:pt modelId="{B9B515F7-7691-46AB-B09E-1D9AB4AF017D}">
      <dgm:prSet/>
      <dgm:spPr/>
      <dgm:t>
        <a:bodyPr/>
        <a:lstStyle/>
        <a:p>
          <a:r>
            <a:rPr lang="en-US" baseline="0"/>
            <a:t>2.      Menjelaskan konsep garapan tari </a:t>
          </a:r>
          <a:endParaRPr lang="en-US"/>
        </a:p>
      </dgm:t>
    </dgm:pt>
    <dgm:pt modelId="{6ED7EFAE-7A96-4043-9248-11848B63772E}" type="parTrans" cxnId="{281670AB-7949-4A03-A904-630697D3443F}">
      <dgm:prSet/>
      <dgm:spPr/>
      <dgm:t>
        <a:bodyPr/>
        <a:lstStyle/>
        <a:p>
          <a:endParaRPr lang="en-US"/>
        </a:p>
      </dgm:t>
    </dgm:pt>
    <dgm:pt modelId="{64EE2A20-1F17-42C6-8AFE-F487F30CBD9F}" type="sibTrans" cxnId="{281670AB-7949-4A03-A904-630697D3443F}">
      <dgm:prSet/>
      <dgm:spPr/>
      <dgm:t>
        <a:bodyPr/>
        <a:lstStyle/>
        <a:p>
          <a:endParaRPr lang="en-US"/>
        </a:p>
      </dgm:t>
    </dgm:pt>
    <dgm:pt modelId="{9525CF7A-F70F-48D6-B5F8-6231903A2016}">
      <dgm:prSet/>
      <dgm:spPr/>
      <dgm:t>
        <a:bodyPr/>
        <a:lstStyle/>
        <a:p>
          <a:r>
            <a:rPr lang="en-US" baseline="0" dirty="0"/>
            <a:t>3.      </a:t>
          </a:r>
          <a:r>
            <a:rPr lang="en-US" baseline="0" dirty="0" err="1"/>
            <a:t>Menjelaskan</a:t>
          </a:r>
          <a:r>
            <a:rPr lang="en-US" baseline="0" dirty="0"/>
            <a:t> </a:t>
          </a:r>
          <a:r>
            <a:rPr lang="en-US" baseline="0" dirty="0" err="1"/>
            <a:t>sumber</a:t>
          </a:r>
          <a:r>
            <a:rPr lang="en-US" baseline="0" dirty="0"/>
            <a:t> </a:t>
          </a:r>
          <a:r>
            <a:rPr lang="en-US" baseline="0" dirty="0" err="1"/>
            <a:t>tema</a:t>
          </a:r>
          <a:r>
            <a:rPr lang="en-US" baseline="0" dirty="0"/>
            <a:t> </a:t>
          </a:r>
          <a:r>
            <a:rPr lang="en-US" baseline="0" dirty="0" err="1"/>
            <a:t>tari</a:t>
          </a:r>
          <a:r>
            <a:rPr lang="en-US" baseline="0" dirty="0"/>
            <a:t> </a:t>
          </a:r>
          <a:endParaRPr lang="en-US" dirty="0"/>
        </a:p>
      </dgm:t>
    </dgm:pt>
    <dgm:pt modelId="{0D214B3A-3D43-4C24-A172-EE68B49B7484}" type="parTrans" cxnId="{B28380E1-F8E7-4C65-8801-700C1F4DC750}">
      <dgm:prSet/>
      <dgm:spPr/>
      <dgm:t>
        <a:bodyPr/>
        <a:lstStyle/>
        <a:p>
          <a:endParaRPr lang="en-US"/>
        </a:p>
      </dgm:t>
    </dgm:pt>
    <dgm:pt modelId="{4DBEFBB2-C9C7-4B1D-A34B-84EF87F42040}" type="sibTrans" cxnId="{B28380E1-F8E7-4C65-8801-700C1F4DC750}">
      <dgm:prSet/>
      <dgm:spPr/>
      <dgm:t>
        <a:bodyPr/>
        <a:lstStyle/>
        <a:p>
          <a:endParaRPr lang="en-US"/>
        </a:p>
      </dgm:t>
    </dgm:pt>
    <dgm:pt modelId="{E1434835-54EB-4083-9772-50C73CE80993}" type="pres">
      <dgm:prSet presAssocID="{14A8F180-A2CD-4B5B-9A64-EE7C48F4B0F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3210A73-6773-4793-8F1D-B704D3322D48}" type="pres">
      <dgm:prSet presAssocID="{468B4014-5561-4E92-80B4-0AA81C549F6C}" presName="hierRoot1" presStyleCnt="0"/>
      <dgm:spPr/>
    </dgm:pt>
    <dgm:pt modelId="{D18678FD-2427-4FA7-B1A0-ED3345CFFC31}" type="pres">
      <dgm:prSet presAssocID="{468B4014-5561-4E92-80B4-0AA81C549F6C}" presName="composite" presStyleCnt="0"/>
      <dgm:spPr/>
    </dgm:pt>
    <dgm:pt modelId="{2E463397-9AFE-4D1A-88AC-C7C10C0DA825}" type="pres">
      <dgm:prSet presAssocID="{468B4014-5561-4E92-80B4-0AA81C549F6C}" presName="background" presStyleLbl="node0" presStyleIdx="0" presStyleCnt="3"/>
      <dgm:spPr/>
    </dgm:pt>
    <dgm:pt modelId="{1FFD0D42-A199-49B3-A095-45858000D343}" type="pres">
      <dgm:prSet presAssocID="{468B4014-5561-4E92-80B4-0AA81C549F6C}" presName="text" presStyleLbl="fgAcc0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B4B5B7-3BB7-47B2-ACD4-4FFB2CE07A0D}" type="pres">
      <dgm:prSet presAssocID="{468B4014-5561-4E92-80B4-0AA81C549F6C}" presName="hierChild2" presStyleCnt="0"/>
      <dgm:spPr/>
    </dgm:pt>
    <dgm:pt modelId="{6D4824BF-2BD9-4E22-B0DF-9F598A423F40}" type="pres">
      <dgm:prSet presAssocID="{B9B515F7-7691-46AB-B09E-1D9AB4AF017D}" presName="hierRoot1" presStyleCnt="0"/>
      <dgm:spPr/>
    </dgm:pt>
    <dgm:pt modelId="{A1BC6C57-C18D-4ACE-82D0-332B9A8A4366}" type="pres">
      <dgm:prSet presAssocID="{B9B515F7-7691-46AB-B09E-1D9AB4AF017D}" presName="composite" presStyleCnt="0"/>
      <dgm:spPr/>
    </dgm:pt>
    <dgm:pt modelId="{3CC7FCA9-D412-4BC4-B681-F2D1A735CAC4}" type="pres">
      <dgm:prSet presAssocID="{B9B515F7-7691-46AB-B09E-1D9AB4AF017D}" presName="background" presStyleLbl="node0" presStyleIdx="1" presStyleCnt="3"/>
      <dgm:spPr/>
    </dgm:pt>
    <dgm:pt modelId="{8C13A741-36ED-48EA-A48D-2F26068FB149}" type="pres">
      <dgm:prSet presAssocID="{B9B515F7-7691-46AB-B09E-1D9AB4AF017D}" presName="text" presStyleLbl="fgAcc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551809D-39ED-48D7-ACDF-20D39E4CEDA1}" type="pres">
      <dgm:prSet presAssocID="{B9B515F7-7691-46AB-B09E-1D9AB4AF017D}" presName="hierChild2" presStyleCnt="0"/>
      <dgm:spPr/>
    </dgm:pt>
    <dgm:pt modelId="{DB7AE1CD-4CC5-4C03-BF58-72A547B4AB08}" type="pres">
      <dgm:prSet presAssocID="{9525CF7A-F70F-48D6-B5F8-6231903A2016}" presName="hierRoot1" presStyleCnt="0"/>
      <dgm:spPr/>
    </dgm:pt>
    <dgm:pt modelId="{F1D1B7FA-D01A-47CF-888B-151F18B96910}" type="pres">
      <dgm:prSet presAssocID="{9525CF7A-F70F-48D6-B5F8-6231903A2016}" presName="composite" presStyleCnt="0"/>
      <dgm:spPr/>
    </dgm:pt>
    <dgm:pt modelId="{60A88CA8-212C-4A54-88C1-9333C97E7120}" type="pres">
      <dgm:prSet presAssocID="{9525CF7A-F70F-48D6-B5F8-6231903A2016}" presName="background" presStyleLbl="node0" presStyleIdx="2" presStyleCnt="3"/>
      <dgm:spPr/>
    </dgm:pt>
    <dgm:pt modelId="{3FE390B5-83E1-464A-A907-3BBA58009FF0}" type="pres">
      <dgm:prSet presAssocID="{9525CF7A-F70F-48D6-B5F8-6231903A2016}" presName="text" presStyleLbl="fgAcc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C2F6A4-2D46-4451-BD31-D11A934D1944}" type="pres">
      <dgm:prSet presAssocID="{9525CF7A-F70F-48D6-B5F8-6231903A2016}" presName="hierChild2" presStyleCnt="0"/>
      <dgm:spPr/>
    </dgm:pt>
  </dgm:ptLst>
  <dgm:cxnLst>
    <dgm:cxn modelId="{882BEF9F-98F2-4C96-B872-43C98FB12B74}" srcId="{14A8F180-A2CD-4B5B-9A64-EE7C48F4B0F5}" destId="{468B4014-5561-4E92-80B4-0AA81C549F6C}" srcOrd="0" destOrd="0" parTransId="{D39972F9-E4D4-4D8A-A7F7-0EC410725660}" sibTransId="{6D59B873-768D-49D1-A160-35ECABBFF5A9}"/>
    <dgm:cxn modelId="{D4F0FAAF-7EC2-4EB2-A19A-63510B91D358}" type="presOf" srcId="{9525CF7A-F70F-48D6-B5F8-6231903A2016}" destId="{3FE390B5-83E1-464A-A907-3BBA58009FF0}" srcOrd="0" destOrd="0" presId="urn:microsoft.com/office/officeart/2005/8/layout/hierarchy1"/>
    <dgm:cxn modelId="{B28380E1-F8E7-4C65-8801-700C1F4DC750}" srcId="{14A8F180-A2CD-4B5B-9A64-EE7C48F4B0F5}" destId="{9525CF7A-F70F-48D6-B5F8-6231903A2016}" srcOrd="2" destOrd="0" parTransId="{0D214B3A-3D43-4C24-A172-EE68B49B7484}" sibTransId="{4DBEFBB2-C9C7-4B1D-A34B-84EF87F42040}"/>
    <dgm:cxn modelId="{281670AB-7949-4A03-A904-630697D3443F}" srcId="{14A8F180-A2CD-4B5B-9A64-EE7C48F4B0F5}" destId="{B9B515F7-7691-46AB-B09E-1D9AB4AF017D}" srcOrd="1" destOrd="0" parTransId="{6ED7EFAE-7A96-4043-9248-11848B63772E}" sibTransId="{64EE2A20-1F17-42C6-8AFE-F487F30CBD9F}"/>
    <dgm:cxn modelId="{32693F56-0DAC-4CE8-93D6-CED9A7DF005C}" type="presOf" srcId="{468B4014-5561-4E92-80B4-0AA81C549F6C}" destId="{1FFD0D42-A199-49B3-A095-45858000D343}" srcOrd="0" destOrd="0" presId="urn:microsoft.com/office/officeart/2005/8/layout/hierarchy1"/>
    <dgm:cxn modelId="{83D34DDB-17F5-405C-B856-A2D7A79B5C82}" type="presOf" srcId="{14A8F180-A2CD-4B5B-9A64-EE7C48F4B0F5}" destId="{E1434835-54EB-4083-9772-50C73CE80993}" srcOrd="0" destOrd="0" presId="urn:microsoft.com/office/officeart/2005/8/layout/hierarchy1"/>
    <dgm:cxn modelId="{29E5C365-49DD-46FA-923F-FA5018E0206C}" type="presOf" srcId="{B9B515F7-7691-46AB-B09E-1D9AB4AF017D}" destId="{8C13A741-36ED-48EA-A48D-2F26068FB149}" srcOrd="0" destOrd="0" presId="urn:microsoft.com/office/officeart/2005/8/layout/hierarchy1"/>
    <dgm:cxn modelId="{3FDC5ACE-5763-47BE-8B2B-C82DEACD71F0}" type="presParOf" srcId="{E1434835-54EB-4083-9772-50C73CE80993}" destId="{C3210A73-6773-4793-8F1D-B704D3322D48}" srcOrd="0" destOrd="0" presId="urn:microsoft.com/office/officeart/2005/8/layout/hierarchy1"/>
    <dgm:cxn modelId="{D50329E6-06F4-4886-AD1C-2C01C4BFDDE7}" type="presParOf" srcId="{C3210A73-6773-4793-8F1D-B704D3322D48}" destId="{D18678FD-2427-4FA7-B1A0-ED3345CFFC31}" srcOrd="0" destOrd="0" presId="urn:microsoft.com/office/officeart/2005/8/layout/hierarchy1"/>
    <dgm:cxn modelId="{90A93588-ECFA-40F0-8715-FA7B06B4A292}" type="presParOf" srcId="{D18678FD-2427-4FA7-B1A0-ED3345CFFC31}" destId="{2E463397-9AFE-4D1A-88AC-C7C10C0DA825}" srcOrd="0" destOrd="0" presId="urn:microsoft.com/office/officeart/2005/8/layout/hierarchy1"/>
    <dgm:cxn modelId="{D8D60BAF-D6CD-4F9B-9CE9-F5DF76C71432}" type="presParOf" srcId="{D18678FD-2427-4FA7-B1A0-ED3345CFFC31}" destId="{1FFD0D42-A199-49B3-A095-45858000D343}" srcOrd="1" destOrd="0" presId="urn:microsoft.com/office/officeart/2005/8/layout/hierarchy1"/>
    <dgm:cxn modelId="{B6466202-098E-4CED-B015-97705D51FCB0}" type="presParOf" srcId="{C3210A73-6773-4793-8F1D-B704D3322D48}" destId="{83B4B5B7-3BB7-47B2-ACD4-4FFB2CE07A0D}" srcOrd="1" destOrd="0" presId="urn:microsoft.com/office/officeart/2005/8/layout/hierarchy1"/>
    <dgm:cxn modelId="{4252BFC5-9CBE-4500-AF6C-F84682029E32}" type="presParOf" srcId="{E1434835-54EB-4083-9772-50C73CE80993}" destId="{6D4824BF-2BD9-4E22-B0DF-9F598A423F40}" srcOrd="1" destOrd="0" presId="urn:microsoft.com/office/officeart/2005/8/layout/hierarchy1"/>
    <dgm:cxn modelId="{32170492-B92B-4608-A9B0-812F9F34B656}" type="presParOf" srcId="{6D4824BF-2BD9-4E22-B0DF-9F598A423F40}" destId="{A1BC6C57-C18D-4ACE-82D0-332B9A8A4366}" srcOrd="0" destOrd="0" presId="urn:microsoft.com/office/officeart/2005/8/layout/hierarchy1"/>
    <dgm:cxn modelId="{0E610346-37B1-405F-A8B6-6203E38E222F}" type="presParOf" srcId="{A1BC6C57-C18D-4ACE-82D0-332B9A8A4366}" destId="{3CC7FCA9-D412-4BC4-B681-F2D1A735CAC4}" srcOrd="0" destOrd="0" presId="urn:microsoft.com/office/officeart/2005/8/layout/hierarchy1"/>
    <dgm:cxn modelId="{8E530B92-F293-4871-AFE5-341ADE27EFC5}" type="presParOf" srcId="{A1BC6C57-C18D-4ACE-82D0-332B9A8A4366}" destId="{8C13A741-36ED-48EA-A48D-2F26068FB149}" srcOrd="1" destOrd="0" presId="urn:microsoft.com/office/officeart/2005/8/layout/hierarchy1"/>
    <dgm:cxn modelId="{EE0B85EB-D1FB-4C2D-B09F-35F99CBE425A}" type="presParOf" srcId="{6D4824BF-2BD9-4E22-B0DF-9F598A423F40}" destId="{0551809D-39ED-48D7-ACDF-20D39E4CEDA1}" srcOrd="1" destOrd="0" presId="urn:microsoft.com/office/officeart/2005/8/layout/hierarchy1"/>
    <dgm:cxn modelId="{CB6B8508-828B-4D2D-A524-11F6549C6214}" type="presParOf" srcId="{E1434835-54EB-4083-9772-50C73CE80993}" destId="{DB7AE1CD-4CC5-4C03-BF58-72A547B4AB08}" srcOrd="2" destOrd="0" presId="urn:microsoft.com/office/officeart/2005/8/layout/hierarchy1"/>
    <dgm:cxn modelId="{01D1227D-5BB8-4333-A285-42D13ADD4844}" type="presParOf" srcId="{DB7AE1CD-4CC5-4C03-BF58-72A547B4AB08}" destId="{F1D1B7FA-D01A-47CF-888B-151F18B96910}" srcOrd="0" destOrd="0" presId="urn:microsoft.com/office/officeart/2005/8/layout/hierarchy1"/>
    <dgm:cxn modelId="{EA68B732-DBEE-49DC-B97C-50A0F33DEC18}" type="presParOf" srcId="{F1D1B7FA-D01A-47CF-888B-151F18B96910}" destId="{60A88CA8-212C-4A54-88C1-9333C97E7120}" srcOrd="0" destOrd="0" presId="urn:microsoft.com/office/officeart/2005/8/layout/hierarchy1"/>
    <dgm:cxn modelId="{5D8ADE34-8B30-4496-9DE1-7E8C890D01E5}" type="presParOf" srcId="{F1D1B7FA-D01A-47CF-888B-151F18B96910}" destId="{3FE390B5-83E1-464A-A907-3BBA58009FF0}" srcOrd="1" destOrd="0" presId="urn:microsoft.com/office/officeart/2005/8/layout/hierarchy1"/>
    <dgm:cxn modelId="{007B6A4A-DD07-4C4E-AC8F-A81FD2C53245}" type="presParOf" srcId="{DB7AE1CD-4CC5-4C03-BF58-72A547B4AB08}" destId="{0EC2F6A4-2D46-4451-BD31-D11A934D194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AD31C7-6786-4B4C-8CE9-303795472758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3C15288-9EFD-4617-B979-869556676F51}">
      <dgm:prSet/>
      <dgm:spPr/>
      <dgm:t>
        <a:bodyPr/>
        <a:lstStyle/>
        <a:p>
          <a:r>
            <a:rPr lang="en-US" baseline="0" dirty="0" smtClean="0"/>
            <a:t>1. </a:t>
          </a:r>
          <a:r>
            <a:rPr lang="en-US" baseline="0" dirty="0" err="1" smtClean="0"/>
            <a:t>Eksplorasi</a:t>
          </a:r>
          <a:r>
            <a:rPr lang="en-US" baseline="0" dirty="0"/>
            <a:t> </a:t>
          </a:r>
          <a:endParaRPr lang="en-US" dirty="0"/>
        </a:p>
      </dgm:t>
    </dgm:pt>
    <dgm:pt modelId="{21A1751D-F2FE-40BB-97A5-F9B97D9E8782}" type="parTrans" cxnId="{7B5F7645-51A9-44AA-A5B8-B18666B2D6F4}">
      <dgm:prSet/>
      <dgm:spPr/>
      <dgm:t>
        <a:bodyPr/>
        <a:lstStyle/>
        <a:p>
          <a:endParaRPr lang="en-US"/>
        </a:p>
      </dgm:t>
    </dgm:pt>
    <dgm:pt modelId="{3B5ED4C6-6036-4C41-A517-6C2EE8E1F619}" type="sibTrans" cxnId="{7B5F7645-51A9-44AA-A5B8-B18666B2D6F4}">
      <dgm:prSet/>
      <dgm:spPr/>
      <dgm:t>
        <a:bodyPr/>
        <a:lstStyle/>
        <a:p>
          <a:endParaRPr lang="en-US"/>
        </a:p>
      </dgm:t>
    </dgm:pt>
    <dgm:pt modelId="{6116AA16-F908-4DD5-B837-7C30EA684834}">
      <dgm:prSet/>
      <dgm:spPr/>
      <dgm:t>
        <a:bodyPr/>
        <a:lstStyle/>
        <a:p>
          <a:r>
            <a:rPr lang="en-US" baseline="0" dirty="0" smtClean="0"/>
            <a:t>2. </a:t>
          </a:r>
          <a:r>
            <a:rPr lang="en-US" baseline="0" dirty="0" err="1" smtClean="0"/>
            <a:t>Improvisasi</a:t>
          </a:r>
          <a:r>
            <a:rPr lang="en-US" baseline="0" dirty="0"/>
            <a:t> </a:t>
          </a:r>
          <a:endParaRPr lang="en-US" dirty="0"/>
        </a:p>
      </dgm:t>
    </dgm:pt>
    <dgm:pt modelId="{893258CD-8FCC-4FDC-B4B0-F88B14D81DF6}" type="parTrans" cxnId="{5EE2774F-1FB3-4CEC-9A3B-6F18149D8C49}">
      <dgm:prSet/>
      <dgm:spPr/>
      <dgm:t>
        <a:bodyPr/>
        <a:lstStyle/>
        <a:p>
          <a:endParaRPr lang="en-US"/>
        </a:p>
      </dgm:t>
    </dgm:pt>
    <dgm:pt modelId="{5F62DF42-718C-47A9-9A12-C03570E234EA}" type="sibTrans" cxnId="{5EE2774F-1FB3-4CEC-9A3B-6F18149D8C49}">
      <dgm:prSet/>
      <dgm:spPr/>
      <dgm:t>
        <a:bodyPr/>
        <a:lstStyle/>
        <a:p>
          <a:endParaRPr lang="en-US"/>
        </a:p>
      </dgm:t>
    </dgm:pt>
    <dgm:pt modelId="{C9C12745-5F10-4A7F-9EDC-6714036A7519}">
      <dgm:prSet/>
      <dgm:spPr/>
      <dgm:t>
        <a:bodyPr/>
        <a:lstStyle/>
        <a:p>
          <a:r>
            <a:rPr lang="en-US" baseline="0" dirty="0" smtClean="0"/>
            <a:t>3. </a:t>
          </a:r>
          <a:r>
            <a:rPr lang="en-US" baseline="0" dirty="0" err="1" smtClean="0"/>
            <a:t>Evaluasi</a:t>
          </a:r>
          <a:r>
            <a:rPr lang="en-US" baseline="0" dirty="0"/>
            <a:t> </a:t>
          </a:r>
          <a:endParaRPr lang="en-US" dirty="0"/>
        </a:p>
      </dgm:t>
    </dgm:pt>
    <dgm:pt modelId="{245B8B24-BB18-402F-A0F4-113F57CC316F}" type="parTrans" cxnId="{A70A99C3-6753-4BA3-94EC-8B33B11E104E}">
      <dgm:prSet/>
      <dgm:spPr/>
      <dgm:t>
        <a:bodyPr/>
        <a:lstStyle/>
        <a:p>
          <a:endParaRPr lang="en-US"/>
        </a:p>
      </dgm:t>
    </dgm:pt>
    <dgm:pt modelId="{E89B7733-600E-4874-9F07-560B97FECA1E}" type="sibTrans" cxnId="{A70A99C3-6753-4BA3-94EC-8B33B11E104E}">
      <dgm:prSet/>
      <dgm:spPr/>
      <dgm:t>
        <a:bodyPr/>
        <a:lstStyle/>
        <a:p>
          <a:endParaRPr lang="en-US"/>
        </a:p>
      </dgm:t>
    </dgm:pt>
    <dgm:pt modelId="{29B8C886-27E1-4D79-BF59-152880E879C4}">
      <dgm:prSet/>
      <dgm:spPr/>
      <dgm:t>
        <a:bodyPr/>
        <a:lstStyle/>
        <a:p>
          <a:r>
            <a:rPr lang="en-US" baseline="0" dirty="0" smtClean="0"/>
            <a:t>4. Forming</a:t>
          </a:r>
          <a:r>
            <a:rPr lang="en-US" baseline="0" dirty="0"/>
            <a:t> </a:t>
          </a:r>
          <a:r>
            <a:rPr lang="en-US" baseline="0" dirty="0" err="1"/>
            <a:t>atau</a:t>
          </a:r>
          <a:r>
            <a:rPr lang="en-US" baseline="0" dirty="0"/>
            <a:t> </a:t>
          </a:r>
          <a:r>
            <a:rPr lang="en-US" baseline="0" dirty="0" err="1"/>
            <a:t>komposisi</a:t>
          </a:r>
          <a:r>
            <a:rPr lang="en-US" baseline="0" dirty="0"/>
            <a:t> </a:t>
          </a:r>
          <a:endParaRPr lang="en-US" dirty="0"/>
        </a:p>
      </dgm:t>
    </dgm:pt>
    <dgm:pt modelId="{A3E18812-EC30-4507-BA6B-10E42CD97B67}" type="parTrans" cxnId="{47D6800C-DFF2-4515-A320-99B70A2324A0}">
      <dgm:prSet/>
      <dgm:spPr/>
      <dgm:t>
        <a:bodyPr/>
        <a:lstStyle/>
        <a:p>
          <a:endParaRPr lang="en-US"/>
        </a:p>
      </dgm:t>
    </dgm:pt>
    <dgm:pt modelId="{BFE0D3A4-4F97-4388-AAC1-86AE6E4CF4D3}" type="sibTrans" cxnId="{47D6800C-DFF2-4515-A320-99B70A2324A0}">
      <dgm:prSet/>
      <dgm:spPr/>
      <dgm:t>
        <a:bodyPr/>
        <a:lstStyle/>
        <a:p>
          <a:endParaRPr lang="en-US"/>
        </a:p>
      </dgm:t>
    </dgm:pt>
    <dgm:pt modelId="{0B1DD344-636E-4DAC-92A0-9284B55DDCC0}" type="pres">
      <dgm:prSet presAssocID="{57AD31C7-6786-4B4C-8CE9-30379547275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F6A9AA0-42A7-49F6-82A7-DB0343FA33CE}" type="pres">
      <dgm:prSet presAssocID="{43C15288-9EFD-4617-B979-869556676F5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A9C68F-476B-454E-A2DA-F28D94C9A183}" type="pres">
      <dgm:prSet presAssocID="{3B5ED4C6-6036-4C41-A517-6C2EE8E1F619}" presName="spacer" presStyleCnt="0"/>
      <dgm:spPr/>
    </dgm:pt>
    <dgm:pt modelId="{6FE48F85-803B-48BE-B64C-71203A0EBBBC}" type="pres">
      <dgm:prSet presAssocID="{6116AA16-F908-4DD5-B837-7C30EA684834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982B1-3BD8-4DC4-A095-011660C6E8ED}" type="pres">
      <dgm:prSet presAssocID="{5F62DF42-718C-47A9-9A12-C03570E234EA}" presName="spacer" presStyleCnt="0"/>
      <dgm:spPr/>
    </dgm:pt>
    <dgm:pt modelId="{9B643DAE-4595-4F4B-9592-8DEC3A676FC9}" type="pres">
      <dgm:prSet presAssocID="{C9C12745-5F10-4A7F-9EDC-6714036A751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E5B494-BB82-4613-AEE7-4DF33EBCC9CC}" type="pres">
      <dgm:prSet presAssocID="{E89B7733-600E-4874-9F07-560B97FECA1E}" presName="spacer" presStyleCnt="0"/>
      <dgm:spPr/>
    </dgm:pt>
    <dgm:pt modelId="{EDF3FB20-F5DB-4335-B3D4-A94D23D656B6}" type="pres">
      <dgm:prSet presAssocID="{29B8C886-27E1-4D79-BF59-152880E879C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E4219F-6C1F-4359-82A5-33CFA8629EF7}" type="presOf" srcId="{6116AA16-F908-4DD5-B837-7C30EA684834}" destId="{6FE48F85-803B-48BE-B64C-71203A0EBBBC}" srcOrd="0" destOrd="0" presId="urn:microsoft.com/office/officeart/2005/8/layout/vList2"/>
    <dgm:cxn modelId="{A70A99C3-6753-4BA3-94EC-8B33B11E104E}" srcId="{57AD31C7-6786-4B4C-8CE9-303795472758}" destId="{C9C12745-5F10-4A7F-9EDC-6714036A7519}" srcOrd="2" destOrd="0" parTransId="{245B8B24-BB18-402F-A0F4-113F57CC316F}" sibTransId="{E89B7733-600E-4874-9F07-560B97FECA1E}"/>
    <dgm:cxn modelId="{B4BED34C-75F3-4F70-AC8C-A162933D45F7}" type="presOf" srcId="{C9C12745-5F10-4A7F-9EDC-6714036A7519}" destId="{9B643DAE-4595-4F4B-9592-8DEC3A676FC9}" srcOrd="0" destOrd="0" presId="urn:microsoft.com/office/officeart/2005/8/layout/vList2"/>
    <dgm:cxn modelId="{1D26F193-27B4-4EEC-B82E-3E95C56D7C79}" type="presOf" srcId="{43C15288-9EFD-4617-B979-869556676F51}" destId="{7F6A9AA0-42A7-49F6-82A7-DB0343FA33CE}" srcOrd="0" destOrd="0" presId="urn:microsoft.com/office/officeart/2005/8/layout/vList2"/>
    <dgm:cxn modelId="{E4B5E1B0-D553-4F65-AF00-2B33D37DB4D4}" type="presOf" srcId="{29B8C886-27E1-4D79-BF59-152880E879C4}" destId="{EDF3FB20-F5DB-4335-B3D4-A94D23D656B6}" srcOrd="0" destOrd="0" presId="urn:microsoft.com/office/officeart/2005/8/layout/vList2"/>
    <dgm:cxn modelId="{1443EE06-8658-4573-8DDB-38DD4D724A60}" type="presOf" srcId="{57AD31C7-6786-4B4C-8CE9-303795472758}" destId="{0B1DD344-636E-4DAC-92A0-9284B55DDCC0}" srcOrd="0" destOrd="0" presId="urn:microsoft.com/office/officeart/2005/8/layout/vList2"/>
    <dgm:cxn modelId="{7B5F7645-51A9-44AA-A5B8-B18666B2D6F4}" srcId="{57AD31C7-6786-4B4C-8CE9-303795472758}" destId="{43C15288-9EFD-4617-B979-869556676F51}" srcOrd="0" destOrd="0" parTransId="{21A1751D-F2FE-40BB-97A5-F9B97D9E8782}" sibTransId="{3B5ED4C6-6036-4C41-A517-6C2EE8E1F619}"/>
    <dgm:cxn modelId="{47D6800C-DFF2-4515-A320-99B70A2324A0}" srcId="{57AD31C7-6786-4B4C-8CE9-303795472758}" destId="{29B8C886-27E1-4D79-BF59-152880E879C4}" srcOrd="3" destOrd="0" parTransId="{A3E18812-EC30-4507-BA6B-10E42CD97B67}" sibTransId="{BFE0D3A4-4F97-4388-AAC1-86AE6E4CF4D3}"/>
    <dgm:cxn modelId="{5EE2774F-1FB3-4CEC-9A3B-6F18149D8C49}" srcId="{57AD31C7-6786-4B4C-8CE9-303795472758}" destId="{6116AA16-F908-4DD5-B837-7C30EA684834}" srcOrd="1" destOrd="0" parTransId="{893258CD-8FCC-4FDC-B4B0-F88B14D81DF6}" sibTransId="{5F62DF42-718C-47A9-9A12-C03570E234EA}"/>
    <dgm:cxn modelId="{40811E8B-1A5E-47A8-906E-5B556095B7F9}" type="presParOf" srcId="{0B1DD344-636E-4DAC-92A0-9284B55DDCC0}" destId="{7F6A9AA0-42A7-49F6-82A7-DB0343FA33CE}" srcOrd="0" destOrd="0" presId="urn:microsoft.com/office/officeart/2005/8/layout/vList2"/>
    <dgm:cxn modelId="{6C20D52B-03D4-44D9-AB99-FC9D5A5DE897}" type="presParOf" srcId="{0B1DD344-636E-4DAC-92A0-9284B55DDCC0}" destId="{79A9C68F-476B-454E-A2DA-F28D94C9A183}" srcOrd="1" destOrd="0" presId="urn:microsoft.com/office/officeart/2005/8/layout/vList2"/>
    <dgm:cxn modelId="{4C3D147D-CD04-439B-A64D-50E17A37C4FB}" type="presParOf" srcId="{0B1DD344-636E-4DAC-92A0-9284B55DDCC0}" destId="{6FE48F85-803B-48BE-B64C-71203A0EBBBC}" srcOrd="2" destOrd="0" presId="urn:microsoft.com/office/officeart/2005/8/layout/vList2"/>
    <dgm:cxn modelId="{5FAF3FC6-3E5C-4938-A142-E8351D0C186C}" type="presParOf" srcId="{0B1DD344-636E-4DAC-92A0-9284B55DDCC0}" destId="{C43982B1-3BD8-4DC4-A095-011660C6E8ED}" srcOrd="3" destOrd="0" presId="urn:microsoft.com/office/officeart/2005/8/layout/vList2"/>
    <dgm:cxn modelId="{11F97E70-64F7-4636-856F-3273ECA8A653}" type="presParOf" srcId="{0B1DD344-636E-4DAC-92A0-9284B55DDCC0}" destId="{9B643DAE-4595-4F4B-9592-8DEC3A676FC9}" srcOrd="4" destOrd="0" presId="urn:microsoft.com/office/officeart/2005/8/layout/vList2"/>
    <dgm:cxn modelId="{982ECAFE-9008-4F46-AD75-12B5901A902B}" type="presParOf" srcId="{0B1DD344-636E-4DAC-92A0-9284B55DDCC0}" destId="{44E5B494-BB82-4613-AEE7-4DF33EBCC9CC}" srcOrd="5" destOrd="0" presId="urn:microsoft.com/office/officeart/2005/8/layout/vList2"/>
    <dgm:cxn modelId="{13570848-1E2B-4F49-8BEF-9577F3A23005}" type="presParOf" srcId="{0B1DD344-636E-4DAC-92A0-9284B55DDCC0}" destId="{EDF3FB20-F5DB-4335-B3D4-A94D23D656B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F762BD-2B25-4A5D-BDE1-A8AEEAEE8BAB}" type="doc">
      <dgm:prSet loTypeId="urn:microsoft.com/office/officeart/2005/8/layout/vList5" loCatId="list" qsTypeId="urn:microsoft.com/office/officeart/2005/8/quickstyle/simple2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4C50685F-045F-4BD1-A244-1A4BB53BEF89}">
      <dgm:prSet/>
      <dgm:spPr/>
      <dgm:t>
        <a:bodyPr/>
        <a:lstStyle/>
        <a:p>
          <a:r>
            <a:rPr lang="en-US" b="1" baseline="0"/>
            <a:t>Tema Cerita rakyat </a:t>
          </a:r>
          <a:endParaRPr lang="en-US"/>
        </a:p>
      </dgm:t>
    </dgm:pt>
    <dgm:pt modelId="{559746DE-AD1E-449B-B31B-78901BB80B05}" type="parTrans" cxnId="{E892C012-B70D-4528-ACF3-BEBEA6159D74}">
      <dgm:prSet/>
      <dgm:spPr/>
      <dgm:t>
        <a:bodyPr/>
        <a:lstStyle/>
        <a:p>
          <a:endParaRPr lang="en-US"/>
        </a:p>
      </dgm:t>
    </dgm:pt>
    <dgm:pt modelId="{BC47DC11-FA03-46E2-B7D8-52EDAB336C90}" type="sibTrans" cxnId="{E892C012-B70D-4528-ACF3-BEBEA6159D74}">
      <dgm:prSet/>
      <dgm:spPr/>
      <dgm:t>
        <a:bodyPr/>
        <a:lstStyle/>
        <a:p>
          <a:endParaRPr lang="en-US"/>
        </a:p>
      </dgm:t>
    </dgm:pt>
    <dgm:pt modelId="{75F656CB-AB65-4F63-AD34-110904C24A0D}">
      <dgm:prSet/>
      <dgm:spPr/>
      <dgm:t>
        <a:bodyPr/>
        <a:lstStyle/>
        <a:p>
          <a:r>
            <a:rPr lang="en-US" baseline="0"/>
            <a:t>Binatang </a:t>
          </a:r>
          <a:endParaRPr lang="en-US"/>
        </a:p>
      </dgm:t>
    </dgm:pt>
    <dgm:pt modelId="{541A1211-6A90-4987-94AE-139A4D4432A5}" type="parTrans" cxnId="{065514BD-1829-4B71-9A20-BEA0B3B6786C}">
      <dgm:prSet/>
      <dgm:spPr/>
      <dgm:t>
        <a:bodyPr/>
        <a:lstStyle/>
        <a:p>
          <a:endParaRPr lang="en-US"/>
        </a:p>
      </dgm:t>
    </dgm:pt>
    <dgm:pt modelId="{3A889FA0-7A23-478E-9F26-1B3E2075E6D6}" type="sibTrans" cxnId="{065514BD-1829-4B71-9A20-BEA0B3B6786C}">
      <dgm:prSet/>
      <dgm:spPr/>
      <dgm:t>
        <a:bodyPr/>
        <a:lstStyle/>
        <a:p>
          <a:endParaRPr lang="en-US"/>
        </a:p>
      </dgm:t>
    </dgm:pt>
    <dgm:pt modelId="{B990F908-7C2C-4B6D-B0E6-09CA965720C5}">
      <dgm:prSet/>
      <dgm:spPr/>
      <dgm:t>
        <a:bodyPr/>
        <a:lstStyle/>
        <a:p>
          <a:r>
            <a:rPr lang="en-US" baseline="0"/>
            <a:t>Alam </a:t>
          </a:r>
          <a:endParaRPr lang="en-US"/>
        </a:p>
      </dgm:t>
    </dgm:pt>
    <dgm:pt modelId="{F5EF7448-73C8-493D-B05C-39787B01A2A6}" type="parTrans" cxnId="{1ED291DB-7E78-42BB-A89C-9E8770A66800}">
      <dgm:prSet/>
      <dgm:spPr/>
      <dgm:t>
        <a:bodyPr/>
        <a:lstStyle/>
        <a:p>
          <a:endParaRPr lang="en-US"/>
        </a:p>
      </dgm:t>
    </dgm:pt>
    <dgm:pt modelId="{CE98FB86-8204-46A2-9D16-76390E2FEF60}" type="sibTrans" cxnId="{1ED291DB-7E78-42BB-A89C-9E8770A66800}">
      <dgm:prSet/>
      <dgm:spPr/>
      <dgm:t>
        <a:bodyPr/>
        <a:lstStyle/>
        <a:p>
          <a:endParaRPr lang="en-US"/>
        </a:p>
      </dgm:t>
    </dgm:pt>
    <dgm:pt modelId="{4FB42C51-0BEB-4154-8D1F-B5399B73CA21}">
      <dgm:prSet/>
      <dgm:spPr/>
      <dgm:t>
        <a:bodyPr/>
        <a:lstStyle/>
        <a:p>
          <a:r>
            <a:rPr lang="en-US" baseline="0"/>
            <a:t>Kegiatan sehari-hari </a:t>
          </a:r>
          <a:endParaRPr lang="en-US"/>
        </a:p>
      </dgm:t>
    </dgm:pt>
    <dgm:pt modelId="{782145F7-C81D-461A-8979-65FCE5F37157}" type="parTrans" cxnId="{18604578-3F0C-4EA4-8426-88F97657BF89}">
      <dgm:prSet/>
      <dgm:spPr/>
      <dgm:t>
        <a:bodyPr/>
        <a:lstStyle/>
        <a:p>
          <a:endParaRPr lang="en-US"/>
        </a:p>
      </dgm:t>
    </dgm:pt>
    <dgm:pt modelId="{684ED8A9-E3EB-4862-9D42-C62390527EBE}" type="sibTrans" cxnId="{18604578-3F0C-4EA4-8426-88F97657BF89}">
      <dgm:prSet/>
      <dgm:spPr/>
      <dgm:t>
        <a:bodyPr/>
        <a:lstStyle/>
        <a:p>
          <a:endParaRPr lang="en-US"/>
        </a:p>
      </dgm:t>
    </dgm:pt>
    <dgm:pt modelId="{0E879CEC-68D2-4E80-AF43-3EB439EDB3F7}">
      <dgm:prSet/>
      <dgm:spPr/>
      <dgm:t>
        <a:bodyPr/>
        <a:lstStyle/>
        <a:p>
          <a:r>
            <a:rPr lang="en-US" baseline="0"/>
            <a:t>Suasana hati </a:t>
          </a:r>
          <a:endParaRPr lang="en-US"/>
        </a:p>
      </dgm:t>
    </dgm:pt>
    <dgm:pt modelId="{5FDB7841-A5A5-4CE4-A180-D02E6970DF14}" type="parTrans" cxnId="{73020382-F8F6-4B88-8969-377CF4E6ACAB}">
      <dgm:prSet/>
      <dgm:spPr/>
      <dgm:t>
        <a:bodyPr/>
        <a:lstStyle/>
        <a:p>
          <a:endParaRPr lang="en-US"/>
        </a:p>
      </dgm:t>
    </dgm:pt>
    <dgm:pt modelId="{1C17D4AB-D48B-4760-AB6D-C737C5D2E67A}" type="sibTrans" cxnId="{73020382-F8F6-4B88-8969-377CF4E6ACAB}">
      <dgm:prSet/>
      <dgm:spPr/>
      <dgm:t>
        <a:bodyPr/>
        <a:lstStyle/>
        <a:p>
          <a:endParaRPr lang="en-US"/>
        </a:p>
      </dgm:t>
    </dgm:pt>
    <dgm:pt modelId="{BE49F6E5-5DCE-423A-9186-17FF8A813D51}">
      <dgm:prSet/>
      <dgm:spPr/>
      <dgm:t>
        <a:bodyPr/>
        <a:lstStyle/>
        <a:p>
          <a:r>
            <a:rPr lang="en-US" b="1" baseline="0"/>
            <a:t>Tema gerak </a:t>
          </a:r>
          <a:endParaRPr lang="en-US"/>
        </a:p>
      </dgm:t>
    </dgm:pt>
    <dgm:pt modelId="{8715D070-1C71-4ADD-824D-F7C43BD32DB6}" type="parTrans" cxnId="{87990016-03A9-4E81-9793-FA153C82C268}">
      <dgm:prSet/>
      <dgm:spPr/>
      <dgm:t>
        <a:bodyPr/>
        <a:lstStyle/>
        <a:p>
          <a:endParaRPr lang="en-US"/>
        </a:p>
      </dgm:t>
    </dgm:pt>
    <dgm:pt modelId="{EAABB89D-E166-43E5-B901-885248985C1B}" type="sibTrans" cxnId="{87990016-03A9-4E81-9793-FA153C82C268}">
      <dgm:prSet/>
      <dgm:spPr/>
      <dgm:t>
        <a:bodyPr/>
        <a:lstStyle/>
        <a:p>
          <a:endParaRPr lang="en-US"/>
        </a:p>
      </dgm:t>
    </dgm:pt>
    <dgm:pt modelId="{420AF8AA-50A5-45B9-889C-BDC3D3A9B618}">
      <dgm:prSet/>
      <dgm:spPr/>
      <dgm:t>
        <a:bodyPr/>
        <a:lstStyle/>
        <a:p>
          <a:r>
            <a:rPr lang="en-US" baseline="0"/>
            <a:t>Gerak kaki </a:t>
          </a:r>
          <a:endParaRPr lang="en-US"/>
        </a:p>
      </dgm:t>
    </dgm:pt>
    <dgm:pt modelId="{E6BB79B4-75C5-464A-BB4F-2BFC373C1983}" type="parTrans" cxnId="{24F94F7B-4C57-4191-81E1-B91CE6A8E7E3}">
      <dgm:prSet/>
      <dgm:spPr/>
      <dgm:t>
        <a:bodyPr/>
        <a:lstStyle/>
        <a:p>
          <a:endParaRPr lang="en-US"/>
        </a:p>
      </dgm:t>
    </dgm:pt>
    <dgm:pt modelId="{0261F86D-7459-4DC0-91A9-39547FF8834F}" type="sibTrans" cxnId="{24F94F7B-4C57-4191-81E1-B91CE6A8E7E3}">
      <dgm:prSet/>
      <dgm:spPr/>
      <dgm:t>
        <a:bodyPr/>
        <a:lstStyle/>
        <a:p>
          <a:endParaRPr lang="en-US"/>
        </a:p>
      </dgm:t>
    </dgm:pt>
    <dgm:pt modelId="{9C5D29BE-EF9B-4273-BEDE-4FA781ACE5E5}">
      <dgm:prSet/>
      <dgm:spPr/>
      <dgm:t>
        <a:bodyPr/>
        <a:lstStyle/>
        <a:p>
          <a:r>
            <a:rPr lang="en-US" baseline="0"/>
            <a:t>Gerak tangan </a:t>
          </a:r>
          <a:endParaRPr lang="en-US"/>
        </a:p>
      </dgm:t>
    </dgm:pt>
    <dgm:pt modelId="{6D378B3C-77AA-4D80-A898-07A47F17379F}" type="parTrans" cxnId="{EFC66084-302B-419A-AF4A-5B7ACF69D50C}">
      <dgm:prSet/>
      <dgm:spPr/>
      <dgm:t>
        <a:bodyPr/>
        <a:lstStyle/>
        <a:p>
          <a:endParaRPr lang="en-US"/>
        </a:p>
      </dgm:t>
    </dgm:pt>
    <dgm:pt modelId="{9B16FEB0-5C33-4ADC-9DCE-26DB907D347F}" type="sibTrans" cxnId="{EFC66084-302B-419A-AF4A-5B7ACF69D50C}">
      <dgm:prSet/>
      <dgm:spPr/>
      <dgm:t>
        <a:bodyPr/>
        <a:lstStyle/>
        <a:p>
          <a:endParaRPr lang="en-US"/>
        </a:p>
      </dgm:t>
    </dgm:pt>
    <dgm:pt modelId="{BBA2D756-CAEF-4C71-849E-E2670CD9C56E}">
      <dgm:prSet/>
      <dgm:spPr/>
      <dgm:t>
        <a:bodyPr/>
        <a:lstStyle/>
        <a:p>
          <a:r>
            <a:rPr lang="en-US" baseline="0"/>
            <a:t>Gerak badan atau torso </a:t>
          </a:r>
          <a:endParaRPr lang="en-US"/>
        </a:p>
      </dgm:t>
    </dgm:pt>
    <dgm:pt modelId="{4723BB83-9E86-4CD9-A839-7A4C92FD8D38}" type="parTrans" cxnId="{FAB76B5E-EE21-4AB5-86F9-09274A8F81E3}">
      <dgm:prSet/>
      <dgm:spPr/>
      <dgm:t>
        <a:bodyPr/>
        <a:lstStyle/>
        <a:p>
          <a:endParaRPr lang="en-US"/>
        </a:p>
      </dgm:t>
    </dgm:pt>
    <dgm:pt modelId="{1A465C0E-75AD-4179-B1F1-504709F0B7FE}" type="sibTrans" cxnId="{FAB76B5E-EE21-4AB5-86F9-09274A8F81E3}">
      <dgm:prSet/>
      <dgm:spPr/>
      <dgm:t>
        <a:bodyPr/>
        <a:lstStyle/>
        <a:p>
          <a:endParaRPr lang="en-US"/>
        </a:p>
      </dgm:t>
    </dgm:pt>
    <dgm:pt modelId="{3DAE4B76-DF32-4AD1-AD34-DFDBD011B001}">
      <dgm:prSet/>
      <dgm:spPr/>
      <dgm:t>
        <a:bodyPr/>
        <a:lstStyle/>
        <a:p>
          <a:r>
            <a:rPr lang="en-US" baseline="0"/>
            <a:t>Gerak kepala </a:t>
          </a:r>
          <a:endParaRPr lang="en-US"/>
        </a:p>
      </dgm:t>
    </dgm:pt>
    <dgm:pt modelId="{5D94C69B-EEA9-4593-8DC9-869233ABB3B1}" type="parTrans" cxnId="{28FA1CB2-742E-41CD-8DDA-56A2898CB3DF}">
      <dgm:prSet/>
      <dgm:spPr/>
      <dgm:t>
        <a:bodyPr/>
        <a:lstStyle/>
        <a:p>
          <a:endParaRPr lang="en-US"/>
        </a:p>
      </dgm:t>
    </dgm:pt>
    <dgm:pt modelId="{BA8A1C88-FB4D-41DC-85F0-2801B5F05DC0}" type="sibTrans" cxnId="{28FA1CB2-742E-41CD-8DDA-56A2898CB3DF}">
      <dgm:prSet/>
      <dgm:spPr/>
      <dgm:t>
        <a:bodyPr/>
        <a:lstStyle/>
        <a:p>
          <a:endParaRPr lang="en-US"/>
        </a:p>
      </dgm:t>
    </dgm:pt>
    <dgm:pt modelId="{1EF2FAB8-850F-491B-B23E-F24CC6F8D13E}" type="pres">
      <dgm:prSet presAssocID="{E5F762BD-2B25-4A5D-BDE1-A8AEEAEE8BA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AE034AC-7736-4CA4-91BC-E60B578AD6FA}" type="pres">
      <dgm:prSet presAssocID="{4C50685F-045F-4BD1-A244-1A4BB53BEF89}" presName="linNode" presStyleCnt="0"/>
      <dgm:spPr/>
    </dgm:pt>
    <dgm:pt modelId="{5FFBFA27-2845-490D-A71F-EE3BDCCD4A88}" type="pres">
      <dgm:prSet presAssocID="{4C50685F-045F-4BD1-A244-1A4BB53BEF89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0AD185-C28D-4834-9D50-F79A35F4AEA8}" type="pres">
      <dgm:prSet presAssocID="{4C50685F-045F-4BD1-A244-1A4BB53BEF89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3FEBC4-A1BD-485C-B519-F8BBA461525B}" type="pres">
      <dgm:prSet presAssocID="{BC47DC11-FA03-46E2-B7D8-52EDAB336C90}" presName="sp" presStyleCnt="0"/>
      <dgm:spPr/>
    </dgm:pt>
    <dgm:pt modelId="{129CE38A-1447-4A1F-8E1D-5B718A00C322}" type="pres">
      <dgm:prSet presAssocID="{BE49F6E5-5DCE-423A-9186-17FF8A813D51}" presName="linNode" presStyleCnt="0"/>
      <dgm:spPr/>
    </dgm:pt>
    <dgm:pt modelId="{F6489882-1CCE-44B7-95B5-9B23F886E867}" type="pres">
      <dgm:prSet presAssocID="{BE49F6E5-5DCE-423A-9186-17FF8A813D51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3F56D5-70DA-4615-BAA9-89949BA02575}" type="pres">
      <dgm:prSet presAssocID="{BE49F6E5-5DCE-423A-9186-17FF8A813D51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DFB27F3-5073-4318-9CA5-155F3865A2F5}" type="presOf" srcId="{4C50685F-045F-4BD1-A244-1A4BB53BEF89}" destId="{5FFBFA27-2845-490D-A71F-EE3BDCCD4A88}" srcOrd="0" destOrd="0" presId="urn:microsoft.com/office/officeart/2005/8/layout/vList5"/>
    <dgm:cxn modelId="{18604578-3F0C-4EA4-8426-88F97657BF89}" srcId="{4C50685F-045F-4BD1-A244-1A4BB53BEF89}" destId="{4FB42C51-0BEB-4154-8D1F-B5399B73CA21}" srcOrd="2" destOrd="0" parTransId="{782145F7-C81D-461A-8979-65FCE5F37157}" sibTransId="{684ED8A9-E3EB-4862-9D42-C62390527EBE}"/>
    <dgm:cxn modelId="{065514BD-1829-4B71-9A20-BEA0B3B6786C}" srcId="{4C50685F-045F-4BD1-A244-1A4BB53BEF89}" destId="{75F656CB-AB65-4F63-AD34-110904C24A0D}" srcOrd="0" destOrd="0" parTransId="{541A1211-6A90-4987-94AE-139A4D4432A5}" sibTransId="{3A889FA0-7A23-478E-9F26-1B3E2075E6D6}"/>
    <dgm:cxn modelId="{644D1EDB-7986-4B00-A422-186628AEDD2F}" type="presOf" srcId="{4FB42C51-0BEB-4154-8D1F-B5399B73CA21}" destId="{F80AD185-C28D-4834-9D50-F79A35F4AEA8}" srcOrd="0" destOrd="2" presId="urn:microsoft.com/office/officeart/2005/8/layout/vList5"/>
    <dgm:cxn modelId="{8F7FE676-6C8C-4A61-A394-9E071D1FADD7}" type="presOf" srcId="{75F656CB-AB65-4F63-AD34-110904C24A0D}" destId="{F80AD185-C28D-4834-9D50-F79A35F4AEA8}" srcOrd="0" destOrd="0" presId="urn:microsoft.com/office/officeart/2005/8/layout/vList5"/>
    <dgm:cxn modelId="{1ED291DB-7E78-42BB-A89C-9E8770A66800}" srcId="{4C50685F-045F-4BD1-A244-1A4BB53BEF89}" destId="{B990F908-7C2C-4B6D-B0E6-09CA965720C5}" srcOrd="1" destOrd="0" parTransId="{F5EF7448-73C8-493D-B05C-39787B01A2A6}" sibTransId="{CE98FB86-8204-46A2-9D16-76390E2FEF60}"/>
    <dgm:cxn modelId="{E127C071-2251-4F41-BC7A-182D535B3E9B}" type="presOf" srcId="{E5F762BD-2B25-4A5D-BDE1-A8AEEAEE8BAB}" destId="{1EF2FAB8-850F-491B-B23E-F24CC6F8D13E}" srcOrd="0" destOrd="0" presId="urn:microsoft.com/office/officeart/2005/8/layout/vList5"/>
    <dgm:cxn modelId="{EFC66084-302B-419A-AF4A-5B7ACF69D50C}" srcId="{BE49F6E5-5DCE-423A-9186-17FF8A813D51}" destId="{9C5D29BE-EF9B-4273-BEDE-4FA781ACE5E5}" srcOrd="1" destOrd="0" parTransId="{6D378B3C-77AA-4D80-A898-07A47F17379F}" sibTransId="{9B16FEB0-5C33-4ADC-9DCE-26DB907D347F}"/>
    <dgm:cxn modelId="{AFFAE314-AB53-4E06-9533-602B0B9921BA}" type="presOf" srcId="{420AF8AA-50A5-45B9-889C-BDC3D3A9B618}" destId="{EC3F56D5-70DA-4615-BAA9-89949BA02575}" srcOrd="0" destOrd="0" presId="urn:microsoft.com/office/officeart/2005/8/layout/vList5"/>
    <dgm:cxn modelId="{648A37D4-8DDC-4177-8FB0-9F5FEF675E52}" type="presOf" srcId="{0E879CEC-68D2-4E80-AF43-3EB439EDB3F7}" destId="{F80AD185-C28D-4834-9D50-F79A35F4AEA8}" srcOrd="0" destOrd="3" presId="urn:microsoft.com/office/officeart/2005/8/layout/vList5"/>
    <dgm:cxn modelId="{87990016-03A9-4E81-9793-FA153C82C268}" srcId="{E5F762BD-2B25-4A5D-BDE1-A8AEEAEE8BAB}" destId="{BE49F6E5-5DCE-423A-9186-17FF8A813D51}" srcOrd="1" destOrd="0" parTransId="{8715D070-1C71-4ADD-824D-F7C43BD32DB6}" sibTransId="{EAABB89D-E166-43E5-B901-885248985C1B}"/>
    <dgm:cxn modelId="{24F94F7B-4C57-4191-81E1-B91CE6A8E7E3}" srcId="{BE49F6E5-5DCE-423A-9186-17FF8A813D51}" destId="{420AF8AA-50A5-45B9-889C-BDC3D3A9B618}" srcOrd="0" destOrd="0" parTransId="{E6BB79B4-75C5-464A-BB4F-2BFC373C1983}" sibTransId="{0261F86D-7459-4DC0-91A9-39547FF8834F}"/>
    <dgm:cxn modelId="{28FA1CB2-742E-41CD-8DDA-56A2898CB3DF}" srcId="{BE49F6E5-5DCE-423A-9186-17FF8A813D51}" destId="{3DAE4B76-DF32-4AD1-AD34-DFDBD011B001}" srcOrd="3" destOrd="0" parTransId="{5D94C69B-EEA9-4593-8DC9-869233ABB3B1}" sibTransId="{BA8A1C88-FB4D-41DC-85F0-2801B5F05DC0}"/>
    <dgm:cxn modelId="{73020382-F8F6-4B88-8969-377CF4E6ACAB}" srcId="{4C50685F-045F-4BD1-A244-1A4BB53BEF89}" destId="{0E879CEC-68D2-4E80-AF43-3EB439EDB3F7}" srcOrd="3" destOrd="0" parTransId="{5FDB7841-A5A5-4CE4-A180-D02E6970DF14}" sibTransId="{1C17D4AB-D48B-4760-AB6D-C737C5D2E67A}"/>
    <dgm:cxn modelId="{FAB76B5E-EE21-4AB5-86F9-09274A8F81E3}" srcId="{BE49F6E5-5DCE-423A-9186-17FF8A813D51}" destId="{BBA2D756-CAEF-4C71-849E-E2670CD9C56E}" srcOrd="2" destOrd="0" parTransId="{4723BB83-9E86-4CD9-A839-7A4C92FD8D38}" sibTransId="{1A465C0E-75AD-4179-B1F1-504709F0B7FE}"/>
    <dgm:cxn modelId="{8E5C2188-2177-47DE-B3BF-EB89DA420078}" type="presOf" srcId="{3DAE4B76-DF32-4AD1-AD34-DFDBD011B001}" destId="{EC3F56D5-70DA-4615-BAA9-89949BA02575}" srcOrd="0" destOrd="3" presId="urn:microsoft.com/office/officeart/2005/8/layout/vList5"/>
    <dgm:cxn modelId="{650CF6A8-7390-43F7-964B-77FD0DA92C2C}" type="presOf" srcId="{BBA2D756-CAEF-4C71-849E-E2670CD9C56E}" destId="{EC3F56D5-70DA-4615-BAA9-89949BA02575}" srcOrd="0" destOrd="2" presId="urn:microsoft.com/office/officeart/2005/8/layout/vList5"/>
    <dgm:cxn modelId="{341C8D3E-15F6-464A-BB9C-2FCBC71EE6FD}" type="presOf" srcId="{B990F908-7C2C-4B6D-B0E6-09CA965720C5}" destId="{F80AD185-C28D-4834-9D50-F79A35F4AEA8}" srcOrd="0" destOrd="1" presId="urn:microsoft.com/office/officeart/2005/8/layout/vList5"/>
    <dgm:cxn modelId="{E892C012-B70D-4528-ACF3-BEBEA6159D74}" srcId="{E5F762BD-2B25-4A5D-BDE1-A8AEEAEE8BAB}" destId="{4C50685F-045F-4BD1-A244-1A4BB53BEF89}" srcOrd="0" destOrd="0" parTransId="{559746DE-AD1E-449B-B31B-78901BB80B05}" sibTransId="{BC47DC11-FA03-46E2-B7D8-52EDAB336C90}"/>
    <dgm:cxn modelId="{BF8C08F9-62D1-4699-B1D7-8DC41D658E73}" type="presOf" srcId="{9C5D29BE-EF9B-4273-BEDE-4FA781ACE5E5}" destId="{EC3F56D5-70DA-4615-BAA9-89949BA02575}" srcOrd="0" destOrd="1" presId="urn:microsoft.com/office/officeart/2005/8/layout/vList5"/>
    <dgm:cxn modelId="{CE1D3F17-B8ED-4E27-B995-ED321129EA0B}" type="presOf" srcId="{BE49F6E5-5DCE-423A-9186-17FF8A813D51}" destId="{F6489882-1CCE-44B7-95B5-9B23F886E867}" srcOrd="0" destOrd="0" presId="urn:microsoft.com/office/officeart/2005/8/layout/vList5"/>
    <dgm:cxn modelId="{A4851BCD-A4EF-4E1A-9A3C-77C68158D8A7}" type="presParOf" srcId="{1EF2FAB8-850F-491B-B23E-F24CC6F8D13E}" destId="{BAE034AC-7736-4CA4-91BC-E60B578AD6FA}" srcOrd="0" destOrd="0" presId="urn:microsoft.com/office/officeart/2005/8/layout/vList5"/>
    <dgm:cxn modelId="{8F009945-96AE-4E6C-9D63-B9C7606BEEC8}" type="presParOf" srcId="{BAE034AC-7736-4CA4-91BC-E60B578AD6FA}" destId="{5FFBFA27-2845-490D-A71F-EE3BDCCD4A88}" srcOrd="0" destOrd="0" presId="urn:microsoft.com/office/officeart/2005/8/layout/vList5"/>
    <dgm:cxn modelId="{D1296FF0-DFCE-4800-BE36-BEF34A6110A6}" type="presParOf" srcId="{BAE034AC-7736-4CA4-91BC-E60B578AD6FA}" destId="{F80AD185-C28D-4834-9D50-F79A35F4AEA8}" srcOrd="1" destOrd="0" presId="urn:microsoft.com/office/officeart/2005/8/layout/vList5"/>
    <dgm:cxn modelId="{1879B7AF-4DCD-4D0F-B53C-45D32092F0BD}" type="presParOf" srcId="{1EF2FAB8-850F-491B-B23E-F24CC6F8D13E}" destId="{D13FEBC4-A1BD-485C-B519-F8BBA461525B}" srcOrd="1" destOrd="0" presId="urn:microsoft.com/office/officeart/2005/8/layout/vList5"/>
    <dgm:cxn modelId="{EC7542CE-C5E3-452D-A9BC-B35DB7AF04A0}" type="presParOf" srcId="{1EF2FAB8-850F-491B-B23E-F24CC6F8D13E}" destId="{129CE38A-1447-4A1F-8E1D-5B718A00C322}" srcOrd="2" destOrd="0" presId="urn:microsoft.com/office/officeart/2005/8/layout/vList5"/>
    <dgm:cxn modelId="{5081ED86-B303-4E63-AAB3-93EF3992F687}" type="presParOf" srcId="{129CE38A-1447-4A1F-8E1D-5B718A00C322}" destId="{F6489882-1CCE-44B7-95B5-9B23F886E867}" srcOrd="0" destOrd="0" presId="urn:microsoft.com/office/officeart/2005/8/layout/vList5"/>
    <dgm:cxn modelId="{4667CAC5-AA37-4FCC-8050-18AC0317AFD9}" type="presParOf" srcId="{129CE38A-1447-4A1F-8E1D-5B718A00C322}" destId="{EC3F56D5-70DA-4615-BAA9-89949BA0257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463397-9AFE-4D1A-88AC-C7C10C0DA825}">
      <dsp:nvSpPr>
        <dsp:cNvPr id="0" name=""/>
        <dsp:cNvSpPr/>
      </dsp:nvSpPr>
      <dsp:spPr>
        <a:xfrm>
          <a:off x="0" y="554404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FD0D42-A199-49B3-A095-45858000D343}">
      <dsp:nvSpPr>
        <dsp:cNvPr id="0" name=""/>
        <dsp:cNvSpPr/>
      </dsp:nvSpPr>
      <dsp:spPr>
        <a:xfrm>
          <a:off x="328612" y="866586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baseline="0"/>
            <a:t>1.      Menjelaskan proses penciptaan tari </a:t>
          </a:r>
          <a:endParaRPr lang="en-US" sz="2400" kern="1200"/>
        </a:p>
      </dsp:txBody>
      <dsp:txXfrm>
        <a:off x="383617" y="921591"/>
        <a:ext cx="2847502" cy="1768010"/>
      </dsp:txXfrm>
    </dsp:sp>
    <dsp:sp modelId="{3CC7FCA9-D412-4BC4-B681-F2D1A735CAC4}">
      <dsp:nvSpPr>
        <dsp:cNvPr id="0" name=""/>
        <dsp:cNvSpPr/>
      </dsp:nvSpPr>
      <dsp:spPr>
        <a:xfrm>
          <a:off x="3614737" y="554404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13A741-36ED-48EA-A48D-2F26068FB149}">
      <dsp:nvSpPr>
        <dsp:cNvPr id="0" name=""/>
        <dsp:cNvSpPr/>
      </dsp:nvSpPr>
      <dsp:spPr>
        <a:xfrm>
          <a:off x="3943350" y="866586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baseline="0"/>
            <a:t>2.      Menjelaskan konsep garapan tari </a:t>
          </a:r>
          <a:endParaRPr lang="en-US" sz="2400" kern="1200"/>
        </a:p>
      </dsp:txBody>
      <dsp:txXfrm>
        <a:off x="3998355" y="921591"/>
        <a:ext cx="2847502" cy="1768010"/>
      </dsp:txXfrm>
    </dsp:sp>
    <dsp:sp modelId="{60A88CA8-212C-4A54-88C1-9333C97E7120}">
      <dsp:nvSpPr>
        <dsp:cNvPr id="0" name=""/>
        <dsp:cNvSpPr/>
      </dsp:nvSpPr>
      <dsp:spPr>
        <a:xfrm>
          <a:off x="7229475" y="554404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E390B5-83E1-464A-A907-3BBA58009FF0}">
      <dsp:nvSpPr>
        <dsp:cNvPr id="0" name=""/>
        <dsp:cNvSpPr/>
      </dsp:nvSpPr>
      <dsp:spPr>
        <a:xfrm>
          <a:off x="7558087" y="866586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baseline="0" dirty="0"/>
            <a:t>3.      </a:t>
          </a:r>
          <a:r>
            <a:rPr lang="en-US" sz="2400" kern="1200" baseline="0" dirty="0" err="1"/>
            <a:t>Menjelaskan</a:t>
          </a:r>
          <a:r>
            <a:rPr lang="en-US" sz="2400" kern="1200" baseline="0" dirty="0"/>
            <a:t> </a:t>
          </a:r>
          <a:r>
            <a:rPr lang="en-US" sz="2400" kern="1200" baseline="0" dirty="0" err="1"/>
            <a:t>sumber</a:t>
          </a:r>
          <a:r>
            <a:rPr lang="en-US" sz="2400" kern="1200" baseline="0" dirty="0"/>
            <a:t> </a:t>
          </a:r>
          <a:r>
            <a:rPr lang="en-US" sz="2400" kern="1200" baseline="0" dirty="0" err="1"/>
            <a:t>tema</a:t>
          </a:r>
          <a:r>
            <a:rPr lang="en-US" sz="2400" kern="1200" baseline="0" dirty="0"/>
            <a:t> </a:t>
          </a:r>
          <a:r>
            <a:rPr lang="en-US" sz="2400" kern="1200" baseline="0" dirty="0" err="1"/>
            <a:t>tari</a:t>
          </a:r>
          <a:r>
            <a:rPr lang="en-US" sz="2400" kern="1200" baseline="0" dirty="0"/>
            <a:t> </a:t>
          </a:r>
          <a:endParaRPr lang="en-US" sz="2400" kern="1200" dirty="0"/>
        </a:p>
      </dsp:txBody>
      <dsp:txXfrm>
        <a:off x="7613092" y="921591"/>
        <a:ext cx="2847502" cy="17680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6A9AA0-42A7-49F6-82A7-DB0343FA33CE}">
      <dsp:nvSpPr>
        <dsp:cNvPr id="0" name=""/>
        <dsp:cNvSpPr/>
      </dsp:nvSpPr>
      <dsp:spPr>
        <a:xfrm>
          <a:off x="0" y="28001"/>
          <a:ext cx="6085764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baseline="0" dirty="0" smtClean="0"/>
            <a:t>1. </a:t>
          </a:r>
          <a:r>
            <a:rPr lang="en-US" sz="1800" kern="1200" baseline="0" dirty="0" err="1" smtClean="0"/>
            <a:t>Eksplorasi</a:t>
          </a:r>
          <a:r>
            <a:rPr lang="en-US" sz="1800" kern="1200" baseline="0" dirty="0"/>
            <a:t> </a:t>
          </a:r>
          <a:endParaRPr lang="en-US" sz="1800" kern="1200" dirty="0"/>
        </a:p>
      </dsp:txBody>
      <dsp:txXfrm>
        <a:off x="21075" y="49076"/>
        <a:ext cx="6043614" cy="389580"/>
      </dsp:txXfrm>
    </dsp:sp>
    <dsp:sp modelId="{6FE48F85-803B-48BE-B64C-71203A0EBBBC}">
      <dsp:nvSpPr>
        <dsp:cNvPr id="0" name=""/>
        <dsp:cNvSpPr/>
      </dsp:nvSpPr>
      <dsp:spPr>
        <a:xfrm>
          <a:off x="0" y="511571"/>
          <a:ext cx="6085764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baseline="0" dirty="0" smtClean="0"/>
            <a:t>2. </a:t>
          </a:r>
          <a:r>
            <a:rPr lang="en-US" sz="1800" kern="1200" baseline="0" dirty="0" err="1" smtClean="0"/>
            <a:t>Improvisasi</a:t>
          </a:r>
          <a:r>
            <a:rPr lang="en-US" sz="1800" kern="1200" baseline="0" dirty="0"/>
            <a:t> </a:t>
          </a:r>
          <a:endParaRPr lang="en-US" sz="1800" kern="1200" dirty="0"/>
        </a:p>
      </dsp:txBody>
      <dsp:txXfrm>
        <a:off x="21075" y="532646"/>
        <a:ext cx="6043614" cy="389580"/>
      </dsp:txXfrm>
    </dsp:sp>
    <dsp:sp modelId="{9B643DAE-4595-4F4B-9592-8DEC3A676FC9}">
      <dsp:nvSpPr>
        <dsp:cNvPr id="0" name=""/>
        <dsp:cNvSpPr/>
      </dsp:nvSpPr>
      <dsp:spPr>
        <a:xfrm>
          <a:off x="0" y="995141"/>
          <a:ext cx="6085764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baseline="0" dirty="0" smtClean="0"/>
            <a:t>3. </a:t>
          </a:r>
          <a:r>
            <a:rPr lang="en-US" sz="1800" kern="1200" baseline="0" dirty="0" err="1" smtClean="0"/>
            <a:t>Evaluasi</a:t>
          </a:r>
          <a:r>
            <a:rPr lang="en-US" sz="1800" kern="1200" baseline="0" dirty="0"/>
            <a:t> </a:t>
          </a:r>
          <a:endParaRPr lang="en-US" sz="1800" kern="1200" dirty="0"/>
        </a:p>
      </dsp:txBody>
      <dsp:txXfrm>
        <a:off x="21075" y="1016216"/>
        <a:ext cx="6043614" cy="389580"/>
      </dsp:txXfrm>
    </dsp:sp>
    <dsp:sp modelId="{EDF3FB20-F5DB-4335-B3D4-A94D23D656B6}">
      <dsp:nvSpPr>
        <dsp:cNvPr id="0" name=""/>
        <dsp:cNvSpPr/>
      </dsp:nvSpPr>
      <dsp:spPr>
        <a:xfrm>
          <a:off x="0" y="1478711"/>
          <a:ext cx="6085764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baseline="0" dirty="0" smtClean="0"/>
            <a:t>4. Forming</a:t>
          </a:r>
          <a:r>
            <a:rPr lang="en-US" sz="1800" kern="1200" baseline="0" dirty="0"/>
            <a:t> </a:t>
          </a:r>
          <a:r>
            <a:rPr lang="en-US" sz="1800" kern="1200" baseline="0" dirty="0" err="1"/>
            <a:t>atau</a:t>
          </a:r>
          <a:r>
            <a:rPr lang="en-US" sz="1800" kern="1200" baseline="0" dirty="0"/>
            <a:t> </a:t>
          </a:r>
          <a:r>
            <a:rPr lang="en-US" sz="1800" kern="1200" baseline="0" dirty="0" err="1"/>
            <a:t>komposisi</a:t>
          </a:r>
          <a:r>
            <a:rPr lang="en-US" sz="1800" kern="1200" baseline="0" dirty="0"/>
            <a:t> </a:t>
          </a:r>
          <a:endParaRPr lang="en-US" sz="1800" kern="1200" dirty="0"/>
        </a:p>
      </dsp:txBody>
      <dsp:txXfrm>
        <a:off x="21075" y="1499786"/>
        <a:ext cx="6043614" cy="3895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0AD185-C28D-4834-9D50-F79A35F4AEA8}">
      <dsp:nvSpPr>
        <dsp:cNvPr id="0" name=""/>
        <dsp:cNvSpPr/>
      </dsp:nvSpPr>
      <dsp:spPr>
        <a:xfrm rot="5400000">
          <a:off x="3574438" y="-1175405"/>
          <a:ext cx="1300063" cy="3975971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baseline="0"/>
            <a:t>Binatang 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baseline="0"/>
            <a:t>Alam 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baseline="0"/>
            <a:t>Kegiatan sehari-hari 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baseline="0"/>
            <a:t>Suasana hati </a:t>
          </a:r>
          <a:endParaRPr lang="en-US" sz="1700" kern="1200"/>
        </a:p>
      </dsp:txBody>
      <dsp:txXfrm rot="-5400000">
        <a:off x="2236484" y="226013"/>
        <a:ext cx="3912507" cy="1173135"/>
      </dsp:txXfrm>
    </dsp:sp>
    <dsp:sp modelId="{5FFBFA27-2845-490D-A71F-EE3BDCCD4A88}">
      <dsp:nvSpPr>
        <dsp:cNvPr id="0" name=""/>
        <dsp:cNvSpPr/>
      </dsp:nvSpPr>
      <dsp:spPr>
        <a:xfrm>
          <a:off x="0" y="40"/>
          <a:ext cx="2236484" cy="162507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baseline="0"/>
            <a:t>Tema Cerita rakyat </a:t>
          </a:r>
          <a:endParaRPr lang="en-US" sz="3100" kern="1200"/>
        </a:p>
      </dsp:txBody>
      <dsp:txXfrm>
        <a:off x="79330" y="79370"/>
        <a:ext cx="2077824" cy="1466419"/>
      </dsp:txXfrm>
    </dsp:sp>
    <dsp:sp modelId="{EC3F56D5-70DA-4615-BAA9-89949BA02575}">
      <dsp:nvSpPr>
        <dsp:cNvPr id="0" name=""/>
        <dsp:cNvSpPr/>
      </dsp:nvSpPr>
      <dsp:spPr>
        <a:xfrm rot="5400000">
          <a:off x="3574438" y="530928"/>
          <a:ext cx="1300063" cy="3975971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baseline="0"/>
            <a:t>Gerak kaki 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baseline="0"/>
            <a:t>Gerak tangan 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baseline="0"/>
            <a:t>Gerak badan atau torso 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baseline="0"/>
            <a:t>Gerak kepala </a:t>
          </a:r>
          <a:endParaRPr lang="en-US" sz="1700" kern="1200"/>
        </a:p>
      </dsp:txBody>
      <dsp:txXfrm rot="-5400000">
        <a:off x="2236484" y="1932346"/>
        <a:ext cx="3912507" cy="1173135"/>
      </dsp:txXfrm>
    </dsp:sp>
    <dsp:sp modelId="{F6489882-1CCE-44B7-95B5-9B23F886E867}">
      <dsp:nvSpPr>
        <dsp:cNvPr id="0" name=""/>
        <dsp:cNvSpPr/>
      </dsp:nvSpPr>
      <dsp:spPr>
        <a:xfrm>
          <a:off x="0" y="1706374"/>
          <a:ext cx="2236484" cy="162507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baseline="0"/>
            <a:t>Tema gerak </a:t>
          </a:r>
          <a:endParaRPr lang="en-US" sz="3100" kern="1200"/>
        </a:p>
      </dsp:txBody>
      <dsp:txXfrm>
        <a:off x="79330" y="1785704"/>
        <a:ext cx="2077824" cy="14664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67A5E8B7-F220-42D2-BB61-4E5E24A0550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AE208ADF-3ADD-483D-A721-14E3EEE2C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02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5E8B7-F220-42D2-BB61-4E5E24A05506}" type="datetimeFigureOut">
              <a:rPr lang="en-US" smtClean="0"/>
              <a:pPr/>
              <a:t>11/12/2020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8ADF-3ADD-483D-A721-14E3EEE2C1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30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5E8B7-F220-42D2-BB61-4E5E24A05506}" type="datetimeFigureOut">
              <a:rPr lang="en-US" smtClean="0"/>
              <a:pPr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8ADF-3ADD-483D-A721-14E3EEE2C1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5390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5E8B7-F220-42D2-BB61-4E5E24A05506}" type="datetimeFigureOut">
              <a:rPr lang="en-US" smtClean="0"/>
              <a:pPr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8ADF-3ADD-483D-A721-14E3EEE2C1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71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5E8B7-F220-42D2-BB61-4E5E24A05506}" type="datetimeFigureOut">
              <a:rPr lang="en-US" smtClean="0"/>
              <a:pPr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8ADF-3ADD-483D-A721-14E3EEE2C1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895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5E8B7-F220-42D2-BB61-4E5E24A05506}" type="datetimeFigureOut">
              <a:rPr lang="en-US" smtClean="0"/>
              <a:pPr/>
              <a:t>11/12/2020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8ADF-3ADD-483D-A721-14E3EEE2C1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652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5E8B7-F220-42D2-BB61-4E5E24A05506}" type="datetimeFigureOut">
              <a:rPr lang="en-US" smtClean="0"/>
              <a:pPr/>
              <a:t>11/12/2020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8ADF-3ADD-483D-A721-14E3EEE2C1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820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67A5E8B7-F220-42D2-BB61-4E5E24A0550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8ADF-3ADD-483D-A721-14E3EEE2C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2216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67A5E8B7-F220-42D2-BB61-4E5E24A0550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8ADF-3ADD-483D-A721-14E3EEE2C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806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5E8B7-F220-42D2-BB61-4E5E24A0550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8ADF-3ADD-483D-A721-14E3EEE2C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139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5E8B7-F220-42D2-BB61-4E5E24A0550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8ADF-3ADD-483D-A721-14E3EEE2C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438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5E8B7-F220-42D2-BB61-4E5E24A0550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8ADF-3ADD-483D-A721-14E3EEE2C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198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5E8B7-F220-42D2-BB61-4E5E24A0550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8ADF-3ADD-483D-A721-14E3EEE2C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776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5E8B7-F220-42D2-BB61-4E5E24A0550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8ADF-3ADD-483D-A721-14E3EEE2C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4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5E8B7-F220-42D2-BB61-4E5E24A0550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8ADF-3ADD-483D-A721-14E3EEE2C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591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5E8B7-F220-42D2-BB61-4E5E24A0550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8ADF-3ADD-483D-A721-14E3EEE2C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095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5E8B7-F220-42D2-BB61-4E5E24A0550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8ADF-3ADD-483D-A721-14E3EEE2C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15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7A5E8B7-F220-42D2-BB61-4E5E24A05506}" type="datetimeFigureOut">
              <a:rPr lang="en-US" smtClean="0"/>
              <a:pPr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AE208ADF-3ADD-483D-A721-14E3EEE2C1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25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  <p:sldLayoutId id="2147483806" r:id="rId13"/>
    <p:sldLayoutId id="2147483807" r:id="rId14"/>
    <p:sldLayoutId id="2147483808" r:id="rId15"/>
    <p:sldLayoutId id="2147483809" r:id="rId16"/>
    <p:sldLayoutId id="214748381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8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384B00D9-78EA-43C3-980E-16D81A4575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l="1289" r="9823"/>
          <a:stretch/>
        </p:blipFill>
        <p:spPr>
          <a:xfrm>
            <a:off x="-155555" y="-39688"/>
            <a:ext cx="1219198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69509" y="1171275"/>
            <a:ext cx="7947322" cy="117574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cs typeface="Calibri Light"/>
              </a:rPr>
              <a:t>PENCIPTAAN TARI ANAK DI SD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2052" name="Picture 4" descr="belajar aneka tari tradisional Indonesia: Tari Jaipo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1259" y="4451845"/>
            <a:ext cx="2476500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Tarian-tarian Daerah Tradisional Asal Indonesia Terpopuler, Ini Daftarny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6" y="2421851"/>
            <a:ext cx="2476500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12" descr="Tari Saman Beserta Sejarah Asal Usul/ Makna /Gerakan/ Tarian/ Pendir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62" name="Picture 14" descr="Tari Saman Beserta Sejarah Asal Usul/ Makna /Gerakan/ Tarian/ Pendir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612"/>
            <a:ext cx="2631259" cy="1650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692">
        <p:fade/>
      </p:transition>
    </mc:Choice>
    <mc:Fallback xmlns="">
      <p:transition spd="med" advTm="569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1.      Judul Karya Tari (Nama Tari)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88641" y="2551837"/>
            <a:ext cx="1062507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</a:rPr>
              <a:t>Garapan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karya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tari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diberi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judul</a:t>
            </a:r>
            <a:r>
              <a:rPr lang="en-US" sz="3200" dirty="0">
                <a:latin typeface="Times New Roman" panose="02020603050405020304" pitchFamily="18" charset="0"/>
              </a:rPr>
              <a:t> yang </a:t>
            </a:r>
            <a:r>
              <a:rPr lang="en-US" sz="3200" dirty="0" err="1">
                <a:latin typeface="Times New Roman" panose="02020603050405020304" pitchFamily="18" charset="0"/>
              </a:rPr>
              <a:t>sesuai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dengan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tema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atau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cerita</a:t>
            </a:r>
            <a:r>
              <a:rPr lang="en-US" sz="3200" dirty="0">
                <a:latin typeface="Times New Roman" panose="02020603050405020304" pitchFamily="18" charset="0"/>
              </a:rPr>
              <a:t> yang </a:t>
            </a:r>
            <a:r>
              <a:rPr lang="en-US" sz="3200" dirty="0" err="1">
                <a:latin typeface="Times New Roman" panose="02020603050405020304" pitchFamily="18" charset="0"/>
              </a:rPr>
              <a:t>dipilih</a:t>
            </a:r>
            <a:r>
              <a:rPr lang="en-US" sz="3200" dirty="0">
                <a:latin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</a:rPr>
              <a:t>bentuk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dramatari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maupun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bentuk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tari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tunggal</a:t>
            </a:r>
            <a:r>
              <a:rPr lang="en-US" sz="3200" dirty="0">
                <a:latin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</a:rPr>
              <a:t>pasangan</a:t>
            </a:r>
            <a:r>
              <a:rPr lang="en-US" sz="3200" dirty="0">
                <a:latin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</a:rPr>
              <a:t>maupun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kelompok</a:t>
            </a:r>
            <a:r>
              <a:rPr lang="en-US" sz="3200" dirty="0">
                <a:latin typeface="Times New Roman" panose="02020603050405020304" pitchFamily="18" charset="0"/>
              </a:rPr>
              <a:t>). </a:t>
            </a:r>
            <a:r>
              <a:rPr lang="en-US" sz="3200" dirty="0" err="1">
                <a:latin typeface="Times New Roman" panose="02020603050405020304" pitchFamily="18" charset="0"/>
              </a:rPr>
              <a:t>Judul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tari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merupakan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gambaran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umum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bagi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penonton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tentang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gerak-gerak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tariannya</a:t>
            </a:r>
            <a:r>
              <a:rPr lang="en-US" sz="3200" dirty="0">
                <a:latin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</a:rPr>
              <a:t>Judul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harus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bersifat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komunikatif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dan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mudah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dimengerti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oleh</a:t>
            </a:r>
            <a:r>
              <a:rPr lang="en-US" sz="3200" dirty="0">
                <a:latin typeface="Times New Roman" panose="02020603050405020304" pitchFamily="18" charset="0"/>
              </a:rPr>
              <a:t> orang </a:t>
            </a:r>
            <a:r>
              <a:rPr lang="en-US" sz="3200" dirty="0" err="1">
                <a:latin typeface="Times New Roman" panose="02020603050405020304" pitchFamily="18" charset="0"/>
              </a:rPr>
              <a:t>banyak</a:t>
            </a:r>
            <a:r>
              <a:rPr lang="en-US" sz="3200" dirty="0">
                <a:latin typeface="Times New Roman" panose="02020603050405020304" pitchFamily="18" charset="0"/>
              </a:rPr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99077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2.      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Garapan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-193182" y="2215749"/>
            <a:ext cx="1223492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5850" indent="285750" algn="just"/>
            <a:r>
              <a:rPr lang="en-US" b="1" dirty="0">
                <a:latin typeface="Times New Roman" panose="02020603050405020304" pitchFamily="18" charset="0"/>
              </a:rPr>
              <a:t>Ada </a:t>
            </a:r>
            <a:r>
              <a:rPr lang="en-US" b="1" dirty="0" err="1">
                <a:latin typeface="Times New Roman" panose="02020603050405020304" pitchFamily="18" charset="0"/>
              </a:rPr>
              <a:t>beberapa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sumber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garapan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dapat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dijadikan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pijakan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dalam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menyusun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konsep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karya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tari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yaitu</a:t>
            </a:r>
            <a:r>
              <a:rPr lang="en-US" b="1" dirty="0">
                <a:latin typeface="Times New Roman" panose="02020603050405020304" pitchFamily="18" charset="0"/>
              </a:rPr>
              <a:t>:</a:t>
            </a:r>
            <a:endParaRPr lang="en-US" b="1" dirty="0">
              <a:latin typeface="Arial" panose="020B0604020202020204" pitchFamily="34" charset="0"/>
            </a:endParaRPr>
          </a:p>
          <a:p>
            <a:pPr marL="1257300" indent="-171450" algn="just"/>
            <a:r>
              <a:rPr lang="en-US" b="1" dirty="0">
                <a:latin typeface="Wingdings" panose="05000000000000000000" pitchFamily="2" charset="2"/>
              </a:rPr>
              <a:t>ü</a:t>
            </a:r>
            <a:r>
              <a:rPr lang="en-US" sz="800" b="1" dirty="0">
                <a:latin typeface="Times New Roman" panose="02020603050405020304" pitchFamily="18" charset="0"/>
              </a:rPr>
              <a:t> </a:t>
            </a:r>
            <a:r>
              <a:rPr lang="en-US" b="1" dirty="0" err="1">
                <a:latin typeface="Times New Roman" panose="02020603050405020304" pitchFamily="18" charset="0"/>
              </a:rPr>
              <a:t>Auditif</a:t>
            </a:r>
            <a:endParaRPr lang="en-US" b="1" dirty="0">
              <a:latin typeface="Arial" panose="020B0604020202020204" pitchFamily="34" charset="0"/>
            </a:endParaRPr>
          </a:p>
          <a:p>
            <a:pPr marL="1257300" algn="just"/>
            <a:r>
              <a:rPr lang="en-US" b="1" dirty="0" err="1">
                <a:latin typeface="Times New Roman" panose="02020603050405020304" pitchFamily="18" charset="0"/>
              </a:rPr>
              <a:t>Sumber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garapan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auditif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adalah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sumber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diperoleh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hal-hal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didengar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misalnya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dongeng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ibu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ceritera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dari</a:t>
            </a:r>
            <a:r>
              <a:rPr lang="en-US" b="1" dirty="0">
                <a:latin typeface="Times New Roman" panose="02020603050405020304" pitchFamily="18" charset="0"/>
              </a:rPr>
              <a:t> radio </a:t>
            </a:r>
            <a:r>
              <a:rPr lang="en-US" b="1" dirty="0" err="1">
                <a:latin typeface="Times New Roman" panose="02020603050405020304" pitchFamily="18" charset="0"/>
              </a:rPr>
              <a:t>atau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kaset</a:t>
            </a:r>
            <a:r>
              <a:rPr lang="en-US" b="1" dirty="0">
                <a:latin typeface="Times New Roman" panose="02020603050405020304" pitchFamily="18" charset="0"/>
              </a:rPr>
              <a:t> (</a:t>
            </a:r>
            <a:r>
              <a:rPr lang="en-US" b="1" dirty="0" err="1">
                <a:latin typeface="Times New Roman" panose="02020603050405020304" pitchFamily="18" charset="0"/>
              </a:rPr>
              <a:t>wayang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legenda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sejarah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kisah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hidup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seseorang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dan</a:t>
            </a:r>
            <a:r>
              <a:rPr lang="en-US" b="1" dirty="0">
                <a:latin typeface="Times New Roman" panose="02020603050405020304" pitchFamily="18" charset="0"/>
              </a:rPr>
              <a:t> lain-lain). </a:t>
            </a:r>
            <a:r>
              <a:rPr lang="en-US" b="1" dirty="0" err="1">
                <a:latin typeface="Times New Roman" panose="02020603050405020304" pitchFamily="18" charset="0"/>
              </a:rPr>
              <a:t>Jadi</a:t>
            </a:r>
            <a:r>
              <a:rPr lang="en-US" b="1" dirty="0">
                <a:latin typeface="Times New Roman" panose="02020603050405020304" pitchFamily="18" charset="0"/>
              </a:rPr>
              <a:t> ide </a:t>
            </a:r>
            <a:r>
              <a:rPr lang="en-US" b="1" dirty="0" err="1">
                <a:latin typeface="Times New Roman" panose="02020603050405020304" pitchFamily="18" charset="0"/>
              </a:rPr>
              <a:t>dapat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muncul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hal-hal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tersebut</a:t>
            </a:r>
            <a:r>
              <a:rPr lang="en-US" b="1" dirty="0">
                <a:latin typeface="Times New Roman" panose="02020603050405020304" pitchFamily="18" charset="0"/>
              </a:rPr>
              <a:t>.</a:t>
            </a:r>
            <a:endParaRPr lang="en-US" b="1" dirty="0">
              <a:latin typeface="Arial" panose="020B0604020202020204" pitchFamily="34" charset="0"/>
            </a:endParaRPr>
          </a:p>
          <a:p>
            <a:pPr marL="1257300" indent="-171450" algn="just"/>
            <a:r>
              <a:rPr lang="en-US" b="1" dirty="0">
                <a:latin typeface="Wingdings" panose="05000000000000000000" pitchFamily="2" charset="2"/>
              </a:rPr>
              <a:t>ü</a:t>
            </a:r>
            <a:r>
              <a:rPr lang="en-US" sz="800" b="1" dirty="0">
                <a:latin typeface="Times New Roman" panose="02020603050405020304" pitchFamily="18" charset="0"/>
              </a:rPr>
              <a:t> </a:t>
            </a:r>
            <a:r>
              <a:rPr lang="en-US" b="1" dirty="0" err="1">
                <a:latin typeface="Times New Roman" panose="02020603050405020304" pitchFamily="18" charset="0"/>
              </a:rPr>
              <a:t>Kinestetik</a:t>
            </a:r>
            <a:endParaRPr lang="en-US" b="1" dirty="0">
              <a:latin typeface="Arial" panose="020B0604020202020204" pitchFamily="34" charset="0"/>
            </a:endParaRPr>
          </a:p>
          <a:p>
            <a:pPr marL="1257300" algn="just"/>
            <a:r>
              <a:rPr lang="en-US" b="1" dirty="0" err="1">
                <a:latin typeface="Times New Roman" panose="02020603050405020304" pitchFamily="18" charset="0"/>
              </a:rPr>
              <a:t>Sumber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garapan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kinestetik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adalah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sumber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garapan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berasal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tersebut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dapat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diperoleh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melihat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pertunjukan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tari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sehari-hari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binatang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atau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apa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saja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rangsang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awalnya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berasal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pernah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dilihat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baik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pertunjukan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langsung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maupun</a:t>
            </a:r>
            <a:r>
              <a:rPr lang="en-US" b="1" dirty="0">
                <a:latin typeface="Times New Roman" panose="02020603050405020304" pitchFamily="18" charset="0"/>
              </a:rPr>
              <a:t> media </a:t>
            </a:r>
            <a:r>
              <a:rPr lang="en-US" b="1" dirty="0" err="1">
                <a:latin typeface="Times New Roman" panose="02020603050405020304" pitchFamily="18" charset="0"/>
              </a:rPr>
              <a:t>elektronik</a:t>
            </a:r>
            <a:r>
              <a:rPr lang="en-US" b="1" dirty="0">
                <a:latin typeface="Times New Roman" panose="02020603050405020304" pitchFamily="18" charset="0"/>
              </a:rPr>
              <a:t>.</a:t>
            </a:r>
            <a:endParaRPr lang="en-US" b="1" dirty="0">
              <a:latin typeface="Arial" panose="020B0604020202020204" pitchFamily="34" charset="0"/>
            </a:endParaRPr>
          </a:p>
          <a:p>
            <a:pPr marL="1257300" indent="-171450" algn="just"/>
            <a:r>
              <a:rPr lang="en-US" b="1" dirty="0">
                <a:latin typeface="Wingdings" panose="05000000000000000000" pitchFamily="2" charset="2"/>
              </a:rPr>
              <a:t>ü</a:t>
            </a:r>
            <a:r>
              <a:rPr lang="en-US" sz="800" b="1" dirty="0">
                <a:latin typeface="Times New Roman" panose="02020603050405020304" pitchFamily="18" charset="0"/>
              </a:rPr>
              <a:t> </a:t>
            </a:r>
            <a:r>
              <a:rPr lang="en-US" b="1" dirty="0">
                <a:latin typeface="Times New Roman" panose="02020603050405020304" pitchFamily="18" charset="0"/>
              </a:rPr>
              <a:t>Ide</a:t>
            </a:r>
            <a:endParaRPr lang="en-US" b="1" dirty="0">
              <a:latin typeface="Arial" panose="020B0604020202020204" pitchFamily="34" charset="0"/>
            </a:endParaRPr>
          </a:p>
          <a:p>
            <a:pPr marL="1257300" algn="just"/>
            <a:r>
              <a:rPr lang="en-US" b="1" dirty="0" err="1">
                <a:latin typeface="Times New Roman" panose="02020603050405020304" pitchFamily="18" charset="0"/>
              </a:rPr>
              <a:t>Sumber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garapan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dapat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juga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bermula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dari</a:t>
            </a:r>
            <a:r>
              <a:rPr lang="en-US" b="1" dirty="0">
                <a:latin typeface="Times New Roman" panose="02020603050405020304" pitchFamily="18" charset="0"/>
              </a:rPr>
              <a:t> ide yang </a:t>
            </a:r>
            <a:r>
              <a:rPr lang="en-US" b="1" dirty="0" err="1">
                <a:latin typeface="Times New Roman" panose="02020603050405020304" pitchFamily="18" charset="0"/>
              </a:rPr>
              <a:t>berasal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semua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aspek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kehidupan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sekitar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kita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lingkungan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alam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satwa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atau</a:t>
            </a:r>
            <a:r>
              <a:rPr lang="en-US" b="1" dirty="0">
                <a:latin typeface="Times New Roman" panose="02020603050405020304" pitchFamily="18" charset="0"/>
              </a:rPr>
              <a:t> fauna. Ide </a:t>
            </a:r>
            <a:r>
              <a:rPr lang="en-US" b="1" dirty="0" err="1">
                <a:latin typeface="Times New Roman" panose="02020603050405020304" pitchFamily="18" charset="0"/>
              </a:rPr>
              <a:t>juga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dapat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berangkat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mimpi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angan-angan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ataupun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gagasan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hati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pikiran</a:t>
            </a:r>
            <a:r>
              <a:rPr lang="en-US" b="1" dirty="0">
                <a:latin typeface="Times New Roman" panose="02020603050405020304" pitchFamily="18" charset="0"/>
              </a:rPr>
              <a:t>. Orang </a:t>
            </a:r>
            <a:r>
              <a:rPr lang="en-US" b="1" dirty="0" err="1">
                <a:latin typeface="Times New Roman" panose="02020603050405020304" pitchFamily="18" charset="0"/>
              </a:rPr>
              <a:t>biasanya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mengatakan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sebagai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ilham</a:t>
            </a:r>
            <a:r>
              <a:rPr lang="en-US" b="1" dirty="0">
                <a:latin typeface="Times New Roman" panose="02020603050405020304" pitchFamily="18" charset="0"/>
              </a:rPr>
              <a:t>.</a:t>
            </a:r>
            <a:endParaRPr lang="en-US" b="1" dirty="0">
              <a:latin typeface="Arial" panose="020B0604020202020204" pitchFamily="34" charset="0"/>
            </a:endParaRPr>
          </a:p>
          <a:p>
            <a:pPr marL="1257300" indent="-171450" algn="just"/>
            <a:r>
              <a:rPr lang="en-US" b="1" dirty="0">
                <a:latin typeface="Wingdings" panose="05000000000000000000" pitchFamily="2" charset="2"/>
              </a:rPr>
              <a:t>ü</a:t>
            </a:r>
            <a:r>
              <a:rPr lang="en-US" sz="800" b="1" dirty="0">
                <a:latin typeface="Times New Roman" panose="02020603050405020304" pitchFamily="18" charset="0"/>
              </a:rPr>
              <a:t> </a:t>
            </a:r>
            <a:r>
              <a:rPr lang="en-US" b="1" dirty="0" err="1">
                <a:latin typeface="Times New Roman" panose="02020603050405020304" pitchFamily="18" charset="0"/>
              </a:rPr>
              <a:t>Tertulis</a:t>
            </a:r>
            <a:endParaRPr lang="en-US" b="1" dirty="0">
              <a:latin typeface="Arial" panose="020B0604020202020204" pitchFamily="34" charset="0"/>
            </a:endParaRPr>
          </a:p>
          <a:p>
            <a:pPr marL="1257300" algn="just"/>
            <a:r>
              <a:rPr lang="en-US" b="1" dirty="0" err="1">
                <a:latin typeface="Times New Roman" panose="02020603050405020304" pitchFamily="18" charset="0"/>
              </a:rPr>
              <a:t>Sumber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garapan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ini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merupakan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rangsang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awal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berasal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sumber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tertulis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misalnya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buku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cerita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komik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cerita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babad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biografi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cerpen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puisi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dan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sumber</a:t>
            </a:r>
            <a:r>
              <a:rPr lang="en-US" b="1" dirty="0">
                <a:latin typeface="Times New Roman" panose="02020603050405020304" pitchFamily="18" charset="0"/>
              </a:rPr>
              <a:t> lain </a:t>
            </a:r>
            <a:r>
              <a:rPr lang="en-US" b="1" dirty="0" err="1">
                <a:latin typeface="Times New Roman" panose="02020603050405020304" pitchFamily="18" charset="0"/>
              </a:rPr>
              <a:t>dalam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bentuk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tulisan</a:t>
            </a:r>
            <a:r>
              <a:rPr lang="en-US" b="1" dirty="0">
                <a:latin typeface="Times New Roman" panose="02020603050405020304" pitchFamily="18" charset="0"/>
              </a:rPr>
              <a:t>.</a:t>
            </a:r>
            <a:endParaRPr lang="en-US" b="1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639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3.      </a:t>
            </a:r>
            <a:r>
              <a:rPr lang="en-US" dirty="0" err="1"/>
              <a:t>Tipe</a:t>
            </a:r>
            <a:r>
              <a:rPr lang="en-US" dirty="0"/>
              <a:t> </a:t>
            </a:r>
            <a:r>
              <a:rPr lang="en-US" dirty="0" err="1"/>
              <a:t>Tari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-746975" y="2056686"/>
            <a:ext cx="1268139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indent="457200" algn="just"/>
            <a:r>
              <a:rPr lang="en-US" b="1" dirty="0" err="1">
                <a:latin typeface="Times New Roman" panose="02020603050405020304" pitchFamily="18" charset="0"/>
              </a:rPr>
              <a:t>Garapan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dibedakan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menjadi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empat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tipe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sebagai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berikut</a:t>
            </a:r>
            <a:r>
              <a:rPr lang="en-US" b="1" dirty="0">
                <a:latin typeface="Times New Roman" panose="02020603050405020304" pitchFamily="18" charset="0"/>
              </a:rPr>
              <a:t>:</a:t>
            </a:r>
            <a:endParaRPr lang="en-US" b="1" dirty="0">
              <a:latin typeface="Arial" panose="020B0604020202020204" pitchFamily="34" charset="0"/>
            </a:endParaRPr>
          </a:p>
          <a:p>
            <a:pPr marL="1257300" indent="-171450" algn="just"/>
            <a:r>
              <a:rPr lang="en-US" b="1" dirty="0">
                <a:latin typeface="Wingdings" panose="05000000000000000000" pitchFamily="2" charset="2"/>
              </a:rPr>
              <a:t>§</a:t>
            </a:r>
            <a:r>
              <a:rPr lang="en-US" sz="800" b="1" dirty="0">
                <a:latin typeface="Times New Roman" panose="02020603050405020304" pitchFamily="18" charset="0"/>
              </a:rPr>
              <a:t>  </a:t>
            </a:r>
            <a:r>
              <a:rPr lang="en-US" b="1" dirty="0" err="1">
                <a:latin typeface="Times New Roman" panose="02020603050405020304" pitchFamily="18" charset="0"/>
              </a:rPr>
              <a:t>Dramatari</a:t>
            </a:r>
            <a:endParaRPr lang="en-US" b="1" dirty="0">
              <a:latin typeface="Arial" panose="020B0604020202020204" pitchFamily="34" charset="0"/>
            </a:endParaRPr>
          </a:p>
          <a:p>
            <a:pPr marL="1257300" algn="just"/>
            <a:r>
              <a:rPr lang="en-US" b="1" dirty="0" err="1">
                <a:latin typeface="Times New Roman" panose="02020603050405020304" pitchFamily="18" charset="0"/>
              </a:rPr>
              <a:t>Dramatari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adalah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suatu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karya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tari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mengungkapkan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suatu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cerita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didalamnya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terdapat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beberapa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tokoh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kehadirannya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memiliki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arti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punya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peranan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bersifat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kausal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atau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sebab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akibat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seperti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dramatari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dengan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cerita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Malin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Kundang</a:t>
            </a:r>
            <a:r>
              <a:rPr lang="en-US" b="1" dirty="0">
                <a:latin typeface="Times New Roman" panose="02020603050405020304" pitchFamily="18" charset="0"/>
              </a:rPr>
              <a:t>, Ramayana, </a:t>
            </a:r>
            <a:r>
              <a:rPr lang="en-US" b="1" dirty="0" err="1">
                <a:latin typeface="Times New Roman" panose="02020603050405020304" pitchFamily="18" charset="0"/>
              </a:rPr>
              <a:t>Kartini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dan</a:t>
            </a:r>
            <a:r>
              <a:rPr lang="en-US" b="1" dirty="0">
                <a:latin typeface="Times New Roman" panose="02020603050405020304" pitchFamily="18" charset="0"/>
              </a:rPr>
              <a:t> lain-lain. </a:t>
            </a:r>
            <a:r>
              <a:rPr lang="en-US" b="1" dirty="0" err="1">
                <a:latin typeface="Times New Roman" panose="02020603050405020304" pitchFamily="18" charset="0"/>
              </a:rPr>
              <a:t>Dalam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cerita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tersebut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ada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beberapa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tokoh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harus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dimunculkan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dan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masing-masing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tokoh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memiliki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peranan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saling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berhubungan</a:t>
            </a:r>
            <a:r>
              <a:rPr lang="en-US" b="1" dirty="0">
                <a:latin typeface="Times New Roman" panose="02020603050405020304" pitchFamily="18" charset="0"/>
              </a:rPr>
              <a:t>.</a:t>
            </a:r>
            <a:endParaRPr lang="en-US" b="1" dirty="0">
              <a:latin typeface="Arial" panose="020B0604020202020204" pitchFamily="34" charset="0"/>
            </a:endParaRPr>
          </a:p>
          <a:p>
            <a:pPr marL="1257300" indent="-171450" algn="just"/>
            <a:r>
              <a:rPr lang="en-US" b="1" dirty="0">
                <a:latin typeface="Wingdings" panose="05000000000000000000" pitchFamily="2" charset="2"/>
              </a:rPr>
              <a:t>§</a:t>
            </a:r>
            <a:r>
              <a:rPr lang="en-US" sz="800" b="1" dirty="0">
                <a:latin typeface="Times New Roman" panose="02020603050405020304" pitchFamily="18" charset="0"/>
              </a:rPr>
              <a:t>  </a:t>
            </a:r>
            <a:r>
              <a:rPr lang="en-US" b="1" dirty="0" err="1">
                <a:latin typeface="Times New Roman" panose="02020603050405020304" pitchFamily="18" charset="0"/>
              </a:rPr>
              <a:t>Dramatik</a:t>
            </a:r>
            <a:endParaRPr lang="en-US" b="1" dirty="0">
              <a:latin typeface="Arial" panose="020B0604020202020204" pitchFamily="34" charset="0"/>
            </a:endParaRPr>
          </a:p>
          <a:p>
            <a:pPr marL="1257300" algn="just"/>
            <a:r>
              <a:rPr lang="en-US" b="1" dirty="0" err="1">
                <a:latin typeface="Times New Roman" panose="02020603050405020304" pitchFamily="18" charset="0"/>
              </a:rPr>
              <a:t>Karya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dengan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tipe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dramatik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adalah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karya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tari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mengandung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unsur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cerita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meskipun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didalamnya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tidak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menggambarkan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tokoh-tokoh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tertentu</a:t>
            </a:r>
            <a:r>
              <a:rPr lang="en-US" b="1" dirty="0">
                <a:latin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</a:rPr>
              <a:t>Misalnya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tenun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atau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tari</a:t>
            </a:r>
            <a:r>
              <a:rPr lang="en-US" b="1" dirty="0">
                <a:latin typeface="Times New Roman" panose="02020603050405020304" pitchFamily="18" charset="0"/>
              </a:rPr>
              <a:t> batik, </a:t>
            </a:r>
            <a:r>
              <a:rPr lang="en-US" b="1" dirty="0" err="1">
                <a:latin typeface="Times New Roman" panose="02020603050405020304" pitchFamily="18" charset="0"/>
              </a:rPr>
              <a:t>menggambarkan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gadis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sedang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menenun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atau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sedang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membatik</a:t>
            </a:r>
            <a:r>
              <a:rPr lang="en-US" b="1" dirty="0">
                <a:latin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</a:rPr>
              <a:t>Penggambaran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gadis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dan</a:t>
            </a:r>
            <a:r>
              <a:rPr lang="en-US" b="1" dirty="0">
                <a:latin typeface="Times New Roman" panose="02020603050405020304" pitchFamily="18" charset="0"/>
              </a:rPr>
              <a:t> proses </a:t>
            </a:r>
            <a:r>
              <a:rPr lang="en-US" b="1" dirty="0" err="1">
                <a:latin typeface="Times New Roman" panose="02020603050405020304" pitchFamily="18" charset="0"/>
              </a:rPr>
              <a:t>menenun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atau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membatik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tersebut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sudah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merupakan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suatu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peristiwa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atau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kejadian</a:t>
            </a:r>
            <a:r>
              <a:rPr lang="en-US" b="1" dirty="0">
                <a:latin typeface="Times New Roman" panose="02020603050405020304" pitchFamily="18" charset="0"/>
              </a:rPr>
              <a:t> (</a:t>
            </a:r>
            <a:r>
              <a:rPr lang="en-US" b="1" dirty="0" err="1">
                <a:latin typeface="Times New Roman" panose="02020603050405020304" pitchFamily="18" charset="0"/>
              </a:rPr>
              <a:t>dramatik</a:t>
            </a:r>
            <a:r>
              <a:rPr lang="en-US" b="1" dirty="0">
                <a:latin typeface="Times New Roman" panose="02020603050405020304" pitchFamily="18" charset="0"/>
              </a:rPr>
              <a:t>).</a:t>
            </a:r>
            <a:endParaRPr lang="en-US" b="1" dirty="0">
              <a:latin typeface="Arial" panose="020B0604020202020204" pitchFamily="34" charset="0"/>
            </a:endParaRPr>
          </a:p>
          <a:p>
            <a:pPr marL="1257300" indent="-171450" algn="just"/>
            <a:r>
              <a:rPr lang="en-US" b="1" dirty="0">
                <a:latin typeface="Wingdings" panose="05000000000000000000" pitchFamily="2" charset="2"/>
              </a:rPr>
              <a:t>§</a:t>
            </a:r>
            <a:r>
              <a:rPr lang="en-US" sz="800" b="1" dirty="0">
                <a:latin typeface="Times New Roman" panose="02020603050405020304" pitchFamily="18" charset="0"/>
              </a:rPr>
              <a:t>  </a:t>
            </a:r>
            <a:r>
              <a:rPr lang="en-US" b="1" dirty="0" err="1">
                <a:latin typeface="Times New Roman" panose="02020603050405020304" pitchFamily="18" charset="0"/>
              </a:rPr>
              <a:t>Komik</a:t>
            </a:r>
            <a:endParaRPr lang="en-US" b="1" dirty="0">
              <a:latin typeface="Arial" panose="020B0604020202020204" pitchFamily="34" charset="0"/>
            </a:endParaRPr>
          </a:p>
          <a:p>
            <a:pPr marL="1257300" algn="just"/>
            <a:r>
              <a:rPr lang="en-US" b="1" dirty="0" err="1">
                <a:latin typeface="Times New Roman" panose="02020603050405020304" pitchFamily="18" charset="0"/>
              </a:rPr>
              <a:t>Suatu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garapan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tari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bersifat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komikal</a:t>
            </a:r>
            <a:r>
              <a:rPr lang="en-US" b="1" dirty="0">
                <a:latin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</a:rPr>
              <a:t>Misalnya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karya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Didi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Nini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Thowok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berjudul</a:t>
            </a:r>
            <a:r>
              <a:rPr lang="en-US" b="1" dirty="0">
                <a:latin typeface="Times New Roman" panose="02020603050405020304" pitchFamily="18" charset="0"/>
              </a:rPr>
              <a:t> “</a:t>
            </a:r>
            <a:r>
              <a:rPr lang="en-US" b="1" dirty="0" err="1">
                <a:latin typeface="Times New Roman" panose="02020603050405020304" pitchFamily="18" charset="0"/>
              </a:rPr>
              <a:t>Dwi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Muka</a:t>
            </a:r>
            <a:r>
              <a:rPr lang="en-US" b="1" dirty="0">
                <a:latin typeface="Times New Roman" panose="02020603050405020304" pitchFamily="18" charset="0"/>
              </a:rPr>
              <a:t>”, </a:t>
            </a:r>
            <a:r>
              <a:rPr lang="en-US" b="1" dirty="0" err="1">
                <a:latin typeface="Times New Roman" panose="02020603050405020304" pitchFamily="18" charset="0"/>
              </a:rPr>
              <a:t>tari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Golek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Kayu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atau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bentuk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jenaka</a:t>
            </a:r>
            <a:r>
              <a:rPr lang="en-US" b="1" dirty="0">
                <a:latin typeface="Times New Roman" panose="02020603050405020304" pitchFamily="18" charset="0"/>
              </a:rPr>
              <a:t> lain.</a:t>
            </a:r>
            <a:endParaRPr lang="en-US" b="1" dirty="0">
              <a:latin typeface="Arial" panose="020B0604020202020204" pitchFamily="34" charset="0"/>
            </a:endParaRPr>
          </a:p>
          <a:p>
            <a:pPr marL="1257300" indent="-171450" algn="just"/>
            <a:r>
              <a:rPr lang="en-US" b="1" dirty="0">
                <a:latin typeface="Wingdings" panose="05000000000000000000" pitchFamily="2" charset="2"/>
              </a:rPr>
              <a:t>§</a:t>
            </a:r>
            <a:r>
              <a:rPr lang="en-US" sz="800" b="1" dirty="0">
                <a:latin typeface="Times New Roman" panose="02020603050405020304" pitchFamily="18" charset="0"/>
              </a:rPr>
              <a:t>  </a:t>
            </a:r>
            <a:r>
              <a:rPr lang="en-US" b="1" dirty="0" err="1">
                <a:latin typeface="Times New Roman" panose="02020603050405020304" pitchFamily="18" charset="0"/>
              </a:rPr>
              <a:t>Abstrak</a:t>
            </a:r>
            <a:endParaRPr lang="en-US" b="1" dirty="0">
              <a:latin typeface="Arial" panose="020B0604020202020204" pitchFamily="34" charset="0"/>
            </a:endParaRPr>
          </a:p>
          <a:p>
            <a:pPr marL="1257300" algn="just"/>
            <a:r>
              <a:rPr lang="en-US" b="1" dirty="0" err="1">
                <a:latin typeface="Times New Roman" panose="02020603050405020304" pitchFamily="18" charset="0"/>
              </a:rPr>
              <a:t>Suatu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garapan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tari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pengungkapannya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tidak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diekspresikan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secara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jelas</a:t>
            </a:r>
            <a:r>
              <a:rPr lang="en-US" b="1" dirty="0">
                <a:latin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</a:rPr>
              <a:t>Karya-karya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tersebut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biasanya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karya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kontemporer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atau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karya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tari</a:t>
            </a:r>
            <a:r>
              <a:rPr lang="en-US" b="1" dirty="0">
                <a:latin typeface="Times New Roman" panose="02020603050405020304" pitchFamily="18" charset="0"/>
              </a:rPr>
              <a:t> non </a:t>
            </a:r>
            <a:r>
              <a:rPr lang="en-US" b="1" dirty="0" err="1">
                <a:latin typeface="Times New Roman" panose="02020603050405020304" pitchFamily="18" charset="0"/>
              </a:rPr>
              <a:t>tradisional</a:t>
            </a:r>
            <a:r>
              <a:rPr lang="en-US" b="1" dirty="0">
                <a:latin typeface="Times New Roman" panose="02020603050405020304" pitchFamily="18" charset="0"/>
              </a:rPr>
              <a:t>.</a:t>
            </a:r>
            <a:endParaRPr lang="en-US" b="1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077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      Mode </a:t>
            </a:r>
            <a:r>
              <a:rPr lang="en-US" dirty="0" err="1"/>
              <a:t>Penyajian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-669703" y="2280143"/>
            <a:ext cx="1260841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5850" algn="just"/>
            <a:r>
              <a:rPr lang="en-US" b="1" dirty="0" smtClean="0">
                <a:latin typeface="Times New Roman" panose="02020603050405020304" pitchFamily="18" charset="0"/>
              </a:rPr>
              <a:t>Mode </a:t>
            </a:r>
            <a:r>
              <a:rPr lang="en-US" b="1" dirty="0" err="1" smtClean="0">
                <a:latin typeface="Times New Roman" panose="02020603050405020304" pitchFamily="18" charset="0"/>
              </a:rPr>
              <a:t>penyajian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adalah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semacam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gaya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penyajian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dalam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sebuah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pertunjukan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tari</a:t>
            </a:r>
            <a:r>
              <a:rPr lang="en-US" b="1" dirty="0" smtClean="0">
                <a:latin typeface="Times New Roman" panose="02020603050405020304" pitchFamily="18" charset="0"/>
              </a:rPr>
              <a:t>. Mode </a:t>
            </a:r>
            <a:r>
              <a:rPr lang="en-US" b="1" dirty="0" err="1" smtClean="0">
                <a:latin typeface="Times New Roman" panose="02020603050405020304" pitchFamily="18" charset="0"/>
              </a:rPr>
              <a:t>penyajian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ini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ada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dua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yaitu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simbolik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dan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representasional</a:t>
            </a:r>
            <a:r>
              <a:rPr lang="en-US" b="1" dirty="0" smtClean="0">
                <a:latin typeface="Times New Roman" panose="02020603050405020304" pitchFamily="18" charset="0"/>
              </a:rPr>
              <a:t>.</a:t>
            </a:r>
            <a:endParaRPr lang="en-US" b="1" dirty="0" smtClean="0">
              <a:latin typeface="Arial" panose="020B0604020202020204" pitchFamily="34" charset="0"/>
            </a:endParaRPr>
          </a:p>
          <a:p>
            <a:pPr marL="1085850" algn="just"/>
            <a:r>
              <a:rPr lang="en-US" b="1" dirty="0" smtClean="0">
                <a:latin typeface="Times New Roman" panose="02020603050405020304" pitchFamily="18" charset="0"/>
              </a:rPr>
              <a:t>a. </a:t>
            </a:r>
            <a:r>
              <a:rPr lang="en-US" b="1" dirty="0" err="1" smtClean="0">
                <a:latin typeface="Times New Roman" panose="02020603050405020304" pitchFamily="18" charset="0"/>
              </a:rPr>
              <a:t>Simbolik</a:t>
            </a:r>
            <a:endParaRPr lang="en-US" b="1" dirty="0" smtClean="0">
              <a:latin typeface="Arial" panose="020B0604020202020204" pitchFamily="34" charset="0"/>
            </a:endParaRPr>
          </a:p>
          <a:p>
            <a:pPr marL="1257300" indent="171450" algn="just"/>
            <a:r>
              <a:rPr lang="en-US" b="1" dirty="0" smtClean="0">
                <a:latin typeface="Times New Roman" panose="02020603050405020304" pitchFamily="18" charset="0"/>
              </a:rPr>
              <a:t>    </a:t>
            </a:r>
            <a:r>
              <a:rPr lang="en-US" b="1" dirty="0" err="1" smtClean="0">
                <a:latin typeface="Times New Roman" panose="02020603050405020304" pitchFamily="18" charset="0"/>
              </a:rPr>
              <a:t>Simbolik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maksudnya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bahwa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garapan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tersebut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pengungkapannya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diekspresikan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dengan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simbol-simbol</a:t>
            </a:r>
            <a:r>
              <a:rPr lang="en-US" b="1" dirty="0" smtClean="0">
                <a:latin typeface="Times New Roman" panose="02020603050405020304" pitchFamily="18" charset="0"/>
              </a:rPr>
              <a:t>, </a:t>
            </a:r>
            <a:r>
              <a:rPr lang="en-US" b="1" dirty="0" err="1" smtClean="0">
                <a:latin typeface="Times New Roman" panose="02020603050405020304" pitchFamily="18" charset="0"/>
              </a:rPr>
              <a:t>baik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dalam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gerak</a:t>
            </a:r>
            <a:r>
              <a:rPr lang="en-US" b="1" dirty="0" smtClean="0">
                <a:latin typeface="Times New Roman" panose="02020603050405020304" pitchFamily="18" charset="0"/>
              </a:rPr>
              <a:t>, </a:t>
            </a:r>
            <a:r>
              <a:rPr lang="en-US" b="1" dirty="0" err="1" smtClean="0">
                <a:latin typeface="Times New Roman" panose="02020603050405020304" pitchFamily="18" charset="0"/>
              </a:rPr>
              <a:t>kostum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maupun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pola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lantai</a:t>
            </a:r>
            <a:r>
              <a:rPr lang="en-US" b="1" dirty="0" smtClean="0">
                <a:latin typeface="Times New Roman" panose="02020603050405020304" pitchFamily="18" charset="0"/>
              </a:rPr>
              <a:t>. </a:t>
            </a:r>
            <a:r>
              <a:rPr lang="en-US" b="1" dirty="0" err="1" smtClean="0">
                <a:latin typeface="Times New Roman" panose="02020603050405020304" pitchFamily="18" charset="0"/>
              </a:rPr>
              <a:t>Contohnya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tari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Bedaya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dari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Jawa</a:t>
            </a:r>
            <a:r>
              <a:rPr lang="en-US" b="1" dirty="0" smtClean="0">
                <a:latin typeface="Times New Roman" panose="02020603050405020304" pitchFamily="18" charset="0"/>
              </a:rPr>
              <a:t> yang </a:t>
            </a:r>
            <a:r>
              <a:rPr lang="en-US" b="1" dirty="0" err="1" smtClean="0">
                <a:latin typeface="Times New Roman" panose="02020603050405020304" pitchFamily="18" charset="0"/>
              </a:rPr>
              <a:t>dilakukan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oleh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penari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putri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semua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dengan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kostum</a:t>
            </a:r>
            <a:r>
              <a:rPr lang="en-US" b="1" dirty="0" smtClean="0">
                <a:latin typeface="Times New Roman" panose="02020603050405020304" pitchFamily="18" charset="0"/>
              </a:rPr>
              <a:t> yang </a:t>
            </a:r>
            <a:r>
              <a:rPr lang="en-US" b="1" dirty="0" err="1" smtClean="0">
                <a:latin typeface="Times New Roman" panose="02020603050405020304" pitchFamily="18" charset="0"/>
              </a:rPr>
              <a:t>sama</a:t>
            </a:r>
            <a:r>
              <a:rPr lang="en-US" b="1" dirty="0" smtClean="0">
                <a:latin typeface="Times New Roman" panose="02020603050405020304" pitchFamily="18" charset="0"/>
              </a:rPr>
              <a:t>. </a:t>
            </a:r>
            <a:r>
              <a:rPr lang="en-US" b="1" dirty="0" err="1" smtClean="0">
                <a:latin typeface="Times New Roman" panose="02020603050405020304" pitchFamily="18" charset="0"/>
              </a:rPr>
              <a:t>Meskipun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dilakukan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oleh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penari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putri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dan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semua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dengan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gerak</a:t>
            </a:r>
            <a:r>
              <a:rPr lang="en-US" b="1" dirty="0" smtClean="0">
                <a:latin typeface="Times New Roman" panose="02020603050405020304" pitchFamily="18" charset="0"/>
              </a:rPr>
              <a:t> yang </a:t>
            </a:r>
            <a:r>
              <a:rPr lang="en-US" b="1" dirty="0" err="1" smtClean="0">
                <a:latin typeface="Times New Roman" panose="02020603050405020304" pitchFamily="18" charset="0"/>
              </a:rPr>
              <a:t>sama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dan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halus</a:t>
            </a:r>
            <a:r>
              <a:rPr lang="en-US" b="1" dirty="0" smtClean="0">
                <a:latin typeface="Times New Roman" panose="02020603050405020304" pitchFamily="18" charset="0"/>
              </a:rPr>
              <a:t>, </a:t>
            </a:r>
            <a:r>
              <a:rPr lang="en-US" b="1" dirty="0" err="1" smtClean="0">
                <a:latin typeface="Times New Roman" panose="02020603050405020304" pitchFamily="18" charset="0"/>
              </a:rPr>
              <a:t>namun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sebenarnya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tari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Bedaya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tersebut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bercerita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tentang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percintaan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atau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peperangan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dua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tokoh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atau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lebih</a:t>
            </a:r>
            <a:r>
              <a:rPr lang="en-US" b="1" dirty="0" smtClean="0">
                <a:latin typeface="Times New Roman" panose="02020603050405020304" pitchFamily="18" charset="0"/>
              </a:rPr>
              <a:t>, </a:t>
            </a:r>
            <a:r>
              <a:rPr lang="en-US" b="1" dirty="0" err="1" smtClean="0">
                <a:latin typeface="Times New Roman" panose="02020603050405020304" pitchFamily="18" charset="0"/>
              </a:rPr>
              <a:t>baik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tokoh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putra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dan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putri</a:t>
            </a:r>
            <a:r>
              <a:rPr lang="en-US" b="1" dirty="0" smtClean="0">
                <a:latin typeface="Times New Roman" panose="02020603050405020304" pitchFamily="18" charset="0"/>
              </a:rPr>
              <a:t>. </a:t>
            </a:r>
            <a:r>
              <a:rPr lang="en-US" b="1" dirty="0" err="1" smtClean="0">
                <a:latin typeface="Times New Roman" panose="02020603050405020304" pitchFamily="18" charset="0"/>
              </a:rPr>
              <a:t>Penggarapan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adegan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percintaan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antara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dua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tokoh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laki-laki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dan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perempuan</a:t>
            </a:r>
            <a:r>
              <a:rPr lang="en-US" b="1" dirty="0" smtClean="0">
                <a:latin typeface="Times New Roman" panose="02020603050405020304" pitchFamily="18" charset="0"/>
              </a:rPr>
              <a:t>, </a:t>
            </a:r>
            <a:r>
              <a:rPr lang="en-US" b="1" dirty="0" err="1" smtClean="0">
                <a:latin typeface="Times New Roman" panose="02020603050405020304" pitchFamily="18" charset="0"/>
              </a:rPr>
              <a:t>digambarkan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dengan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tokoh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penari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putri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semua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dengan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gerak</a:t>
            </a:r>
            <a:r>
              <a:rPr lang="en-US" b="1" dirty="0" smtClean="0">
                <a:latin typeface="Times New Roman" panose="02020603050405020304" pitchFamily="18" charset="0"/>
              </a:rPr>
              <a:t> yang </a:t>
            </a:r>
            <a:r>
              <a:rPr lang="en-US" b="1" dirty="0" err="1" smtClean="0">
                <a:latin typeface="Times New Roman" panose="02020603050405020304" pitchFamily="18" charset="0"/>
              </a:rPr>
              <a:t>halus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tidak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menampilkan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gerak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romantis</a:t>
            </a:r>
            <a:r>
              <a:rPr lang="en-US" b="1" dirty="0" smtClean="0">
                <a:latin typeface="Times New Roman" panose="02020603050405020304" pitchFamily="18" charset="0"/>
              </a:rPr>
              <a:t>.</a:t>
            </a:r>
            <a:endParaRPr lang="en-US" b="1" dirty="0" smtClean="0">
              <a:latin typeface="Arial" panose="020B0604020202020204" pitchFamily="34" charset="0"/>
            </a:endParaRPr>
          </a:p>
          <a:p>
            <a:pPr marL="1262380" indent="-173990" algn="just"/>
            <a:r>
              <a:rPr lang="en-US" b="1" dirty="0" smtClean="0">
                <a:latin typeface="Times New Roman" panose="02020603050405020304" pitchFamily="18" charset="0"/>
              </a:rPr>
              <a:t>b.  </a:t>
            </a:r>
            <a:r>
              <a:rPr lang="en-US" b="1" dirty="0" err="1" smtClean="0">
                <a:latin typeface="Times New Roman" panose="02020603050405020304" pitchFamily="18" charset="0"/>
              </a:rPr>
              <a:t>Representasional</a:t>
            </a:r>
            <a:endParaRPr lang="en-US" b="1" dirty="0" smtClean="0">
              <a:latin typeface="Arial" panose="020B0604020202020204" pitchFamily="34" charset="0"/>
            </a:endParaRPr>
          </a:p>
          <a:p>
            <a:pPr marL="1257300" indent="457200" algn="just"/>
            <a:r>
              <a:rPr lang="en-US" b="1" dirty="0" err="1" smtClean="0">
                <a:latin typeface="Times New Roman" panose="02020603050405020304" pitchFamily="18" charset="0"/>
              </a:rPr>
              <a:t>Karya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tari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tersebut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diungkapkan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dengan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jelas</a:t>
            </a:r>
            <a:r>
              <a:rPr lang="en-US" b="1" dirty="0" smtClean="0">
                <a:latin typeface="Times New Roman" panose="02020603050405020304" pitchFamily="18" charset="0"/>
              </a:rPr>
              <a:t>, </a:t>
            </a:r>
            <a:r>
              <a:rPr lang="en-US" b="1" dirty="0" err="1" smtClean="0">
                <a:latin typeface="Times New Roman" panose="02020603050405020304" pitchFamily="18" charset="0"/>
              </a:rPr>
              <a:t>baik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cerita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dan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tokohnya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diungkapkan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secara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jelas</a:t>
            </a:r>
            <a:r>
              <a:rPr lang="en-US" b="1" dirty="0" smtClean="0">
                <a:latin typeface="Times New Roman" panose="02020603050405020304" pitchFamily="18" charset="0"/>
              </a:rPr>
              <a:t>, </a:t>
            </a:r>
            <a:r>
              <a:rPr lang="en-US" b="1" dirty="0" err="1" smtClean="0">
                <a:latin typeface="Times New Roman" panose="02020603050405020304" pitchFamily="18" charset="0"/>
              </a:rPr>
              <a:t>sehingga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penonton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mudah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memahami</a:t>
            </a:r>
            <a:r>
              <a:rPr lang="en-US" b="1" dirty="0" smtClean="0">
                <a:latin typeface="Times New Roman" panose="02020603050405020304" pitchFamily="18" charset="0"/>
              </a:rPr>
              <a:t>. </a:t>
            </a:r>
            <a:r>
              <a:rPr lang="en-US" b="1" dirty="0" err="1" smtClean="0">
                <a:latin typeface="Times New Roman" panose="02020603050405020304" pitchFamily="18" charset="0"/>
              </a:rPr>
              <a:t>Biasanya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tari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dengan</a:t>
            </a:r>
            <a:r>
              <a:rPr lang="en-US" b="1" dirty="0" smtClean="0">
                <a:latin typeface="Times New Roman" panose="02020603050405020304" pitchFamily="18" charset="0"/>
              </a:rPr>
              <a:t> mode </a:t>
            </a:r>
            <a:r>
              <a:rPr lang="en-US" b="1" dirty="0" err="1" smtClean="0">
                <a:latin typeface="Times New Roman" panose="02020603050405020304" pitchFamily="18" charset="0"/>
              </a:rPr>
              <a:t>penyajian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representasional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akan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mudah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dipahami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oleh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penonton</a:t>
            </a:r>
            <a:r>
              <a:rPr lang="en-US" b="1" dirty="0" smtClean="0">
                <a:latin typeface="Times New Roman" panose="02020603050405020304" pitchFamily="18" charset="0"/>
              </a:rPr>
              <a:t> yang </a:t>
            </a:r>
            <a:r>
              <a:rPr lang="en-US" b="1" dirty="0" err="1" smtClean="0">
                <a:latin typeface="Times New Roman" panose="02020603050405020304" pitchFamily="18" charset="0"/>
              </a:rPr>
              <a:t>tingkat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apresiasinya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masih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awam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sekalipun</a:t>
            </a:r>
            <a:r>
              <a:rPr lang="en-US" b="1" dirty="0" smtClean="0">
                <a:latin typeface="Times New Roman" panose="02020603050405020304" pitchFamily="18" charset="0"/>
              </a:rPr>
              <a:t>. </a:t>
            </a:r>
            <a:r>
              <a:rPr lang="en-US" b="1" dirty="0" err="1" smtClean="0">
                <a:latin typeface="Times New Roman" panose="02020603050405020304" pitchFamily="18" charset="0"/>
              </a:rPr>
              <a:t>Contoh</a:t>
            </a:r>
            <a:r>
              <a:rPr lang="en-US" b="1" dirty="0" smtClean="0">
                <a:latin typeface="Times New Roman" panose="02020603050405020304" pitchFamily="18" charset="0"/>
              </a:rPr>
              <a:t>, </a:t>
            </a:r>
            <a:r>
              <a:rPr lang="en-US" b="1" dirty="0" err="1" smtClean="0">
                <a:latin typeface="Times New Roman" panose="02020603050405020304" pitchFamily="18" charset="0"/>
              </a:rPr>
              <a:t>cerita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Malin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Kundang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dari</a:t>
            </a:r>
            <a:r>
              <a:rPr lang="en-US" b="1" dirty="0" smtClean="0">
                <a:latin typeface="Times New Roman" panose="02020603050405020304" pitchFamily="18" charset="0"/>
              </a:rPr>
              <a:t> Sumatera </a:t>
            </a:r>
            <a:r>
              <a:rPr lang="en-US" b="1" dirty="0" err="1" smtClean="0">
                <a:latin typeface="Times New Roman" panose="02020603050405020304" pitchFamily="18" charset="0"/>
              </a:rPr>
              <a:t>bisa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ditampilkan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dengan</a:t>
            </a:r>
            <a:r>
              <a:rPr lang="en-US" b="1" dirty="0" smtClean="0">
                <a:latin typeface="Times New Roman" panose="02020603050405020304" pitchFamily="18" charset="0"/>
              </a:rPr>
              <a:t> model </a:t>
            </a:r>
            <a:r>
              <a:rPr lang="en-US" b="1" dirty="0" err="1" smtClean="0">
                <a:latin typeface="Times New Roman" panose="02020603050405020304" pitchFamily="18" charset="0"/>
              </a:rPr>
              <a:t>representasional</a:t>
            </a:r>
            <a:r>
              <a:rPr lang="en-US" b="1" dirty="0" smtClean="0">
                <a:latin typeface="Times New Roman" panose="02020603050405020304" pitchFamily="18" charset="0"/>
              </a:rPr>
              <a:t>. </a:t>
            </a:r>
            <a:r>
              <a:rPr lang="en-US" b="1" dirty="0" err="1" smtClean="0">
                <a:latin typeface="Times New Roman" panose="02020603050405020304" pitchFamily="18" charset="0"/>
              </a:rPr>
              <a:t>tokoh-tokohnya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digambarkan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dengan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jelas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Malin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Kundang</a:t>
            </a:r>
            <a:r>
              <a:rPr lang="en-US" b="1" dirty="0" smtClean="0">
                <a:latin typeface="Times New Roman" panose="02020603050405020304" pitchFamily="18" charset="0"/>
              </a:rPr>
              <a:t>, </a:t>
            </a:r>
            <a:r>
              <a:rPr lang="en-US" b="1" dirty="0" err="1" smtClean="0">
                <a:latin typeface="Times New Roman" panose="02020603050405020304" pitchFamily="18" charset="0"/>
              </a:rPr>
              <a:t>ibunya</a:t>
            </a:r>
            <a:r>
              <a:rPr lang="en-US" b="1" dirty="0" smtClean="0">
                <a:latin typeface="Times New Roman" panose="02020603050405020304" pitchFamily="18" charset="0"/>
              </a:rPr>
              <a:t>, </a:t>
            </a:r>
            <a:r>
              <a:rPr lang="en-US" b="1" dirty="0" err="1" smtClean="0">
                <a:latin typeface="Times New Roman" panose="02020603050405020304" pitchFamily="18" charset="0"/>
              </a:rPr>
              <a:t>istri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Malin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Kundang</a:t>
            </a:r>
            <a:r>
              <a:rPr lang="en-US" b="1" dirty="0" smtClean="0">
                <a:latin typeface="Times New Roman" panose="02020603050405020304" pitchFamily="18" charset="0"/>
              </a:rPr>
              <a:t> yang </a:t>
            </a:r>
            <a:r>
              <a:rPr lang="en-US" b="1" dirty="0" err="1" smtClean="0">
                <a:latin typeface="Times New Roman" panose="02020603050405020304" pitchFamily="18" charset="0"/>
              </a:rPr>
              <a:t>ditunjukan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dengan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ciri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kostum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dan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gerak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tarinya</a:t>
            </a:r>
            <a:r>
              <a:rPr lang="en-US" b="1" dirty="0" smtClean="0">
                <a:latin typeface="Times New Roman" panose="02020603050405020304" pitchFamily="18" charset="0"/>
              </a:rPr>
              <a:t>.</a:t>
            </a:r>
            <a:endParaRPr lang="en-US" b="1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533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5.      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Gerak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-717033" y="2309688"/>
            <a:ext cx="12505386" cy="4191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0150" indent="457200" algn="just">
              <a:lnSpc>
                <a:spcPct val="150000"/>
              </a:lnSpc>
            </a:pPr>
            <a:r>
              <a:rPr lang="en-US" sz="2000" b="1" dirty="0" err="1">
                <a:latin typeface="Times New Roman" panose="02020603050405020304" pitchFamily="18" charset="0"/>
              </a:rPr>
              <a:t>Dalam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mencipta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karya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tari</a:t>
            </a:r>
            <a:r>
              <a:rPr lang="en-US" sz="2000" b="1" dirty="0"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</a:rPr>
              <a:t>anda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dapat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menggunakan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berbagai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jenis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gaya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gerak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tari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sebagai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pijakan</a:t>
            </a:r>
            <a:r>
              <a:rPr lang="en-US" sz="2000" b="1" dirty="0">
                <a:latin typeface="Times New Roman" panose="02020603050405020304" pitchFamily="18" charset="0"/>
              </a:rPr>
              <a:t>. </a:t>
            </a:r>
            <a:r>
              <a:rPr lang="en-US" sz="2000" b="1" dirty="0" err="1">
                <a:latin typeface="Times New Roman" panose="02020603050405020304" pitchFamily="18" charset="0"/>
              </a:rPr>
              <a:t>Biasanya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penata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tari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akan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berpijak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mengembangkan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gerak-gerak</a:t>
            </a:r>
            <a:r>
              <a:rPr lang="en-US" sz="2000" b="1" dirty="0">
                <a:latin typeface="Times New Roman" panose="02020603050405020304" pitchFamily="18" charset="0"/>
              </a:rPr>
              <a:t> yang </a:t>
            </a:r>
            <a:r>
              <a:rPr lang="en-US" sz="2000" b="1" dirty="0" err="1">
                <a:latin typeface="Times New Roman" panose="02020603050405020304" pitchFamily="18" charset="0"/>
              </a:rPr>
              <a:t>sudah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dikuasainya</a:t>
            </a:r>
            <a:r>
              <a:rPr lang="en-US" sz="2000" b="1" dirty="0">
                <a:latin typeface="Times New Roman" panose="02020603050405020304" pitchFamily="18" charset="0"/>
              </a:rPr>
              <a:t>. </a:t>
            </a:r>
            <a:r>
              <a:rPr lang="en-US" sz="2000" b="1" dirty="0" err="1">
                <a:latin typeface="Times New Roman" panose="02020603050405020304" pitchFamily="18" charset="0"/>
              </a:rPr>
              <a:t>Misalnya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anda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berasal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dari</a:t>
            </a:r>
            <a:r>
              <a:rPr lang="en-US" sz="2000" b="1" dirty="0">
                <a:latin typeface="Times New Roman" panose="02020603050405020304" pitchFamily="18" charset="0"/>
              </a:rPr>
              <a:t> Sulawesi, </a:t>
            </a:r>
            <a:r>
              <a:rPr lang="en-US" sz="2000" b="1" dirty="0" err="1">
                <a:latin typeface="Times New Roman" panose="02020603050405020304" pitchFamily="18" charset="0"/>
              </a:rPr>
              <a:t>maka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konsep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garapannya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akan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berpijak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pada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gerak-gerak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pengembangan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gerak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tari</a:t>
            </a:r>
            <a:r>
              <a:rPr lang="en-US" sz="2000" b="1" dirty="0">
                <a:latin typeface="Times New Roman" panose="02020603050405020304" pitchFamily="18" charset="0"/>
              </a:rPr>
              <a:t> yang </a:t>
            </a:r>
            <a:r>
              <a:rPr lang="en-US" sz="2000" b="1" dirty="0" err="1">
                <a:latin typeface="Times New Roman" panose="02020603050405020304" pitchFamily="18" charset="0"/>
              </a:rPr>
              <a:t>berasal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dari</a:t>
            </a:r>
            <a:r>
              <a:rPr lang="en-US" sz="2000" b="1" dirty="0">
                <a:latin typeface="Times New Roman" panose="02020603050405020304" pitchFamily="18" charset="0"/>
              </a:rPr>
              <a:t> Sulawesi.</a:t>
            </a:r>
            <a:endParaRPr lang="en-US" sz="2000" b="1" dirty="0">
              <a:latin typeface="Arial" panose="020B0604020202020204" pitchFamily="34" charset="0"/>
            </a:endParaRPr>
          </a:p>
          <a:p>
            <a:pPr marL="1200150" indent="457200" algn="just">
              <a:lnSpc>
                <a:spcPct val="150000"/>
              </a:lnSpc>
            </a:pPr>
            <a:r>
              <a:rPr lang="en-US" sz="2000" b="1" dirty="0" err="1">
                <a:latin typeface="Times New Roman" panose="02020603050405020304" pitchFamily="18" charset="0"/>
              </a:rPr>
              <a:t>Didalam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penggarapan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gerak</a:t>
            </a:r>
            <a:r>
              <a:rPr lang="en-US" sz="2000" b="1" dirty="0"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</a:rPr>
              <a:t>pasti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akan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ada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transisi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yaitu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perpindahan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dari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pola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lantai</a:t>
            </a:r>
            <a:r>
              <a:rPr lang="en-US" sz="2000" b="1" dirty="0">
                <a:latin typeface="Times New Roman" panose="02020603050405020304" pitchFamily="18" charset="0"/>
              </a:rPr>
              <a:t> (</a:t>
            </a:r>
            <a:r>
              <a:rPr lang="en-US" sz="2000" b="1" dirty="0" err="1">
                <a:latin typeface="Times New Roman" panose="02020603050405020304" pitchFamily="18" charset="0"/>
              </a:rPr>
              <a:t>posisi</a:t>
            </a:r>
            <a:r>
              <a:rPr lang="en-US" sz="2000" b="1" dirty="0">
                <a:latin typeface="Times New Roman" panose="02020603050405020304" pitchFamily="18" charset="0"/>
              </a:rPr>
              <a:t>) </a:t>
            </a:r>
            <a:r>
              <a:rPr lang="en-US" sz="2000" b="1" dirty="0" err="1">
                <a:latin typeface="Times New Roman" panose="02020603050405020304" pitchFamily="18" charset="0"/>
              </a:rPr>
              <a:t>satu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ke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pola</a:t>
            </a:r>
            <a:r>
              <a:rPr lang="en-US" sz="2000" b="1" dirty="0">
                <a:latin typeface="Times New Roman" panose="02020603050405020304" pitchFamily="18" charset="0"/>
              </a:rPr>
              <a:t> yang </a:t>
            </a:r>
            <a:r>
              <a:rPr lang="en-US" sz="2000" b="1" dirty="0" err="1">
                <a:latin typeface="Times New Roman" panose="02020603050405020304" pitchFamily="18" charset="0"/>
              </a:rPr>
              <a:t>lainnya</a:t>
            </a:r>
            <a:r>
              <a:rPr lang="en-US" sz="2000" b="1" dirty="0">
                <a:latin typeface="Times New Roman" panose="02020603050405020304" pitchFamily="18" charset="0"/>
              </a:rPr>
              <a:t>. </a:t>
            </a:r>
            <a:r>
              <a:rPr lang="en-US" sz="2000" b="1" dirty="0" err="1">
                <a:latin typeface="Times New Roman" panose="02020603050405020304" pitchFamily="18" charset="0"/>
              </a:rPr>
              <a:t>Usahakanlah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pergantian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pola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dilakukan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secara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halus</a:t>
            </a:r>
            <a:r>
              <a:rPr lang="en-US" sz="2000" b="1" dirty="0"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</a:rPr>
              <a:t>artinya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jangan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menggunakan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gerak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transisi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semata-mata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untuk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bergerak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menuju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ke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posisi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berikutnya</a:t>
            </a:r>
            <a:r>
              <a:rPr lang="en-US" sz="2000" b="1" dirty="0">
                <a:latin typeface="Times New Roman" panose="02020603050405020304" pitchFamily="18" charset="0"/>
              </a:rPr>
              <a:t>. </a:t>
            </a:r>
            <a:r>
              <a:rPr lang="en-US" sz="2000" b="1" dirty="0" err="1">
                <a:latin typeface="Times New Roman" panose="02020603050405020304" pitchFamily="18" charset="0"/>
              </a:rPr>
              <a:t>Tetapi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gunakan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gerak-gerak</a:t>
            </a:r>
            <a:r>
              <a:rPr lang="en-US" sz="2000" b="1" dirty="0">
                <a:latin typeface="Times New Roman" panose="02020603050405020304" pitchFamily="18" charset="0"/>
              </a:rPr>
              <a:t> yang </a:t>
            </a:r>
            <a:r>
              <a:rPr lang="en-US" sz="2000" b="1" dirty="0" err="1">
                <a:latin typeface="Times New Roman" panose="02020603050405020304" pitchFamily="18" charset="0"/>
              </a:rPr>
              <a:t>memungkinkan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dilakukan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sambil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bergeser</a:t>
            </a:r>
            <a:r>
              <a:rPr lang="en-US" sz="2000" b="1" dirty="0"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</a:rPr>
              <a:t>sehingga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tanpa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terasa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ketika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gerak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tersebut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selesai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dilakukan</a:t>
            </a:r>
            <a:r>
              <a:rPr lang="en-US" sz="2000" b="1" dirty="0"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</a:rPr>
              <a:t>seolah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tanpa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disengaja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penari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sudah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berubah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atau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berganti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posisi</a:t>
            </a:r>
            <a:r>
              <a:rPr lang="en-US" sz="2000" b="1" dirty="0">
                <a:latin typeface="Times New Roman" panose="02020603050405020304" pitchFamily="18" charset="0"/>
              </a:rPr>
              <a:t>.</a:t>
            </a:r>
            <a:endParaRPr lang="en-US" sz="2000" b="1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28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6.      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 smtClean="0"/>
              <a:t>Iringan</a:t>
            </a:r>
            <a:r>
              <a:rPr lang="en-US" dirty="0" smtClean="0"/>
              <a:t>/</a:t>
            </a:r>
            <a:r>
              <a:rPr lang="en-US" dirty="0" err="1" smtClean="0"/>
              <a:t>Musik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-862885" y="2573395"/>
            <a:ext cx="1251397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0150" algn="just"/>
            <a:r>
              <a:rPr lang="en-US" sz="2000" b="1" dirty="0" err="1">
                <a:latin typeface="Times New Roman" panose="02020603050405020304" pitchFamily="18" charset="0"/>
              </a:rPr>
              <a:t>Perlu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anda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ketahuin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bahwa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aspek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artistik</a:t>
            </a:r>
            <a:r>
              <a:rPr lang="en-US" sz="2000" b="1" dirty="0">
                <a:latin typeface="Times New Roman" panose="02020603050405020304" pitchFamily="18" charset="0"/>
              </a:rPr>
              <a:t> yang </a:t>
            </a:r>
            <a:r>
              <a:rPr lang="en-US" sz="2000" b="1" dirty="0" err="1">
                <a:latin typeface="Times New Roman" panose="02020603050405020304" pitchFamily="18" charset="0"/>
              </a:rPr>
              <a:t>menghidupkan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karya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tari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adalah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musik</a:t>
            </a:r>
            <a:r>
              <a:rPr lang="en-US" sz="2000" b="1" dirty="0">
                <a:latin typeface="Times New Roman" panose="02020603050405020304" pitchFamily="18" charset="0"/>
              </a:rPr>
              <a:t>. </a:t>
            </a:r>
            <a:r>
              <a:rPr lang="en-US" sz="2000" b="1" dirty="0" err="1">
                <a:latin typeface="Times New Roman" panose="02020603050405020304" pitchFamily="18" charset="0"/>
              </a:rPr>
              <a:t>Untuk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membuat</a:t>
            </a:r>
            <a:r>
              <a:rPr lang="en-US" sz="2000" b="1" dirty="0">
                <a:latin typeface="Times New Roman" panose="02020603050405020304" pitchFamily="18" charset="0"/>
              </a:rPr>
              <a:t> music </a:t>
            </a:r>
            <a:r>
              <a:rPr lang="en-US" sz="2000" b="1" dirty="0" err="1">
                <a:latin typeface="Times New Roman" panose="02020603050405020304" pitchFamily="18" charset="0"/>
              </a:rPr>
              <a:t>iringan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tari</a:t>
            </a:r>
            <a:r>
              <a:rPr lang="en-US" sz="2000" b="1" dirty="0"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</a:rPr>
              <a:t>ada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beberapa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cara</a:t>
            </a:r>
            <a:r>
              <a:rPr lang="en-US" sz="2000" b="1" dirty="0">
                <a:latin typeface="Times New Roman" panose="02020603050405020304" pitchFamily="18" charset="0"/>
              </a:rPr>
              <a:t> yang </a:t>
            </a:r>
            <a:r>
              <a:rPr lang="en-US" sz="2000" b="1" dirty="0" err="1">
                <a:latin typeface="Times New Roman" panose="02020603050405020304" pitchFamily="18" charset="0"/>
              </a:rPr>
              <a:t>bisa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ditempuh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oleh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penata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tari</a:t>
            </a:r>
            <a:r>
              <a:rPr lang="en-US" sz="2000" b="1" dirty="0">
                <a:latin typeface="Times New Roman" panose="02020603050405020304" pitchFamily="18" charset="0"/>
              </a:rPr>
              <a:t>.</a:t>
            </a:r>
            <a:endParaRPr lang="en-US" sz="2000" b="1" dirty="0">
              <a:latin typeface="Arial" panose="020B0604020202020204" pitchFamily="34" charset="0"/>
            </a:endParaRPr>
          </a:p>
          <a:p>
            <a:pPr marL="1371600" indent="-228600" algn="just"/>
            <a:r>
              <a:rPr lang="en-US" sz="2000" b="1" dirty="0">
                <a:latin typeface="Times New Roman" panose="02020603050405020304" pitchFamily="18" charset="0"/>
              </a:rPr>
              <a:t>a.       Cara </a:t>
            </a:r>
            <a:r>
              <a:rPr lang="en-US" sz="2000" b="1" dirty="0" err="1">
                <a:latin typeface="Times New Roman" panose="02020603050405020304" pitchFamily="18" charset="0"/>
              </a:rPr>
              <a:t>pertama</a:t>
            </a:r>
            <a:r>
              <a:rPr lang="en-US" sz="2000" b="1" dirty="0"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</a:rPr>
              <a:t>yaitu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hampir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sama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dengan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konsep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gerak</a:t>
            </a:r>
            <a:r>
              <a:rPr lang="en-US" sz="2000" b="1" dirty="0"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</a:rPr>
              <a:t>maka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konsep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iringan</a:t>
            </a:r>
            <a:r>
              <a:rPr lang="en-US" sz="2000" b="1" dirty="0">
                <a:latin typeface="Times New Roman" panose="02020603050405020304" pitchFamily="18" charset="0"/>
              </a:rPr>
              <a:t>/</a:t>
            </a:r>
            <a:r>
              <a:rPr lang="en-US" sz="2000" b="1" dirty="0" err="1">
                <a:latin typeface="Times New Roman" panose="02020603050405020304" pitchFamily="18" charset="0"/>
              </a:rPr>
              <a:t>musik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juga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dapat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berpijak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mengembangkan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musik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daerah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tertentu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sesuai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dengan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garapan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geraknya</a:t>
            </a:r>
            <a:r>
              <a:rPr lang="en-US" sz="2000" b="1" dirty="0">
                <a:latin typeface="Times New Roman" panose="02020603050405020304" pitchFamily="18" charset="0"/>
              </a:rPr>
              <a:t>. </a:t>
            </a:r>
            <a:r>
              <a:rPr lang="en-US" sz="2000" b="1" dirty="0" err="1">
                <a:latin typeface="Times New Roman" panose="02020603050405020304" pitchFamily="18" charset="0"/>
              </a:rPr>
              <a:t>Artinya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jika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garapan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tarinya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berpijak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pada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gerak-gerak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tari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Minang</a:t>
            </a:r>
            <a:r>
              <a:rPr lang="en-US" sz="2000" b="1" dirty="0"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</a:rPr>
              <a:t>maka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musik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iringannya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juga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dikembangkan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dari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musik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daerah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Minang</a:t>
            </a:r>
            <a:r>
              <a:rPr lang="en-US" sz="2000" b="1" dirty="0">
                <a:latin typeface="Times New Roman" panose="02020603050405020304" pitchFamily="18" charset="0"/>
              </a:rPr>
              <a:t>.</a:t>
            </a:r>
            <a:endParaRPr lang="en-US" sz="2000" b="1" dirty="0">
              <a:latin typeface="Arial" panose="020B0604020202020204" pitchFamily="34" charset="0"/>
            </a:endParaRPr>
          </a:p>
          <a:p>
            <a:pPr marL="1371600" indent="-228600" algn="just"/>
            <a:r>
              <a:rPr lang="en-US" sz="2000" b="1" dirty="0">
                <a:latin typeface="Times New Roman" panose="02020603050405020304" pitchFamily="18" charset="0"/>
              </a:rPr>
              <a:t>b.      Cara </a:t>
            </a:r>
            <a:r>
              <a:rPr lang="en-US" sz="2000" b="1" dirty="0" err="1">
                <a:latin typeface="Times New Roman" panose="02020603050405020304" pitchFamily="18" charset="0"/>
              </a:rPr>
              <a:t>kedua</a:t>
            </a:r>
            <a:r>
              <a:rPr lang="en-US" sz="2000" b="1" dirty="0"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</a:rPr>
              <a:t>yaitu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dengan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cara</a:t>
            </a:r>
            <a:r>
              <a:rPr lang="en-US" sz="2000" b="1" dirty="0">
                <a:latin typeface="Times New Roman" panose="02020603050405020304" pitchFamily="18" charset="0"/>
              </a:rPr>
              <a:t> editing, </a:t>
            </a:r>
            <a:r>
              <a:rPr lang="en-US" sz="2000" b="1" dirty="0" err="1">
                <a:latin typeface="Times New Roman" panose="02020603050405020304" pitchFamily="18" charset="0"/>
              </a:rPr>
              <a:t>maksudnya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garapan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tari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tersebut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tidak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menggunakan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musik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iringan</a:t>
            </a:r>
            <a:r>
              <a:rPr lang="en-US" sz="2000" b="1" dirty="0">
                <a:latin typeface="Times New Roman" panose="02020603050405020304" pitchFamily="18" charset="0"/>
              </a:rPr>
              <a:t> yang </a:t>
            </a:r>
            <a:r>
              <a:rPr lang="en-US" sz="2000" b="1" dirty="0" err="1">
                <a:latin typeface="Times New Roman" panose="02020603050405020304" pitchFamily="18" charset="0"/>
              </a:rPr>
              <a:t>sengaja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dibuat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melainkan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dengan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musik-musik</a:t>
            </a:r>
            <a:r>
              <a:rPr lang="en-US" sz="2000" b="1" dirty="0">
                <a:latin typeface="Times New Roman" panose="02020603050405020304" pitchFamily="18" charset="0"/>
              </a:rPr>
              <a:t> yang </a:t>
            </a:r>
            <a:r>
              <a:rPr lang="en-US" sz="2000" b="1" dirty="0" err="1">
                <a:latin typeface="Times New Roman" panose="02020603050405020304" pitchFamily="18" charset="0"/>
              </a:rPr>
              <a:t>dalam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bentuk</a:t>
            </a:r>
            <a:r>
              <a:rPr lang="en-US" sz="2000" b="1" dirty="0">
                <a:latin typeface="Times New Roman" panose="02020603050405020304" pitchFamily="18" charset="0"/>
              </a:rPr>
              <a:t> pita </a:t>
            </a:r>
            <a:r>
              <a:rPr lang="en-US" sz="2000" b="1" dirty="0" err="1">
                <a:latin typeface="Times New Roman" panose="02020603050405020304" pitchFamily="18" charset="0"/>
              </a:rPr>
              <a:t>kaset</a:t>
            </a:r>
            <a:r>
              <a:rPr lang="en-US" sz="2000" b="1" dirty="0">
                <a:latin typeface="Times New Roman" panose="02020603050405020304" pitchFamily="18" charset="0"/>
              </a:rPr>
              <a:t>. </a:t>
            </a:r>
            <a:r>
              <a:rPr lang="en-US" sz="2000" b="1" dirty="0" err="1">
                <a:latin typeface="Times New Roman" panose="02020603050405020304" pitchFamily="18" charset="0"/>
              </a:rPr>
              <a:t>Anda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bisa</a:t>
            </a:r>
            <a:r>
              <a:rPr lang="en-US" sz="2000" b="1" dirty="0">
                <a:latin typeface="Times New Roman" panose="02020603050405020304" pitchFamily="18" charset="0"/>
              </a:rPr>
              <a:t>  </a:t>
            </a:r>
            <a:r>
              <a:rPr lang="en-US" sz="2000" b="1" dirty="0" err="1">
                <a:latin typeface="Times New Roman" panose="02020603050405020304" pitchFamily="18" charset="0"/>
              </a:rPr>
              <a:t>memilih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berbagai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macam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musik</a:t>
            </a:r>
            <a:r>
              <a:rPr lang="en-US" sz="2000" b="1" dirty="0"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</a:rPr>
              <a:t>lalu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menyeleksinya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sesuai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dengan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gerak-gerak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tari</a:t>
            </a:r>
            <a:r>
              <a:rPr lang="en-US" sz="2000" b="1" dirty="0">
                <a:latin typeface="Times New Roman" panose="02020603050405020304" pitchFamily="18" charset="0"/>
              </a:rPr>
              <a:t> yang </a:t>
            </a:r>
            <a:r>
              <a:rPr lang="en-US" sz="2000" b="1" dirty="0" err="1">
                <a:latin typeface="Times New Roman" panose="02020603050405020304" pitchFamily="18" charset="0"/>
              </a:rPr>
              <a:t>anda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buat</a:t>
            </a:r>
            <a:r>
              <a:rPr lang="en-US" sz="2000" b="1" dirty="0">
                <a:latin typeface="Times New Roman" panose="02020603050405020304" pitchFamily="18" charset="0"/>
              </a:rPr>
              <a:t>. </a:t>
            </a:r>
            <a:r>
              <a:rPr lang="en-US" sz="2000" b="1" dirty="0" err="1">
                <a:latin typeface="Times New Roman" panose="02020603050405020304" pitchFamily="18" charset="0"/>
              </a:rPr>
              <a:t>Kemudian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lakukan</a:t>
            </a:r>
            <a:r>
              <a:rPr lang="en-US" sz="2000" b="1" dirty="0">
                <a:latin typeface="Times New Roman" panose="02020603050405020304" pitchFamily="18" charset="0"/>
              </a:rPr>
              <a:t> editing, </a:t>
            </a:r>
            <a:r>
              <a:rPr lang="en-US" sz="2000" b="1" dirty="0" err="1">
                <a:latin typeface="Times New Roman" panose="02020603050405020304" pitchFamily="18" charset="0"/>
              </a:rPr>
              <a:t>sehingga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diperoleh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musik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iringan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tari</a:t>
            </a:r>
            <a:r>
              <a:rPr lang="en-US" sz="2000" b="1" dirty="0">
                <a:latin typeface="Times New Roman" panose="02020603050405020304" pitchFamily="18" charset="0"/>
              </a:rPr>
              <a:t> yang </a:t>
            </a:r>
            <a:r>
              <a:rPr lang="en-US" sz="2000" b="1" dirty="0" err="1">
                <a:latin typeface="Times New Roman" panose="02020603050405020304" pitchFamily="18" charset="0"/>
              </a:rPr>
              <a:t>sesuai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dengan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konsep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gerakannya</a:t>
            </a:r>
            <a:r>
              <a:rPr lang="en-US" sz="2000" b="1" dirty="0">
                <a:latin typeface="Times New Roman" panose="02020603050405020304" pitchFamily="18" charset="0"/>
              </a:rPr>
              <a:t>. </a:t>
            </a:r>
            <a:r>
              <a:rPr lang="en-US" sz="2000" b="1" dirty="0" err="1">
                <a:latin typeface="Times New Roman" panose="02020603050405020304" pitchFamily="18" charset="0"/>
              </a:rPr>
              <a:t>Dalam</a:t>
            </a:r>
            <a:r>
              <a:rPr lang="en-US" sz="2000" b="1" dirty="0">
                <a:latin typeface="Times New Roman" panose="02020603050405020304" pitchFamily="18" charset="0"/>
              </a:rPr>
              <a:t> proses “</a:t>
            </a:r>
            <a:r>
              <a:rPr lang="en-US" sz="2000" b="1" dirty="0" err="1">
                <a:latin typeface="Times New Roman" panose="02020603050405020304" pitchFamily="18" charset="0"/>
              </a:rPr>
              <a:t>sambungan</a:t>
            </a:r>
            <a:r>
              <a:rPr lang="en-US" sz="2000" b="1" dirty="0">
                <a:latin typeface="Times New Roman" panose="02020603050405020304" pitchFamily="18" charset="0"/>
              </a:rPr>
              <a:t>” </a:t>
            </a:r>
            <a:r>
              <a:rPr lang="en-US" sz="2000" b="1" dirty="0" err="1">
                <a:latin typeface="Times New Roman" panose="02020603050405020304" pitchFamily="18" charset="0"/>
              </a:rPr>
              <a:t>harus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memperhatikan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segi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estetiknya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atau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pergantian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antar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jenis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musik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irama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sehingga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tidak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tampak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seperti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tempelan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atau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gabungan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musik</a:t>
            </a:r>
            <a:r>
              <a:rPr lang="en-US" sz="2000" b="1" dirty="0">
                <a:latin typeface="Times New Roman" panose="02020603050405020304" pitchFamily="18" charset="0"/>
              </a:rPr>
              <a:t> yang </a:t>
            </a:r>
            <a:r>
              <a:rPr lang="en-US" sz="2000" b="1" dirty="0" err="1">
                <a:latin typeface="Times New Roman" panose="02020603050405020304" pitchFamily="18" charset="0"/>
              </a:rPr>
              <a:t>tanpa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makna</a:t>
            </a:r>
            <a:r>
              <a:rPr lang="en-US" sz="2000" b="1" dirty="0">
                <a:latin typeface="Times New Roman" panose="02020603050405020304" pitchFamily="18" charset="0"/>
              </a:rPr>
              <a:t>.</a:t>
            </a:r>
            <a:endParaRPr lang="en-US" sz="2000" b="1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893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44700" y="1124625"/>
            <a:ext cx="1157810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0" indent="-228600" algn="just"/>
            <a:r>
              <a:rPr lang="en-US" sz="2400" dirty="0">
                <a:latin typeface="Times New Roman" panose="02020603050405020304" pitchFamily="18" charset="0"/>
              </a:rPr>
              <a:t>c.       Cara </a:t>
            </a:r>
            <a:r>
              <a:rPr lang="en-US" sz="2400" dirty="0" err="1">
                <a:latin typeface="Times New Roman" panose="02020603050405020304" pitchFamily="18" charset="0"/>
              </a:rPr>
              <a:t>ketiga</a:t>
            </a:r>
            <a:r>
              <a:rPr lang="en-US" sz="2400" dirty="0">
                <a:latin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</a:rPr>
              <a:t>ada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tari</a:t>
            </a:r>
            <a:r>
              <a:rPr lang="en-US" sz="2400" dirty="0">
                <a:latin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</a:rPr>
              <a:t>tidak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menggunakan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alat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musik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maupun</a:t>
            </a:r>
            <a:r>
              <a:rPr lang="en-US" sz="2400" dirty="0">
                <a:latin typeface="Times New Roman" panose="02020603050405020304" pitchFamily="18" charset="0"/>
              </a:rPr>
              <a:t> editing, </a:t>
            </a:r>
            <a:r>
              <a:rPr lang="en-US" sz="2400" dirty="0" err="1">
                <a:latin typeface="Times New Roman" panose="02020603050405020304" pitchFamily="18" charset="0"/>
              </a:rPr>
              <a:t>tetapi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menggunakan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musik</a:t>
            </a:r>
            <a:r>
              <a:rPr lang="en-US" sz="2400" dirty="0">
                <a:latin typeface="Times New Roman" panose="02020603050405020304" pitchFamily="18" charset="0"/>
              </a:rPr>
              <a:t> internal </a:t>
            </a:r>
            <a:r>
              <a:rPr lang="en-US" sz="2400" dirty="0" err="1">
                <a:latin typeface="Times New Roman" panose="02020603050405020304" pitchFamily="18" charset="0"/>
              </a:rPr>
              <a:t>yaitu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musik</a:t>
            </a:r>
            <a:r>
              <a:rPr lang="en-US" sz="2400" dirty="0">
                <a:latin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</a:rPr>
              <a:t>suaranya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berasal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anggota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badan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manusia</a:t>
            </a:r>
            <a:r>
              <a:rPr lang="en-US" sz="2400" dirty="0">
                <a:latin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</a:rPr>
              <a:t>misalnya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suara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penari</a:t>
            </a:r>
            <a:r>
              <a:rPr lang="en-US" sz="2400" dirty="0">
                <a:latin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</a:rPr>
              <a:t>tepukan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tangan</a:t>
            </a:r>
            <a:r>
              <a:rPr lang="en-US" sz="2400" dirty="0">
                <a:latin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</a:rPr>
              <a:t>tepukan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tangan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dipaha,seruan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atau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teriakan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penari</a:t>
            </a:r>
            <a:r>
              <a:rPr lang="en-US" sz="2400" dirty="0">
                <a:latin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</a:rPr>
              <a:t>Suara</a:t>
            </a:r>
            <a:r>
              <a:rPr lang="en-US" sz="2400" dirty="0">
                <a:latin typeface="Times New Roman" panose="02020603050405020304" pitchFamily="18" charset="0"/>
              </a:rPr>
              <a:t> internal </a:t>
            </a:r>
            <a:r>
              <a:rPr lang="en-US" sz="2400" dirty="0" err="1">
                <a:latin typeface="Times New Roman" panose="02020603050405020304" pitchFamily="18" charset="0"/>
              </a:rPr>
              <a:t>bila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diolah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sedemikian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rupa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bisa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menjadi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musik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iringan</a:t>
            </a:r>
            <a:r>
              <a:rPr lang="en-US" sz="2400" dirty="0">
                <a:latin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</a:rPr>
              <a:t>indah</a:t>
            </a:r>
            <a:r>
              <a:rPr lang="en-US" sz="2400" dirty="0">
                <a:latin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</a:rPr>
              <a:t>contohnya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tari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Saman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atau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tari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Seudati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</a:rPr>
              <a:t> Aceh </a:t>
            </a:r>
            <a:r>
              <a:rPr lang="en-US" sz="2400" dirty="0" err="1">
                <a:latin typeface="Times New Roman" panose="02020603050405020304" pitchFamily="18" charset="0"/>
              </a:rPr>
              <a:t>banyak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menggunakan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musik</a:t>
            </a:r>
            <a:r>
              <a:rPr lang="en-US" sz="2400" dirty="0">
                <a:latin typeface="Times New Roman" panose="02020603050405020304" pitchFamily="18" charset="0"/>
              </a:rPr>
              <a:t> internal </a:t>
            </a:r>
            <a:r>
              <a:rPr lang="en-US" sz="2400" dirty="0" err="1">
                <a:latin typeface="Times New Roman" panose="02020603050405020304" pitchFamily="18" charset="0"/>
              </a:rPr>
              <a:t>dengan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tepukan-tepukan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tangan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paha</a:t>
            </a:r>
            <a:r>
              <a:rPr lang="en-US" sz="2400" dirty="0">
                <a:latin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</a:rPr>
              <a:t>serta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teriakan-teriakan</a:t>
            </a:r>
            <a:r>
              <a:rPr lang="en-US" sz="2400" dirty="0">
                <a:latin typeface="Times New Roman" panose="02020603050405020304" pitchFamily="18" charset="0"/>
              </a:rPr>
              <a:t>).</a:t>
            </a:r>
            <a:endParaRPr lang="en-US" sz="2400" dirty="0">
              <a:latin typeface="Arial" panose="020B0604020202020204" pitchFamily="34" charset="0"/>
            </a:endParaRPr>
          </a:p>
          <a:p>
            <a:pPr marL="1371600" indent="-228600" algn="just"/>
            <a:r>
              <a:rPr lang="en-US" sz="2400" dirty="0">
                <a:latin typeface="Times New Roman" panose="02020603050405020304" pitchFamily="18" charset="0"/>
              </a:rPr>
              <a:t>d.      Cara </a:t>
            </a:r>
            <a:r>
              <a:rPr lang="en-US" sz="2400" dirty="0" err="1">
                <a:latin typeface="Times New Roman" panose="02020603050405020304" pitchFamily="18" charset="0"/>
              </a:rPr>
              <a:t>keempat</a:t>
            </a:r>
            <a:r>
              <a:rPr lang="en-US" sz="2400" dirty="0">
                <a:latin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</a:rPr>
              <a:t>dapat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juga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dengan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diiringi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syair-syair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penyanyi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atau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oleh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kelompok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vokalis</a:t>
            </a:r>
            <a:r>
              <a:rPr lang="en-US" sz="2400" dirty="0">
                <a:latin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</a:rPr>
              <a:t>Contohnya</a:t>
            </a:r>
            <a:r>
              <a:rPr lang="en-US" sz="2400" dirty="0">
                <a:latin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</a:rPr>
              <a:t>tari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permainan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anak-anak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yakni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tari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Jamuran</a:t>
            </a:r>
            <a:r>
              <a:rPr lang="en-US" sz="2400" dirty="0">
                <a:latin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</a:rPr>
              <a:t>Jaranan</a:t>
            </a:r>
            <a:r>
              <a:rPr lang="en-US" sz="2400" dirty="0">
                <a:latin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lagu-lagu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daerah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lainnya</a:t>
            </a:r>
            <a:r>
              <a:rPr lang="en-US" sz="2400" dirty="0">
                <a:latin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</a:rPr>
              <a:t>digunakan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untuk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mengiringi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tari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anak</a:t>
            </a:r>
            <a:r>
              <a:rPr lang="en-US" sz="2400" dirty="0">
                <a:latin typeface="Times New Roman" panose="02020603050405020304" pitchFamily="18" charset="0"/>
              </a:rPr>
              <a:t>.</a:t>
            </a:r>
            <a:endParaRPr lang="en-US" sz="2400" dirty="0">
              <a:latin typeface="Arial" panose="020B0604020202020204" pitchFamily="34" charset="0"/>
            </a:endParaRPr>
          </a:p>
          <a:p>
            <a:pPr marL="1371600" indent="-228600" algn="just"/>
            <a:r>
              <a:rPr lang="en-US" sz="2400" dirty="0">
                <a:latin typeface="Times New Roman" panose="02020603050405020304" pitchFamily="18" charset="0"/>
              </a:rPr>
              <a:t>e.       Cara </a:t>
            </a:r>
            <a:r>
              <a:rPr lang="en-US" sz="2400" dirty="0" err="1">
                <a:latin typeface="Times New Roman" panose="02020603050405020304" pitchFamily="18" charset="0"/>
              </a:rPr>
              <a:t>kelima</a:t>
            </a:r>
            <a:r>
              <a:rPr lang="en-US" sz="2400" dirty="0">
                <a:latin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</a:rPr>
              <a:t>dapat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dihasilkan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kreativitas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anda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memanfaatkan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benda-benda</a:t>
            </a:r>
            <a:r>
              <a:rPr lang="en-US" sz="2400" dirty="0">
                <a:latin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</a:rPr>
              <a:t>ada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disekeliling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anda</a:t>
            </a:r>
            <a:r>
              <a:rPr lang="en-US" sz="2400" dirty="0">
                <a:latin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</a:rPr>
              <a:t>Kayu</a:t>
            </a:r>
            <a:r>
              <a:rPr lang="en-US" sz="2400" dirty="0">
                <a:latin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</a:rPr>
              <a:t>botol</a:t>
            </a:r>
            <a:r>
              <a:rPr lang="en-US" sz="2400" dirty="0">
                <a:latin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</a:rPr>
              <a:t>kertas</a:t>
            </a:r>
            <a:r>
              <a:rPr lang="en-US" sz="2400" dirty="0">
                <a:latin typeface="Times New Roman" panose="02020603050405020304" pitchFamily="18" charset="0"/>
              </a:rPr>
              <a:t>, ember, </a:t>
            </a:r>
            <a:r>
              <a:rPr lang="en-US" sz="2400" dirty="0" err="1">
                <a:latin typeface="Times New Roman" panose="02020603050405020304" pitchFamily="18" charset="0"/>
              </a:rPr>
              <a:t>tongkat</a:t>
            </a:r>
            <a:r>
              <a:rPr lang="en-US" sz="2400" dirty="0">
                <a:latin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benda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lainnya</a:t>
            </a:r>
            <a:r>
              <a:rPr lang="en-US" sz="2400" dirty="0">
                <a:latin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</a:rPr>
              <a:t>menimbulkan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bunyi-bunyi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tertentu</a:t>
            </a:r>
            <a:r>
              <a:rPr lang="en-US" sz="2400" dirty="0">
                <a:latin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</a:rPr>
              <a:t>apabila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diatur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dengan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irama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ritme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tertentu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dapat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menjadi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iringan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musik</a:t>
            </a:r>
            <a:r>
              <a:rPr lang="en-US" sz="2400" dirty="0">
                <a:latin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</a:rPr>
              <a:t>indah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kreatif</a:t>
            </a:r>
            <a:r>
              <a:rPr lang="en-US" sz="2400" dirty="0">
                <a:latin typeface="Times New Roman" panose="02020603050405020304" pitchFamily="18" charset="0"/>
              </a:rPr>
              <a:t>.</a:t>
            </a:r>
            <a:endParaRPr lang="en-US" sz="24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561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7.      </a:t>
            </a:r>
            <a:r>
              <a:rPr lang="en-US" dirty="0" err="1"/>
              <a:t>Konsep</a:t>
            </a:r>
            <a:r>
              <a:rPr lang="en-US" dirty="0"/>
              <a:t> Tata </a:t>
            </a:r>
            <a:r>
              <a:rPr lang="en-US" dirty="0" err="1"/>
              <a:t>Tekhnik</a:t>
            </a:r>
            <a:r>
              <a:rPr lang="en-US" dirty="0"/>
              <a:t> </a:t>
            </a:r>
            <a:r>
              <a:rPr lang="en-US" dirty="0" err="1"/>
              <a:t>Pentas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-774988" y="2580145"/>
            <a:ext cx="1262129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0150" algn="just"/>
            <a:r>
              <a:rPr lang="en-US" sz="2000" b="1" dirty="0">
                <a:latin typeface="Times New Roman" panose="02020603050405020304" pitchFamily="18" charset="0"/>
              </a:rPr>
              <a:t>Tata </a:t>
            </a:r>
            <a:r>
              <a:rPr lang="en-US" sz="2000" b="1" dirty="0" err="1">
                <a:latin typeface="Times New Roman" panose="02020603050405020304" pitchFamily="18" charset="0"/>
              </a:rPr>
              <a:t>tekhnik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pentas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menyangkut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tempat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pertunjukan</a:t>
            </a:r>
            <a:r>
              <a:rPr lang="en-US" sz="2000" b="1" dirty="0">
                <a:latin typeface="Times New Roman" panose="02020603050405020304" pitchFamily="18" charset="0"/>
              </a:rPr>
              <a:t> yang </a:t>
            </a:r>
            <a:r>
              <a:rPr lang="en-US" sz="2000" b="1" dirty="0" err="1">
                <a:latin typeface="Times New Roman" panose="02020603050405020304" pitchFamily="18" charset="0"/>
              </a:rPr>
              <a:t>akan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digunakan</a:t>
            </a:r>
            <a:r>
              <a:rPr lang="en-US" sz="2000" b="1" dirty="0"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</a:rPr>
              <a:t>penataan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tata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letak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panggung</a:t>
            </a:r>
            <a:r>
              <a:rPr lang="en-US" sz="2000" b="1" dirty="0"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</a:rPr>
              <a:t>dekor</a:t>
            </a:r>
            <a:r>
              <a:rPr lang="en-US" sz="2000" b="1" dirty="0"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</a:rPr>
              <a:t>properti</a:t>
            </a:r>
            <a:r>
              <a:rPr lang="en-US" sz="2000" b="1" dirty="0"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</a:rPr>
              <a:t>tata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lampu</a:t>
            </a:r>
            <a:r>
              <a:rPr lang="en-US" sz="2000" b="1" dirty="0"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</a:rPr>
              <a:t>dan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sebagainya</a:t>
            </a:r>
            <a:r>
              <a:rPr lang="en-US" sz="2000" b="1" dirty="0">
                <a:latin typeface="Times New Roman" panose="02020603050405020304" pitchFamily="18" charset="0"/>
              </a:rPr>
              <a:t> yang </a:t>
            </a:r>
            <a:r>
              <a:rPr lang="en-US" sz="2000" b="1" dirty="0" err="1">
                <a:latin typeface="Times New Roman" panose="02020603050405020304" pitchFamily="18" charset="0"/>
              </a:rPr>
              <a:t>semuanya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menyangkut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hal-hal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artistik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panggung</a:t>
            </a:r>
            <a:r>
              <a:rPr lang="en-US" sz="2000" b="1" dirty="0">
                <a:latin typeface="Times New Roman" panose="02020603050405020304" pitchFamily="18" charset="0"/>
              </a:rPr>
              <a:t>.</a:t>
            </a:r>
            <a:endParaRPr lang="en-US" sz="2000" b="1" dirty="0">
              <a:latin typeface="Arial" panose="020B0604020202020204" pitchFamily="34" charset="0"/>
            </a:endParaRPr>
          </a:p>
          <a:p>
            <a:pPr marL="1371600" indent="-228600" algn="just"/>
            <a:r>
              <a:rPr lang="en-US" sz="2000" b="1" dirty="0">
                <a:latin typeface="Wingdings" panose="05000000000000000000" pitchFamily="2" charset="2"/>
              </a:rPr>
              <a:t>Ø</a:t>
            </a:r>
            <a:r>
              <a:rPr lang="en-US" sz="2000" b="1" dirty="0">
                <a:latin typeface="Times New Roman" panose="02020603050405020304" pitchFamily="18" charset="0"/>
              </a:rPr>
              <a:t>  </a:t>
            </a:r>
            <a:r>
              <a:rPr lang="en-US" sz="2000" b="1" dirty="0" err="1">
                <a:latin typeface="Times New Roman" panose="02020603050405020304" pitchFamily="18" charset="0"/>
              </a:rPr>
              <a:t>Tempat</a:t>
            </a:r>
            <a:r>
              <a:rPr lang="en-US" sz="2000" b="1" dirty="0">
                <a:latin typeface="Times New Roman" panose="02020603050405020304" pitchFamily="18" charset="0"/>
              </a:rPr>
              <a:t> yang </a:t>
            </a:r>
            <a:r>
              <a:rPr lang="en-US" sz="2000" b="1" dirty="0" err="1">
                <a:latin typeface="Times New Roman" panose="02020603050405020304" pitchFamily="18" charset="0"/>
              </a:rPr>
              <a:t>digunakan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jenis</a:t>
            </a:r>
            <a:r>
              <a:rPr lang="en-US" sz="2000" b="1" dirty="0">
                <a:latin typeface="Times New Roman" panose="02020603050405020304" pitchFamily="18" charset="0"/>
              </a:rPr>
              <a:t> </a:t>
            </a:r>
            <a:r>
              <a:rPr lang="en-US" sz="2000" b="1" i="1" dirty="0">
                <a:latin typeface="Times New Roman" panose="02020603050405020304" pitchFamily="18" charset="0"/>
              </a:rPr>
              <a:t>proscenium</a:t>
            </a:r>
            <a:r>
              <a:rPr lang="en-US" sz="2000" b="1" dirty="0"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</a:rPr>
              <a:t>atau</a:t>
            </a:r>
            <a:r>
              <a:rPr lang="en-US" sz="2000" b="1" dirty="0">
                <a:latin typeface="Times New Roman" panose="02020603050405020304" pitchFamily="18" charset="0"/>
              </a:rPr>
              <a:t> arena </a:t>
            </a:r>
            <a:r>
              <a:rPr lang="en-US" sz="2000" b="1" dirty="0" err="1">
                <a:latin typeface="Times New Roman" panose="02020603050405020304" pitchFamily="18" charset="0"/>
              </a:rPr>
              <a:t>pentas</a:t>
            </a:r>
            <a:r>
              <a:rPr lang="en-US" sz="2000" b="1" dirty="0">
                <a:latin typeface="Times New Roman" panose="02020603050405020304" pitchFamily="18" charset="0"/>
              </a:rPr>
              <a:t> (</a:t>
            </a:r>
            <a:r>
              <a:rPr lang="en-US" sz="2000" b="1" dirty="0" err="1">
                <a:latin typeface="Times New Roman" panose="02020603050405020304" pitchFamily="18" charset="0"/>
              </a:rPr>
              <a:t>lapangan</a:t>
            </a:r>
            <a:r>
              <a:rPr lang="en-US" sz="2000" b="1" dirty="0"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</a:rPr>
              <a:t>atau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pendopo</a:t>
            </a:r>
            <a:r>
              <a:rPr lang="en-US" sz="2000" b="1" dirty="0">
                <a:latin typeface="Times New Roman" panose="02020603050405020304" pitchFamily="18" charset="0"/>
              </a:rPr>
              <a:t>).</a:t>
            </a:r>
            <a:endParaRPr lang="en-US" sz="2000" b="1" dirty="0">
              <a:latin typeface="Arial" panose="020B0604020202020204" pitchFamily="34" charset="0"/>
            </a:endParaRPr>
          </a:p>
          <a:p>
            <a:pPr marL="1371600" indent="-228600" algn="just"/>
            <a:r>
              <a:rPr lang="en-US" sz="2000" b="1" dirty="0">
                <a:latin typeface="Wingdings" panose="05000000000000000000" pitchFamily="2" charset="2"/>
              </a:rPr>
              <a:t>Ø</a:t>
            </a:r>
            <a:r>
              <a:rPr lang="en-US" sz="2000" b="1" dirty="0">
                <a:latin typeface="Times New Roman" panose="02020603050405020304" pitchFamily="18" charset="0"/>
              </a:rPr>
              <a:t>  </a:t>
            </a:r>
            <a:r>
              <a:rPr lang="en-US" sz="2000" b="1" dirty="0" err="1">
                <a:latin typeface="Times New Roman" panose="02020603050405020304" pitchFamily="18" charset="0"/>
              </a:rPr>
              <a:t>Dekor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atau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latar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belakang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panggung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dapat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berwarna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hitam</a:t>
            </a:r>
            <a:r>
              <a:rPr lang="en-US" sz="2000" b="1" dirty="0"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</a:rPr>
              <a:t>putih</a:t>
            </a:r>
            <a:r>
              <a:rPr lang="en-US" sz="2000" b="1" dirty="0"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</a:rPr>
              <a:t>atau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abu-abu</a:t>
            </a:r>
            <a:r>
              <a:rPr lang="en-US" sz="2000" b="1" dirty="0">
                <a:latin typeface="Times New Roman" panose="02020603050405020304" pitchFamily="18" charset="0"/>
              </a:rPr>
              <a:t>. </a:t>
            </a:r>
            <a:r>
              <a:rPr lang="en-US" sz="2000" b="1" dirty="0" err="1">
                <a:latin typeface="Times New Roman" panose="02020603050405020304" pitchFamily="18" charset="0"/>
              </a:rPr>
              <a:t>Untuk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tata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panggungnya</a:t>
            </a:r>
            <a:r>
              <a:rPr lang="en-US" sz="2000" b="1" dirty="0"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</a:rPr>
              <a:t>apakah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panggung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menggunakan</a:t>
            </a:r>
            <a:r>
              <a:rPr lang="en-US" sz="2000" b="1" dirty="0">
                <a:latin typeface="Times New Roman" panose="02020603050405020304" pitchFamily="18" charset="0"/>
              </a:rPr>
              <a:t> </a:t>
            </a:r>
            <a:r>
              <a:rPr lang="en-US" sz="2000" b="1" i="1" dirty="0">
                <a:latin typeface="Times New Roman" panose="02020603050405020304" pitchFamily="18" charset="0"/>
              </a:rPr>
              <a:t>setting</a:t>
            </a:r>
            <a:r>
              <a:rPr lang="en-US" sz="2000" b="1" dirty="0"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</a:rPr>
              <a:t>misalnya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tiruan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gapura</a:t>
            </a:r>
            <a:r>
              <a:rPr lang="en-US" sz="2000" b="1" dirty="0">
                <a:latin typeface="Times New Roman" panose="02020603050405020304" pitchFamily="18" charset="0"/>
              </a:rPr>
              <a:t>, trap, </a:t>
            </a:r>
            <a:r>
              <a:rPr lang="en-US" sz="2000" b="1" dirty="0" err="1">
                <a:latin typeface="Times New Roman" panose="02020603050405020304" pitchFamily="18" charset="0"/>
              </a:rPr>
              <a:t>dan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sebagainya</a:t>
            </a:r>
            <a:r>
              <a:rPr lang="en-US" sz="2000" b="1" dirty="0">
                <a:latin typeface="Times New Roman" panose="02020603050405020304" pitchFamily="18" charset="0"/>
              </a:rPr>
              <a:t>. </a:t>
            </a:r>
            <a:r>
              <a:rPr lang="en-US" sz="2000" b="1" dirty="0" err="1">
                <a:latin typeface="Times New Roman" panose="02020603050405020304" pitchFamily="18" charset="0"/>
              </a:rPr>
              <a:t>Atau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tidak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menggunakan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sama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sekali</a:t>
            </a:r>
            <a:r>
              <a:rPr lang="en-US" sz="2000" b="1" dirty="0"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</a:rPr>
              <a:t>panggung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kosong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tidak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ada</a:t>
            </a:r>
            <a:r>
              <a:rPr lang="en-US" sz="2000" b="1" dirty="0">
                <a:latin typeface="Times New Roman" panose="02020603050405020304" pitchFamily="18" charset="0"/>
              </a:rPr>
              <a:t> </a:t>
            </a:r>
            <a:r>
              <a:rPr lang="en-US" sz="2000" b="1" i="1" dirty="0">
                <a:latin typeface="Times New Roman" panose="02020603050405020304" pitchFamily="18" charset="0"/>
              </a:rPr>
              <a:t>setting</a:t>
            </a:r>
            <a:r>
              <a:rPr lang="en-US" sz="2000" b="1" dirty="0">
                <a:latin typeface="Times New Roman" panose="02020603050405020304" pitchFamily="18" charset="0"/>
              </a:rPr>
              <a:t>.</a:t>
            </a:r>
            <a:endParaRPr lang="en-US" sz="2000" b="1" dirty="0">
              <a:latin typeface="Arial" panose="020B0604020202020204" pitchFamily="34" charset="0"/>
            </a:endParaRPr>
          </a:p>
          <a:p>
            <a:pPr marL="1371600" indent="-228600" algn="just"/>
            <a:r>
              <a:rPr lang="en-US" sz="2000" b="1" dirty="0">
                <a:latin typeface="Wingdings" panose="05000000000000000000" pitchFamily="2" charset="2"/>
              </a:rPr>
              <a:t>Ø</a:t>
            </a:r>
            <a:r>
              <a:rPr lang="en-US" sz="2000" b="1" dirty="0">
                <a:latin typeface="Times New Roman" panose="02020603050405020304" pitchFamily="18" charset="0"/>
              </a:rPr>
              <a:t>  </a:t>
            </a:r>
            <a:r>
              <a:rPr lang="en-US" sz="2000" b="1" dirty="0" err="1">
                <a:latin typeface="Times New Roman" panose="02020603050405020304" pitchFamily="18" charset="0"/>
              </a:rPr>
              <a:t>Properti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apa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saja</a:t>
            </a:r>
            <a:r>
              <a:rPr lang="en-US" sz="2000" b="1" dirty="0">
                <a:latin typeface="Times New Roman" panose="02020603050405020304" pitchFamily="18" charset="0"/>
              </a:rPr>
              <a:t> yang </a:t>
            </a:r>
            <a:r>
              <a:rPr lang="en-US" sz="2000" b="1" dirty="0" err="1">
                <a:latin typeface="Times New Roman" panose="02020603050405020304" pitchFamily="18" charset="0"/>
              </a:rPr>
              <a:t>digunakan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misalnya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penggunaan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keris</a:t>
            </a:r>
            <a:r>
              <a:rPr lang="en-US" sz="2000" b="1" dirty="0"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</a:rPr>
              <a:t>tongkat</a:t>
            </a:r>
            <a:r>
              <a:rPr lang="en-US" sz="2000" b="1" dirty="0"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</a:rPr>
              <a:t>kain</a:t>
            </a:r>
            <a:r>
              <a:rPr lang="en-US" sz="2000" b="1" dirty="0"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</a:rPr>
              <a:t>busur</a:t>
            </a:r>
            <a:r>
              <a:rPr lang="en-US" sz="2000" b="1" dirty="0"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</a:rPr>
              <a:t>sapu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tangan</a:t>
            </a:r>
            <a:r>
              <a:rPr lang="en-US" sz="2000" b="1" dirty="0"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</a:rPr>
              <a:t>dan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sebagainya</a:t>
            </a:r>
            <a:r>
              <a:rPr lang="en-US" sz="2000" b="1" dirty="0">
                <a:latin typeface="Times New Roman" panose="02020603050405020304" pitchFamily="18" charset="0"/>
              </a:rPr>
              <a:t>.</a:t>
            </a:r>
            <a:endParaRPr lang="en-US" sz="2000" b="1" dirty="0">
              <a:latin typeface="Arial" panose="020B0604020202020204" pitchFamily="34" charset="0"/>
            </a:endParaRPr>
          </a:p>
          <a:p>
            <a:pPr marL="1371600" indent="-228600" algn="just"/>
            <a:r>
              <a:rPr lang="en-US" sz="2000" b="1" dirty="0">
                <a:latin typeface="Wingdings" panose="05000000000000000000" pitchFamily="2" charset="2"/>
              </a:rPr>
              <a:t>Ø</a:t>
            </a:r>
            <a:r>
              <a:rPr lang="en-US" sz="2000" b="1" dirty="0">
                <a:latin typeface="Times New Roman" panose="02020603050405020304" pitchFamily="18" charset="0"/>
              </a:rPr>
              <a:t>  Tata </a:t>
            </a:r>
            <a:r>
              <a:rPr lang="en-US" sz="2000" b="1" dirty="0" err="1">
                <a:latin typeface="Times New Roman" panose="02020603050405020304" pitchFamily="18" charset="0"/>
              </a:rPr>
              <a:t>lampu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menggunakan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penerangan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listrik</a:t>
            </a:r>
            <a:r>
              <a:rPr lang="en-US" sz="2000" b="1" dirty="0"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</a:rPr>
              <a:t>patromak</a:t>
            </a:r>
            <a:r>
              <a:rPr lang="en-US" sz="2000" b="1" dirty="0"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</a:rPr>
              <a:t>atau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obor</a:t>
            </a:r>
            <a:r>
              <a:rPr lang="en-US" sz="2000" b="1" dirty="0">
                <a:latin typeface="Times New Roman" panose="02020603050405020304" pitchFamily="18" charset="0"/>
              </a:rPr>
              <a:t>. </a:t>
            </a:r>
            <a:r>
              <a:rPr lang="en-US" sz="2000" b="1" dirty="0" err="1">
                <a:latin typeface="Times New Roman" panose="02020603050405020304" pitchFamily="18" charset="0"/>
              </a:rPr>
              <a:t>Untuk</a:t>
            </a:r>
            <a:r>
              <a:rPr lang="en-US" sz="2000" b="1" dirty="0">
                <a:latin typeface="Times New Roman" panose="02020603050405020304" pitchFamily="18" charset="0"/>
              </a:rPr>
              <a:t> drama </a:t>
            </a:r>
            <a:r>
              <a:rPr lang="en-US" sz="2000" b="1" dirty="0" err="1">
                <a:latin typeface="Times New Roman" panose="02020603050405020304" pitchFamily="18" charset="0"/>
              </a:rPr>
              <a:t>tari</a:t>
            </a:r>
            <a:r>
              <a:rPr lang="en-US" sz="2000" b="1" dirty="0"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</a:rPr>
              <a:t>desain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lampu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disesuaikan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dengan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adegan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atau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ceritanya</a:t>
            </a:r>
            <a:r>
              <a:rPr lang="en-US" sz="2000" b="1" dirty="0">
                <a:latin typeface="Times New Roman" panose="02020603050405020304" pitchFamily="18" charset="0"/>
              </a:rPr>
              <a:t>.</a:t>
            </a:r>
            <a:endParaRPr lang="en-US" sz="2000" b="1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123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D96594-4932-4912-9165-A47632C4D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89493"/>
            <a:ext cx="10515600" cy="77682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3. 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Tema</a:t>
            </a:r>
            <a:endParaRPr lang="en-US" dirty="0"/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xmlns="" id="{21B2FB9D-D504-4156-8818-0BA837B2B7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8721356"/>
              </p:ext>
            </p:extLst>
          </p:nvPr>
        </p:nvGraphicFramePr>
        <p:xfrm>
          <a:off x="5141344" y="2878805"/>
          <a:ext cx="6212456" cy="33314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Picture 12" descr="A bird walking on the street&#10;&#10;Description automatically generated">
            <a:extLst>
              <a:ext uri="{FF2B5EF4-FFF2-40B4-BE49-F238E27FC236}">
                <a16:creationId xmlns:a16="http://schemas.microsoft.com/office/drawing/2014/main" xmlns="" id="{00ACB39A-93B6-4F65-8B30-8CA075CA3CB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8200" y="3526536"/>
            <a:ext cx="3733800" cy="2090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20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4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05272"/>
            <a:ext cx="1204174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5750" algn="just"/>
            <a:r>
              <a:rPr lang="en-US" b="1" dirty="0" err="1">
                <a:latin typeface="Times New Roman" panose="02020603050405020304" pitchFamily="18" charset="0"/>
              </a:rPr>
              <a:t>Tema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adalah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suatu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pesan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ingin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disampaikan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kepada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penonton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atau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siapa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saja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memang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tertarik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pada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seni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tari</a:t>
            </a:r>
            <a:r>
              <a:rPr lang="en-US" b="1" dirty="0">
                <a:latin typeface="Times New Roman" panose="02020603050405020304" pitchFamily="18" charset="0"/>
              </a:rPr>
              <a:t>.</a:t>
            </a:r>
            <a:endParaRPr lang="en-US" b="1" dirty="0">
              <a:latin typeface="Arial" panose="020B0604020202020204" pitchFamily="34" charset="0"/>
            </a:endParaRPr>
          </a:p>
          <a:p>
            <a:pPr algn="just">
              <a:buFont typeface="+mj-lt"/>
              <a:buAutoNum type="alphaLcPeriod"/>
            </a:pPr>
            <a:r>
              <a:rPr lang="en-US" b="1" dirty="0" err="1">
                <a:latin typeface="Times New Roman" panose="02020603050405020304" pitchFamily="18" charset="0"/>
              </a:rPr>
              <a:t>Tema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Cerita</a:t>
            </a:r>
            <a:endParaRPr lang="en-US" b="1" dirty="0">
              <a:latin typeface="Arial" panose="020B0604020202020204" pitchFamily="34" charset="0"/>
            </a:endParaRPr>
          </a:p>
          <a:p>
            <a:pPr marL="457200" algn="just"/>
            <a:r>
              <a:rPr lang="en-US" b="1" dirty="0" err="1">
                <a:latin typeface="Times New Roman" panose="02020603050405020304" pitchFamily="18" charset="0"/>
              </a:rPr>
              <a:t>Langkah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awal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menyusun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tari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sederhana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dapat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dilakukan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dengan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melakukan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pemilihan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tema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cerita</a:t>
            </a:r>
            <a:r>
              <a:rPr lang="en-US" b="1" dirty="0">
                <a:latin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</a:rPr>
              <a:t>Sumber-sumber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dapat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dipakai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sebagai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materi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tema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adalah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sebagai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berikut</a:t>
            </a:r>
            <a:r>
              <a:rPr lang="en-US" b="1" dirty="0">
                <a:latin typeface="Times New Roman" panose="02020603050405020304" pitchFamily="18" charset="0"/>
              </a:rPr>
              <a:t>.</a:t>
            </a:r>
            <a:endParaRPr lang="en-US" b="1" dirty="0">
              <a:latin typeface="Arial" panose="020B0604020202020204" pitchFamily="34" charset="0"/>
            </a:endParaRPr>
          </a:p>
          <a:p>
            <a:pPr marL="685800" indent="-228600" algn="just"/>
            <a:r>
              <a:rPr lang="en-US" b="1" dirty="0">
                <a:latin typeface="Wingdings" panose="05000000000000000000" pitchFamily="2" charset="2"/>
              </a:rPr>
              <a:t>ü</a:t>
            </a:r>
            <a:r>
              <a:rPr lang="en-US" sz="800" b="1" dirty="0">
                <a:latin typeface="Times New Roman" panose="02020603050405020304" pitchFamily="18" charset="0"/>
              </a:rPr>
              <a:t>  </a:t>
            </a:r>
            <a:r>
              <a:rPr lang="en-US" b="1" dirty="0" err="1">
                <a:latin typeface="Times New Roman" panose="02020603050405020304" pitchFamily="18" charset="0"/>
              </a:rPr>
              <a:t>Binatang</a:t>
            </a:r>
            <a:r>
              <a:rPr lang="en-US" b="1" dirty="0">
                <a:latin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</a:rPr>
              <a:t>Pilihlah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tema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jenis-jenis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binatang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menarik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sesuai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untuk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dilakukan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anak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setingkat</a:t>
            </a:r>
            <a:r>
              <a:rPr lang="en-US" b="1" dirty="0">
                <a:latin typeface="Times New Roman" panose="02020603050405020304" pitchFamily="18" charset="0"/>
              </a:rPr>
              <a:t> SD. </a:t>
            </a:r>
            <a:r>
              <a:rPr lang="en-US" b="1" dirty="0" err="1">
                <a:latin typeface="Times New Roman" panose="02020603050405020304" pitchFamily="18" charset="0"/>
              </a:rPr>
              <a:t>Misalnya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kupu-kupu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katak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kucing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burung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angsa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dan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kelinci</a:t>
            </a:r>
            <a:r>
              <a:rPr lang="en-US" b="1" dirty="0">
                <a:latin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</a:rPr>
              <a:t>Hindari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pemilihan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tema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binatang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dengan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jenis-jenis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kurang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menarik</a:t>
            </a:r>
            <a:r>
              <a:rPr lang="en-US" b="1" dirty="0">
                <a:latin typeface="Times New Roman" panose="02020603050405020304" pitchFamily="18" charset="0"/>
              </a:rPr>
              <a:t> (liar </a:t>
            </a:r>
            <a:r>
              <a:rPr lang="en-US" b="1" dirty="0" err="1">
                <a:latin typeface="Times New Roman" panose="02020603050405020304" pitchFamily="18" charset="0"/>
              </a:rPr>
              <a:t>atau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buas</a:t>
            </a:r>
            <a:r>
              <a:rPr lang="en-US" b="1" dirty="0">
                <a:latin typeface="Times New Roman" panose="02020603050405020304" pitchFamily="18" charset="0"/>
              </a:rPr>
              <a:t>) </a:t>
            </a:r>
            <a:r>
              <a:rPr lang="en-US" b="1" dirty="0" err="1">
                <a:latin typeface="Times New Roman" panose="02020603050405020304" pitchFamily="18" charset="0"/>
              </a:rPr>
              <a:t>dan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kurang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cocok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untuk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dijadikan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tema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tari</a:t>
            </a:r>
            <a:r>
              <a:rPr lang="en-US" b="1" dirty="0">
                <a:latin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</a:rPr>
              <a:t>Hindari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tema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binatang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seperti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buaya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kerbau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atau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kuda</a:t>
            </a:r>
            <a:r>
              <a:rPr lang="en-US" b="1" dirty="0">
                <a:latin typeface="Times New Roman" panose="02020603050405020304" pitchFamily="18" charset="0"/>
              </a:rPr>
              <a:t> nil. </a:t>
            </a:r>
            <a:r>
              <a:rPr lang="en-US" b="1" dirty="0" err="1">
                <a:latin typeface="Times New Roman" panose="02020603050405020304" pitchFamily="18" charset="0"/>
              </a:rPr>
              <a:t>Disamping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kurang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cocok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untuk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dunia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anak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juga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sulit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untuk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mengekspresikan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kedalam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suatu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bentuk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kreativitas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.</a:t>
            </a:r>
            <a:endParaRPr lang="en-US" b="1" dirty="0">
              <a:latin typeface="Arial" panose="020B0604020202020204" pitchFamily="34" charset="0"/>
            </a:endParaRPr>
          </a:p>
          <a:p>
            <a:pPr marL="685800" indent="-228600" algn="just"/>
            <a:r>
              <a:rPr lang="en-US" b="1" dirty="0">
                <a:latin typeface="Wingdings" panose="05000000000000000000" pitchFamily="2" charset="2"/>
              </a:rPr>
              <a:t>ü</a:t>
            </a:r>
            <a:r>
              <a:rPr lang="en-US" sz="800" b="1" dirty="0">
                <a:latin typeface="Times New Roman" panose="02020603050405020304" pitchFamily="18" charset="0"/>
              </a:rPr>
              <a:t>  </a:t>
            </a:r>
            <a:r>
              <a:rPr lang="en-US" b="1" dirty="0" err="1">
                <a:latin typeface="Times New Roman" panose="02020603050405020304" pitchFamily="18" charset="0"/>
              </a:rPr>
              <a:t>Alam</a:t>
            </a:r>
            <a:r>
              <a:rPr lang="en-US" b="1" dirty="0">
                <a:latin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</a:rPr>
              <a:t>Alam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sekitar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dapat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menjadi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tema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dalam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menyusun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karya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tari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misalnya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pepohonan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bunga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matahari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rembulan</a:t>
            </a:r>
            <a:r>
              <a:rPr lang="en-US" b="1" dirty="0">
                <a:latin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</a:rPr>
              <a:t>Terang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bulan</a:t>
            </a:r>
            <a:r>
              <a:rPr lang="en-US" b="1" dirty="0">
                <a:latin typeface="Times New Roman" panose="02020603050405020304" pitchFamily="18" charset="0"/>
              </a:rPr>
              <a:t> di </a:t>
            </a:r>
            <a:r>
              <a:rPr lang="en-US" b="1" dirty="0" err="1">
                <a:latin typeface="Times New Roman" panose="02020603050405020304" pitchFamily="18" charset="0"/>
              </a:rPr>
              <a:t>malam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hari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dapat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dijadikan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untuk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tema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tari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sehingga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dapat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muncul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sebagai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bentuk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bermain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dibawah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terang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bulan</a:t>
            </a:r>
            <a:r>
              <a:rPr lang="en-US" b="1" dirty="0">
                <a:latin typeface="Times New Roman" panose="02020603050405020304" pitchFamily="18" charset="0"/>
              </a:rPr>
              <a:t>.</a:t>
            </a:r>
            <a:endParaRPr lang="en-US" b="1" dirty="0">
              <a:latin typeface="Arial" panose="020B0604020202020204" pitchFamily="34" charset="0"/>
            </a:endParaRPr>
          </a:p>
          <a:p>
            <a:pPr marL="685800" indent="-228600" algn="just"/>
            <a:r>
              <a:rPr lang="en-US" b="1" dirty="0">
                <a:latin typeface="Wingdings" panose="05000000000000000000" pitchFamily="2" charset="2"/>
              </a:rPr>
              <a:t>ü</a:t>
            </a:r>
            <a:r>
              <a:rPr lang="en-US" sz="800" b="1" dirty="0">
                <a:latin typeface="Times New Roman" panose="02020603050405020304" pitchFamily="18" charset="0"/>
              </a:rPr>
              <a:t>  </a:t>
            </a:r>
            <a:r>
              <a:rPr lang="en-US" b="1" dirty="0" err="1">
                <a:latin typeface="Times New Roman" panose="02020603050405020304" pitchFamily="18" charset="0"/>
              </a:rPr>
              <a:t>Kegiatan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sehari-hari</a:t>
            </a:r>
            <a:r>
              <a:rPr lang="en-US" b="1" dirty="0">
                <a:latin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</a:rPr>
              <a:t>Kehidupan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masyarakat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dapat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diangkat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menjadi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tema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cerita</a:t>
            </a:r>
            <a:r>
              <a:rPr lang="en-US" b="1" dirty="0">
                <a:latin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</a:rPr>
              <a:t>Misalnya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membatik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menenun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nelayan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petani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memancing</a:t>
            </a:r>
            <a:r>
              <a:rPr lang="en-US" b="1" dirty="0">
                <a:latin typeface="Times New Roman" panose="02020603050405020304" pitchFamily="18" charset="0"/>
              </a:rPr>
              <a:t>. Dari </a:t>
            </a:r>
            <a:r>
              <a:rPr lang="en-US" b="1" dirty="0" err="1">
                <a:latin typeface="Times New Roman" panose="02020603050405020304" pitchFamily="18" charset="0"/>
              </a:rPr>
              <a:t>tema-tema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kegiatan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sehari-hari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dapat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muncul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tari</a:t>
            </a:r>
            <a:r>
              <a:rPr lang="en-US" b="1" dirty="0">
                <a:latin typeface="Times New Roman" panose="02020603050405020304" pitchFamily="18" charset="0"/>
              </a:rPr>
              <a:t> Batik, </a:t>
            </a:r>
            <a:r>
              <a:rPr lang="en-US" b="1" dirty="0" err="1">
                <a:latin typeface="Times New Roman" panose="02020603050405020304" pitchFamily="18" charset="0"/>
              </a:rPr>
              <a:t>tari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Tani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atau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Tenun</a:t>
            </a:r>
            <a:r>
              <a:rPr lang="en-US" b="1" dirty="0">
                <a:latin typeface="Times New Roman" panose="02020603050405020304" pitchFamily="18" charset="0"/>
              </a:rPr>
              <a:t>.</a:t>
            </a:r>
            <a:endParaRPr lang="en-US" b="1" dirty="0">
              <a:latin typeface="Arial" panose="020B0604020202020204" pitchFamily="34" charset="0"/>
            </a:endParaRPr>
          </a:p>
          <a:p>
            <a:pPr marL="685800" indent="-228600" algn="just"/>
            <a:r>
              <a:rPr lang="en-US" b="1" dirty="0">
                <a:latin typeface="Wingdings" panose="05000000000000000000" pitchFamily="2" charset="2"/>
              </a:rPr>
              <a:t>ü</a:t>
            </a:r>
            <a:r>
              <a:rPr lang="en-US" sz="800" b="1" dirty="0">
                <a:latin typeface="Times New Roman" panose="02020603050405020304" pitchFamily="18" charset="0"/>
              </a:rPr>
              <a:t>  </a:t>
            </a:r>
            <a:r>
              <a:rPr lang="en-US" b="1" dirty="0" err="1">
                <a:latin typeface="Times New Roman" panose="02020603050405020304" pitchFamily="18" charset="0"/>
              </a:rPr>
              <a:t>Suasana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Hati</a:t>
            </a:r>
            <a:r>
              <a:rPr lang="en-US" b="1" dirty="0">
                <a:latin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</a:rPr>
              <a:t>Emosi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atau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suasana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hati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dapat</a:t>
            </a:r>
            <a:r>
              <a:rPr lang="en-US" b="1" dirty="0">
                <a:latin typeface="Times New Roman" panose="02020603050405020304" pitchFamily="18" charset="0"/>
              </a:rPr>
              <a:t> pula </a:t>
            </a:r>
            <a:r>
              <a:rPr lang="en-US" b="1" dirty="0" err="1">
                <a:latin typeface="Times New Roman" panose="02020603050405020304" pitchFamily="18" charset="0"/>
              </a:rPr>
              <a:t>menjadi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sumber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tema</a:t>
            </a:r>
            <a:r>
              <a:rPr lang="en-US" b="1" dirty="0">
                <a:latin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</a:rPr>
              <a:t>Misalnya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suasana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gembira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sedih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kesendirian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gelisah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dapat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diungkapkan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dalam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karya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tari</a:t>
            </a:r>
            <a:r>
              <a:rPr lang="en-US" b="1" dirty="0">
                <a:latin typeface="Times New Roman" panose="02020603050405020304" pitchFamily="18" charset="0"/>
              </a:rPr>
              <a:t>.</a:t>
            </a:r>
            <a:endParaRPr lang="en-US" b="1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05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306D1D-74CD-4BC8-B1B7-0E028FF19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56021"/>
            <a:ext cx="10515600" cy="7329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TUJUAN PEMBELAJARAN SENI DI SD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1348FFAB-0C45-4827-BF06-8D84DABFC3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6471408"/>
              </p:ext>
            </p:extLst>
          </p:nvPr>
        </p:nvGraphicFramePr>
        <p:xfrm>
          <a:off x="838200" y="2779059"/>
          <a:ext cx="10515600" cy="3299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26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34952"/>
            <a:ext cx="1184856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+mj-lt"/>
              <a:buAutoNum type="alphaLcPeriod" startAt="2"/>
            </a:pPr>
            <a:r>
              <a:rPr lang="en-US" b="1" dirty="0" err="1">
                <a:latin typeface="Times New Roman" panose="02020603050405020304" pitchFamily="18" charset="0"/>
              </a:rPr>
              <a:t>Tema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endParaRPr lang="en-US" b="1" dirty="0">
              <a:latin typeface="Arial" panose="020B0604020202020204" pitchFamily="34" charset="0"/>
            </a:endParaRPr>
          </a:p>
          <a:p>
            <a:pPr marL="457200" algn="just"/>
            <a:r>
              <a:rPr lang="en-US" b="1" dirty="0" err="1">
                <a:latin typeface="Times New Roman" panose="02020603050405020304" pitchFamily="18" charset="0"/>
              </a:rPr>
              <a:t>Setelah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menentukan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tema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maka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anda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melakukan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eksplorasi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dengan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mencari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kemungkinan-kemungkinan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anggota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tubuh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anda</a:t>
            </a:r>
            <a:r>
              <a:rPr lang="en-US" b="1" dirty="0">
                <a:latin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tubuh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dapat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dibagi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menjadi</a:t>
            </a:r>
            <a:r>
              <a:rPr lang="en-US" b="1" dirty="0">
                <a:latin typeface="Times New Roman" panose="02020603050405020304" pitchFamily="18" charset="0"/>
              </a:rPr>
              <a:t> 4 </a:t>
            </a:r>
            <a:r>
              <a:rPr lang="en-US" b="1" dirty="0" err="1">
                <a:latin typeface="Times New Roman" panose="02020603050405020304" pitchFamily="18" charset="0"/>
              </a:rPr>
              <a:t>bagian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yaitu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kaki, </a:t>
            </a:r>
            <a:r>
              <a:rPr lang="en-US" b="1" dirty="0" err="1">
                <a:latin typeface="Times New Roman" panose="02020603050405020304" pitchFamily="18" charset="0"/>
              </a:rPr>
              <a:t>tangan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badan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atau</a:t>
            </a:r>
            <a:r>
              <a:rPr lang="en-US" b="1" dirty="0">
                <a:latin typeface="Times New Roman" panose="02020603050405020304" pitchFamily="18" charset="0"/>
              </a:rPr>
              <a:t> torso, </a:t>
            </a:r>
            <a:r>
              <a:rPr lang="en-US" b="1" dirty="0" err="1">
                <a:latin typeface="Times New Roman" panose="02020603050405020304" pitchFamily="18" charset="0"/>
              </a:rPr>
              <a:t>dan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kepala</a:t>
            </a:r>
            <a:r>
              <a:rPr lang="en-US" b="1" dirty="0">
                <a:latin typeface="Times New Roman" panose="02020603050405020304" pitchFamily="18" charset="0"/>
              </a:rPr>
              <a:t>.</a:t>
            </a:r>
            <a:endParaRPr lang="en-US" b="1" dirty="0">
              <a:latin typeface="Arial" panose="020B0604020202020204" pitchFamily="34" charset="0"/>
            </a:endParaRPr>
          </a:p>
          <a:p>
            <a:pPr marL="685800" indent="-228600" algn="just"/>
            <a:r>
              <a:rPr lang="en-US" b="1" dirty="0">
                <a:latin typeface="Symbol" panose="05050102010706020507" pitchFamily="18" charset="2"/>
              </a:rPr>
              <a:t>·</a:t>
            </a:r>
            <a:r>
              <a:rPr lang="en-US" sz="800" b="1" dirty="0">
                <a:latin typeface="Times New Roman" panose="02020603050405020304" pitchFamily="18" charset="0"/>
              </a:rPr>
              <a:t>         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kaki. </a:t>
            </a:r>
            <a:r>
              <a:rPr lang="en-US" b="1" dirty="0" err="1">
                <a:latin typeface="Times New Roman" panose="02020603050405020304" pitchFamily="18" charset="0"/>
              </a:rPr>
              <a:t>Membuat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kaki </a:t>
            </a:r>
            <a:r>
              <a:rPr lang="en-US" b="1" dirty="0" err="1">
                <a:latin typeface="Times New Roman" panose="02020603050405020304" pitchFamily="18" charset="0"/>
              </a:rPr>
              <a:t>dengan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segala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kemungkinan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pengembangannya</a:t>
            </a:r>
            <a:r>
              <a:rPr lang="en-US" b="1" dirty="0">
                <a:latin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anda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lakukan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sebaiknya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mengacu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pada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tema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cerita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dipilih</a:t>
            </a:r>
            <a:r>
              <a:rPr lang="en-US" b="1" dirty="0">
                <a:latin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</a:rPr>
              <a:t>Misalnya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jika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anda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memilih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tema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binatang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kelinci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maka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cari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segala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kemungkinan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menjadi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ciri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kelinci</a:t>
            </a:r>
            <a:r>
              <a:rPr lang="en-US" b="1" dirty="0">
                <a:latin typeface="Times New Roman" panose="02020603050405020304" pitchFamily="18" charset="0"/>
              </a:rPr>
              <a:t> (</a:t>
            </a:r>
            <a:r>
              <a:rPr lang="en-US" b="1" dirty="0" err="1">
                <a:latin typeface="Times New Roman" panose="02020603050405020304" pitchFamily="18" charset="0"/>
              </a:rPr>
              <a:t>melompat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lari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jongkok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dan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sebagainya</a:t>
            </a:r>
            <a:r>
              <a:rPr lang="en-US" b="1" dirty="0">
                <a:latin typeface="Times New Roman" panose="02020603050405020304" pitchFamily="18" charset="0"/>
              </a:rPr>
              <a:t>).</a:t>
            </a:r>
            <a:endParaRPr lang="en-US" b="1" dirty="0">
              <a:latin typeface="Arial" panose="020B0604020202020204" pitchFamily="34" charset="0"/>
            </a:endParaRPr>
          </a:p>
          <a:p>
            <a:pPr marL="685800" algn="just"/>
            <a:r>
              <a:rPr lang="en-US" b="1" dirty="0">
                <a:latin typeface="Wingdings" panose="05000000000000000000" pitchFamily="2" charset="2"/>
              </a:rPr>
              <a:t>§</a:t>
            </a:r>
            <a:r>
              <a:rPr lang="en-US" sz="800" b="1" dirty="0">
                <a:latin typeface="Times New Roman" panose="02020603050405020304" pitchFamily="18" charset="0"/>
              </a:rPr>
              <a:t>  </a:t>
            </a:r>
            <a:r>
              <a:rPr lang="en-US" b="1" dirty="0" err="1">
                <a:latin typeface="Times New Roman" panose="02020603050405020304" pitchFamily="18" charset="0"/>
              </a:rPr>
              <a:t>Langkah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kaki </a:t>
            </a:r>
            <a:r>
              <a:rPr lang="en-US" b="1" dirty="0" err="1">
                <a:latin typeface="Times New Roman" panose="02020603050405020304" pitchFamily="18" charset="0"/>
              </a:rPr>
              <a:t>pelan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agak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cepat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cepat</a:t>
            </a:r>
            <a:endParaRPr lang="en-US" b="1" dirty="0">
              <a:latin typeface="Arial" panose="020B0604020202020204" pitchFamily="34" charset="0"/>
            </a:endParaRPr>
          </a:p>
          <a:p>
            <a:pPr marL="685800" algn="just"/>
            <a:r>
              <a:rPr lang="en-US" b="1" dirty="0">
                <a:latin typeface="Wingdings" panose="05000000000000000000" pitchFamily="2" charset="2"/>
              </a:rPr>
              <a:t>§</a:t>
            </a:r>
            <a:r>
              <a:rPr lang="en-US" sz="800" b="1" dirty="0">
                <a:latin typeface="Times New Roman" panose="02020603050405020304" pitchFamily="18" charset="0"/>
              </a:rPr>
              <a:t>  </a:t>
            </a:r>
            <a:r>
              <a:rPr lang="en-US" b="1" dirty="0" err="1">
                <a:latin typeface="Times New Roman" panose="02020603050405020304" pitchFamily="18" charset="0"/>
              </a:rPr>
              <a:t>Langkah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kaki </a:t>
            </a:r>
            <a:r>
              <a:rPr lang="en-US" b="1" dirty="0" err="1">
                <a:latin typeface="Times New Roman" panose="02020603050405020304" pitchFamily="18" charset="0"/>
              </a:rPr>
              <a:t>rendah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sedang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tinggi</a:t>
            </a:r>
            <a:endParaRPr lang="en-US" b="1" dirty="0">
              <a:latin typeface="Arial" panose="020B0604020202020204" pitchFamily="34" charset="0"/>
            </a:endParaRPr>
          </a:p>
          <a:p>
            <a:pPr marL="685800" algn="just"/>
            <a:r>
              <a:rPr lang="en-US" b="1" dirty="0">
                <a:latin typeface="Wingdings" panose="05000000000000000000" pitchFamily="2" charset="2"/>
              </a:rPr>
              <a:t>§</a:t>
            </a:r>
            <a:r>
              <a:rPr lang="en-US" sz="800" b="1" dirty="0">
                <a:latin typeface="Times New Roman" panose="02020603050405020304" pitchFamily="18" charset="0"/>
              </a:rPr>
              <a:t>  </a:t>
            </a:r>
            <a:r>
              <a:rPr lang="en-US" b="1" dirty="0" err="1">
                <a:latin typeface="Times New Roman" panose="02020603050405020304" pitchFamily="18" charset="0"/>
              </a:rPr>
              <a:t>Langkah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kaki </a:t>
            </a:r>
            <a:r>
              <a:rPr lang="en-US" b="1" dirty="0" err="1">
                <a:latin typeface="Times New Roman" panose="02020603050405020304" pitchFamily="18" charset="0"/>
              </a:rPr>
              <a:t>lurus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silang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melingkar</a:t>
            </a:r>
            <a:endParaRPr lang="en-US" b="1" dirty="0">
              <a:latin typeface="Arial" panose="020B0604020202020204" pitchFamily="34" charset="0"/>
            </a:endParaRPr>
          </a:p>
          <a:p>
            <a:pPr marL="685800" algn="just"/>
            <a:r>
              <a:rPr lang="en-US" b="1" dirty="0">
                <a:latin typeface="Wingdings" panose="05000000000000000000" pitchFamily="2" charset="2"/>
              </a:rPr>
              <a:t>§</a:t>
            </a:r>
            <a:r>
              <a:rPr lang="en-US" sz="800" b="1" dirty="0">
                <a:latin typeface="Times New Roman" panose="02020603050405020304" pitchFamily="18" charset="0"/>
              </a:rPr>
              <a:t>  </a:t>
            </a:r>
            <a:r>
              <a:rPr lang="en-US" b="1" dirty="0" err="1">
                <a:latin typeface="Times New Roman" panose="02020603050405020304" pitchFamily="18" charset="0"/>
              </a:rPr>
              <a:t>Langkah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jalan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biasa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lari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meloncat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merendah</a:t>
            </a:r>
            <a:endParaRPr lang="en-US" b="1" dirty="0">
              <a:latin typeface="Arial" panose="020B0604020202020204" pitchFamily="34" charset="0"/>
            </a:endParaRPr>
          </a:p>
          <a:p>
            <a:pPr marL="685800" indent="-228600" algn="just"/>
            <a:r>
              <a:rPr lang="en-US" b="1" dirty="0">
                <a:latin typeface="Symbol" panose="05050102010706020507" pitchFamily="18" charset="2"/>
              </a:rPr>
              <a:t>·</a:t>
            </a:r>
            <a:r>
              <a:rPr lang="en-US" sz="800" b="1" dirty="0">
                <a:latin typeface="Times New Roman" panose="02020603050405020304" pitchFamily="18" charset="0"/>
              </a:rPr>
              <a:t>         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tangan</a:t>
            </a:r>
            <a:r>
              <a:rPr lang="en-US" b="1" dirty="0">
                <a:latin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</a:rPr>
              <a:t>Mencari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kreasi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tangan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dengan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segala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kemungkinan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tetap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mengacu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pada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tema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cerita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dipilih</a:t>
            </a:r>
            <a:r>
              <a:rPr lang="en-US" b="1" dirty="0">
                <a:latin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</a:rPr>
              <a:t>Misalnya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memilih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binatang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kupu-kupu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maka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lakukanlah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observasi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pencarian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tangan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dapat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menunjukan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identitas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kupu-kupu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sedang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terbang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hinggap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dipohon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menghisap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madu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dan</a:t>
            </a:r>
            <a:r>
              <a:rPr lang="en-US" b="1" dirty="0">
                <a:latin typeface="Times New Roman" panose="02020603050405020304" pitchFamily="18" charset="0"/>
              </a:rPr>
              <a:t> lain-lain.</a:t>
            </a:r>
            <a:endParaRPr lang="en-US" b="1" dirty="0">
              <a:latin typeface="Arial" panose="020B0604020202020204" pitchFamily="34" charset="0"/>
            </a:endParaRPr>
          </a:p>
          <a:p>
            <a:pPr marL="685800" indent="-228600" algn="just"/>
            <a:r>
              <a:rPr lang="en-US" b="1" dirty="0">
                <a:latin typeface="Symbol" panose="05050102010706020507" pitchFamily="18" charset="2"/>
              </a:rPr>
              <a:t>·</a:t>
            </a:r>
            <a:r>
              <a:rPr lang="en-US" sz="800" b="1" dirty="0">
                <a:latin typeface="Times New Roman" panose="02020603050405020304" pitchFamily="18" charset="0"/>
              </a:rPr>
              <a:t>         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badan</a:t>
            </a:r>
            <a:r>
              <a:rPr lang="en-US" b="1" dirty="0">
                <a:latin typeface="Times New Roman" panose="02020603050405020304" pitchFamily="18" charset="0"/>
              </a:rPr>
              <a:t>/torso. </a:t>
            </a:r>
            <a:r>
              <a:rPr lang="en-US" b="1" dirty="0" err="1">
                <a:latin typeface="Times New Roman" panose="02020603050405020304" pitchFamily="18" charset="0"/>
              </a:rPr>
              <a:t>Membuat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gerakan-gerakan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dapat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dilakukan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dengan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menyesuaikan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kaki </a:t>
            </a:r>
            <a:r>
              <a:rPr lang="en-US" b="1" dirty="0" err="1">
                <a:latin typeface="Times New Roman" panose="02020603050405020304" pitchFamily="18" charset="0"/>
              </a:rPr>
              <a:t>dan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tangan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seperti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tegak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berputar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kekiri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atau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kekanan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membungkuk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merendah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dan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sebagainya</a:t>
            </a:r>
            <a:r>
              <a:rPr lang="en-US" b="1" dirty="0">
                <a:latin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</a:rPr>
              <a:t>Semua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eksplorasi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badan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diarahkan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pada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tema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dipilih</a:t>
            </a:r>
            <a:r>
              <a:rPr lang="en-US" b="1" dirty="0">
                <a:latin typeface="Times New Roman" panose="02020603050405020304" pitchFamily="18" charset="0"/>
              </a:rPr>
              <a:t>.</a:t>
            </a:r>
            <a:endParaRPr lang="en-US" b="1" dirty="0">
              <a:latin typeface="Arial" panose="020B0604020202020204" pitchFamily="34" charset="0"/>
            </a:endParaRPr>
          </a:p>
          <a:p>
            <a:pPr marL="685800" indent="-228600" algn="just"/>
            <a:r>
              <a:rPr lang="en-US" b="1" dirty="0">
                <a:latin typeface="Symbol" panose="05050102010706020507" pitchFamily="18" charset="2"/>
              </a:rPr>
              <a:t>·</a:t>
            </a:r>
            <a:r>
              <a:rPr lang="en-US" sz="800" b="1" dirty="0">
                <a:latin typeface="Times New Roman" panose="02020603050405020304" pitchFamily="18" charset="0"/>
              </a:rPr>
              <a:t>         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kepala</a:t>
            </a:r>
            <a:r>
              <a:rPr lang="en-US" b="1" dirty="0">
                <a:latin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kepala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biasanya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mengikuti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anggota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badan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lainnya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dengan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mempertimbangkan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segi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artistik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juga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maknawi</a:t>
            </a:r>
            <a:r>
              <a:rPr lang="en-US" b="1" dirty="0">
                <a:latin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</a:rPr>
              <a:t>Misalnya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lakukan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gerakan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kepala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dengan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mempertimbangkan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segi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artistik</a:t>
            </a:r>
            <a:r>
              <a:rPr lang="en-US" b="1" dirty="0">
                <a:latin typeface="Times New Roman" panose="02020603050405020304" pitchFamily="18" charset="0"/>
              </a:rPr>
              <a:t> (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kaki </a:t>
            </a:r>
            <a:r>
              <a:rPr lang="en-US" b="1" dirty="0" err="1">
                <a:latin typeface="Times New Roman" panose="02020603050405020304" pitchFamily="18" charset="0"/>
              </a:rPr>
              <a:t>dan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tangan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langkah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melenggang</a:t>
            </a:r>
            <a:r>
              <a:rPr lang="en-US" b="1" dirty="0">
                <a:latin typeface="Times New Roman" panose="02020603050405020304" pitchFamily="18" charset="0"/>
              </a:rPr>
              <a:t>), </a:t>
            </a:r>
            <a:r>
              <a:rPr lang="en-US" b="1" dirty="0" err="1">
                <a:latin typeface="Times New Roman" panose="02020603050405020304" pitchFamily="18" charset="0"/>
              </a:rPr>
              <a:t>dan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kepala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indah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bila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mengikuti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langkah</a:t>
            </a:r>
            <a:r>
              <a:rPr lang="en-US" b="1" dirty="0">
                <a:latin typeface="Times New Roman" panose="02020603050405020304" pitchFamily="18" charset="0"/>
              </a:rPr>
              <a:t> kaki, </a:t>
            </a:r>
            <a:r>
              <a:rPr lang="en-US" b="1" dirty="0" err="1">
                <a:latin typeface="Times New Roman" panose="02020603050405020304" pitchFamily="18" charset="0"/>
              </a:rPr>
              <a:t>bukan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mengikuti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tangan</a:t>
            </a:r>
            <a:r>
              <a:rPr lang="en-US" b="1" dirty="0">
                <a:latin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kepala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juga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dilakukan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dengan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mempertimbangkan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maknawi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misalnya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membatik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maka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kepala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atau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arah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pandangan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sebaiknya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mengikuti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arah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gerakan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tangan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sedang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membatik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menunjuk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kesuatu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arah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sebaiknya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diikuti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dengan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gerak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kepala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pandangan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kearah</a:t>
            </a:r>
            <a:r>
              <a:rPr lang="en-US" b="1" dirty="0">
                <a:latin typeface="Times New Roman" panose="02020603050405020304" pitchFamily="18" charset="0"/>
              </a:rPr>
              <a:t> yang </a:t>
            </a:r>
            <a:r>
              <a:rPr lang="en-US" b="1" dirty="0" err="1">
                <a:latin typeface="Times New Roman" panose="02020603050405020304" pitchFamily="18" charset="0"/>
              </a:rPr>
              <a:t>ditunjuk</a:t>
            </a:r>
            <a:r>
              <a:rPr lang="en-US" b="1" dirty="0">
                <a:latin typeface="Times New Roman" panose="02020603050405020304" pitchFamily="18" charset="0"/>
              </a:rPr>
              <a:t>.</a:t>
            </a:r>
            <a:endParaRPr lang="en-US" b="1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393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5 Ucapan Terima Kasih dalam Bahasa Inggris Menyentuh Hati | PosKa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754"/>
            <a:ext cx="12191999" cy="6878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3873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622F6F-6227-4293-92AA-9FD0165E3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2" y="812041"/>
            <a:ext cx="3378388" cy="5202377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1. </a:t>
            </a:r>
            <a:r>
              <a:rPr lang="en-US" b="1" dirty="0">
                <a:solidFill>
                  <a:schemeClr val="tx1"/>
                </a:solidFill>
                <a:ea typeface="+mj-lt"/>
                <a:cs typeface="+mj-lt"/>
              </a:rPr>
              <a:t>Proses </a:t>
            </a:r>
            <a:r>
              <a:rPr lang="en-US" b="1" dirty="0" err="1">
                <a:solidFill>
                  <a:schemeClr val="tx1"/>
                </a:solidFill>
                <a:ea typeface="+mj-lt"/>
                <a:cs typeface="+mj-lt"/>
              </a:rPr>
              <a:t>penciptan</a:t>
            </a:r>
            <a:r>
              <a:rPr lang="en-US" b="1" dirty="0">
                <a:solidFill>
                  <a:schemeClr val="tx1"/>
                </a:solidFill>
                <a:ea typeface="+mj-lt"/>
                <a:cs typeface="+mj-lt"/>
              </a:rPr>
              <a:t> </a:t>
            </a:r>
            <a:r>
              <a:rPr lang="en-US" b="1" dirty="0" err="1">
                <a:solidFill>
                  <a:schemeClr val="tx1"/>
                </a:solidFill>
                <a:ea typeface="+mj-lt"/>
                <a:cs typeface="+mj-lt"/>
              </a:rPr>
              <a:t>tari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xmlns="" id="{43A98441-E69E-422F-A037-3A70D54174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9933092"/>
              </p:ext>
            </p:extLst>
          </p:nvPr>
        </p:nvGraphicFramePr>
        <p:xfrm>
          <a:off x="5268036" y="4184956"/>
          <a:ext cx="6085764" cy="19384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" name="Picture 15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3A0F3FE2-E1C0-4DAF-BE3A-EF20C04248E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08871" y="952500"/>
            <a:ext cx="4258685" cy="2895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932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6518" y="321972"/>
            <a:ext cx="1138492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28600" algn="ctr"/>
            <a:r>
              <a:rPr lang="en-US" sz="3600" b="1" dirty="0">
                <a:latin typeface="Times New Roman" panose="02020603050405020304" pitchFamily="18" charset="0"/>
              </a:rPr>
              <a:t> </a:t>
            </a:r>
            <a:r>
              <a:rPr lang="en-US" sz="3600" b="1" dirty="0" smtClean="0">
                <a:latin typeface="Times New Roman" panose="02020603050405020304" pitchFamily="18" charset="0"/>
              </a:rPr>
              <a:t>1</a:t>
            </a:r>
            <a:r>
              <a:rPr lang="en-US" sz="800" b="1" dirty="0" smtClean="0">
                <a:latin typeface="Times New Roman" panose="02020603050405020304" pitchFamily="18" charset="0"/>
              </a:rPr>
              <a:t>. </a:t>
            </a:r>
            <a:r>
              <a:rPr lang="en-US" sz="3600" b="1" dirty="0" err="1" smtClean="0">
                <a:latin typeface="Times New Roman" panose="02020603050405020304" pitchFamily="18" charset="0"/>
              </a:rPr>
              <a:t>Eksplorasi</a:t>
            </a:r>
            <a:endParaRPr lang="en-US" sz="3600" b="1" dirty="0" smtClean="0">
              <a:latin typeface="Times New Roman" panose="02020603050405020304" pitchFamily="18" charset="0"/>
            </a:endParaRPr>
          </a:p>
          <a:p>
            <a:pPr indent="-228600" algn="ctr"/>
            <a:endParaRPr lang="en-US" sz="3600" b="1" dirty="0">
              <a:latin typeface="Arial" panose="020B0604020202020204" pitchFamily="34" charset="0"/>
            </a:endParaRPr>
          </a:p>
          <a:p>
            <a:pPr algn="just"/>
            <a:r>
              <a:rPr lang="en-US" b="1" dirty="0" err="1" smtClean="0">
                <a:latin typeface="+mj-lt"/>
              </a:rPr>
              <a:t>Eksplorasi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adalah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tahap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awal</a:t>
            </a:r>
            <a:r>
              <a:rPr lang="en-US" b="1" dirty="0" smtClean="0">
                <a:latin typeface="+mj-lt"/>
              </a:rPr>
              <a:t> yang </a:t>
            </a:r>
            <a:r>
              <a:rPr lang="en-US" b="1" dirty="0" err="1" smtClean="0">
                <a:latin typeface="+mj-lt"/>
              </a:rPr>
              <a:t>dilakukan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seseorang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dalam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penyusunan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tari</a:t>
            </a:r>
            <a:r>
              <a:rPr lang="en-US" b="1" dirty="0" smtClean="0">
                <a:latin typeface="+mj-lt"/>
              </a:rPr>
              <a:t>. </a:t>
            </a:r>
            <a:r>
              <a:rPr lang="en-US" b="1" dirty="0" err="1" smtClean="0">
                <a:latin typeface="+mj-lt"/>
              </a:rPr>
              <a:t>Dalam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tahap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ini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meliputi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berpikir</a:t>
            </a:r>
            <a:r>
              <a:rPr lang="en-US" b="1" dirty="0" smtClean="0">
                <a:latin typeface="+mj-lt"/>
              </a:rPr>
              <a:t>, </a:t>
            </a:r>
            <a:r>
              <a:rPr lang="en-US" b="1" dirty="0" err="1" smtClean="0">
                <a:latin typeface="+mj-lt"/>
              </a:rPr>
              <a:t>berimajinasi</a:t>
            </a:r>
            <a:r>
              <a:rPr lang="en-US" b="1" dirty="0" smtClean="0">
                <a:latin typeface="+mj-lt"/>
              </a:rPr>
              <a:t>, </a:t>
            </a:r>
            <a:r>
              <a:rPr lang="en-US" b="1" dirty="0" err="1" smtClean="0">
                <a:latin typeface="+mj-lt"/>
              </a:rPr>
              <a:t>merasakan</a:t>
            </a:r>
            <a:r>
              <a:rPr lang="en-US" b="1" dirty="0" smtClean="0">
                <a:latin typeface="+mj-lt"/>
              </a:rPr>
              <a:t>, </a:t>
            </a:r>
            <a:r>
              <a:rPr lang="en-US" b="1" dirty="0" err="1" smtClean="0">
                <a:latin typeface="+mj-lt"/>
              </a:rPr>
              <a:t>dan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merespon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suatu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obyek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untuk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dijadikan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bahan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dalam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karya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tari</a:t>
            </a:r>
            <a:r>
              <a:rPr lang="en-US" b="1" dirty="0" smtClean="0">
                <a:latin typeface="+mj-lt"/>
              </a:rPr>
              <a:t>. </a:t>
            </a:r>
            <a:r>
              <a:rPr lang="en-US" b="1" dirty="0" err="1" smtClean="0">
                <a:latin typeface="+mj-lt"/>
              </a:rPr>
              <a:t>Wujudnya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bisa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berupa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benda</a:t>
            </a:r>
            <a:r>
              <a:rPr lang="en-US" b="1" dirty="0" smtClean="0">
                <a:latin typeface="+mj-lt"/>
              </a:rPr>
              <a:t>, </a:t>
            </a:r>
            <a:r>
              <a:rPr lang="en-US" b="1" dirty="0" err="1" smtClean="0">
                <a:latin typeface="+mj-lt"/>
              </a:rPr>
              <a:t>irama</a:t>
            </a:r>
            <a:r>
              <a:rPr lang="en-US" b="1" dirty="0" smtClean="0">
                <a:latin typeface="+mj-lt"/>
              </a:rPr>
              <a:t>, </a:t>
            </a:r>
            <a:r>
              <a:rPr lang="en-US" b="1" dirty="0" err="1" smtClean="0">
                <a:latin typeface="+mj-lt"/>
              </a:rPr>
              <a:t>cerita</a:t>
            </a:r>
            <a:r>
              <a:rPr lang="en-US" b="1" dirty="0" smtClean="0">
                <a:latin typeface="+mj-lt"/>
              </a:rPr>
              <a:t>, </a:t>
            </a:r>
            <a:r>
              <a:rPr lang="en-US" b="1" dirty="0" err="1" smtClean="0">
                <a:latin typeface="+mj-lt"/>
              </a:rPr>
              <a:t>dan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sebagainya</a:t>
            </a:r>
            <a:r>
              <a:rPr lang="en-US" b="1" dirty="0" smtClean="0">
                <a:latin typeface="+mj-lt"/>
              </a:rPr>
              <a:t>. </a:t>
            </a:r>
            <a:r>
              <a:rPr lang="en-US" b="1" dirty="0" err="1" smtClean="0">
                <a:latin typeface="+mj-lt"/>
              </a:rPr>
              <a:t>Eksplorasi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dilakukan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melalui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rangsangan</a:t>
            </a:r>
            <a:r>
              <a:rPr lang="en-US" b="1" dirty="0" smtClean="0">
                <a:latin typeface="+mj-lt"/>
              </a:rPr>
              <a:t>. </a:t>
            </a:r>
            <a:r>
              <a:rPr lang="en-US" b="1" dirty="0" err="1" smtClean="0">
                <a:latin typeface="+mj-lt"/>
              </a:rPr>
              <a:t>Beberapa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rangsangan</a:t>
            </a:r>
            <a:r>
              <a:rPr lang="en-US" b="1" dirty="0" smtClean="0">
                <a:latin typeface="+mj-lt"/>
              </a:rPr>
              <a:t> yang </a:t>
            </a:r>
            <a:r>
              <a:rPr lang="en-US" b="1" dirty="0" err="1" smtClean="0">
                <a:latin typeface="+mj-lt"/>
              </a:rPr>
              <a:t>dapat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dilakukan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untuk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bereksplorasi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antara</a:t>
            </a:r>
            <a:r>
              <a:rPr lang="en-US" b="1" dirty="0" smtClean="0">
                <a:latin typeface="+mj-lt"/>
              </a:rPr>
              <a:t> lain:</a:t>
            </a:r>
          </a:p>
          <a:p>
            <a:r>
              <a:rPr lang="en-US" b="1" dirty="0"/>
              <a:t>·         </a:t>
            </a:r>
            <a:r>
              <a:rPr lang="en-US" b="1" dirty="0" err="1"/>
              <a:t>Rangsang</a:t>
            </a:r>
            <a:r>
              <a:rPr lang="en-US" b="1" dirty="0"/>
              <a:t>  Visual</a:t>
            </a:r>
          </a:p>
          <a:p>
            <a:r>
              <a:rPr lang="en-US" b="1" dirty="0" err="1"/>
              <a:t>Mengamati</a:t>
            </a:r>
            <a:r>
              <a:rPr lang="en-US" b="1" dirty="0"/>
              <a:t> </a:t>
            </a:r>
            <a:r>
              <a:rPr lang="en-US" b="1" dirty="0" err="1"/>
              <a:t>suatu</a:t>
            </a:r>
            <a:r>
              <a:rPr lang="en-US" b="1" dirty="0"/>
              <a:t> </a:t>
            </a:r>
            <a:r>
              <a:rPr lang="en-US" b="1" dirty="0" err="1"/>
              <a:t>benda</a:t>
            </a:r>
            <a:r>
              <a:rPr lang="en-US" b="1" dirty="0"/>
              <a:t> </a:t>
            </a:r>
            <a:r>
              <a:rPr lang="en-US" b="1" dirty="0" err="1"/>
              <a:t>hidup</a:t>
            </a:r>
            <a:r>
              <a:rPr lang="en-US" b="1" dirty="0"/>
              <a:t> </a:t>
            </a:r>
            <a:r>
              <a:rPr lang="en-US" b="1" dirty="0" err="1"/>
              <a:t>maupun</a:t>
            </a:r>
            <a:r>
              <a:rPr lang="en-US" b="1" dirty="0"/>
              <a:t> </a:t>
            </a:r>
            <a:r>
              <a:rPr lang="en-US" b="1" dirty="0" err="1"/>
              <a:t>mati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dijadikan</a:t>
            </a:r>
            <a:r>
              <a:rPr lang="en-US" b="1" dirty="0"/>
              <a:t> </a:t>
            </a:r>
            <a:r>
              <a:rPr lang="en-US" b="1" dirty="0" err="1"/>
              <a:t>obyek</a:t>
            </a:r>
            <a:r>
              <a:rPr lang="en-US" b="1" dirty="0"/>
              <a:t> </a:t>
            </a:r>
            <a:r>
              <a:rPr lang="en-US" b="1" dirty="0" err="1"/>
              <a:t>pengamatan</a:t>
            </a:r>
            <a:r>
              <a:rPr lang="en-US" b="1" dirty="0"/>
              <a:t>. </a:t>
            </a:r>
            <a:r>
              <a:rPr lang="en-US" b="1" dirty="0" err="1"/>
              <a:t>Rangsangan</a:t>
            </a:r>
            <a:r>
              <a:rPr lang="en-US" b="1" dirty="0"/>
              <a:t> </a:t>
            </a:r>
            <a:r>
              <a:rPr lang="en-US" b="1" dirty="0" err="1"/>
              <a:t>ini</a:t>
            </a:r>
            <a:r>
              <a:rPr lang="en-US" b="1" dirty="0"/>
              <a:t> </a:t>
            </a:r>
            <a:r>
              <a:rPr lang="en-US" b="1" dirty="0" err="1"/>
              <a:t>bisa</a:t>
            </a:r>
            <a:r>
              <a:rPr lang="en-US" b="1" dirty="0"/>
              <a:t> </a:t>
            </a:r>
            <a:r>
              <a:rPr lang="en-US" b="1" dirty="0" err="1"/>
              <a:t>muncul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pengamatan</a:t>
            </a:r>
            <a:r>
              <a:rPr lang="en-US" b="1" dirty="0"/>
              <a:t> </a:t>
            </a:r>
            <a:r>
              <a:rPr lang="en-US" b="1" dirty="0" err="1"/>
              <a:t>terhadap</a:t>
            </a:r>
            <a:r>
              <a:rPr lang="en-US" b="1" dirty="0"/>
              <a:t> </a:t>
            </a:r>
            <a:r>
              <a:rPr lang="en-US" b="1" dirty="0" err="1"/>
              <a:t>patung</a:t>
            </a:r>
            <a:r>
              <a:rPr lang="en-US" b="1" dirty="0"/>
              <a:t> , </a:t>
            </a:r>
            <a:r>
              <a:rPr lang="en-US" b="1" dirty="0" err="1"/>
              <a:t>gambar</a:t>
            </a:r>
            <a:r>
              <a:rPr lang="en-US" b="1" dirty="0"/>
              <a:t>, </a:t>
            </a:r>
            <a:r>
              <a:rPr lang="en-US" b="1" dirty="0" err="1"/>
              <a:t>dan</a:t>
            </a:r>
            <a:r>
              <a:rPr lang="en-US" b="1" dirty="0"/>
              <a:t> lain-lain. Dari </a:t>
            </a:r>
            <a:r>
              <a:rPr lang="en-US" b="1" dirty="0" err="1"/>
              <a:t>benda-benda</a:t>
            </a:r>
            <a:r>
              <a:rPr lang="en-US" b="1" dirty="0"/>
              <a:t> </a:t>
            </a:r>
            <a:r>
              <a:rPr lang="en-US" b="1" dirty="0" err="1"/>
              <a:t>ini</a:t>
            </a:r>
            <a:r>
              <a:rPr lang="en-US" b="1" dirty="0"/>
              <a:t>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kita</a:t>
            </a:r>
            <a:r>
              <a:rPr lang="en-US" b="1" dirty="0"/>
              <a:t> </a:t>
            </a:r>
            <a:r>
              <a:rPr lang="en-US" b="1" dirty="0" err="1"/>
              <a:t>amati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segi</a:t>
            </a:r>
            <a:r>
              <a:rPr lang="en-US" b="1" dirty="0"/>
              <a:t> </a:t>
            </a:r>
            <a:r>
              <a:rPr lang="en-US" b="1" dirty="0" err="1"/>
              <a:t>bentuk</a:t>
            </a:r>
            <a:r>
              <a:rPr lang="en-US" b="1" dirty="0"/>
              <a:t>, </a:t>
            </a:r>
            <a:r>
              <a:rPr lang="en-US" b="1" dirty="0" err="1"/>
              <a:t>tekstur</a:t>
            </a:r>
            <a:r>
              <a:rPr lang="en-US" b="1" dirty="0"/>
              <a:t>, </a:t>
            </a:r>
            <a:r>
              <a:rPr lang="en-US" b="1" dirty="0" err="1"/>
              <a:t>fungsi</a:t>
            </a:r>
            <a:r>
              <a:rPr lang="en-US" b="1" dirty="0"/>
              <a:t>, </a:t>
            </a:r>
            <a:r>
              <a:rPr lang="en-US" b="1" dirty="0" err="1"/>
              <a:t>wujud</a:t>
            </a:r>
            <a:r>
              <a:rPr lang="en-US" b="1" dirty="0"/>
              <a:t>, </a:t>
            </a:r>
            <a:r>
              <a:rPr lang="en-US" b="1" dirty="0" err="1"/>
              <a:t>dan</a:t>
            </a:r>
            <a:r>
              <a:rPr lang="en-US" b="1" dirty="0"/>
              <a:t> lain-lain. </a:t>
            </a:r>
            <a:r>
              <a:rPr lang="en-US" b="1" dirty="0" err="1"/>
              <a:t>Hasil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pengamatan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rangsang</a:t>
            </a:r>
            <a:r>
              <a:rPr lang="en-US" b="1" dirty="0"/>
              <a:t> visual </a:t>
            </a:r>
            <a:r>
              <a:rPr lang="en-US" b="1" dirty="0" err="1"/>
              <a:t>kita</a:t>
            </a:r>
            <a:r>
              <a:rPr lang="en-US" b="1" dirty="0"/>
              <a:t>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menemukan</a:t>
            </a:r>
            <a:r>
              <a:rPr lang="en-US" b="1" dirty="0"/>
              <a:t> </a:t>
            </a:r>
            <a:r>
              <a:rPr lang="en-US" b="1" dirty="0" err="1"/>
              <a:t>gerak</a:t>
            </a:r>
            <a:r>
              <a:rPr lang="en-US" b="1" dirty="0"/>
              <a:t> yang </a:t>
            </a:r>
            <a:r>
              <a:rPr lang="en-US" b="1" dirty="0" err="1"/>
              <a:t>keras</a:t>
            </a:r>
            <a:r>
              <a:rPr lang="en-US" b="1" dirty="0"/>
              <a:t>, </a:t>
            </a:r>
            <a:r>
              <a:rPr lang="en-US" b="1" dirty="0" err="1"/>
              <a:t>patah-patah</a:t>
            </a:r>
            <a:r>
              <a:rPr lang="en-US" b="1" dirty="0"/>
              <a:t>,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berirama</a:t>
            </a:r>
            <a:r>
              <a:rPr lang="en-US" b="1" dirty="0"/>
              <a:t>.</a:t>
            </a:r>
          </a:p>
          <a:p>
            <a:r>
              <a:rPr lang="en-US" b="1" dirty="0"/>
              <a:t>·         </a:t>
            </a:r>
            <a:r>
              <a:rPr lang="en-US" b="1" dirty="0" err="1"/>
              <a:t>Rangsang</a:t>
            </a:r>
            <a:r>
              <a:rPr lang="en-US" b="1" dirty="0"/>
              <a:t> Audio/</a:t>
            </a:r>
            <a:r>
              <a:rPr lang="en-US" b="1" dirty="0" err="1"/>
              <a:t>Dengar</a:t>
            </a:r>
            <a:endParaRPr lang="en-US" b="1" dirty="0"/>
          </a:p>
          <a:p>
            <a:r>
              <a:rPr lang="en-US" b="1" dirty="0" err="1"/>
              <a:t>Berbagai</a:t>
            </a:r>
            <a:r>
              <a:rPr lang="en-US" b="1" dirty="0"/>
              <a:t> </a:t>
            </a:r>
            <a:r>
              <a:rPr lang="en-US" b="1" dirty="0" err="1"/>
              <a:t>macam</a:t>
            </a:r>
            <a:r>
              <a:rPr lang="en-US" b="1" dirty="0"/>
              <a:t> </a:t>
            </a:r>
            <a:r>
              <a:rPr lang="en-US" b="1" dirty="0" err="1"/>
              <a:t>bunyi-bunyian</a:t>
            </a:r>
            <a:r>
              <a:rPr lang="en-US" b="1" dirty="0"/>
              <a:t>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dijadikan</a:t>
            </a:r>
            <a:r>
              <a:rPr lang="en-US" b="1" dirty="0"/>
              <a:t> </a:t>
            </a:r>
            <a:r>
              <a:rPr lang="en-US" b="1" dirty="0" err="1"/>
              <a:t>rangsangan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menemukan</a:t>
            </a:r>
            <a:r>
              <a:rPr lang="en-US" b="1" dirty="0"/>
              <a:t> </a:t>
            </a:r>
            <a:r>
              <a:rPr lang="en-US" b="1" dirty="0" err="1"/>
              <a:t>gerak</a:t>
            </a:r>
            <a:r>
              <a:rPr lang="en-US" b="1" dirty="0"/>
              <a:t>. Yang </a:t>
            </a:r>
            <a:r>
              <a:rPr lang="en-US" b="1" dirty="0" err="1"/>
              <a:t>termasuk</a:t>
            </a:r>
            <a:r>
              <a:rPr lang="en-US" b="1" dirty="0"/>
              <a:t> </a:t>
            </a:r>
            <a:r>
              <a:rPr lang="en-US" b="1" dirty="0" err="1"/>
              <a:t>rangsang</a:t>
            </a:r>
            <a:r>
              <a:rPr lang="en-US" b="1" dirty="0"/>
              <a:t> audio </a:t>
            </a:r>
            <a:r>
              <a:rPr lang="en-US" b="1" dirty="0" err="1"/>
              <a:t>antara</a:t>
            </a:r>
            <a:r>
              <a:rPr lang="en-US" b="1" dirty="0"/>
              <a:t> lain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iringan</a:t>
            </a:r>
            <a:r>
              <a:rPr lang="en-US" b="1" dirty="0"/>
              <a:t> </a:t>
            </a:r>
            <a:r>
              <a:rPr lang="en-US" b="1" dirty="0" err="1"/>
              <a:t>tari</a:t>
            </a:r>
            <a:r>
              <a:rPr lang="en-US" b="1" dirty="0"/>
              <a:t>, </a:t>
            </a:r>
            <a:r>
              <a:rPr lang="en-US" b="1" dirty="0" err="1"/>
              <a:t>musik-musik</a:t>
            </a:r>
            <a:r>
              <a:rPr lang="en-US" b="1" dirty="0"/>
              <a:t> </a:t>
            </a:r>
            <a:r>
              <a:rPr lang="en-US" b="1" dirty="0" err="1"/>
              <a:t>daerah</a:t>
            </a:r>
            <a:r>
              <a:rPr lang="en-US" b="1" dirty="0"/>
              <a:t>, </a:t>
            </a:r>
            <a:r>
              <a:rPr lang="en-US" b="1" dirty="0" err="1"/>
              <a:t>semua</a:t>
            </a:r>
            <a:r>
              <a:rPr lang="en-US" b="1" dirty="0"/>
              <a:t> </a:t>
            </a:r>
            <a:r>
              <a:rPr lang="en-US" b="1" dirty="0" err="1"/>
              <a:t>kentongan</a:t>
            </a:r>
            <a:r>
              <a:rPr lang="en-US" b="1" dirty="0"/>
              <a:t>, </a:t>
            </a:r>
            <a:r>
              <a:rPr lang="en-US" b="1" dirty="0" err="1"/>
              <a:t>lonceng</a:t>
            </a:r>
            <a:r>
              <a:rPr lang="en-US" b="1" dirty="0"/>
              <a:t> </a:t>
            </a:r>
            <a:r>
              <a:rPr lang="en-US" b="1" dirty="0" err="1"/>
              <a:t>gereja</a:t>
            </a:r>
            <a:r>
              <a:rPr lang="en-US" b="1" dirty="0"/>
              <a:t>, </a:t>
            </a:r>
            <a:r>
              <a:rPr lang="en-US" b="1" dirty="0" err="1"/>
              <a:t>suara</a:t>
            </a:r>
            <a:r>
              <a:rPr lang="en-US" b="1" dirty="0"/>
              <a:t> yang </a:t>
            </a:r>
            <a:r>
              <a:rPr lang="en-US" b="1" dirty="0" err="1"/>
              <a:t>ditimbulkan</a:t>
            </a:r>
            <a:r>
              <a:rPr lang="en-US" b="1" dirty="0"/>
              <a:t> </a:t>
            </a:r>
            <a:r>
              <a:rPr lang="en-US" b="1" dirty="0" err="1"/>
              <a:t>oleh</a:t>
            </a:r>
            <a:r>
              <a:rPr lang="en-US" b="1" dirty="0"/>
              <a:t> </a:t>
            </a:r>
            <a:r>
              <a:rPr lang="en-US" b="1" dirty="0" err="1"/>
              <a:t>angin</a:t>
            </a:r>
            <a:r>
              <a:rPr lang="en-US" b="1" dirty="0"/>
              <a:t>,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suara</a:t>
            </a:r>
            <a:r>
              <a:rPr lang="en-US" b="1" dirty="0"/>
              <a:t> </a:t>
            </a:r>
            <a:r>
              <a:rPr lang="en-US" b="1" dirty="0" err="1"/>
              <a:t>manusia</a:t>
            </a:r>
            <a:r>
              <a:rPr lang="en-US" b="1" dirty="0"/>
              <a:t>. </a:t>
            </a:r>
            <a:r>
              <a:rPr lang="en-US" b="1" dirty="0" err="1"/>
              <a:t>Gerak-gerak</a:t>
            </a:r>
            <a:r>
              <a:rPr lang="en-US" b="1" dirty="0"/>
              <a:t> yang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diperoleh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pengamatan</a:t>
            </a:r>
            <a:r>
              <a:rPr lang="en-US" b="1" dirty="0"/>
              <a:t> </a:t>
            </a:r>
            <a:r>
              <a:rPr lang="en-US" b="1" dirty="0" err="1"/>
              <a:t>ini</a:t>
            </a:r>
            <a:r>
              <a:rPr lang="en-US" b="1" dirty="0"/>
              <a:t> </a:t>
            </a:r>
            <a:r>
              <a:rPr lang="en-US" b="1" dirty="0" err="1"/>
              <a:t>antara</a:t>
            </a:r>
            <a:r>
              <a:rPr lang="en-US" b="1" dirty="0"/>
              <a:t> lain </a:t>
            </a:r>
            <a:r>
              <a:rPr lang="en-US" b="1" dirty="0" err="1"/>
              <a:t>gerak</a:t>
            </a:r>
            <a:r>
              <a:rPr lang="en-US" b="1" dirty="0"/>
              <a:t> </a:t>
            </a:r>
            <a:r>
              <a:rPr lang="en-US" b="1" dirty="0" err="1"/>
              <a:t>mengalun</a:t>
            </a:r>
            <a:r>
              <a:rPr lang="en-US" b="1" dirty="0"/>
              <a:t> </a:t>
            </a:r>
            <a:r>
              <a:rPr lang="en-US" b="1" dirty="0" err="1"/>
              <a:t>seperti</a:t>
            </a:r>
            <a:r>
              <a:rPr lang="en-US" b="1" dirty="0"/>
              <a:t> </a:t>
            </a:r>
            <a:r>
              <a:rPr lang="en-US" b="1" dirty="0" err="1"/>
              <a:t>angin</a:t>
            </a:r>
            <a:r>
              <a:rPr lang="en-US" b="1" dirty="0"/>
              <a:t>, </a:t>
            </a:r>
            <a:r>
              <a:rPr lang="en-US" b="1" dirty="0" err="1"/>
              <a:t>gerak</a:t>
            </a:r>
            <a:r>
              <a:rPr lang="en-US" b="1" dirty="0"/>
              <a:t> yang </a:t>
            </a:r>
            <a:r>
              <a:rPr lang="en-US" b="1" dirty="0" err="1"/>
              <a:t>lembut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lemah</a:t>
            </a:r>
            <a:r>
              <a:rPr lang="en-US" b="1" dirty="0"/>
              <a:t> </a:t>
            </a:r>
            <a:r>
              <a:rPr lang="en-US" b="1" dirty="0" err="1"/>
              <a:t>gemulai</a:t>
            </a:r>
            <a:r>
              <a:rPr lang="en-US" b="1" dirty="0"/>
              <a:t>.</a:t>
            </a:r>
          </a:p>
          <a:p>
            <a:r>
              <a:rPr lang="en-US" b="1" dirty="0"/>
              <a:t>·         </a:t>
            </a:r>
            <a:r>
              <a:rPr lang="en-US" b="1" dirty="0" err="1"/>
              <a:t>Rangsang</a:t>
            </a:r>
            <a:r>
              <a:rPr lang="en-US" b="1" dirty="0"/>
              <a:t> </a:t>
            </a:r>
            <a:r>
              <a:rPr lang="en-US" b="1" dirty="0" err="1"/>
              <a:t>gagasan</a:t>
            </a:r>
            <a:r>
              <a:rPr lang="en-US" b="1" dirty="0"/>
              <a:t>/Ide</a:t>
            </a:r>
          </a:p>
          <a:p>
            <a:r>
              <a:rPr lang="en-US" b="1" dirty="0" err="1"/>
              <a:t>Gagasan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ide </a:t>
            </a:r>
            <a:r>
              <a:rPr lang="en-US" b="1" dirty="0" err="1"/>
              <a:t>sangat</a:t>
            </a:r>
            <a:r>
              <a:rPr lang="en-US" b="1" dirty="0"/>
              <a:t> </a:t>
            </a:r>
            <a:r>
              <a:rPr lang="en-US" b="1" dirty="0" err="1"/>
              <a:t>membantu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berkarya</a:t>
            </a:r>
            <a:r>
              <a:rPr lang="en-US" b="1" dirty="0"/>
              <a:t> </a:t>
            </a:r>
            <a:r>
              <a:rPr lang="en-US" b="1" dirty="0" err="1"/>
              <a:t>tari</a:t>
            </a:r>
            <a:r>
              <a:rPr lang="en-US" b="1" dirty="0"/>
              <a:t>. Ide </a:t>
            </a:r>
            <a:r>
              <a:rPr lang="en-US" b="1" dirty="0" err="1"/>
              <a:t>apapun</a:t>
            </a:r>
            <a:r>
              <a:rPr lang="en-US" b="1" dirty="0"/>
              <a:t> </a:t>
            </a:r>
            <a:r>
              <a:rPr lang="en-US" b="1" dirty="0" err="1"/>
              <a:t>itu</a:t>
            </a:r>
            <a:r>
              <a:rPr lang="en-US" b="1" dirty="0"/>
              <a:t>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dijadikan</a:t>
            </a:r>
            <a:r>
              <a:rPr lang="en-US" b="1" dirty="0"/>
              <a:t> </a:t>
            </a:r>
            <a:r>
              <a:rPr lang="en-US" b="1" dirty="0" err="1"/>
              <a:t>rangsang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menciptakan</a:t>
            </a:r>
            <a:r>
              <a:rPr lang="en-US" b="1" dirty="0"/>
              <a:t> </a:t>
            </a:r>
            <a:r>
              <a:rPr lang="en-US" b="1" dirty="0" err="1"/>
              <a:t>gerak</a:t>
            </a:r>
            <a:r>
              <a:rPr lang="en-US" b="1" dirty="0"/>
              <a:t>.</a:t>
            </a:r>
          </a:p>
          <a:p>
            <a:pPr algn="just"/>
            <a:endParaRPr lang="en-US" b="0" i="0" dirty="0">
              <a:solidFill>
                <a:srgbClr val="FFEEDD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138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425" y="751344"/>
            <a:ext cx="1175841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228600" algn="just"/>
            <a:r>
              <a:rPr lang="en-US" dirty="0">
                <a:solidFill>
                  <a:srgbClr val="FFEEDD"/>
                </a:solidFill>
                <a:latin typeface="+mj-lt"/>
              </a:rPr>
              <a:t>· </a:t>
            </a:r>
            <a:r>
              <a:rPr lang="en-US" dirty="0" smtClean="0">
                <a:solidFill>
                  <a:srgbClr val="FFEEDD"/>
                </a:solidFill>
                <a:latin typeface="+mj-lt"/>
              </a:rPr>
              <a:t>      </a:t>
            </a:r>
            <a:r>
              <a:rPr lang="en-US" b="1" dirty="0" smtClean="0">
                <a:latin typeface="+mj-lt"/>
              </a:rPr>
              <a:t> * </a:t>
            </a:r>
            <a:r>
              <a:rPr lang="en-US" b="1" dirty="0">
                <a:latin typeface="+mj-lt"/>
              </a:rPr>
              <a:t> </a:t>
            </a:r>
            <a:r>
              <a:rPr lang="en-US" b="1" dirty="0" err="1">
                <a:latin typeface="+mj-lt"/>
              </a:rPr>
              <a:t>Rangsang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Kinestetik</a:t>
            </a:r>
            <a:endParaRPr lang="en-US" b="1" dirty="0">
              <a:latin typeface="+mj-lt"/>
            </a:endParaRPr>
          </a:p>
          <a:p>
            <a:pPr marL="914400" algn="just"/>
            <a:r>
              <a:rPr lang="en-US" b="1" dirty="0" err="1">
                <a:latin typeface="+mj-lt"/>
              </a:rPr>
              <a:t>Dalam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menciptakan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karya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tari</a:t>
            </a:r>
            <a:r>
              <a:rPr lang="en-US" b="1" dirty="0">
                <a:latin typeface="+mj-lt"/>
              </a:rPr>
              <a:t>, </a:t>
            </a:r>
            <a:r>
              <a:rPr lang="en-US" b="1" dirty="0" err="1">
                <a:latin typeface="+mj-lt"/>
              </a:rPr>
              <a:t>kita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dapat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menggunakan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gerak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tertentu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sebagai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rangsang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kinestetiknya</a:t>
            </a:r>
            <a:r>
              <a:rPr lang="en-US" b="1" dirty="0">
                <a:latin typeface="+mj-lt"/>
              </a:rPr>
              <a:t>. </a:t>
            </a:r>
            <a:r>
              <a:rPr lang="en-US" b="1" dirty="0" err="1">
                <a:latin typeface="+mj-lt"/>
              </a:rPr>
              <a:t>Gerak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dapat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diperoleh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dari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gerakan-gerakan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dalam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tari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tradisional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maupun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kreasi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baru</a:t>
            </a:r>
            <a:r>
              <a:rPr lang="en-US" b="1" dirty="0">
                <a:latin typeface="+mj-lt"/>
              </a:rPr>
              <a:t>. </a:t>
            </a:r>
            <a:r>
              <a:rPr lang="en-US" b="1" dirty="0" err="1">
                <a:latin typeface="+mj-lt"/>
              </a:rPr>
              <a:t>Gerak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dalam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tari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tradisional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misalnya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ukel</a:t>
            </a:r>
            <a:r>
              <a:rPr lang="en-US" b="1" dirty="0">
                <a:latin typeface="+mj-lt"/>
              </a:rPr>
              <a:t>, </a:t>
            </a:r>
            <a:r>
              <a:rPr lang="en-US" b="1" dirty="0" err="1">
                <a:latin typeface="+mj-lt"/>
              </a:rPr>
              <a:t>sabetan</a:t>
            </a:r>
            <a:r>
              <a:rPr lang="en-US" b="1" dirty="0">
                <a:latin typeface="+mj-lt"/>
              </a:rPr>
              <a:t>, </a:t>
            </a:r>
            <a:r>
              <a:rPr lang="en-US" b="1" dirty="0" err="1">
                <a:latin typeface="+mj-lt"/>
              </a:rPr>
              <a:t>langkah</a:t>
            </a:r>
            <a:r>
              <a:rPr lang="en-US" b="1" dirty="0">
                <a:latin typeface="+mj-lt"/>
              </a:rPr>
              <a:t> step, </a:t>
            </a:r>
            <a:r>
              <a:rPr lang="en-US" b="1" dirty="0" err="1">
                <a:latin typeface="+mj-lt"/>
              </a:rPr>
              <a:t>srigigi</a:t>
            </a:r>
            <a:r>
              <a:rPr lang="en-US" b="1" dirty="0">
                <a:latin typeface="+mj-lt"/>
              </a:rPr>
              <a:t> (</a:t>
            </a:r>
            <a:r>
              <a:rPr lang="en-US" b="1" dirty="0" err="1">
                <a:latin typeface="+mj-lt"/>
              </a:rPr>
              <a:t>lari-lari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kecil</a:t>
            </a:r>
            <a:r>
              <a:rPr lang="en-US" b="1" dirty="0">
                <a:latin typeface="+mj-lt"/>
              </a:rPr>
              <a:t>), </a:t>
            </a:r>
            <a:r>
              <a:rPr lang="en-US" b="1" dirty="0" err="1">
                <a:latin typeface="+mj-lt"/>
              </a:rPr>
              <a:t>dan</a:t>
            </a:r>
            <a:r>
              <a:rPr lang="en-US" b="1" dirty="0">
                <a:latin typeface="+mj-lt"/>
              </a:rPr>
              <a:t> lain-lain. Kita </a:t>
            </a:r>
            <a:r>
              <a:rPr lang="en-US" b="1" dirty="0" err="1">
                <a:latin typeface="+mj-lt"/>
              </a:rPr>
              <a:t>dapat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menggabungkan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gerakan-gerakan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dasar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tersebut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untuk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dirangkai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menjadi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sebuah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tarian</a:t>
            </a:r>
            <a:r>
              <a:rPr lang="en-US" b="1" dirty="0">
                <a:latin typeface="+mj-lt"/>
              </a:rPr>
              <a:t>.</a:t>
            </a:r>
          </a:p>
          <a:p>
            <a:pPr marL="914400" indent="-228600" algn="just"/>
            <a:r>
              <a:rPr lang="en-US" b="1" dirty="0" smtClean="0">
                <a:latin typeface="+mj-lt"/>
              </a:rPr>
              <a:t>   </a:t>
            </a:r>
            <a:r>
              <a:rPr lang="en-US" b="1" dirty="0">
                <a:latin typeface="+mj-lt"/>
              </a:rPr>
              <a:t>	</a:t>
            </a:r>
            <a:r>
              <a:rPr lang="en-US" b="1" dirty="0" smtClean="0">
                <a:latin typeface="+mj-lt"/>
              </a:rPr>
              <a:t>   *   </a:t>
            </a:r>
            <a:r>
              <a:rPr lang="en-US" b="1" dirty="0" err="1" smtClean="0">
                <a:latin typeface="+mj-lt"/>
              </a:rPr>
              <a:t>Rangsang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Peraba</a:t>
            </a:r>
            <a:endParaRPr lang="en-US" b="1" dirty="0">
              <a:latin typeface="+mj-lt"/>
            </a:endParaRPr>
          </a:p>
          <a:p>
            <a:pPr marL="914400" algn="just"/>
            <a:r>
              <a:rPr lang="en-US" b="1" dirty="0" err="1">
                <a:latin typeface="+mj-lt"/>
              </a:rPr>
              <a:t>Sentuhan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lembut</a:t>
            </a:r>
            <a:r>
              <a:rPr lang="en-US" b="1" dirty="0">
                <a:latin typeface="+mj-lt"/>
              </a:rPr>
              <a:t>, </a:t>
            </a:r>
            <a:r>
              <a:rPr lang="en-US" b="1" dirty="0" err="1">
                <a:latin typeface="+mj-lt"/>
              </a:rPr>
              <a:t>sentuhan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kasar</a:t>
            </a:r>
            <a:r>
              <a:rPr lang="en-US" b="1" dirty="0">
                <a:latin typeface="+mj-lt"/>
              </a:rPr>
              <a:t>, </a:t>
            </a:r>
            <a:r>
              <a:rPr lang="en-US" b="1" dirty="0" err="1">
                <a:latin typeface="+mj-lt"/>
              </a:rPr>
              <a:t>emosi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kemarahan</a:t>
            </a:r>
            <a:r>
              <a:rPr lang="en-US" b="1" dirty="0">
                <a:latin typeface="+mj-lt"/>
              </a:rPr>
              <a:t>, </a:t>
            </a:r>
            <a:r>
              <a:rPr lang="en-US" b="1" dirty="0" err="1">
                <a:latin typeface="+mj-lt"/>
              </a:rPr>
              <a:t>sedih</a:t>
            </a:r>
            <a:r>
              <a:rPr lang="en-US" b="1" dirty="0">
                <a:latin typeface="+mj-lt"/>
              </a:rPr>
              <a:t> yang </a:t>
            </a:r>
            <a:r>
              <a:rPr lang="en-US" b="1" dirty="0" err="1">
                <a:latin typeface="+mj-lt"/>
              </a:rPr>
              <a:t>kita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rasakan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juga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dapat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dijadikan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rangsangan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dalam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penciptaan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sebuah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tari</a:t>
            </a:r>
            <a:r>
              <a:rPr lang="en-US" b="1" dirty="0">
                <a:latin typeface="+mj-lt"/>
              </a:rPr>
              <a:t>. </a:t>
            </a:r>
            <a:r>
              <a:rPr lang="en-US" b="1" dirty="0" err="1">
                <a:latin typeface="+mj-lt"/>
              </a:rPr>
              <a:t>Gerak</a:t>
            </a:r>
            <a:r>
              <a:rPr lang="en-US" b="1" dirty="0">
                <a:latin typeface="+mj-lt"/>
              </a:rPr>
              <a:t> yang </a:t>
            </a:r>
            <a:r>
              <a:rPr lang="en-US" b="1" dirty="0" err="1">
                <a:latin typeface="+mj-lt"/>
              </a:rPr>
              <a:t>dapat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ditemukan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dari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pengamatan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ini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antara</a:t>
            </a:r>
            <a:r>
              <a:rPr lang="en-US" b="1" dirty="0">
                <a:latin typeface="+mj-lt"/>
              </a:rPr>
              <a:t> lain </a:t>
            </a:r>
            <a:r>
              <a:rPr lang="en-US" b="1" dirty="0" err="1">
                <a:latin typeface="+mj-lt"/>
              </a:rPr>
              <a:t>gerak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dengan</a:t>
            </a:r>
            <a:r>
              <a:rPr lang="en-US" b="1" dirty="0">
                <a:latin typeface="+mj-lt"/>
              </a:rPr>
              <a:t> tempo </a:t>
            </a:r>
            <a:r>
              <a:rPr lang="en-US" b="1" dirty="0" err="1">
                <a:latin typeface="+mj-lt"/>
              </a:rPr>
              <a:t>cepat</a:t>
            </a:r>
            <a:r>
              <a:rPr lang="en-US" b="1" dirty="0">
                <a:latin typeface="+mj-lt"/>
              </a:rPr>
              <a:t>, </a:t>
            </a:r>
            <a:r>
              <a:rPr lang="en-US" b="1" dirty="0" err="1">
                <a:latin typeface="+mj-lt"/>
              </a:rPr>
              <a:t>gerakan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berlawanan</a:t>
            </a:r>
            <a:r>
              <a:rPr lang="en-US" b="1" dirty="0">
                <a:latin typeface="+mj-lt"/>
              </a:rPr>
              <a:t>, </a:t>
            </a:r>
            <a:r>
              <a:rPr lang="en-US" b="1" dirty="0" err="1">
                <a:latin typeface="+mj-lt"/>
              </a:rPr>
              <a:t>dan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gerak</a:t>
            </a:r>
            <a:r>
              <a:rPr lang="en-US" b="1" dirty="0">
                <a:latin typeface="+mj-lt"/>
              </a:rPr>
              <a:t> yang </a:t>
            </a:r>
            <a:r>
              <a:rPr lang="en-US" b="1" dirty="0" err="1">
                <a:latin typeface="+mj-lt"/>
              </a:rPr>
              <a:t>patah-patah</a:t>
            </a:r>
            <a:r>
              <a:rPr lang="en-US" b="1" dirty="0" smtClean="0">
                <a:latin typeface="+mj-lt"/>
              </a:rPr>
              <a:t>.</a:t>
            </a:r>
          </a:p>
          <a:p>
            <a:pPr marL="914400" algn="just"/>
            <a:endParaRPr lang="en-US" b="1" dirty="0">
              <a:latin typeface="+mj-lt"/>
            </a:endParaRPr>
          </a:p>
          <a:p>
            <a:pPr algn="just"/>
            <a:r>
              <a:rPr lang="en-US" b="1" dirty="0">
                <a:latin typeface="+mj-lt"/>
              </a:rPr>
              <a:t>Dari </a:t>
            </a:r>
            <a:r>
              <a:rPr lang="en-US" b="1" dirty="0" err="1">
                <a:latin typeface="+mj-lt"/>
              </a:rPr>
              <a:t>rangsangan-rangsangan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tersebut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kita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dapat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memulai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bereksplorasi</a:t>
            </a:r>
            <a:r>
              <a:rPr lang="en-US" b="1" dirty="0">
                <a:latin typeface="+mj-lt"/>
              </a:rPr>
              <a:t>. </a:t>
            </a:r>
            <a:r>
              <a:rPr lang="en-US" b="1" dirty="0" err="1">
                <a:latin typeface="+mj-lt"/>
              </a:rPr>
              <a:t>Eksplorasi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dapat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dilakukan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melalui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alam</a:t>
            </a:r>
            <a:r>
              <a:rPr lang="en-US" b="1" dirty="0">
                <a:latin typeface="+mj-lt"/>
              </a:rPr>
              <a:t>, </a:t>
            </a:r>
            <a:r>
              <a:rPr lang="en-US" b="1" dirty="0" err="1">
                <a:latin typeface="+mj-lt"/>
              </a:rPr>
              <a:t>binatang</a:t>
            </a:r>
            <a:r>
              <a:rPr lang="en-US" b="1" dirty="0">
                <a:latin typeface="+mj-lt"/>
              </a:rPr>
              <a:t>, </a:t>
            </a:r>
            <a:r>
              <a:rPr lang="en-US" b="1" dirty="0" err="1">
                <a:latin typeface="+mj-lt"/>
              </a:rPr>
              <a:t>buku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cerita</a:t>
            </a:r>
            <a:r>
              <a:rPr lang="en-US" b="1" dirty="0">
                <a:latin typeface="+mj-lt"/>
              </a:rPr>
              <a:t>, </a:t>
            </a:r>
            <a:r>
              <a:rPr lang="en-US" b="1" dirty="0" err="1">
                <a:latin typeface="+mj-lt"/>
              </a:rPr>
              <a:t>dan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lingkungan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sekitar</a:t>
            </a:r>
            <a:r>
              <a:rPr lang="en-US" b="1" dirty="0" smtClean="0">
                <a:latin typeface="+mj-lt"/>
              </a:rPr>
              <a:t>.</a:t>
            </a:r>
          </a:p>
          <a:p>
            <a:r>
              <a:rPr lang="en-US" b="1" dirty="0"/>
              <a:t>Ø  </a:t>
            </a:r>
            <a:r>
              <a:rPr lang="en-US" b="1" dirty="0" err="1"/>
              <a:t>Eksplorasi</a:t>
            </a:r>
            <a:r>
              <a:rPr lang="en-US" b="1" dirty="0"/>
              <a:t> </a:t>
            </a:r>
            <a:r>
              <a:rPr lang="en-US" b="1" dirty="0" err="1"/>
              <a:t>melalui</a:t>
            </a:r>
            <a:r>
              <a:rPr lang="en-US" b="1" dirty="0"/>
              <a:t> </a:t>
            </a:r>
            <a:r>
              <a:rPr lang="en-US" b="1" dirty="0" err="1"/>
              <a:t>alam</a:t>
            </a:r>
            <a:endParaRPr lang="en-US" b="1" dirty="0"/>
          </a:p>
          <a:p>
            <a:r>
              <a:rPr lang="en-US" b="1" dirty="0" err="1"/>
              <a:t>Alam</a:t>
            </a:r>
            <a:r>
              <a:rPr lang="en-US" b="1" dirty="0"/>
              <a:t> </a:t>
            </a:r>
            <a:r>
              <a:rPr lang="en-US" b="1" dirty="0" err="1"/>
              <a:t>memiliki</a:t>
            </a:r>
            <a:r>
              <a:rPr lang="en-US" b="1" dirty="0"/>
              <a:t> </a:t>
            </a:r>
            <a:r>
              <a:rPr lang="en-US" b="1" dirty="0" err="1"/>
              <a:t>banyak</a:t>
            </a:r>
            <a:r>
              <a:rPr lang="en-US" b="1" dirty="0"/>
              <a:t> </a:t>
            </a:r>
            <a:r>
              <a:rPr lang="en-US" b="1" dirty="0" err="1"/>
              <a:t>ragam</a:t>
            </a:r>
            <a:r>
              <a:rPr lang="en-US" b="1" dirty="0"/>
              <a:t> yang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kita</a:t>
            </a:r>
            <a:r>
              <a:rPr lang="en-US" b="1" dirty="0"/>
              <a:t> </a:t>
            </a:r>
            <a:r>
              <a:rPr lang="en-US" b="1" dirty="0" err="1"/>
              <a:t>amati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kita</a:t>
            </a:r>
            <a:r>
              <a:rPr lang="en-US" b="1" dirty="0"/>
              <a:t> </a:t>
            </a:r>
            <a:r>
              <a:rPr lang="en-US" b="1" dirty="0" err="1"/>
              <a:t>jadikan</a:t>
            </a:r>
            <a:r>
              <a:rPr lang="en-US" b="1" dirty="0"/>
              <a:t> </a:t>
            </a:r>
            <a:r>
              <a:rPr lang="en-US" b="1" dirty="0" err="1"/>
              <a:t>gerakan-gerakan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penciptaan</a:t>
            </a:r>
            <a:r>
              <a:rPr lang="en-US" b="1" dirty="0"/>
              <a:t> </a:t>
            </a:r>
            <a:r>
              <a:rPr lang="en-US" b="1" dirty="0" err="1"/>
              <a:t>tari</a:t>
            </a:r>
            <a:r>
              <a:rPr lang="en-US" b="1" dirty="0"/>
              <a:t>. </a:t>
            </a:r>
            <a:r>
              <a:rPr lang="en-US" b="1" dirty="0" err="1"/>
              <a:t>Cobalah</a:t>
            </a:r>
            <a:r>
              <a:rPr lang="en-US" b="1" dirty="0"/>
              <a:t> </a:t>
            </a:r>
            <a:r>
              <a:rPr lang="en-US" b="1" dirty="0" err="1"/>
              <a:t>kita</a:t>
            </a:r>
            <a:r>
              <a:rPr lang="en-US" b="1" dirty="0"/>
              <a:t> </a:t>
            </a:r>
            <a:r>
              <a:rPr lang="en-US" b="1" dirty="0" err="1"/>
              <a:t>keluar</a:t>
            </a:r>
            <a:r>
              <a:rPr lang="en-US" b="1" dirty="0"/>
              <a:t> </a:t>
            </a:r>
            <a:r>
              <a:rPr lang="en-US" b="1" dirty="0" err="1"/>
              <a:t>kelas</a:t>
            </a:r>
            <a:r>
              <a:rPr lang="en-US" b="1" dirty="0"/>
              <a:t>, </a:t>
            </a:r>
            <a:r>
              <a:rPr lang="en-US" b="1" dirty="0" err="1"/>
              <a:t>lihatlah</a:t>
            </a:r>
            <a:r>
              <a:rPr lang="en-US" b="1" dirty="0"/>
              <a:t> </a:t>
            </a:r>
            <a:r>
              <a:rPr lang="en-US" b="1" dirty="0" err="1"/>
              <a:t>sekitar</a:t>
            </a:r>
            <a:r>
              <a:rPr lang="en-US" b="1" dirty="0"/>
              <a:t> </a:t>
            </a:r>
            <a:r>
              <a:rPr lang="en-US" b="1" dirty="0" err="1"/>
              <a:t>kita</a:t>
            </a:r>
            <a:r>
              <a:rPr lang="en-US" b="1" dirty="0"/>
              <a:t>. Amati </a:t>
            </a:r>
            <a:r>
              <a:rPr lang="en-US" b="1" dirty="0" err="1"/>
              <a:t>sebuah</a:t>
            </a:r>
            <a:r>
              <a:rPr lang="en-US" b="1" dirty="0"/>
              <a:t> </a:t>
            </a:r>
            <a:r>
              <a:rPr lang="en-US" b="1" dirty="0" err="1"/>
              <a:t>pohon</a:t>
            </a:r>
            <a:r>
              <a:rPr lang="en-US" b="1" dirty="0"/>
              <a:t>. Ada </a:t>
            </a:r>
            <a:r>
              <a:rPr lang="en-US" b="1" dirty="0" err="1"/>
              <a:t>gerakan</a:t>
            </a:r>
            <a:r>
              <a:rPr lang="en-US" b="1" dirty="0"/>
              <a:t> </a:t>
            </a:r>
            <a:r>
              <a:rPr lang="en-US" b="1" dirty="0" err="1"/>
              <a:t>berayun</a:t>
            </a:r>
            <a:r>
              <a:rPr lang="en-US" b="1" dirty="0"/>
              <a:t>, </a:t>
            </a:r>
            <a:r>
              <a:rPr lang="en-US" b="1" dirty="0" err="1"/>
              <a:t>bersentuhan</a:t>
            </a:r>
            <a:r>
              <a:rPr lang="en-US" b="1" dirty="0"/>
              <a:t>, </a:t>
            </a:r>
            <a:r>
              <a:rPr lang="en-US" b="1" dirty="0" err="1"/>
              <a:t>melayang</a:t>
            </a:r>
            <a:r>
              <a:rPr lang="en-US" b="1" dirty="0"/>
              <a:t>, </a:t>
            </a:r>
            <a:r>
              <a:rPr lang="en-US" b="1" dirty="0" err="1"/>
              <a:t>bergandengan</a:t>
            </a:r>
            <a:r>
              <a:rPr lang="en-US" b="1" dirty="0"/>
              <a:t>. Dari </a:t>
            </a:r>
            <a:r>
              <a:rPr lang="en-US" b="1" dirty="0" err="1"/>
              <a:t>sini</a:t>
            </a:r>
            <a:r>
              <a:rPr lang="en-US" b="1" dirty="0"/>
              <a:t> </a:t>
            </a:r>
            <a:r>
              <a:rPr lang="en-US" b="1" dirty="0" err="1"/>
              <a:t>kita</a:t>
            </a:r>
            <a:r>
              <a:rPr lang="en-US" b="1" dirty="0"/>
              <a:t> </a:t>
            </a:r>
            <a:r>
              <a:rPr lang="en-US" b="1" dirty="0" err="1"/>
              <a:t>bisa</a:t>
            </a:r>
            <a:r>
              <a:rPr lang="en-US" b="1" dirty="0"/>
              <a:t> </a:t>
            </a:r>
            <a:r>
              <a:rPr lang="en-US" b="1" dirty="0" err="1"/>
              <a:t>menemukan</a:t>
            </a:r>
            <a:r>
              <a:rPr lang="en-US" b="1" dirty="0"/>
              <a:t> </a:t>
            </a:r>
            <a:r>
              <a:rPr lang="en-US" b="1" dirty="0" err="1"/>
              <a:t>gerakan</a:t>
            </a:r>
            <a:r>
              <a:rPr lang="en-US" b="1" dirty="0"/>
              <a:t> </a:t>
            </a:r>
            <a:r>
              <a:rPr lang="en-US" b="1" dirty="0" err="1"/>
              <a:t>seperti</a:t>
            </a:r>
            <a:r>
              <a:rPr lang="en-US" b="1" dirty="0"/>
              <a:t> </a:t>
            </a:r>
            <a:r>
              <a:rPr lang="en-US" b="1" dirty="0" err="1"/>
              <a:t>menggerakan</a:t>
            </a:r>
            <a:r>
              <a:rPr lang="en-US" b="1" dirty="0"/>
              <a:t> </a:t>
            </a:r>
            <a:r>
              <a:rPr lang="en-US" b="1" dirty="0" err="1"/>
              <a:t>kedua</a:t>
            </a:r>
            <a:r>
              <a:rPr lang="en-US" b="1" dirty="0"/>
              <a:t> </a:t>
            </a:r>
            <a:r>
              <a:rPr lang="en-US" b="1" dirty="0" err="1"/>
              <a:t>tangan</a:t>
            </a:r>
            <a:r>
              <a:rPr lang="en-US" b="1" dirty="0"/>
              <a:t> </a:t>
            </a:r>
            <a:r>
              <a:rPr lang="en-US" b="1" dirty="0" err="1"/>
              <a:t>kita</a:t>
            </a:r>
            <a:r>
              <a:rPr lang="en-US" b="1" dirty="0"/>
              <a:t> </a:t>
            </a:r>
            <a:r>
              <a:rPr lang="en-US" b="1" dirty="0" err="1"/>
              <a:t>berayun</a:t>
            </a:r>
            <a:r>
              <a:rPr lang="en-US" b="1" dirty="0"/>
              <a:t>, </a:t>
            </a:r>
            <a:r>
              <a:rPr lang="en-US" b="1" dirty="0" err="1"/>
              <a:t>bergantian</a:t>
            </a:r>
            <a:r>
              <a:rPr lang="en-US" b="1" dirty="0"/>
              <a:t> </a:t>
            </a:r>
            <a:r>
              <a:rPr lang="en-US" b="1" dirty="0" err="1"/>
              <a:t>tangan</a:t>
            </a:r>
            <a:r>
              <a:rPr lang="en-US" b="1" dirty="0"/>
              <a:t> kana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kiri</a:t>
            </a:r>
            <a:r>
              <a:rPr lang="en-US" b="1" dirty="0"/>
              <a:t>.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kedua</a:t>
            </a:r>
            <a:r>
              <a:rPr lang="en-US" b="1" dirty="0"/>
              <a:t> </a:t>
            </a:r>
            <a:r>
              <a:rPr lang="en-US" b="1" dirty="0" err="1"/>
              <a:t>tangan</a:t>
            </a:r>
            <a:r>
              <a:rPr lang="en-US" b="1" dirty="0"/>
              <a:t> </a:t>
            </a:r>
            <a:r>
              <a:rPr lang="en-US" b="1" dirty="0" err="1"/>
              <a:t>lurus</a:t>
            </a:r>
            <a:r>
              <a:rPr lang="en-US" b="1" dirty="0"/>
              <a:t> </a:t>
            </a:r>
            <a:r>
              <a:rPr lang="en-US" b="1" dirty="0" err="1"/>
              <a:t>keatas</a:t>
            </a:r>
            <a:r>
              <a:rPr lang="en-US" b="1" dirty="0"/>
              <a:t> </a:t>
            </a:r>
            <a:r>
              <a:rPr lang="en-US" b="1" dirty="0" err="1"/>
              <a:t>berayun</a:t>
            </a:r>
            <a:r>
              <a:rPr lang="en-US" b="1" dirty="0"/>
              <a:t> </a:t>
            </a:r>
            <a:r>
              <a:rPr lang="en-US" b="1" dirty="0" err="1"/>
              <a:t>kekanan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kekiri</a:t>
            </a:r>
            <a:r>
              <a:rPr lang="en-US" b="1" dirty="0"/>
              <a:t>. </a:t>
            </a:r>
            <a:r>
              <a:rPr lang="en-US" b="1" dirty="0" err="1"/>
              <a:t>Bisa</a:t>
            </a:r>
            <a:r>
              <a:rPr lang="en-US" b="1" dirty="0"/>
              <a:t> </a:t>
            </a:r>
            <a:r>
              <a:rPr lang="en-US" b="1" dirty="0" err="1"/>
              <a:t>jadi</a:t>
            </a:r>
            <a:r>
              <a:rPr lang="en-US" b="1" dirty="0"/>
              <a:t> </a:t>
            </a:r>
            <a:r>
              <a:rPr lang="en-US" b="1" dirty="0" err="1"/>
              <a:t>gerak</a:t>
            </a:r>
            <a:r>
              <a:rPr lang="en-US" b="1" dirty="0"/>
              <a:t> </a:t>
            </a:r>
            <a:r>
              <a:rPr lang="en-US" b="1" dirty="0" err="1"/>
              <a:t>tangan</a:t>
            </a:r>
            <a:r>
              <a:rPr lang="en-US" b="1" dirty="0"/>
              <a:t> </a:t>
            </a:r>
            <a:r>
              <a:rPr lang="en-US" b="1" dirty="0" err="1"/>
              <a:t>ukel</a:t>
            </a:r>
            <a:r>
              <a:rPr lang="en-US" b="1" dirty="0"/>
              <a:t> </a:t>
            </a:r>
            <a:r>
              <a:rPr lang="en-US" b="1" dirty="0" err="1"/>
              <a:t>sambil</a:t>
            </a:r>
            <a:r>
              <a:rPr lang="en-US" b="1" dirty="0"/>
              <a:t> </a:t>
            </a:r>
            <a:r>
              <a:rPr lang="en-US" b="1" dirty="0" err="1"/>
              <a:t>berputar</a:t>
            </a:r>
            <a:r>
              <a:rPr lang="en-US" b="1" dirty="0"/>
              <a:t> </a:t>
            </a:r>
            <a:r>
              <a:rPr lang="en-US" b="1" dirty="0" err="1"/>
              <a:t>ditempat</a:t>
            </a:r>
            <a:r>
              <a:rPr lang="en-US" b="1" dirty="0"/>
              <a:t> </a:t>
            </a:r>
            <a:r>
              <a:rPr lang="en-US" b="1" dirty="0" err="1"/>
              <a:t>bergantian</a:t>
            </a:r>
            <a:r>
              <a:rPr lang="en-US" b="1" dirty="0"/>
              <a:t> </a:t>
            </a:r>
            <a:r>
              <a:rPr lang="en-US" b="1" dirty="0" err="1"/>
              <a:t>tangan</a:t>
            </a:r>
            <a:r>
              <a:rPr lang="en-US" b="1" dirty="0"/>
              <a:t> </a:t>
            </a:r>
            <a:r>
              <a:rPr lang="en-US" b="1" dirty="0" err="1"/>
              <a:t>kanan</a:t>
            </a:r>
            <a:r>
              <a:rPr lang="en-US" b="1" dirty="0"/>
              <a:t> </a:t>
            </a:r>
            <a:r>
              <a:rPr lang="en-US" b="1" dirty="0" err="1"/>
              <a:t>ke</a:t>
            </a:r>
            <a:r>
              <a:rPr lang="en-US" b="1" dirty="0"/>
              <a:t> </a:t>
            </a:r>
            <a:r>
              <a:rPr lang="en-US" b="1" dirty="0" err="1"/>
              <a:t>atas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tangan</a:t>
            </a:r>
            <a:r>
              <a:rPr lang="en-US" b="1" dirty="0"/>
              <a:t> </a:t>
            </a:r>
            <a:r>
              <a:rPr lang="en-US" b="1" dirty="0" err="1"/>
              <a:t>kiri</a:t>
            </a:r>
            <a:r>
              <a:rPr lang="en-US" b="1" dirty="0"/>
              <a:t> </a:t>
            </a:r>
            <a:r>
              <a:rPr lang="en-US" b="1" dirty="0" err="1"/>
              <a:t>kebawah</a:t>
            </a:r>
            <a:r>
              <a:rPr lang="en-US" b="1" dirty="0"/>
              <a:t> </a:t>
            </a:r>
            <a:r>
              <a:rPr lang="en-US" b="1" dirty="0" err="1"/>
              <a:t>serta</a:t>
            </a:r>
            <a:r>
              <a:rPr lang="en-US" b="1" dirty="0"/>
              <a:t> </a:t>
            </a:r>
            <a:r>
              <a:rPr lang="en-US" b="1" dirty="0" err="1"/>
              <a:t>sebaliknya</a:t>
            </a:r>
            <a:r>
              <a:rPr lang="en-US" b="1" dirty="0"/>
              <a:t>. </a:t>
            </a:r>
            <a:r>
              <a:rPr lang="en-US" b="1" dirty="0" err="1"/>
              <a:t>Tetapi</a:t>
            </a:r>
            <a:r>
              <a:rPr lang="en-US" b="1" dirty="0"/>
              <a:t> </a:t>
            </a:r>
            <a:r>
              <a:rPr lang="en-US" b="1" dirty="0" err="1"/>
              <a:t>jangan</a:t>
            </a:r>
            <a:r>
              <a:rPr lang="en-US" b="1" dirty="0"/>
              <a:t> </a:t>
            </a:r>
            <a:r>
              <a:rPr lang="en-US" b="1" dirty="0" err="1"/>
              <a:t>lupa</a:t>
            </a:r>
            <a:r>
              <a:rPr lang="en-US" b="1" dirty="0"/>
              <a:t> </a:t>
            </a:r>
            <a:r>
              <a:rPr lang="en-US" b="1" dirty="0" err="1"/>
              <a:t>bahwa</a:t>
            </a:r>
            <a:r>
              <a:rPr lang="en-US" b="1" dirty="0"/>
              <a:t> </a:t>
            </a:r>
            <a:r>
              <a:rPr lang="en-US" b="1" dirty="0" err="1"/>
              <a:t>gerakan</a:t>
            </a:r>
            <a:r>
              <a:rPr lang="en-US" b="1" dirty="0"/>
              <a:t> yang </a:t>
            </a:r>
            <a:r>
              <a:rPr lang="en-US" b="1" dirty="0" err="1"/>
              <a:t>kita</a:t>
            </a:r>
            <a:r>
              <a:rPr lang="en-US" b="1" dirty="0"/>
              <a:t> </a:t>
            </a:r>
            <a:r>
              <a:rPr lang="en-US" b="1" dirty="0" err="1"/>
              <a:t>ciptakan</a:t>
            </a:r>
            <a:r>
              <a:rPr lang="en-US" b="1" dirty="0"/>
              <a:t> </a:t>
            </a:r>
            <a:r>
              <a:rPr lang="en-US" b="1" dirty="0" err="1"/>
              <a:t>harus</a:t>
            </a:r>
            <a:r>
              <a:rPr lang="en-US" b="1" dirty="0"/>
              <a:t> </a:t>
            </a:r>
            <a:r>
              <a:rPr lang="en-US" b="1" dirty="0" err="1"/>
              <a:t>sesuai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tema</a:t>
            </a:r>
            <a:r>
              <a:rPr lang="en-US" b="1" dirty="0"/>
              <a:t> yang </a:t>
            </a:r>
            <a:r>
              <a:rPr lang="en-US" b="1" dirty="0" err="1"/>
              <a:t>sudah</a:t>
            </a:r>
            <a:r>
              <a:rPr lang="en-US" b="1" dirty="0"/>
              <a:t> </a:t>
            </a:r>
            <a:r>
              <a:rPr lang="en-US" b="1" dirty="0" err="1"/>
              <a:t>ditentukan</a:t>
            </a:r>
            <a:r>
              <a:rPr lang="en-US" b="1" dirty="0"/>
              <a:t>.</a:t>
            </a:r>
          </a:p>
          <a:p>
            <a:pPr algn="just"/>
            <a:endParaRPr lang="en-US" b="0" i="0" dirty="0">
              <a:solidFill>
                <a:srgbClr val="FFEEDD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61680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4699" y="548038"/>
            <a:ext cx="11281893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228600" algn="just"/>
            <a:r>
              <a:rPr lang="en-US" sz="2000" b="1" dirty="0">
                <a:latin typeface="+mj-lt"/>
              </a:rPr>
              <a:t>Ø  </a:t>
            </a:r>
            <a:r>
              <a:rPr lang="en-US" sz="2000" b="1" dirty="0" err="1">
                <a:latin typeface="+mj-lt"/>
              </a:rPr>
              <a:t>Eksplorasi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melalui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binatang</a:t>
            </a:r>
            <a:endParaRPr lang="en-US" sz="2000" b="1" dirty="0">
              <a:latin typeface="+mj-lt"/>
            </a:endParaRPr>
          </a:p>
          <a:p>
            <a:pPr marL="914400" algn="just"/>
            <a:r>
              <a:rPr lang="en-US" sz="2000" b="1" dirty="0" err="1">
                <a:latin typeface="+mj-lt"/>
              </a:rPr>
              <a:t>Binatang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dapat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kita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amati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dari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wujud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 err="1">
                <a:latin typeface="+mj-lt"/>
              </a:rPr>
              <a:t>jenis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 err="1">
                <a:latin typeface="+mj-lt"/>
              </a:rPr>
              <a:t>suara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 err="1">
                <a:latin typeface="+mj-lt"/>
              </a:rPr>
              <a:t>dan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tingkah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laku</a:t>
            </a:r>
            <a:r>
              <a:rPr lang="en-US" sz="2000" b="1" dirty="0">
                <a:latin typeface="+mj-lt"/>
              </a:rPr>
              <a:t>. </a:t>
            </a:r>
            <a:r>
              <a:rPr lang="en-US" sz="2000" b="1" dirty="0" err="1">
                <a:latin typeface="+mj-lt"/>
              </a:rPr>
              <a:t>Satu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contoh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 err="1">
                <a:latin typeface="+mj-lt"/>
              </a:rPr>
              <a:t>kita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ingin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menciptakan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tari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kupu-kupu</a:t>
            </a:r>
            <a:r>
              <a:rPr lang="en-US" sz="2000" b="1" dirty="0">
                <a:latin typeface="+mj-lt"/>
              </a:rPr>
              <a:t>. </a:t>
            </a:r>
            <a:r>
              <a:rPr lang="en-US" sz="2000" b="1" dirty="0" err="1">
                <a:latin typeface="+mj-lt"/>
              </a:rPr>
              <a:t>Perhatikanlah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kupu-kupu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dari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wujud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 err="1">
                <a:latin typeface="+mj-lt"/>
              </a:rPr>
              <a:t>jenis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 err="1">
                <a:latin typeface="+mj-lt"/>
              </a:rPr>
              <a:t>dan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tingkah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lakunya</a:t>
            </a:r>
            <a:r>
              <a:rPr lang="en-US" sz="2000" b="1" dirty="0">
                <a:latin typeface="+mj-lt"/>
              </a:rPr>
              <a:t>. </a:t>
            </a:r>
            <a:r>
              <a:rPr lang="en-US" sz="2000" b="1" dirty="0" err="1">
                <a:latin typeface="+mj-lt"/>
              </a:rPr>
              <a:t>Kemudian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kita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terapkan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pada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diri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kita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untuk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dijadikan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sebuah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gerakan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seperti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kupu-kupu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terbang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 err="1">
                <a:latin typeface="+mj-lt"/>
              </a:rPr>
              <a:t>diam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dengan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mengepakkan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sayapnya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 err="1">
                <a:latin typeface="+mj-lt"/>
              </a:rPr>
              <a:t>dan</a:t>
            </a:r>
            <a:r>
              <a:rPr lang="en-US" sz="2000" b="1" dirty="0">
                <a:latin typeface="+mj-lt"/>
              </a:rPr>
              <a:t> lain-lain. Nah </a:t>
            </a:r>
            <a:r>
              <a:rPr lang="en-US" sz="2000" b="1" dirty="0" err="1">
                <a:latin typeface="+mj-lt"/>
              </a:rPr>
              <a:t>dari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sini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kita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sudah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menemukan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gerakan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untuk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kemudian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disesuaikan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dengan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musik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pengiring</a:t>
            </a:r>
            <a:r>
              <a:rPr lang="en-US" sz="2000" b="1" dirty="0">
                <a:latin typeface="+mj-lt"/>
              </a:rPr>
              <a:t>.</a:t>
            </a:r>
          </a:p>
          <a:p>
            <a:pPr marL="914400" indent="-228600" algn="just"/>
            <a:r>
              <a:rPr lang="en-US" sz="2000" b="1" dirty="0">
                <a:latin typeface="+mj-lt"/>
              </a:rPr>
              <a:t>Ø  </a:t>
            </a:r>
            <a:r>
              <a:rPr lang="en-US" sz="2000" b="1" dirty="0" err="1">
                <a:latin typeface="+mj-lt"/>
              </a:rPr>
              <a:t>Eksplorasi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melalui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buku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cerita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anak</a:t>
            </a:r>
            <a:endParaRPr lang="en-US" sz="2000" b="1" dirty="0">
              <a:latin typeface="+mj-lt"/>
            </a:endParaRPr>
          </a:p>
          <a:p>
            <a:pPr marL="914400" algn="just"/>
            <a:r>
              <a:rPr lang="en-US" sz="2000" b="1" dirty="0" err="1">
                <a:latin typeface="+mj-lt"/>
              </a:rPr>
              <a:t>Beragam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buku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cerita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anak-anak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dapat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kiata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amati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untuk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dujadikan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gerakan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tari</a:t>
            </a:r>
            <a:r>
              <a:rPr lang="en-US" sz="2000" b="1" dirty="0">
                <a:latin typeface="+mj-lt"/>
              </a:rPr>
              <a:t>. </a:t>
            </a:r>
            <a:r>
              <a:rPr lang="en-US" sz="2000" b="1" dirty="0" err="1">
                <a:latin typeface="+mj-lt"/>
              </a:rPr>
              <a:t>Jika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kita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mengeksplorasi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buku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cerita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anak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 err="1">
                <a:latin typeface="+mj-lt"/>
              </a:rPr>
              <a:t>mulailah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mencari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tahu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bagaimana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karakter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tokoh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dalam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cerita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tersebut</a:t>
            </a:r>
            <a:r>
              <a:rPr lang="en-US" sz="2000" b="1" dirty="0">
                <a:latin typeface="+mj-lt"/>
              </a:rPr>
              <a:t>. Hal </a:t>
            </a:r>
            <a:r>
              <a:rPr lang="en-US" sz="2000" b="1" dirty="0" err="1">
                <a:latin typeface="+mj-lt"/>
              </a:rPr>
              <a:t>ini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akan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memudahkan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kita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dalam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melakukan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pengamatan</a:t>
            </a:r>
            <a:r>
              <a:rPr lang="en-US" sz="2000" b="1" dirty="0">
                <a:latin typeface="+mj-lt"/>
              </a:rPr>
              <a:t>.</a:t>
            </a:r>
          </a:p>
          <a:p>
            <a:pPr marL="914400" indent="-228600" algn="just"/>
            <a:r>
              <a:rPr lang="en-US" sz="2000" b="1" dirty="0">
                <a:latin typeface="+mj-lt"/>
              </a:rPr>
              <a:t>Ø  </a:t>
            </a:r>
            <a:r>
              <a:rPr lang="en-US" sz="2000" b="1" dirty="0" err="1">
                <a:latin typeface="+mj-lt"/>
              </a:rPr>
              <a:t>Eksplorasi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melalui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lingkungan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sekitar</a:t>
            </a:r>
            <a:endParaRPr lang="en-US" sz="2000" b="1" dirty="0">
              <a:latin typeface="+mj-lt"/>
            </a:endParaRPr>
          </a:p>
          <a:p>
            <a:pPr marL="914400" algn="just"/>
            <a:r>
              <a:rPr lang="en-US" sz="2000" b="1" dirty="0" err="1">
                <a:latin typeface="+mj-lt"/>
              </a:rPr>
              <a:t>Lingkungan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sekitar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kita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banyak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ragamnya</a:t>
            </a:r>
            <a:r>
              <a:rPr lang="en-US" sz="2000" b="1" dirty="0">
                <a:latin typeface="+mj-lt"/>
              </a:rPr>
              <a:t> yang </a:t>
            </a:r>
            <a:r>
              <a:rPr lang="en-US" sz="2000" b="1" dirty="0" err="1">
                <a:latin typeface="+mj-lt"/>
              </a:rPr>
              <a:t>dapat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kita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jadikan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sebuah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karya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tari</a:t>
            </a:r>
            <a:r>
              <a:rPr lang="en-US" sz="2000" b="1" dirty="0">
                <a:latin typeface="+mj-lt"/>
              </a:rPr>
              <a:t>. Dari </a:t>
            </a:r>
            <a:r>
              <a:rPr lang="en-US" sz="2000" b="1" dirty="0" err="1">
                <a:latin typeface="+mj-lt"/>
              </a:rPr>
              <a:t>bentuk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 err="1">
                <a:latin typeface="+mj-lt"/>
              </a:rPr>
              <a:t>warna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 err="1">
                <a:latin typeface="+mj-lt"/>
              </a:rPr>
              <a:t>serta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fungsinya</a:t>
            </a:r>
            <a:r>
              <a:rPr lang="en-US" sz="2000" b="1" dirty="0">
                <a:latin typeface="+mj-lt"/>
              </a:rPr>
              <a:t>. </a:t>
            </a:r>
            <a:r>
              <a:rPr lang="en-US" sz="2000" b="1" dirty="0" err="1">
                <a:latin typeface="+mj-lt"/>
              </a:rPr>
              <a:t>Contoh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gitar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 err="1">
                <a:latin typeface="+mj-lt"/>
              </a:rPr>
              <a:t>beragam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pandangan</a:t>
            </a:r>
            <a:r>
              <a:rPr lang="en-US" sz="2000" b="1" dirty="0">
                <a:latin typeface="+mj-lt"/>
              </a:rPr>
              <a:t> orang </a:t>
            </a:r>
            <a:r>
              <a:rPr lang="en-US" sz="2000" b="1" dirty="0" err="1">
                <a:latin typeface="+mj-lt"/>
              </a:rPr>
              <a:t>akan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gitar</a:t>
            </a:r>
            <a:r>
              <a:rPr lang="en-US" sz="2000" b="1" dirty="0">
                <a:latin typeface="+mj-lt"/>
              </a:rPr>
              <a:t>. Ada yang </a:t>
            </a:r>
            <a:r>
              <a:rPr lang="en-US" sz="2000" b="1" dirty="0" err="1">
                <a:latin typeface="+mj-lt"/>
              </a:rPr>
              <a:t>melihatnya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sebagai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alat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musik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 err="1">
                <a:latin typeface="+mj-lt"/>
              </a:rPr>
              <a:t>ada</a:t>
            </a:r>
            <a:r>
              <a:rPr lang="en-US" sz="2000" b="1" dirty="0">
                <a:latin typeface="+mj-lt"/>
              </a:rPr>
              <a:t> yang </a:t>
            </a:r>
            <a:r>
              <a:rPr lang="en-US" sz="2000" b="1" dirty="0" err="1">
                <a:latin typeface="+mj-lt"/>
              </a:rPr>
              <a:t>melihatnya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sebagai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bentuk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tubuh</a:t>
            </a:r>
            <a:r>
              <a:rPr lang="en-US" sz="2000" b="1" dirty="0">
                <a:latin typeface="+mj-lt"/>
              </a:rPr>
              <a:t> ideal </a:t>
            </a:r>
            <a:r>
              <a:rPr lang="en-US" sz="2000" b="1" dirty="0" err="1">
                <a:latin typeface="+mj-lt"/>
              </a:rPr>
              <a:t>seorang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wanita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 err="1">
                <a:latin typeface="+mj-lt"/>
              </a:rPr>
              <a:t>ada</a:t>
            </a:r>
            <a:r>
              <a:rPr lang="en-US" sz="2000" b="1" dirty="0">
                <a:latin typeface="+mj-lt"/>
              </a:rPr>
              <a:t> pula yang </a:t>
            </a:r>
            <a:r>
              <a:rPr lang="en-US" sz="2000" b="1" dirty="0" err="1">
                <a:latin typeface="+mj-lt"/>
              </a:rPr>
              <a:t>melihatnya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sebagai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hiasan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saja</a:t>
            </a:r>
            <a:r>
              <a:rPr lang="en-US" sz="2000" b="1" dirty="0">
                <a:latin typeface="+mj-lt"/>
              </a:rPr>
              <a:t>. Nah </a:t>
            </a:r>
            <a:r>
              <a:rPr lang="en-US" sz="2000" b="1" dirty="0" err="1">
                <a:latin typeface="+mj-lt"/>
              </a:rPr>
              <a:t>dari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gitar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inilah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kita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dapat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menciptakan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gerakan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dengan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mengambil</a:t>
            </a:r>
            <a:r>
              <a:rPr lang="en-US" sz="2000" b="1" dirty="0">
                <a:latin typeface="+mj-lt"/>
              </a:rPr>
              <a:t> aura </a:t>
            </a:r>
            <a:r>
              <a:rPr lang="en-US" sz="2000" b="1" dirty="0" err="1">
                <a:latin typeface="+mj-lt"/>
              </a:rPr>
              <a:t>gitar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untuk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dijadikan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gerakan-gerakan</a:t>
            </a:r>
            <a:r>
              <a:rPr lang="en-US" sz="2000" b="1" dirty="0">
                <a:latin typeface="+mj-lt"/>
              </a:rPr>
              <a:t> agar </a:t>
            </a:r>
            <a:r>
              <a:rPr lang="en-US" sz="2000" b="1" dirty="0" err="1">
                <a:latin typeface="+mj-lt"/>
              </a:rPr>
              <a:t>dapat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tercipta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tarian</a:t>
            </a:r>
            <a:r>
              <a:rPr lang="en-US" sz="2000" b="1" dirty="0">
                <a:latin typeface="+mj-lt"/>
              </a:rPr>
              <a:t> yang </a:t>
            </a:r>
            <a:r>
              <a:rPr lang="en-US" sz="2000" b="1" dirty="0" err="1">
                <a:latin typeface="+mj-lt"/>
              </a:rPr>
              <a:t>kita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inginkan</a:t>
            </a:r>
            <a:r>
              <a:rPr lang="en-US" sz="2000" b="1" dirty="0">
                <a:latin typeface="+mj-lt"/>
              </a:rPr>
              <a:t>. </a:t>
            </a:r>
            <a:r>
              <a:rPr lang="en-US" sz="2000" b="1" dirty="0" err="1">
                <a:latin typeface="+mj-lt"/>
              </a:rPr>
              <a:t>Pastinya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sesuai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tema</a:t>
            </a:r>
            <a:r>
              <a:rPr lang="en-US" sz="2000" b="1" dirty="0">
                <a:latin typeface="+mj-lt"/>
              </a:rPr>
              <a:t> yang </a:t>
            </a:r>
            <a:r>
              <a:rPr lang="en-US" sz="2000" b="1" dirty="0" err="1">
                <a:latin typeface="+mj-lt"/>
              </a:rPr>
              <a:t>sudah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ditentukan</a:t>
            </a:r>
            <a:r>
              <a:rPr lang="en-US" sz="2000" b="1" dirty="0">
                <a:latin typeface="+mj-lt"/>
              </a:rPr>
              <a:t>.</a:t>
            </a:r>
            <a:endParaRPr lang="en-US" sz="2000" b="1" i="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4587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3335" y="735503"/>
            <a:ext cx="11706896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28600" algn="ctr"/>
            <a:r>
              <a:rPr lang="en-US" sz="3600" b="1" dirty="0" smtClean="0"/>
              <a:t>2. </a:t>
            </a:r>
            <a:r>
              <a:rPr lang="en-US" sz="3600" b="1" dirty="0" err="1" smtClean="0"/>
              <a:t>Improvisasi</a:t>
            </a:r>
            <a:endParaRPr lang="en-US" sz="3600" b="1" dirty="0" smtClean="0"/>
          </a:p>
          <a:p>
            <a:pPr indent="-228600" algn="ctr"/>
            <a:endParaRPr lang="en-US" sz="3600" b="1" dirty="0" smtClean="0"/>
          </a:p>
          <a:p>
            <a:pPr algn="just"/>
            <a:r>
              <a:rPr lang="en-US" sz="2000" b="1" dirty="0" err="1" smtClean="0"/>
              <a:t>Improvisasi</a:t>
            </a:r>
            <a:r>
              <a:rPr lang="en-US" sz="2000" b="1" dirty="0" smtClean="0"/>
              <a:t> </a:t>
            </a:r>
            <a:r>
              <a:rPr lang="en-US" sz="2000" b="1" dirty="0" err="1"/>
              <a:t>adalah</a:t>
            </a:r>
            <a:r>
              <a:rPr lang="en-US" sz="2000" b="1" dirty="0"/>
              <a:t> </a:t>
            </a:r>
            <a:r>
              <a:rPr lang="en-US" sz="2000" b="1" dirty="0" err="1"/>
              <a:t>pengalaman</a:t>
            </a:r>
            <a:r>
              <a:rPr lang="en-US" sz="2000" b="1" dirty="0"/>
              <a:t> </a:t>
            </a:r>
            <a:r>
              <a:rPr lang="en-US" sz="2000" b="1" dirty="0" err="1"/>
              <a:t>spontanitas</a:t>
            </a:r>
            <a:r>
              <a:rPr lang="en-US" sz="2000" b="1" dirty="0"/>
              <a:t> </a:t>
            </a:r>
            <a:r>
              <a:rPr lang="en-US" sz="2000" b="1" dirty="0" err="1"/>
              <a:t>mencoba-coba</a:t>
            </a:r>
            <a:r>
              <a:rPr lang="en-US" sz="2000" b="1" dirty="0"/>
              <a:t> </a:t>
            </a:r>
            <a:r>
              <a:rPr lang="en-US" sz="2000" b="1" dirty="0" err="1"/>
              <a:t>atau</a:t>
            </a:r>
            <a:r>
              <a:rPr lang="en-US" sz="2000" b="1" dirty="0"/>
              <a:t> </a:t>
            </a:r>
            <a:r>
              <a:rPr lang="en-US" sz="2000" b="1" dirty="0" err="1"/>
              <a:t>mencari-cari</a:t>
            </a:r>
            <a:r>
              <a:rPr lang="en-US" sz="2000" b="1" dirty="0"/>
              <a:t> </a:t>
            </a:r>
            <a:r>
              <a:rPr lang="en-US" sz="2000" b="1" dirty="0" err="1"/>
              <a:t>kemungkinan</a:t>
            </a:r>
            <a:r>
              <a:rPr lang="en-US" sz="2000" b="1" dirty="0"/>
              <a:t> </a:t>
            </a:r>
            <a:r>
              <a:rPr lang="en-US" sz="2000" b="1" dirty="0" err="1"/>
              <a:t>ragam</a:t>
            </a:r>
            <a:r>
              <a:rPr lang="en-US" sz="2000" b="1" dirty="0"/>
              <a:t> </a:t>
            </a:r>
            <a:r>
              <a:rPr lang="en-US" sz="2000" b="1" dirty="0" err="1"/>
              <a:t>gerak</a:t>
            </a:r>
            <a:r>
              <a:rPr lang="en-US" sz="2000" b="1" dirty="0"/>
              <a:t> yang </a:t>
            </a:r>
            <a:r>
              <a:rPr lang="en-US" sz="2000" b="1" dirty="0" err="1"/>
              <a:t>telah</a:t>
            </a:r>
            <a:r>
              <a:rPr lang="en-US" sz="2000" b="1" dirty="0"/>
              <a:t> </a:t>
            </a:r>
            <a:r>
              <a:rPr lang="en-US" sz="2000" b="1" dirty="0" err="1"/>
              <a:t>diperoleh</a:t>
            </a:r>
            <a:r>
              <a:rPr lang="en-US" sz="2000" b="1" dirty="0"/>
              <a:t> </a:t>
            </a:r>
            <a:r>
              <a:rPr lang="en-US" sz="2000" b="1" dirty="0" err="1"/>
              <a:t>pada</a:t>
            </a:r>
            <a:r>
              <a:rPr lang="en-US" sz="2000" b="1" dirty="0"/>
              <a:t> </a:t>
            </a:r>
            <a:r>
              <a:rPr lang="en-US" sz="2000" b="1" dirty="0" err="1"/>
              <a:t>waktu</a:t>
            </a:r>
            <a:r>
              <a:rPr lang="en-US" sz="2000" b="1" dirty="0"/>
              <a:t> </a:t>
            </a:r>
            <a:r>
              <a:rPr lang="en-US" sz="2000" b="1" dirty="0" err="1"/>
              <a:t>eksplorasi</a:t>
            </a:r>
            <a:r>
              <a:rPr lang="en-US" sz="2000" b="1" dirty="0"/>
              <a:t>. Dari </a:t>
            </a:r>
            <a:r>
              <a:rPr lang="en-US" sz="2000" b="1" dirty="0" err="1"/>
              <a:t>setiap</a:t>
            </a:r>
            <a:r>
              <a:rPr lang="en-US" sz="2000" b="1" dirty="0"/>
              <a:t> </a:t>
            </a:r>
            <a:r>
              <a:rPr lang="en-US" sz="2000" b="1" dirty="0" err="1"/>
              <a:t>ragam</a:t>
            </a:r>
            <a:r>
              <a:rPr lang="en-US" sz="2000" b="1" dirty="0"/>
              <a:t> </a:t>
            </a:r>
            <a:r>
              <a:rPr lang="en-US" sz="2000" b="1" dirty="0" err="1"/>
              <a:t>gerak</a:t>
            </a:r>
            <a:r>
              <a:rPr lang="en-US" sz="2000" b="1" dirty="0"/>
              <a:t> yang </a:t>
            </a:r>
            <a:r>
              <a:rPr lang="en-US" sz="2000" b="1" dirty="0" err="1"/>
              <a:t>dihasilkan</a:t>
            </a:r>
            <a:r>
              <a:rPr lang="en-US" sz="2000" b="1" dirty="0"/>
              <a:t> </a:t>
            </a:r>
            <a:r>
              <a:rPr lang="en-US" sz="2000" b="1" dirty="0" err="1"/>
              <a:t>pada</a:t>
            </a:r>
            <a:r>
              <a:rPr lang="en-US" sz="2000" b="1" dirty="0"/>
              <a:t> </a:t>
            </a:r>
            <a:r>
              <a:rPr lang="en-US" sz="2000" b="1" dirty="0" err="1"/>
              <a:t>waktu</a:t>
            </a:r>
            <a:r>
              <a:rPr lang="en-US" sz="2000" b="1" dirty="0"/>
              <a:t> </a:t>
            </a:r>
            <a:r>
              <a:rPr lang="en-US" sz="2000" b="1" dirty="0" err="1"/>
              <a:t>eksplorasi</a:t>
            </a:r>
            <a:r>
              <a:rPr lang="en-US" sz="2000" b="1" dirty="0"/>
              <a:t>, </a:t>
            </a:r>
            <a:r>
              <a:rPr lang="en-US" sz="2000" b="1" dirty="0" err="1"/>
              <a:t>dikembangkan</a:t>
            </a:r>
            <a:r>
              <a:rPr lang="en-US" sz="2000" b="1" dirty="0"/>
              <a:t> </a:t>
            </a:r>
            <a:r>
              <a:rPr lang="en-US" sz="2000" b="1" dirty="0" err="1"/>
              <a:t>dari</a:t>
            </a:r>
            <a:r>
              <a:rPr lang="en-US" sz="2000" b="1" dirty="0"/>
              <a:t> </a:t>
            </a:r>
            <a:r>
              <a:rPr lang="en-US" sz="2000" b="1" dirty="0" err="1"/>
              <a:t>aspek</a:t>
            </a:r>
            <a:r>
              <a:rPr lang="en-US" sz="2000" b="1" dirty="0"/>
              <a:t> </a:t>
            </a:r>
            <a:r>
              <a:rPr lang="en-US" sz="2000" b="1" dirty="0" err="1"/>
              <a:t>tenaga</a:t>
            </a:r>
            <a:r>
              <a:rPr lang="en-US" sz="2000" b="1" dirty="0"/>
              <a:t>, </a:t>
            </a:r>
            <a:r>
              <a:rPr lang="en-US" sz="2000" b="1" dirty="0" err="1"/>
              <a:t>ruang</a:t>
            </a:r>
            <a:r>
              <a:rPr lang="en-US" sz="2000" b="1" dirty="0"/>
              <a:t> </a:t>
            </a:r>
            <a:r>
              <a:rPr lang="en-US" sz="2000" b="1" dirty="0" err="1"/>
              <a:t>atau</a:t>
            </a:r>
            <a:r>
              <a:rPr lang="en-US" sz="2000" b="1" dirty="0"/>
              <a:t> tempo </a:t>
            </a:r>
            <a:r>
              <a:rPr lang="en-US" sz="2000" b="1" dirty="0" err="1"/>
              <a:t>dan</a:t>
            </a:r>
            <a:r>
              <a:rPr lang="en-US" sz="2000" b="1" dirty="0"/>
              <a:t> </a:t>
            </a:r>
            <a:r>
              <a:rPr lang="en-US" sz="2000" b="1" dirty="0" err="1"/>
              <a:t>ritmenya</a:t>
            </a:r>
            <a:r>
              <a:rPr lang="en-US" sz="2000" b="1" dirty="0"/>
              <a:t>, </a:t>
            </a:r>
            <a:r>
              <a:rPr lang="en-US" sz="2000" b="1" dirty="0" err="1"/>
              <a:t>sehingga</a:t>
            </a:r>
            <a:r>
              <a:rPr lang="en-US" sz="2000" b="1" dirty="0"/>
              <a:t> </a:t>
            </a:r>
            <a:r>
              <a:rPr lang="en-US" sz="2000" b="1" dirty="0" err="1"/>
              <a:t>menghasilkan</a:t>
            </a:r>
            <a:r>
              <a:rPr lang="en-US" sz="2000" b="1" dirty="0"/>
              <a:t> </a:t>
            </a:r>
            <a:r>
              <a:rPr lang="en-US" sz="2000" b="1" dirty="0" err="1"/>
              <a:t>ragam</a:t>
            </a:r>
            <a:r>
              <a:rPr lang="en-US" sz="2000" b="1" dirty="0"/>
              <a:t> </a:t>
            </a:r>
            <a:r>
              <a:rPr lang="en-US" sz="2000" b="1" dirty="0" err="1"/>
              <a:t>gerak</a:t>
            </a:r>
            <a:r>
              <a:rPr lang="en-US" sz="2000" b="1" dirty="0"/>
              <a:t> yang </a:t>
            </a:r>
            <a:r>
              <a:rPr lang="en-US" sz="2000" b="1" dirty="0" err="1"/>
              <a:t>sangat</a:t>
            </a:r>
            <a:r>
              <a:rPr lang="en-US" sz="2000" b="1" dirty="0"/>
              <a:t> </a:t>
            </a:r>
            <a:r>
              <a:rPr lang="en-US" sz="2000" b="1" dirty="0" err="1"/>
              <a:t>banyak</a:t>
            </a:r>
            <a:r>
              <a:rPr lang="en-US" sz="2000" b="1" dirty="0" smtClean="0"/>
              <a:t>.</a:t>
            </a:r>
          </a:p>
          <a:p>
            <a:pPr algn="just"/>
            <a:endParaRPr lang="en-US" b="1" dirty="0"/>
          </a:p>
          <a:p>
            <a:pPr indent="-228600" algn="ctr"/>
            <a:r>
              <a:rPr lang="en-US" sz="3200" b="1" dirty="0" smtClean="0"/>
              <a:t>3. </a:t>
            </a:r>
            <a:r>
              <a:rPr lang="en-US" sz="3200" b="1" dirty="0" err="1" smtClean="0"/>
              <a:t>Evaluasi</a:t>
            </a:r>
            <a:endParaRPr lang="en-US" sz="3200" b="1" dirty="0" smtClean="0"/>
          </a:p>
          <a:p>
            <a:pPr indent="-228600" algn="just"/>
            <a:endParaRPr lang="en-US" sz="3200" b="1" dirty="0"/>
          </a:p>
          <a:p>
            <a:pPr algn="just"/>
            <a:r>
              <a:rPr lang="en-US" sz="2000" b="1" dirty="0" err="1"/>
              <a:t>Evaluasi</a:t>
            </a:r>
            <a:r>
              <a:rPr lang="en-US" sz="2000" b="1" dirty="0"/>
              <a:t> </a:t>
            </a:r>
            <a:r>
              <a:rPr lang="en-US" sz="2000" b="1" dirty="0" err="1"/>
              <a:t>adalah</a:t>
            </a:r>
            <a:r>
              <a:rPr lang="en-US" sz="2000" b="1" dirty="0"/>
              <a:t> </a:t>
            </a:r>
            <a:r>
              <a:rPr lang="en-US" sz="2000" b="1" dirty="0" err="1"/>
              <a:t>pengalaman</a:t>
            </a:r>
            <a:r>
              <a:rPr lang="en-US" sz="2000" b="1" dirty="0"/>
              <a:t> </a:t>
            </a:r>
            <a:r>
              <a:rPr lang="en-US" sz="2000" b="1" dirty="0" err="1"/>
              <a:t>untuk</a:t>
            </a:r>
            <a:r>
              <a:rPr lang="en-US" sz="2000" b="1" dirty="0"/>
              <a:t> </a:t>
            </a:r>
            <a:r>
              <a:rPr lang="en-US" sz="2000" b="1" dirty="0" err="1"/>
              <a:t>menilai</a:t>
            </a:r>
            <a:r>
              <a:rPr lang="en-US" sz="2000" b="1" dirty="0"/>
              <a:t> </a:t>
            </a:r>
            <a:r>
              <a:rPr lang="en-US" sz="2000" b="1" dirty="0" err="1"/>
              <a:t>dan</a:t>
            </a:r>
            <a:r>
              <a:rPr lang="en-US" sz="2000" b="1" dirty="0"/>
              <a:t> </a:t>
            </a:r>
            <a:r>
              <a:rPr lang="en-US" sz="2000" b="1" dirty="0" err="1"/>
              <a:t>menyeleksi</a:t>
            </a:r>
            <a:r>
              <a:rPr lang="en-US" sz="2000" b="1" dirty="0"/>
              <a:t> </a:t>
            </a:r>
            <a:r>
              <a:rPr lang="en-US" sz="2000" b="1" dirty="0" err="1"/>
              <a:t>ragam</a:t>
            </a:r>
            <a:r>
              <a:rPr lang="en-US" sz="2000" b="1" dirty="0"/>
              <a:t> </a:t>
            </a:r>
            <a:r>
              <a:rPr lang="en-US" sz="2000" b="1" dirty="0" err="1"/>
              <a:t>gerak</a:t>
            </a:r>
            <a:r>
              <a:rPr lang="en-US" sz="2000" b="1" dirty="0"/>
              <a:t> yang </a:t>
            </a:r>
            <a:r>
              <a:rPr lang="en-US" sz="2000" b="1" dirty="0" err="1"/>
              <a:t>telah</a:t>
            </a:r>
            <a:r>
              <a:rPr lang="en-US" sz="2000" b="1" dirty="0"/>
              <a:t> </a:t>
            </a:r>
            <a:r>
              <a:rPr lang="en-US" sz="2000" b="1" dirty="0" err="1"/>
              <a:t>dihasilkan</a:t>
            </a:r>
            <a:r>
              <a:rPr lang="en-US" sz="2000" b="1" dirty="0"/>
              <a:t> </a:t>
            </a:r>
            <a:r>
              <a:rPr lang="en-US" sz="2000" b="1" dirty="0" err="1"/>
              <a:t>pada</a:t>
            </a:r>
            <a:r>
              <a:rPr lang="en-US" sz="2000" b="1" dirty="0"/>
              <a:t> </a:t>
            </a:r>
            <a:r>
              <a:rPr lang="en-US" sz="2000" b="1" dirty="0" err="1"/>
              <a:t>tahap</a:t>
            </a:r>
            <a:r>
              <a:rPr lang="en-US" sz="2000" b="1" dirty="0"/>
              <a:t> </a:t>
            </a:r>
            <a:r>
              <a:rPr lang="en-US" sz="2000" b="1" dirty="0" err="1"/>
              <a:t>inprovisasi</a:t>
            </a:r>
            <a:r>
              <a:rPr lang="en-US" sz="2000" b="1" dirty="0"/>
              <a:t>. </a:t>
            </a:r>
            <a:r>
              <a:rPr lang="en-US" sz="2000" b="1" dirty="0" err="1"/>
              <a:t>Dalam</a:t>
            </a:r>
            <a:r>
              <a:rPr lang="en-US" sz="2000" b="1" dirty="0"/>
              <a:t> </a:t>
            </a:r>
            <a:r>
              <a:rPr lang="en-US" sz="2000" b="1" dirty="0" err="1"/>
              <a:t>kegiatan</a:t>
            </a:r>
            <a:r>
              <a:rPr lang="en-US" sz="2000" b="1" dirty="0"/>
              <a:t> </a:t>
            </a:r>
            <a:r>
              <a:rPr lang="en-US" sz="2000" b="1" dirty="0" err="1"/>
              <a:t>ini</a:t>
            </a:r>
            <a:r>
              <a:rPr lang="en-US" sz="2000" b="1" dirty="0"/>
              <a:t> </a:t>
            </a:r>
            <a:r>
              <a:rPr lang="en-US" sz="2000" b="1" dirty="0" err="1"/>
              <a:t>penata</a:t>
            </a:r>
            <a:r>
              <a:rPr lang="en-US" sz="2000" b="1" dirty="0"/>
              <a:t> </a:t>
            </a:r>
            <a:r>
              <a:rPr lang="en-US" sz="2000" b="1" dirty="0" err="1"/>
              <a:t>tari</a:t>
            </a:r>
            <a:r>
              <a:rPr lang="en-US" sz="2000" b="1" dirty="0"/>
              <a:t> </a:t>
            </a:r>
            <a:r>
              <a:rPr lang="en-US" sz="2000" b="1" dirty="0" err="1"/>
              <a:t>mulai</a:t>
            </a:r>
            <a:r>
              <a:rPr lang="en-US" sz="2000" b="1" dirty="0"/>
              <a:t> </a:t>
            </a:r>
            <a:r>
              <a:rPr lang="en-US" sz="2000" b="1" dirty="0" err="1"/>
              <a:t>menyeleksi</a:t>
            </a:r>
            <a:r>
              <a:rPr lang="en-US" sz="2000" b="1" dirty="0"/>
              <a:t> </a:t>
            </a:r>
            <a:r>
              <a:rPr lang="en-US" sz="2000" b="1" dirty="0" err="1"/>
              <a:t>dengan</a:t>
            </a:r>
            <a:r>
              <a:rPr lang="en-US" sz="2000" b="1" dirty="0"/>
              <a:t> </a:t>
            </a:r>
            <a:r>
              <a:rPr lang="en-US" sz="2000" b="1" dirty="0" err="1"/>
              <a:t>cara</a:t>
            </a:r>
            <a:r>
              <a:rPr lang="en-US" sz="2000" b="1" dirty="0"/>
              <a:t> </a:t>
            </a:r>
            <a:r>
              <a:rPr lang="en-US" sz="2000" b="1" dirty="0" err="1"/>
              <a:t>membuat</a:t>
            </a:r>
            <a:r>
              <a:rPr lang="en-US" sz="2000" b="1" dirty="0"/>
              <a:t> </a:t>
            </a:r>
            <a:r>
              <a:rPr lang="en-US" sz="2000" b="1" dirty="0" err="1"/>
              <a:t>ragam</a:t>
            </a:r>
            <a:r>
              <a:rPr lang="en-US" sz="2000" b="1" dirty="0"/>
              <a:t> </a:t>
            </a:r>
            <a:r>
              <a:rPr lang="en-US" sz="2000" b="1" dirty="0" err="1"/>
              <a:t>gerak</a:t>
            </a:r>
            <a:r>
              <a:rPr lang="en-US" sz="2000" b="1" dirty="0"/>
              <a:t> yang </a:t>
            </a:r>
            <a:r>
              <a:rPr lang="en-US" sz="2000" b="1" dirty="0" err="1"/>
              <a:t>tidak</a:t>
            </a:r>
            <a:r>
              <a:rPr lang="en-US" sz="2000" b="1" dirty="0"/>
              <a:t> </a:t>
            </a:r>
            <a:r>
              <a:rPr lang="en-US" sz="2000" b="1" dirty="0" err="1"/>
              <a:t>sesuai</a:t>
            </a:r>
            <a:r>
              <a:rPr lang="en-US" sz="2000" b="1" dirty="0"/>
              <a:t> </a:t>
            </a:r>
            <a:r>
              <a:rPr lang="en-US" sz="2000" b="1" dirty="0" err="1"/>
              <a:t>dan</a:t>
            </a:r>
            <a:r>
              <a:rPr lang="en-US" sz="2000" b="1" dirty="0"/>
              <a:t> </a:t>
            </a:r>
            <a:r>
              <a:rPr lang="en-US" sz="2000" b="1" dirty="0" err="1"/>
              <a:t>memilih</a:t>
            </a:r>
            <a:r>
              <a:rPr lang="en-US" sz="2000" b="1" dirty="0"/>
              <a:t> </a:t>
            </a:r>
            <a:r>
              <a:rPr lang="en-US" sz="2000" b="1" dirty="0" err="1"/>
              <a:t>ragam</a:t>
            </a:r>
            <a:r>
              <a:rPr lang="en-US" sz="2000" b="1" dirty="0"/>
              <a:t> </a:t>
            </a:r>
            <a:r>
              <a:rPr lang="en-US" sz="2000" b="1" dirty="0" err="1"/>
              <a:t>gerak</a:t>
            </a:r>
            <a:r>
              <a:rPr lang="en-US" sz="2000" b="1" dirty="0"/>
              <a:t> yang </a:t>
            </a:r>
            <a:r>
              <a:rPr lang="en-US" sz="2000" b="1" dirty="0" err="1"/>
              <a:t>sesuai</a:t>
            </a:r>
            <a:r>
              <a:rPr lang="en-US" sz="2000" b="1" dirty="0"/>
              <a:t> </a:t>
            </a:r>
            <a:r>
              <a:rPr lang="en-US" sz="2000" b="1" dirty="0" err="1"/>
              <a:t>dengan</a:t>
            </a:r>
            <a:r>
              <a:rPr lang="en-US" sz="2000" b="1" dirty="0"/>
              <a:t> </a:t>
            </a:r>
            <a:r>
              <a:rPr lang="en-US" sz="2000" b="1" dirty="0" err="1"/>
              <a:t>gagasannya</a:t>
            </a:r>
            <a:r>
              <a:rPr lang="en-US" sz="2000" b="1" dirty="0"/>
              <a:t>. </a:t>
            </a:r>
            <a:r>
              <a:rPr lang="en-US" sz="2000" b="1" dirty="0" err="1"/>
              <a:t>Hasil</a:t>
            </a:r>
            <a:r>
              <a:rPr lang="en-US" sz="2000" b="1" dirty="0"/>
              <a:t> </a:t>
            </a:r>
            <a:r>
              <a:rPr lang="en-US" sz="2000" b="1" dirty="0" err="1"/>
              <a:t>inilah</a:t>
            </a:r>
            <a:r>
              <a:rPr lang="en-US" sz="2000" b="1" dirty="0"/>
              <a:t> yang </a:t>
            </a:r>
            <a:r>
              <a:rPr lang="en-US" sz="2000" b="1" dirty="0" err="1"/>
              <a:t>akan</a:t>
            </a:r>
            <a:r>
              <a:rPr lang="en-US" sz="2000" b="1" dirty="0"/>
              <a:t> </a:t>
            </a:r>
            <a:r>
              <a:rPr lang="en-US" sz="2000" b="1" dirty="0" err="1"/>
              <a:t>digarap</a:t>
            </a:r>
            <a:r>
              <a:rPr lang="en-US" sz="2000" b="1" dirty="0"/>
              <a:t> </a:t>
            </a:r>
            <a:r>
              <a:rPr lang="en-US" sz="2000" b="1" dirty="0" err="1"/>
              <a:t>oleh</a:t>
            </a:r>
            <a:r>
              <a:rPr lang="en-US" sz="2000" b="1" dirty="0"/>
              <a:t> </a:t>
            </a:r>
            <a:r>
              <a:rPr lang="en-US" sz="2000" b="1" dirty="0" err="1"/>
              <a:t>penata</a:t>
            </a:r>
            <a:r>
              <a:rPr lang="en-US" sz="2000" b="1" dirty="0"/>
              <a:t> </a:t>
            </a:r>
            <a:r>
              <a:rPr lang="en-US" sz="2000" b="1" dirty="0" err="1"/>
              <a:t>tari</a:t>
            </a:r>
            <a:r>
              <a:rPr lang="en-US" sz="2000" b="1" dirty="0"/>
              <a:t> </a:t>
            </a:r>
            <a:r>
              <a:rPr lang="en-US" sz="2000" b="1" dirty="0" err="1"/>
              <a:t>pada</a:t>
            </a:r>
            <a:r>
              <a:rPr lang="en-US" sz="2000" b="1" dirty="0"/>
              <a:t> </a:t>
            </a:r>
            <a:r>
              <a:rPr lang="en-US" sz="2000" b="1" dirty="0" err="1"/>
              <a:t>tahap</a:t>
            </a:r>
            <a:r>
              <a:rPr lang="en-US" sz="2000" b="1" dirty="0"/>
              <a:t> </a:t>
            </a:r>
            <a:r>
              <a:rPr lang="en-US" sz="2000" b="1" dirty="0" err="1"/>
              <a:t>komposisi</a:t>
            </a:r>
            <a:r>
              <a:rPr lang="en-US" b="1" dirty="0"/>
              <a:t>.</a:t>
            </a:r>
            <a:endParaRPr lang="en-US" b="1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63528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2428" y="197346"/>
            <a:ext cx="10908406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28600" algn="ctr"/>
            <a:r>
              <a:rPr lang="en-US" sz="3600" dirty="0">
                <a:solidFill>
                  <a:srgbClr val="FFEEDD"/>
                </a:solidFill>
                <a:latin typeface="+mj-lt"/>
              </a:rPr>
              <a:t> </a:t>
            </a:r>
            <a:r>
              <a:rPr lang="en-US" sz="3600" b="1" dirty="0" smtClean="0">
                <a:latin typeface="+mj-lt"/>
              </a:rPr>
              <a:t>4. Forming </a:t>
            </a:r>
            <a:r>
              <a:rPr lang="en-US" sz="3600" b="1" dirty="0">
                <a:latin typeface="+mj-lt"/>
              </a:rPr>
              <a:t>(</a:t>
            </a:r>
            <a:r>
              <a:rPr lang="en-US" sz="3600" b="1" dirty="0" err="1">
                <a:latin typeface="+mj-lt"/>
              </a:rPr>
              <a:t>Pembentukan</a:t>
            </a:r>
            <a:r>
              <a:rPr lang="en-US" sz="3600" b="1" dirty="0">
                <a:latin typeface="+mj-lt"/>
              </a:rPr>
              <a:t> </a:t>
            </a:r>
            <a:r>
              <a:rPr lang="en-US" sz="3600" b="1" dirty="0" err="1">
                <a:latin typeface="+mj-lt"/>
              </a:rPr>
              <a:t>Gerak</a:t>
            </a:r>
            <a:r>
              <a:rPr lang="en-US" sz="3600" b="1" dirty="0">
                <a:latin typeface="+mj-lt"/>
              </a:rPr>
              <a:t>/</a:t>
            </a:r>
            <a:r>
              <a:rPr lang="en-US" sz="3600" b="1" dirty="0" err="1">
                <a:latin typeface="+mj-lt"/>
              </a:rPr>
              <a:t>Komposisi</a:t>
            </a:r>
            <a:r>
              <a:rPr lang="en-US" sz="3600" b="1" dirty="0" smtClean="0">
                <a:latin typeface="+mj-lt"/>
              </a:rPr>
              <a:t>)</a:t>
            </a:r>
          </a:p>
          <a:p>
            <a:pPr indent="-228600" algn="just"/>
            <a:endParaRPr lang="en-US" sz="3600" b="1" dirty="0">
              <a:latin typeface="+mj-lt"/>
            </a:endParaRPr>
          </a:p>
          <a:p>
            <a:pPr algn="just"/>
            <a:r>
              <a:rPr lang="en-US" sz="2000" b="1" dirty="0" err="1">
                <a:latin typeface="+mj-lt"/>
              </a:rPr>
              <a:t>Komposisi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adalah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tahap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pembentukan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gerak-gerak</a:t>
            </a:r>
            <a:r>
              <a:rPr lang="en-US" sz="2000" b="1" dirty="0">
                <a:latin typeface="+mj-lt"/>
              </a:rPr>
              <a:t> yang </a:t>
            </a:r>
            <a:r>
              <a:rPr lang="en-US" sz="2000" b="1" dirty="0" err="1">
                <a:latin typeface="+mj-lt"/>
              </a:rPr>
              <a:t>sudah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pasti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diperoleh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tetapi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belum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membentuk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sebuah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karya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tari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utuh</a:t>
            </a:r>
            <a:r>
              <a:rPr lang="en-US" sz="2000" b="1" dirty="0">
                <a:latin typeface="+mj-lt"/>
              </a:rPr>
              <a:t>. </a:t>
            </a:r>
            <a:r>
              <a:rPr lang="en-US" sz="2000" b="1" dirty="0" err="1">
                <a:latin typeface="+mj-lt"/>
              </a:rPr>
              <a:t>Kebutuhan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membuat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komposisi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lahir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dari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hasrat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manusia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untuk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memberi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bentuk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pada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apa</a:t>
            </a:r>
            <a:r>
              <a:rPr lang="en-US" sz="2000" b="1" dirty="0">
                <a:latin typeface="+mj-lt"/>
              </a:rPr>
              <a:t> yang </a:t>
            </a:r>
            <a:r>
              <a:rPr lang="en-US" sz="2000" b="1" dirty="0" err="1">
                <a:latin typeface="+mj-lt"/>
              </a:rPr>
              <a:t>ditemukan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dalam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eksplorasi</a:t>
            </a:r>
            <a:r>
              <a:rPr lang="en-US" sz="2000" b="1" dirty="0">
                <a:latin typeface="+mj-lt"/>
              </a:rPr>
              <a:t>. </a:t>
            </a:r>
            <a:r>
              <a:rPr lang="en-US" sz="2000" b="1" dirty="0" err="1">
                <a:latin typeface="+mj-lt"/>
              </a:rPr>
              <a:t>Langkah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melakukan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spontanitas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gerak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juga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penting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 err="1">
                <a:latin typeface="+mj-lt"/>
              </a:rPr>
              <a:t>tetapi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spontanitas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gerak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hendaknya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dipadukan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atau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ditambah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dengan</a:t>
            </a:r>
            <a:r>
              <a:rPr lang="en-US" sz="2000" b="1" dirty="0">
                <a:latin typeface="+mj-lt"/>
              </a:rPr>
              <a:t> proses </a:t>
            </a:r>
            <a:r>
              <a:rPr lang="en-US" sz="2000" b="1" dirty="0" err="1">
                <a:latin typeface="+mj-lt"/>
              </a:rPr>
              <a:t>pemilihan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gerak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 err="1">
                <a:latin typeface="+mj-lt"/>
              </a:rPr>
              <a:t>pengintegrasian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gerak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 err="1">
                <a:latin typeface="+mj-lt"/>
              </a:rPr>
              <a:t>dan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penyatuan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gerak</a:t>
            </a:r>
            <a:r>
              <a:rPr lang="en-US" sz="2000" b="1" dirty="0">
                <a:latin typeface="+mj-lt"/>
              </a:rPr>
              <a:t>. </a:t>
            </a:r>
            <a:r>
              <a:rPr lang="en-US" sz="2000" b="1" dirty="0" err="1">
                <a:latin typeface="+mj-lt"/>
              </a:rPr>
              <a:t>Kesatuan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gerak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tersebut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dinamakan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tari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atau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bentuk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tari</a:t>
            </a:r>
            <a:r>
              <a:rPr lang="en-US" sz="2000" b="1" dirty="0">
                <a:latin typeface="+mj-lt"/>
              </a:rPr>
              <a:t>.</a:t>
            </a:r>
          </a:p>
          <a:p>
            <a:pPr algn="just"/>
            <a:r>
              <a:rPr lang="en-US" sz="2000" b="1" dirty="0" err="1">
                <a:latin typeface="+mj-lt"/>
              </a:rPr>
              <a:t>Dalam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penciptaan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tari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terdapat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beberapa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unsur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 err="1">
                <a:latin typeface="+mj-lt"/>
              </a:rPr>
              <a:t>yaitu</a:t>
            </a:r>
            <a:r>
              <a:rPr lang="en-US" sz="2000" b="1" dirty="0">
                <a:latin typeface="+mj-lt"/>
              </a:rPr>
              <a:t>:</a:t>
            </a:r>
          </a:p>
          <a:p>
            <a:pPr marL="914400" indent="-228600" algn="just"/>
            <a:r>
              <a:rPr lang="en-US" sz="2000" b="1" dirty="0">
                <a:latin typeface="+mj-lt"/>
              </a:rPr>
              <a:t>Ø  </a:t>
            </a:r>
            <a:r>
              <a:rPr lang="en-US" sz="2000" b="1" dirty="0" err="1">
                <a:latin typeface="+mj-lt"/>
              </a:rPr>
              <a:t>Penata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Tari</a:t>
            </a:r>
            <a:endParaRPr lang="en-US" sz="2000" b="1" dirty="0">
              <a:latin typeface="+mj-lt"/>
            </a:endParaRPr>
          </a:p>
          <a:p>
            <a:pPr marL="914400" algn="just"/>
            <a:r>
              <a:rPr lang="en-US" sz="2000" b="1" dirty="0" err="1">
                <a:latin typeface="+mj-lt"/>
              </a:rPr>
              <a:t>Dalam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buku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penciptaan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Tari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sunda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 err="1">
                <a:latin typeface="+mj-lt"/>
              </a:rPr>
              <a:t>Iyus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Rusliana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menjelaskan</a:t>
            </a:r>
            <a:r>
              <a:rPr lang="en-US" sz="2000" b="1" dirty="0">
                <a:latin typeface="+mj-lt"/>
              </a:rPr>
              <a:t>: </a:t>
            </a:r>
            <a:r>
              <a:rPr lang="en-US" sz="2000" b="1" dirty="0" err="1">
                <a:latin typeface="+mj-lt"/>
              </a:rPr>
              <a:t>jadi</a:t>
            </a:r>
            <a:r>
              <a:rPr lang="en-US" sz="2000" b="1" dirty="0">
                <a:latin typeface="+mj-lt"/>
              </a:rPr>
              <a:t> yang </a:t>
            </a:r>
            <a:r>
              <a:rPr lang="en-US" sz="2000" b="1" dirty="0" err="1">
                <a:latin typeface="+mj-lt"/>
              </a:rPr>
              <a:t>disebut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dengan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pencipta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atau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koreografer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 err="1">
                <a:latin typeface="+mj-lt"/>
              </a:rPr>
              <a:t>yaitu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seniman</a:t>
            </a:r>
            <a:r>
              <a:rPr lang="en-US" sz="2000" b="1" dirty="0">
                <a:latin typeface="+mj-lt"/>
              </a:rPr>
              <a:t> yang </a:t>
            </a:r>
            <a:r>
              <a:rPr lang="en-US" sz="2000" b="1" dirty="0" err="1">
                <a:latin typeface="+mj-lt"/>
              </a:rPr>
              <a:t>mampu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menemukan</a:t>
            </a:r>
            <a:r>
              <a:rPr lang="en-US" sz="2000" b="1" dirty="0">
                <a:latin typeface="+mj-lt"/>
              </a:rPr>
              <a:t> ide-ide </a:t>
            </a:r>
            <a:r>
              <a:rPr lang="en-US" sz="2000" b="1" dirty="0" err="1">
                <a:latin typeface="+mj-lt"/>
              </a:rPr>
              <a:t>dan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konsep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garapan</a:t>
            </a:r>
            <a:r>
              <a:rPr lang="en-US" sz="2000" b="1" dirty="0">
                <a:latin typeface="+mj-lt"/>
              </a:rPr>
              <a:t> yang </a:t>
            </a:r>
            <a:r>
              <a:rPr lang="en-US" sz="2000" b="1" dirty="0" err="1">
                <a:latin typeface="+mj-lt"/>
              </a:rPr>
              <a:t>orisinil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menjadi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karya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tari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inovatif</a:t>
            </a:r>
            <a:r>
              <a:rPr lang="en-US" sz="2000" b="1" dirty="0">
                <a:latin typeface="+mj-lt"/>
              </a:rPr>
              <a:t>.</a:t>
            </a:r>
          </a:p>
          <a:p>
            <a:pPr marL="914400" indent="-228600" algn="just"/>
            <a:r>
              <a:rPr lang="en-US" sz="2000" b="1" dirty="0">
                <a:latin typeface="+mj-lt"/>
              </a:rPr>
              <a:t>Ø  Ide </a:t>
            </a:r>
            <a:r>
              <a:rPr lang="en-US" sz="2000" b="1" dirty="0" err="1">
                <a:latin typeface="+mj-lt"/>
              </a:rPr>
              <a:t>dan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Kreativitas</a:t>
            </a:r>
            <a:endParaRPr lang="en-US" sz="2000" b="1" dirty="0">
              <a:latin typeface="+mj-lt"/>
            </a:endParaRPr>
          </a:p>
          <a:p>
            <a:pPr marL="914400" algn="just"/>
            <a:r>
              <a:rPr lang="en-US" sz="2000" b="1" dirty="0" err="1">
                <a:latin typeface="+mj-lt"/>
              </a:rPr>
              <a:t>Unsur</a:t>
            </a:r>
            <a:r>
              <a:rPr lang="en-US" sz="2000" b="1" dirty="0">
                <a:latin typeface="+mj-lt"/>
              </a:rPr>
              <a:t> ide </a:t>
            </a:r>
            <a:r>
              <a:rPr lang="en-US" sz="2000" b="1" dirty="0" err="1">
                <a:latin typeface="+mj-lt"/>
              </a:rPr>
              <a:t>dan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kreativitas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merupakan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dua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hal</a:t>
            </a:r>
            <a:r>
              <a:rPr lang="en-US" sz="2000" b="1" dirty="0">
                <a:latin typeface="+mj-lt"/>
              </a:rPr>
              <a:t> yang </a:t>
            </a:r>
            <a:r>
              <a:rPr lang="en-US" sz="2000" b="1" dirty="0" err="1">
                <a:latin typeface="+mj-lt"/>
              </a:rPr>
              <a:t>saling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mendukung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satu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sama</a:t>
            </a:r>
            <a:r>
              <a:rPr lang="en-US" sz="2000" b="1" dirty="0">
                <a:latin typeface="+mj-lt"/>
              </a:rPr>
              <a:t> lain </a:t>
            </a:r>
            <a:r>
              <a:rPr lang="en-US" sz="2000" b="1" dirty="0" err="1">
                <a:latin typeface="+mj-lt"/>
              </a:rPr>
              <a:t>untuk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menentukan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identitas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dan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ciri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khas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dalam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penggarapan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sebuah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tarian</a:t>
            </a:r>
            <a:r>
              <a:rPr lang="en-US" sz="2000" b="1" dirty="0">
                <a:latin typeface="+mj-lt"/>
              </a:rPr>
              <a:t>.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178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776F0A-E034-4508-8D88-A61A7DE38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180" y="713384"/>
            <a:ext cx="4996129" cy="1240966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2. </a:t>
            </a:r>
            <a:r>
              <a:rPr lang="en-US" dirty="0" err="1">
                <a:ea typeface="+mj-lt"/>
                <a:cs typeface="+mj-lt"/>
              </a:rPr>
              <a:t>Konsep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garapan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tari</a:t>
            </a:r>
            <a:r>
              <a:rPr lang="en-US" dirty="0">
                <a:ea typeface="+mj-lt"/>
                <a:cs typeface="+mj-lt"/>
              </a:rPr>
              <a:t>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50546FF-2E61-48AF-917A-7E5736643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679" y="2599739"/>
            <a:ext cx="4615129" cy="3351371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000" b="1" dirty="0" err="1">
                <a:ea typeface="+mn-lt"/>
                <a:cs typeface="+mn-lt"/>
              </a:rPr>
              <a:t>Judul</a:t>
            </a:r>
            <a:r>
              <a:rPr lang="en-US" sz="2000" b="1" dirty="0">
                <a:ea typeface="+mn-lt"/>
                <a:cs typeface="+mn-lt"/>
              </a:rPr>
              <a:t> </a:t>
            </a:r>
            <a:r>
              <a:rPr lang="en-US" sz="2000" b="1" dirty="0" err="1">
                <a:ea typeface="+mn-lt"/>
                <a:cs typeface="+mn-lt"/>
              </a:rPr>
              <a:t>karya</a:t>
            </a:r>
            <a:r>
              <a:rPr lang="en-US" sz="2000" b="1" dirty="0">
                <a:ea typeface="+mn-lt"/>
                <a:cs typeface="+mn-lt"/>
              </a:rPr>
              <a:t> </a:t>
            </a:r>
            <a:r>
              <a:rPr lang="en-US" sz="2000" b="1" dirty="0" err="1">
                <a:ea typeface="+mn-lt"/>
                <a:cs typeface="+mn-lt"/>
              </a:rPr>
              <a:t>tari</a:t>
            </a:r>
            <a:r>
              <a:rPr lang="en-US" sz="2000" b="1" dirty="0">
                <a:ea typeface="+mn-lt"/>
                <a:cs typeface="+mn-lt"/>
              </a:rPr>
              <a:t> (Nama </a:t>
            </a:r>
            <a:r>
              <a:rPr lang="en-US" sz="2000" b="1" dirty="0" err="1">
                <a:ea typeface="+mn-lt"/>
                <a:cs typeface="+mn-lt"/>
              </a:rPr>
              <a:t>tari</a:t>
            </a:r>
            <a:r>
              <a:rPr lang="en-US" sz="2000" b="1" dirty="0">
                <a:ea typeface="+mn-lt"/>
                <a:cs typeface="+mn-lt"/>
              </a:rPr>
              <a:t>) </a:t>
            </a:r>
            <a:endParaRPr lang="en-US" sz="2000" b="1" dirty="0"/>
          </a:p>
          <a:p>
            <a:pPr>
              <a:lnSpc>
                <a:spcPct val="110000"/>
              </a:lnSpc>
            </a:pPr>
            <a:r>
              <a:rPr lang="en-US" sz="2000" b="1" dirty="0" err="1">
                <a:ea typeface="+mn-lt"/>
                <a:cs typeface="+mn-lt"/>
              </a:rPr>
              <a:t>Sumber</a:t>
            </a:r>
            <a:r>
              <a:rPr lang="en-US" sz="2000" b="1" dirty="0">
                <a:ea typeface="+mn-lt"/>
                <a:cs typeface="+mn-lt"/>
              </a:rPr>
              <a:t> </a:t>
            </a:r>
            <a:r>
              <a:rPr lang="en-US" sz="2000" b="1" dirty="0" err="1">
                <a:ea typeface="+mn-lt"/>
                <a:cs typeface="+mn-lt"/>
              </a:rPr>
              <a:t>garapan</a:t>
            </a:r>
            <a:r>
              <a:rPr lang="en-US" sz="2000" b="1" dirty="0">
                <a:ea typeface="+mn-lt"/>
                <a:cs typeface="+mn-lt"/>
              </a:rPr>
              <a:t> </a:t>
            </a:r>
            <a:endParaRPr lang="en-US" sz="2000" b="1" dirty="0"/>
          </a:p>
          <a:p>
            <a:pPr>
              <a:lnSpc>
                <a:spcPct val="110000"/>
              </a:lnSpc>
            </a:pPr>
            <a:r>
              <a:rPr lang="en-US" sz="2000" b="1" dirty="0" err="1">
                <a:ea typeface="+mn-lt"/>
                <a:cs typeface="+mn-lt"/>
              </a:rPr>
              <a:t>Tipe</a:t>
            </a:r>
            <a:r>
              <a:rPr lang="en-US" sz="2000" b="1" dirty="0">
                <a:ea typeface="+mn-lt"/>
                <a:cs typeface="+mn-lt"/>
              </a:rPr>
              <a:t> </a:t>
            </a:r>
            <a:r>
              <a:rPr lang="en-US" sz="2000" b="1" dirty="0" err="1">
                <a:ea typeface="+mn-lt"/>
                <a:cs typeface="+mn-lt"/>
              </a:rPr>
              <a:t>tari</a:t>
            </a:r>
            <a:r>
              <a:rPr lang="en-US" sz="2000" b="1" dirty="0">
                <a:ea typeface="+mn-lt"/>
                <a:cs typeface="+mn-lt"/>
              </a:rPr>
              <a:t> </a:t>
            </a:r>
            <a:endParaRPr lang="en-US" sz="2000" b="1" dirty="0"/>
          </a:p>
          <a:p>
            <a:pPr>
              <a:lnSpc>
                <a:spcPct val="110000"/>
              </a:lnSpc>
            </a:pPr>
            <a:r>
              <a:rPr lang="en-US" sz="2000" b="1" dirty="0">
                <a:ea typeface="+mn-lt"/>
                <a:cs typeface="+mn-lt"/>
              </a:rPr>
              <a:t>Mode </a:t>
            </a:r>
            <a:r>
              <a:rPr lang="en-US" sz="2000" b="1" dirty="0" err="1">
                <a:ea typeface="+mn-lt"/>
                <a:cs typeface="+mn-lt"/>
              </a:rPr>
              <a:t>penyajian</a:t>
            </a:r>
            <a:r>
              <a:rPr lang="en-US" sz="2000" b="1" dirty="0">
                <a:ea typeface="+mn-lt"/>
                <a:cs typeface="+mn-lt"/>
              </a:rPr>
              <a:t> </a:t>
            </a:r>
            <a:endParaRPr lang="en-US" sz="2000" b="1" dirty="0"/>
          </a:p>
          <a:p>
            <a:pPr>
              <a:lnSpc>
                <a:spcPct val="110000"/>
              </a:lnSpc>
            </a:pPr>
            <a:r>
              <a:rPr lang="en-US" sz="2000" b="1" dirty="0" err="1">
                <a:ea typeface="+mn-lt"/>
                <a:cs typeface="+mn-lt"/>
              </a:rPr>
              <a:t>Konsep</a:t>
            </a:r>
            <a:r>
              <a:rPr lang="en-US" sz="2000" b="1" dirty="0">
                <a:ea typeface="+mn-lt"/>
                <a:cs typeface="+mn-lt"/>
              </a:rPr>
              <a:t> </a:t>
            </a:r>
            <a:r>
              <a:rPr lang="en-US" sz="2000" b="1" dirty="0" err="1">
                <a:ea typeface="+mn-lt"/>
                <a:cs typeface="+mn-lt"/>
              </a:rPr>
              <a:t>gerak</a:t>
            </a:r>
            <a:r>
              <a:rPr lang="en-US" sz="2000" b="1" dirty="0">
                <a:ea typeface="+mn-lt"/>
                <a:cs typeface="+mn-lt"/>
              </a:rPr>
              <a:t> </a:t>
            </a:r>
            <a:endParaRPr lang="en-US" sz="2000" b="1" dirty="0"/>
          </a:p>
          <a:p>
            <a:pPr>
              <a:lnSpc>
                <a:spcPct val="110000"/>
              </a:lnSpc>
            </a:pPr>
            <a:r>
              <a:rPr lang="en-US" sz="2000" b="1" dirty="0" err="1">
                <a:ea typeface="+mn-lt"/>
                <a:cs typeface="+mn-lt"/>
              </a:rPr>
              <a:t>Konsep</a:t>
            </a:r>
            <a:r>
              <a:rPr lang="en-US" sz="2000" b="1" dirty="0">
                <a:ea typeface="+mn-lt"/>
                <a:cs typeface="+mn-lt"/>
              </a:rPr>
              <a:t> </a:t>
            </a:r>
            <a:r>
              <a:rPr lang="en-US" sz="2000" b="1" dirty="0" err="1">
                <a:ea typeface="+mn-lt"/>
                <a:cs typeface="+mn-lt"/>
              </a:rPr>
              <a:t>iringan</a:t>
            </a:r>
            <a:r>
              <a:rPr lang="en-US" sz="2000" b="1" dirty="0">
                <a:ea typeface="+mn-lt"/>
                <a:cs typeface="+mn-lt"/>
              </a:rPr>
              <a:t> </a:t>
            </a:r>
            <a:r>
              <a:rPr lang="en-US" sz="2000" b="1" dirty="0" err="1">
                <a:ea typeface="+mn-lt"/>
                <a:cs typeface="+mn-lt"/>
              </a:rPr>
              <a:t>atau</a:t>
            </a:r>
            <a:r>
              <a:rPr lang="en-US" sz="2000" b="1" dirty="0">
                <a:ea typeface="+mn-lt"/>
                <a:cs typeface="+mn-lt"/>
              </a:rPr>
              <a:t> </a:t>
            </a:r>
            <a:r>
              <a:rPr lang="en-US" sz="2000" b="1" dirty="0" err="1">
                <a:ea typeface="+mn-lt"/>
                <a:cs typeface="+mn-lt"/>
              </a:rPr>
              <a:t>musik</a:t>
            </a:r>
            <a:r>
              <a:rPr lang="en-US" sz="2000" b="1" dirty="0">
                <a:ea typeface="+mn-lt"/>
                <a:cs typeface="+mn-lt"/>
              </a:rPr>
              <a:t> </a:t>
            </a:r>
            <a:endParaRPr lang="en-US" sz="2000" b="1" dirty="0"/>
          </a:p>
          <a:p>
            <a:pPr>
              <a:lnSpc>
                <a:spcPct val="110000"/>
              </a:lnSpc>
            </a:pPr>
            <a:r>
              <a:rPr lang="en-US" sz="2000" b="1" dirty="0" err="1">
                <a:ea typeface="+mn-lt"/>
                <a:cs typeface="+mn-lt"/>
              </a:rPr>
              <a:t>Konsep</a:t>
            </a:r>
            <a:r>
              <a:rPr lang="en-US" sz="2000" b="1" dirty="0">
                <a:ea typeface="+mn-lt"/>
                <a:cs typeface="+mn-lt"/>
              </a:rPr>
              <a:t> </a:t>
            </a:r>
            <a:r>
              <a:rPr lang="en-US" sz="2000" b="1" dirty="0" err="1">
                <a:ea typeface="+mn-lt"/>
                <a:cs typeface="+mn-lt"/>
              </a:rPr>
              <a:t>tata</a:t>
            </a:r>
            <a:r>
              <a:rPr lang="en-US" sz="2000" b="1" dirty="0">
                <a:ea typeface="+mn-lt"/>
                <a:cs typeface="+mn-lt"/>
              </a:rPr>
              <a:t> </a:t>
            </a:r>
            <a:r>
              <a:rPr lang="en-US" sz="2000" b="1" dirty="0" err="1">
                <a:ea typeface="+mn-lt"/>
                <a:cs typeface="+mn-lt"/>
              </a:rPr>
              <a:t>tekhnik</a:t>
            </a:r>
            <a:r>
              <a:rPr lang="en-US" sz="2000" b="1" dirty="0">
                <a:ea typeface="+mn-lt"/>
                <a:cs typeface="+mn-lt"/>
              </a:rPr>
              <a:t> </a:t>
            </a:r>
            <a:r>
              <a:rPr lang="en-US" sz="2000" b="1" dirty="0" err="1">
                <a:ea typeface="+mn-lt"/>
                <a:cs typeface="+mn-lt"/>
              </a:rPr>
              <a:t>pentas</a:t>
            </a:r>
            <a:r>
              <a:rPr lang="en-US" sz="2000" b="1" dirty="0">
                <a:ea typeface="+mn-lt"/>
                <a:cs typeface="+mn-lt"/>
              </a:rPr>
              <a:t> </a:t>
            </a:r>
            <a:endParaRPr lang="en-US" sz="2000" b="1" dirty="0"/>
          </a:p>
        </p:txBody>
      </p:sp>
      <p:pic>
        <p:nvPicPr>
          <p:cNvPr id="5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603F08C9-185B-4D49-B614-58055470BE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7364" y="2259155"/>
            <a:ext cx="5453329" cy="4032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96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103</TotalTime>
  <Words>559</Words>
  <Application>Microsoft Office PowerPoint</Application>
  <PresentationFormat>Widescreen</PresentationFormat>
  <Paragraphs>129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 Light</vt:lpstr>
      <vt:lpstr>Century Gothic</vt:lpstr>
      <vt:lpstr>Symbol</vt:lpstr>
      <vt:lpstr>Times New Roman</vt:lpstr>
      <vt:lpstr>Wingdings</vt:lpstr>
      <vt:lpstr>Wingdings 3</vt:lpstr>
      <vt:lpstr>Ion Boardroom</vt:lpstr>
      <vt:lpstr>PENCIPTAAN TARI ANAK DI SD</vt:lpstr>
      <vt:lpstr>TUJUAN PEMBELAJARAN SENI DI SD</vt:lpstr>
      <vt:lpstr>1. Proses penciptan tari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 Konsep garapan tari </vt:lpstr>
      <vt:lpstr>1.      Judul Karya Tari (Nama Tari)</vt:lpstr>
      <vt:lpstr>2.      Sumber Garapan</vt:lpstr>
      <vt:lpstr>3.      Tipe Tari</vt:lpstr>
      <vt:lpstr>4.      Mode Penyajian</vt:lpstr>
      <vt:lpstr>5.      Konsep Gerak</vt:lpstr>
      <vt:lpstr>6.      Konsep Iringan/Musik.</vt:lpstr>
      <vt:lpstr>PowerPoint Presentation</vt:lpstr>
      <vt:lpstr>7.      Konsep Tata Tekhnik Pentas</vt:lpstr>
      <vt:lpstr>3.  Sumber Tema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andika gutama</cp:lastModifiedBy>
  <cp:revision>134</cp:revision>
  <dcterms:created xsi:type="dcterms:W3CDTF">2020-10-10T05:51:09Z</dcterms:created>
  <dcterms:modified xsi:type="dcterms:W3CDTF">2020-11-11T17:53:24Z</dcterms:modified>
</cp:coreProperties>
</file>