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2"/>
  </p:notesMasterIdLst>
  <p:sldIdLst>
    <p:sldId id="256" r:id="rId2"/>
    <p:sldId id="269" r:id="rId3"/>
    <p:sldId id="270" r:id="rId4"/>
    <p:sldId id="266" r:id="rId5"/>
    <p:sldId id="267" r:id="rId6"/>
    <p:sldId id="268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72" y="-6"/>
      </p:cViewPr>
      <p:guideLst>
        <p:guide orient="horz" pos="209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7F8ED-0AFD-4D89-819C-BDB5A16B2F6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06C32-02EB-448E-B63F-15F34B21B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00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4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2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6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7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0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2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16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1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3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tx2">
                <a:lumMod val="50000"/>
              </a:schemeClr>
            </a:gs>
            <a:gs pos="100000">
              <a:schemeClr val="tx1">
                <a:lumMod val="75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22F8E-AC75-45CC-8A25-79A1BECAAD7E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503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10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5.pn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2903838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  <a:t>Pertemuan</a:t>
            </a:r>
            <a:r>
              <a:rPr lang="en-US" b="1" dirty="0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  <a:t> Ke-8</a:t>
            </a:r>
            <a:br>
              <a:rPr lang="en-US" b="1" dirty="0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</a:br>
            <a:r>
              <a:rPr lang="en-US" b="1" dirty="0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  <a:t>UTS</a:t>
            </a:r>
            <a:br>
              <a:rPr lang="en-US" b="1" dirty="0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</a:br>
            <a:r>
              <a:rPr lang="en-US" b="1" dirty="0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  <a:t>(</a:t>
            </a:r>
            <a:r>
              <a:rPr lang="en-US" b="1" dirty="0" err="1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  <a:t>Rancangan</a:t>
            </a:r>
            <a:r>
              <a:rPr lang="en-US" b="1" dirty="0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  <a:t> </a:t>
            </a:r>
            <a:r>
              <a:rPr lang="en-US" b="1" dirty="0" err="1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  <a:t>Pencitaan</a:t>
            </a:r>
            <a:r>
              <a:rPr lang="en-US" b="1" dirty="0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  <a:t> </a:t>
            </a:r>
            <a:r>
              <a:rPr lang="en-US" b="1" dirty="0" err="1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  <a:t>Karya</a:t>
            </a:r>
            <a:r>
              <a:rPr lang="en-US" b="1" dirty="0" smtClean="0">
                <a:ln>
                  <a:solidFill>
                    <a:srgbClr val="FF0000"/>
                  </a:solidFill>
                </a:ln>
                <a:latin typeface="Arial Black" pitchFamily="34" charset="0"/>
              </a:rPr>
              <a:t>)</a:t>
            </a:r>
            <a:endParaRPr lang="en-US" b="1" dirty="0">
              <a:ln>
                <a:solidFill>
                  <a:srgbClr val="FF0000"/>
                </a:solidFill>
              </a:ln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/>
              <a:t>Andika</a:t>
            </a:r>
            <a:r>
              <a:rPr lang="en-US" b="1" dirty="0" smtClean="0"/>
              <a:t> </a:t>
            </a:r>
            <a:r>
              <a:rPr lang="en-US" b="1" dirty="0" err="1" smtClean="0"/>
              <a:t>Gutama</a:t>
            </a:r>
            <a:r>
              <a:rPr lang="en-US" b="1" dirty="0" smtClean="0"/>
              <a:t>, </a:t>
            </a:r>
            <a:r>
              <a:rPr lang="en-US" b="1" dirty="0" err="1" smtClean="0"/>
              <a:t>S.Pd</a:t>
            </a:r>
            <a:r>
              <a:rPr lang="en-US" b="1" dirty="0" smtClean="0"/>
              <a:t>., </a:t>
            </a:r>
            <a:r>
              <a:rPr lang="en-US" b="1" dirty="0" err="1" smtClean="0"/>
              <a:t>M.Pd</a:t>
            </a:r>
            <a:endParaRPr lang="en-US" b="1" dirty="0" smtClean="0"/>
          </a:p>
          <a:p>
            <a:r>
              <a:rPr lang="en-US" b="1" dirty="0" smtClean="0"/>
              <a:t>Dr. </a:t>
            </a:r>
            <a:r>
              <a:rPr lang="en-US" b="1" dirty="0" err="1" smtClean="0"/>
              <a:t>Cicilia</a:t>
            </a:r>
            <a:r>
              <a:rPr lang="en-US" b="1" dirty="0" smtClean="0"/>
              <a:t> </a:t>
            </a:r>
            <a:r>
              <a:rPr lang="en-US" b="1" dirty="0" err="1" smtClean="0"/>
              <a:t>Ika</a:t>
            </a:r>
            <a:r>
              <a:rPr lang="en-US" b="1" dirty="0" smtClean="0"/>
              <a:t> </a:t>
            </a:r>
            <a:r>
              <a:rPr lang="en-US" b="1" dirty="0" err="1" smtClean="0"/>
              <a:t>Rahayu</a:t>
            </a:r>
            <a:r>
              <a:rPr lang="en-US" b="1" dirty="0" smtClean="0"/>
              <a:t> Nita </a:t>
            </a:r>
            <a:r>
              <a:rPr lang="en-US" b="1" dirty="0" err="1" smtClean="0"/>
              <a:t>M.Pd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741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p6"/>
          <p:cNvSpPr/>
          <p:nvPr/>
        </p:nvSpPr>
        <p:spPr>
          <a:xfrm>
            <a:off x="1295400" y="228600"/>
            <a:ext cx="9601200" cy="6400800"/>
          </a:xfrm>
          <a:prstGeom prst="roundRect">
            <a:avLst>
              <a:gd name="adj" fmla="val 1299"/>
            </a:avLst>
          </a:prstGeom>
          <a:solidFill>
            <a:srgbClr val="855A3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45" name="Google Shape;745;p6"/>
          <p:cNvGrpSpPr/>
          <p:nvPr/>
        </p:nvGrpSpPr>
        <p:grpSpPr>
          <a:xfrm>
            <a:off x="1870359" y="667656"/>
            <a:ext cx="4225641" cy="5602517"/>
            <a:chOff x="1870359" y="667656"/>
            <a:chExt cx="4225641" cy="5602517"/>
          </a:xfrm>
        </p:grpSpPr>
        <p:sp>
          <p:nvSpPr>
            <p:cNvPr id="746" name="Google Shape;746;p6"/>
            <p:cNvSpPr/>
            <p:nvPr/>
          </p:nvSpPr>
          <p:spPr>
            <a:xfrm rot="-5400000">
              <a:off x="1181922" y="1356095"/>
              <a:ext cx="5602515" cy="4225640"/>
            </a:xfrm>
            <a:prstGeom prst="round2SameRect">
              <a:avLst>
                <a:gd name="adj1" fmla="val 7226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101600" dist="635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47" name="Google Shape;747;p6"/>
            <p:cNvCxnSpPr/>
            <p:nvPr/>
          </p:nvCxnSpPr>
          <p:spPr>
            <a:xfrm>
              <a:off x="5513294" y="667656"/>
              <a:ext cx="0" cy="5602516"/>
            </a:xfrm>
            <a:prstGeom prst="straightConnector1">
              <a:avLst/>
            </a:prstGeom>
            <a:noFill/>
            <a:ln w="9525" cap="flat" cmpd="sng">
              <a:solidFill>
                <a:srgbClr val="EF392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48" name="Google Shape;748;p6"/>
            <p:cNvCxnSpPr/>
            <p:nvPr/>
          </p:nvCxnSpPr>
          <p:spPr>
            <a:xfrm rot="10800000">
              <a:off x="1870359" y="1663409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49" name="Google Shape;749;p6"/>
            <p:cNvCxnSpPr/>
            <p:nvPr/>
          </p:nvCxnSpPr>
          <p:spPr>
            <a:xfrm rot="10800000">
              <a:off x="1870359" y="2086000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0" name="Google Shape;750;p6"/>
            <p:cNvCxnSpPr/>
            <p:nvPr/>
          </p:nvCxnSpPr>
          <p:spPr>
            <a:xfrm rot="10800000">
              <a:off x="1870359" y="2508591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1" name="Google Shape;751;p6"/>
            <p:cNvCxnSpPr/>
            <p:nvPr/>
          </p:nvCxnSpPr>
          <p:spPr>
            <a:xfrm rot="10800000">
              <a:off x="1870359" y="2931182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2" name="Google Shape;752;p6"/>
            <p:cNvCxnSpPr/>
            <p:nvPr/>
          </p:nvCxnSpPr>
          <p:spPr>
            <a:xfrm rot="10800000">
              <a:off x="1870359" y="3353773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3" name="Google Shape;753;p6"/>
            <p:cNvCxnSpPr/>
            <p:nvPr/>
          </p:nvCxnSpPr>
          <p:spPr>
            <a:xfrm rot="10800000">
              <a:off x="1870359" y="3776364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4" name="Google Shape;754;p6"/>
            <p:cNvCxnSpPr/>
            <p:nvPr/>
          </p:nvCxnSpPr>
          <p:spPr>
            <a:xfrm rot="10800000">
              <a:off x="1870359" y="4198955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5" name="Google Shape;755;p6"/>
            <p:cNvCxnSpPr/>
            <p:nvPr/>
          </p:nvCxnSpPr>
          <p:spPr>
            <a:xfrm rot="10800000">
              <a:off x="1870359" y="4621546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6" name="Google Shape;756;p6"/>
            <p:cNvCxnSpPr/>
            <p:nvPr/>
          </p:nvCxnSpPr>
          <p:spPr>
            <a:xfrm rot="10800000">
              <a:off x="1870359" y="5044137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7" name="Google Shape;757;p6"/>
            <p:cNvCxnSpPr/>
            <p:nvPr/>
          </p:nvCxnSpPr>
          <p:spPr>
            <a:xfrm rot="10800000">
              <a:off x="1870359" y="5466728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8" name="Google Shape;758;p6"/>
            <p:cNvCxnSpPr/>
            <p:nvPr/>
          </p:nvCxnSpPr>
          <p:spPr>
            <a:xfrm rot="10800000">
              <a:off x="1870359" y="5889319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759" name="Google Shape;759;p6"/>
          <p:cNvGrpSpPr/>
          <p:nvPr/>
        </p:nvGrpSpPr>
        <p:grpSpPr>
          <a:xfrm>
            <a:off x="6220689" y="659941"/>
            <a:ext cx="4244387" cy="5610232"/>
            <a:chOff x="6220689" y="659941"/>
            <a:chExt cx="4244387" cy="5610232"/>
          </a:xfrm>
        </p:grpSpPr>
        <p:sp>
          <p:nvSpPr>
            <p:cNvPr id="760" name="Google Shape;760;p6"/>
            <p:cNvSpPr/>
            <p:nvPr/>
          </p:nvSpPr>
          <p:spPr>
            <a:xfrm rot="5400000" flipH="1">
              <a:off x="5532251" y="1356095"/>
              <a:ext cx="5602516" cy="4225640"/>
            </a:xfrm>
            <a:prstGeom prst="round2SameRect">
              <a:avLst>
                <a:gd name="adj1" fmla="val 7226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1143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61" name="Google Shape;761;p6"/>
            <p:cNvCxnSpPr/>
            <p:nvPr/>
          </p:nvCxnSpPr>
          <p:spPr>
            <a:xfrm>
              <a:off x="6849035" y="659941"/>
              <a:ext cx="0" cy="5602516"/>
            </a:xfrm>
            <a:prstGeom prst="straightConnector1">
              <a:avLst/>
            </a:prstGeom>
            <a:noFill/>
            <a:ln w="9525" cap="flat" cmpd="sng">
              <a:solidFill>
                <a:srgbClr val="EF392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2" name="Google Shape;762;p6"/>
            <p:cNvCxnSpPr/>
            <p:nvPr/>
          </p:nvCxnSpPr>
          <p:spPr>
            <a:xfrm rot="10800000">
              <a:off x="6822141" y="1631146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3" name="Google Shape;763;p6"/>
            <p:cNvCxnSpPr/>
            <p:nvPr/>
          </p:nvCxnSpPr>
          <p:spPr>
            <a:xfrm rot="10800000">
              <a:off x="6822141" y="2054193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4" name="Google Shape;764;p6"/>
            <p:cNvCxnSpPr/>
            <p:nvPr/>
          </p:nvCxnSpPr>
          <p:spPr>
            <a:xfrm rot="10800000">
              <a:off x="6822141" y="2477240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5" name="Google Shape;765;p6"/>
            <p:cNvCxnSpPr/>
            <p:nvPr/>
          </p:nvCxnSpPr>
          <p:spPr>
            <a:xfrm rot="10800000">
              <a:off x="6822141" y="2900287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6" name="Google Shape;766;p6"/>
            <p:cNvCxnSpPr/>
            <p:nvPr/>
          </p:nvCxnSpPr>
          <p:spPr>
            <a:xfrm rot="10800000">
              <a:off x="6822141" y="3323334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7" name="Google Shape;767;p6"/>
            <p:cNvCxnSpPr/>
            <p:nvPr/>
          </p:nvCxnSpPr>
          <p:spPr>
            <a:xfrm rot="10800000">
              <a:off x="6822141" y="3746381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8" name="Google Shape;768;p6"/>
            <p:cNvCxnSpPr/>
            <p:nvPr/>
          </p:nvCxnSpPr>
          <p:spPr>
            <a:xfrm rot="10800000">
              <a:off x="6822141" y="4169428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9" name="Google Shape;769;p6"/>
            <p:cNvCxnSpPr/>
            <p:nvPr/>
          </p:nvCxnSpPr>
          <p:spPr>
            <a:xfrm rot="10800000">
              <a:off x="6822141" y="4592475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70" name="Google Shape;770;p6"/>
            <p:cNvCxnSpPr/>
            <p:nvPr/>
          </p:nvCxnSpPr>
          <p:spPr>
            <a:xfrm rot="10800000">
              <a:off x="6822141" y="5015522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71" name="Google Shape;771;p6"/>
            <p:cNvCxnSpPr/>
            <p:nvPr/>
          </p:nvCxnSpPr>
          <p:spPr>
            <a:xfrm rot="10800000">
              <a:off x="6822141" y="5438569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72" name="Google Shape;772;p6"/>
            <p:cNvCxnSpPr/>
            <p:nvPr/>
          </p:nvCxnSpPr>
          <p:spPr>
            <a:xfrm rot="10800000">
              <a:off x="6822141" y="5861616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807" name="Google Shape;807;p6"/>
          <p:cNvGrpSpPr/>
          <p:nvPr/>
        </p:nvGrpSpPr>
        <p:grpSpPr>
          <a:xfrm>
            <a:off x="5844935" y="1085308"/>
            <a:ext cx="625959" cy="4861330"/>
            <a:chOff x="5844935" y="1085308"/>
            <a:chExt cx="625959" cy="4861330"/>
          </a:xfrm>
        </p:grpSpPr>
        <p:grpSp>
          <p:nvGrpSpPr>
            <p:cNvPr id="808" name="Google Shape;808;p6"/>
            <p:cNvGrpSpPr/>
            <p:nvPr/>
          </p:nvGrpSpPr>
          <p:grpSpPr>
            <a:xfrm>
              <a:off x="5844935" y="1085308"/>
              <a:ext cx="625959" cy="182880"/>
              <a:chOff x="5777700" y="1004626"/>
              <a:chExt cx="625959" cy="182880"/>
            </a:xfrm>
          </p:grpSpPr>
          <p:sp>
            <p:nvSpPr>
              <p:cNvPr id="809" name="Google Shape;80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0" name="Google Shape;81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1" name="Google Shape;81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2" name="Google Shape;81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13" name="Google Shape;813;p6"/>
            <p:cNvGrpSpPr/>
            <p:nvPr/>
          </p:nvGrpSpPr>
          <p:grpSpPr>
            <a:xfrm>
              <a:off x="5844935" y="1553153"/>
              <a:ext cx="625959" cy="182880"/>
              <a:chOff x="5777700" y="1004626"/>
              <a:chExt cx="625959" cy="182880"/>
            </a:xfrm>
          </p:grpSpPr>
          <p:sp>
            <p:nvSpPr>
              <p:cNvPr id="814" name="Google Shape;814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5" name="Google Shape;815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6" name="Google Shape;816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7" name="Google Shape;817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18" name="Google Shape;818;p6"/>
            <p:cNvGrpSpPr/>
            <p:nvPr/>
          </p:nvGrpSpPr>
          <p:grpSpPr>
            <a:xfrm>
              <a:off x="5844935" y="2020998"/>
              <a:ext cx="625959" cy="182880"/>
              <a:chOff x="5777700" y="1004626"/>
              <a:chExt cx="625959" cy="182880"/>
            </a:xfrm>
          </p:grpSpPr>
          <p:sp>
            <p:nvSpPr>
              <p:cNvPr id="819" name="Google Shape;81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0" name="Google Shape;82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1" name="Google Shape;82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2" name="Google Shape;82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23" name="Google Shape;823;p6"/>
            <p:cNvGrpSpPr/>
            <p:nvPr/>
          </p:nvGrpSpPr>
          <p:grpSpPr>
            <a:xfrm>
              <a:off x="5844935" y="2488843"/>
              <a:ext cx="625959" cy="182880"/>
              <a:chOff x="5777700" y="1004626"/>
              <a:chExt cx="625959" cy="182880"/>
            </a:xfrm>
          </p:grpSpPr>
          <p:sp>
            <p:nvSpPr>
              <p:cNvPr id="824" name="Google Shape;824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5" name="Google Shape;825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6" name="Google Shape;826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7" name="Google Shape;827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28" name="Google Shape;828;p6"/>
            <p:cNvGrpSpPr/>
            <p:nvPr/>
          </p:nvGrpSpPr>
          <p:grpSpPr>
            <a:xfrm>
              <a:off x="5844935" y="2956688"/>
              <a:ext cx="625959" cy="182880"/>
              <a:chOff x="5777700" y="1004626"/>
              <a:chExt cx="625959" cy="182880"/>
            </a:xfrm>
          </p:grpSpPr>
          <p:sp>
            <p:nvSpPr>
              <p:cNvPr id="829" name="Google Shape;82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0" name="Google Shape;83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1" name="Google Shape;83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2" name="Google Shape;83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33" name="Google Shape;833;p6"/>
            <p:cNvGrpSpPr/>
            <p:nvPr/>
          </p:nvGrpSpPr>
          <p:grpSpPr>
            <a:xfrm>
              <a:off x="5844935" y="3424533"/>
              <a:ext cx="625959" cy="182880"/>
              <a:chOff x="5777700" y="1004626"/>
              <a:chExt cx="625959" cy="182880"/>
            </a:xfrm>
          </p:grpSpPr>
          <p:sp>
            <p:nvSpPr>
              <p:cNvPr id="834" name="Google Shape;834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5" name="Google Shape;835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6" name="Google Shape;836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7" name="Google Shape;837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38" name="Google Shape;838;p6"/>
            <p:cNvGrpSpPr/>
            <p:nvPr/>
          </p:nvGrpSpPr>
          <p:grpSpPr>
            <a:xfrm>
              <a:off x="5844935" y="3892378"/>
              <a:ext cx="625959" cy="182880"/>
              <a:chOff x="5777700" y="1004626"/>
              <a:chExt cx="625959" cy="182880"/>
            </a:xfrm>
          </p:grpSpPr>
          <p:sp>
            <p:nvSpPr>
              <p:cNvPr id="839" name="Google Shape;83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0" name="Google Shape;84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1" name="Google Shape;84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2" name="Google Shape;84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43" name="Google Shape;843;p6"/>
            <p:cNvGrpSpPr/>
            <p:nvPr/>
          </p:nvGrpSpPr>
          <p:grpSpPr>
            <a:xfrm>
              <a:off x="5844935" y="4360223"/>
              <a:ext cx="625959" cy="182880"/>
              <a:chOff x="5777700" y="1004626"/>
              <a:chExt cx="625959" cy="182880"/>
            </a:xfrm>
          </p:grpSpPr>
          <p:sp>
            <p:nvSpPr>
              <p:cNvPr id="844" name="Google Shape;844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5" name="Google Shape;845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6" name="Google Shape;846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7" name="Google Shape;847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48" name="Google Shape;848;p6"/>
            <p:cNvGrpSpPr/>
            <p:nvPr/>
          </p:nvGrpSpPr>
          <p:grpSpPr>
            <a:xfrm>
              <a:off x="5844935" y="4828068"/>
              <a:ext cx="625959" cy="182880"/>
              <a:chOff x="5777700" y="1004626"/>
              <a:chExt cx="625959" cy="182880"/>
            </a:xfrm>
          </p:grpSpPr>
          <p:sp>
            <p:nvSpPr>
              <p:cNvPr id="849" name="Google Shape;84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0" name="Google Shape;85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1" name="Google Shape;85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2" name="Google Shape;85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3" name="Google Shape;853;p6"/>
            <p:cNvGrpSpPr/>
            <p:nvPr/>
          </p:nvGrpSpPr>
          <p:grpSpPr>
            <a:xfrm>
              <a:off x="5844935" y="5295913"/>
              <a:ext cx="625959" cy="182880"/>
              <a:chOff x="5777700" y="1004626"/>
              <a:chExt cx="625959" cy="182880"/>
            </a:xfrm>
          </p:grpSpPr>
          <p:sp>
            <p:nvSpPr>
              <p:cNvPr id="854" name="Google Shape;854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5" name="Google Shape;855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6" name="Google Shape;856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7" name="Google Shape;857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8" name="Google Shape;858;p6"/>
            <p:cNvGrpSpPr/>
            <p:nvPr/>
          </p:nvGrpSpPr>
          <p:grpSpPr>
            <a:xfrm>
              <a:off x="5844935" y="5763758"/>
              <a:ext cx="625959" cy="182880"/>
              <a:chOff x="5777700" y="1004626"/>
              <a:chExt cx="625959" cy="182880"/>
            </a:xfrm>
          </p:grpSpPr>
          <p:sp>
            <p:nvSpPr>
              <p:cNvPr id="859" name="Google Shape;85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0" name="Google Shape;86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1" name="Google Shape;86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2" name="Google Shape;86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1646376" y="667657"/>
            <a:ext cx="4426321" cy="5623572"/>
            <a:chOff x="1646376" y="667657"/>
            <a:chExt cx="4426321" cy="5623572"/>
          </a:xfrm>
        </p:grpSpPr>
        <p:sp>
          <p:nvSpPr>
            <p:cNvPr id="739" name="Google Shape;739;p6"/>
            <p:cNvSpPr/>
            <p:nvPr/>
          </p:nvSpPr>
          <p:spPr>
            <a:xfrm rot="-5400000">
              <a:off x="957938" y="1356095"/>
              <a:ext cx="5602515" cy="4225640"/>
            </a:xfrm>
            <a:prstGeom prst="round2SameRect">
              <a:avLst>
                <a:gd name="adj1" fmla="val 8943"/>
                <a:gd name="adj2" fmla="val 0"/>
              </a:avLst>
            </a:prstGeom>
            <a:solidFill>
              <a:srgbClr val="BFBFBF">
                <a:alpha val="83921"/>
              </a:srgbClr>
            </a:solidFill>
            <a:ln>
              <a:noFill/>
            </a:ln>
            <a:effectLst>
              <a:outerShdw blurRad="101600" dist="635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79" name="Google Shape;779;p6"/>
            <p:cNvGrpSpPr/>
            <p:nvPr/>
          </p:nvGrpSpPr>
          <p:grpSpPr>
            <a:xfrm>
              <a:off x="1847056" y="688713"/>
              <a:ext cx="4225641" cy="5602516"/>
              <a:chOff x="1870359" y="667656"/>
              <a:chExt cx="4225641" cy="5602516"/>
            </a:xfrm>
          </p:grpSpPr>
          <p:sp>
            <p:nvSpPr>
              <p:cNvPr id="780" name="Google Shape;780;p6"/>
              <p:cNvSpPr/>
              <p:nvPr/>
            </p:nvSpPr>
            <p:spPr>
              <a:xfrm rot="16200000">
                <a:off x="1181922" y="1356095"/>
                <a:ext cx="5602515" cy="4225640"/>
              </a:xfrm>
              <a:prstGeom prst="round2SameRect">
                <a:avLst>
                  <a:gd name="adj1" fmla="val 7226"/>
                  <a:gd name="adj2" fmla="val 0"/>
                </a:avLst>
              </a:prstGeom>
              <a:solidFill>
                <a:srgbClr val="F1F1F1"/>
              </a:solidFill>
              <a:ln>
                <a:noFill/>
              </a:ln>
              <a:effectLst>
                <a:outerShdw blurRad="101600" dist="63500" dir="10800000" algn="r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81" name="Google Shape;781;p6"/>
              <p:cNvCxnSpPr/>
              <p:nvPr/>
            </p:nvCxnSpPr>
            <p:spPr>
              <a:xfrm>
                <a:off x="5513294" y="667656"/>
                <a:ext cx="0" cy="5602516"/>
              </a:xfrm>
              <a:prstGeom prst="straightConnector1">
                <a:avLst/>
              </a:prstGeom>
              <a:noFill/>
              <a:ln w="9525" cap="flat" cmpd="sng">
                <a:solidFill>
                  <a:srgbClr val="EF392E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82" name="Google Shape;782;p6"/>
              <p:cNvCxnSpPr/>
              <p:nvPr/>
            </p:nvCxnSpPr>
            <p:spPr>
              <a:xfrm rot="10800000">
                <a:off x="1870359" y="1663409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83" name="Google Shape;783;p6"/>
              <p:cNvCxnSpPr/>
              <p:nvPr/>
            </p:nvCxnSpPr>
            <p:spPr>
              <a:xfrm rot="10800000">
                <a:off x="1870359" y="2086000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84" name="Google Shape;784;p6"/>
              <p:cNvCxnSpPr/>
              <p:nvPr/>
            </p:nvCxnSpPr>
            <p:spPr>
              <a:xfrm rot="10800000">
                <a:off x="1870359" y="2508591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85" name="Google Shape;785;p6"/>
              <p:cNvCxnSpPr/>
              <p:nvPr/>
            </p:nvCxnSpPr>
            <p:spPr>
              <a:xfrm rot="10800000">
                <a:off x="1870359" y="2931182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86" name="Google Shape;786;p6"/>
              <p:cNvCxnSpPr/>
              <p:nvPr/>
            </p:nvCxnSpPr>
            <p:spPr>
              <a:xfrm rot="10800000">
                <a:off x="1870359" y="3353773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87" name="Google Shape;787;p6"/>
              <p:cNvCxnSpPr/>
              <p:nvPr/>
            </p:nvCxnSpPr>
            <p:spPr>
              <a:xfrm rot="10800000">
                <a:off x="1870359" y="3776364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88" name="Google Shape;788;p6"/>
              <p:cNvCxnSpPr/>
              <p:nvPr/>
            </p:nvCxnSpPr>
            <p:spPr>
              <a:xfrm rot="10800000">
                <a:off x="1870359" y="4198955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89" name="Google Shape;789;p6"/>
              <p:cNvCxnSpPr/>
              <p:nvPr/>
            </p:nvCxnSpPr>
            <p:spPr>
              <a:xfrm rot="10800000">
                <a:off x="1870359" y="4621546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90" name="Google Shape;790;p6"/>
              <p:cNvCxnSpPr/>
              <p:nvPr/>
            </p:nvCxnSpPr>
            <p:spPr>
              <a:xfrm rot="10800000">
                <a:off x="1870359" y="5044137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91" name="Google Shape;791;p6"/>
              <p:cNvCxnSpPr/>
              <p:nvPr/>
            </p:nvCxnSpPr>
            <p:spPr>
              <a:xfrm rot="10800000">
                <a:off x="1870359" y="5466728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92" name="Google Shape;792;p6"/>
              <p:cNvCxnSpPr/>
              <p:nvPr/>
            </p:nvCxnSpPr>
            <p:spPr>
              <a:xfrm rot="10800000">
                <a:off x="1870359" y="5889319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sp>
          <p:nvSpPr>
            <p:cNvPr id="2" name="Rectangle 1"/>
            <p:cNvSpPr/>
            <p:nvPr/>
          </p:nvSpPr>
          <p:spPr>
            <a:xfrm>
              <a:off x="2162431" y="2947098"/>
              <a:ext cx="3150974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err="1" smtClean="0">
                  <a:solidFill>
                    <a:schemeClr val="bg1"/>
                  </a:solidFill>
                  <a:latin typeface="Algerian" pitchFamily="82" charset="0"/>
                </a:rPr>
                <a:t>Terima</a:t>
              </a:r>
              <a:r>
                <a:rPr lang="en-US" sz="5400" dirty="0" smtClean="0">
                  <a:solidFill>
                    <a:schemeClr val="bg1"/>
                  </a:solidFill>
                  <a:latin typeface="Algerian" pitchFamily="82" charset="0"/>
                </a:rPr>
                <a:t> </a:t>
              </a:r>
              <a:endParaRPr lang="en-US" sz="5400" dirty="0">
                <a:solidFill>
                  <a:schemeClr val="bg1"/>
                </a:solidFill>
                <a:latin typeface="Algerian" pitchFamily="82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213528" y="667655"/>
            <a:ext cx="4457938" cy="5610232"/>
            <a:chOff x="6213528" y="667655"/>
            <a:chExt cx="4457938" cy="5610232"/>
          </a:xfrm>
        </p:grpSpPr>
        <p:sp>
          <p:nvSpPr>
            <p:cNvPr id="740" name="Google Shape;740;p6"/>
            <p:cNvSpPr/>
            <p:nvPr/>
          </p:nvSpPr>
          <p:spPr>
            <a:xfrm rot="5400000" flipH="1">
              <a:off x="5757388" y="1356094"/>
              <a:ext cx="5602515" cy="4225640"/>
            </a:xfrm>
            <a:prstGeom prst="round2SameRect">
              <a:avLst>
                <a:gd name="adj1" fmla="val 8943"/>
                <a:gd name="adj2" fmla="val 0"/>
              </a:avLst>
            </a:prstGeom>
            <a:solidFill>
              <a:srgbClr val="BFBFBF">
                <a:alpha val="83921"/>
              </a:srgbClr>
            </a:solidFill>
            <a:ln>
              <a:noFill/>
            </a:ln>
            <a:effectLst>
              <a:outerShdw blurRad="101600" dist="635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93" name="Google Shape;793;p6"/>
            <p:cNvGrpSpPr/>
            <p:nvPr/>
          </p:nvGrpSpPr>
          <p:grpSpPr>
            <a:xfrm>
              <a:off x="6213528" y="667655"/>
              <a:ext cx="4244387" cy="5610232"/>
              <a:chOff x="6220689" y="659941"/>
              <a:chExt cx="4244387" cy="5610232"/>
            </a:xfrm>
          </p:grpSpPr>
          <p:sp>
            <p:nvSpPr>
              <p:cNvPr id="794" name="Google Shape;794;p6"/>
              <p:cNvSpPr/>
              <p:nvPr/>
            </p:nvSpPr>
            <p:spPr>
              <a:xfrm rot="5400000" flipH="1">
                <a:off x="5532251" y="1356095"/>
                <a:ext cx="5602516" cy="4225640"/>
              </a:xfrm>
              <a:prstGeom prst="round2SameRect">
                <a:avLst>
                  <a:gd name="adj1" fmla="val 7226"/>
                  <a:gd name="adj2" fmla="val 0"/>
                </a:avLst>
              </a:prstGeom>
              <a:solidFill>
                <a:srgbClr val="F1F1F1"/>
              </a:solidFill>
              <a:ln>
                <a:noFill/>
              </a:ln>
              <a:effectLst>
                <a:outerShdw blurRad="114300" dist="63500" algn="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95" name="Google Shape;795;p6"/>
              <p:cNvCxnSpPr/>
              <p:nvPr/>
            </p:nvCxnSpPr>
            <p:spPr>
              <a:xfrm>
                <a:off x="6849035" y="659941"/>
                <a:ext cx="0" cy="5602516"/>
              </a:xfrm>
              <a:prstGeom prst="straightConnector1">
                <a:avLst/>
              </a:prstGeom>
              <a:noFill/>
              <a:ln w="9525" cap="flat" cmpd="sng">
                <a:solidFill>
                  <a:srgbClr val="EF392E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96" name="Google Shape;796;p6"/>
              <p:cNvCxnSpPr/>
              <p:nvPr/>
            </p:nvCxnSpPr>
            <p:spPr>
              <a:xfrm rot="10800000">
                <a:off x="6822141" y="1631146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97" name="Google Shape;797;p6"/>
              <p:cNvCxnSpPr/>
              <p:nvPr/>
            </p:nvCxnSpPr>
            <p:spPr>
              <a:xfrm rot="10800000">
                <a:off x="6822141" y="2054193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98" name="Google Shape;798;p6"/>
              <p:cNvCxnSpPr/>
              <p:nvPr/>
            </p:nvCxnSpPr>
            <p:spPr>
              <a:xfrm rot="10800000">
                <a:off x="6822141" y="2477240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99" name="Google Shape;799;p6"/>
              <p:cNvCxnSpPr/>
              <p:nvPr/>
            </p:nvCxnSpPr>
            <p:spPr>
              <a:xfrm rot="10800000">
                <a:off x="6822141" y="2900287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00" name="Google Shape;800;p6"/>
              <p:cNvCxnSpPr/>
              <p:nvPr/>
            </p:nvCxnSpPr>
            <p:spPr>
              <a:xfrm rot="10800000">
                <a:off x="6822141" y="3323334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01" name="Google Shape;801;p6"/>
              <p:cNvCxnSpPr/>
              <p:nvPr/>
            </p:nvCxnSpPr>
            <p:spPr>
              <a:xfrm rot="10800000">
                <a:off x="6822141" y="3746381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02" name="Google Shape;802;p6"/>
              <p:cNvCxnSpPr/>
              <p:nvPr/>
            </p:nvCxnSpPr>
            <p:spPr>
              <a:xfrm rot="10800000">
                <a:off x="6822141" y="4169428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03" name="Google Shape;803;p6"/>
              <p:cNvCxnSpPr/>
              <p:nvPr/>
            </p:nvCxnSpPr>
            <p:spPr>
              <a:xfrm rot="10800000">
                <a:off x="6822141" y="4592475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04" name="Google Shape;804;p6"/>
              <p:cNvCxnSpPr/>
              <p:nvPr/>
            </p:nvCxnSpPr>
            <p:spPr>
              <a:xfrm rot="10800000">
                <a:off x="6822141" y="5015522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05" name="Google Shape;805;p6"/>
              <p:cNvCxnSpPr/>
              <p:nvPr/>
            </p:nvCxnSpPr>
            <p:spPr>
              <a:xfrm rot="10800000">
                <a:off x="6822141" y="5438569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06" name="Google Shape;806;p6"/>
              <p:cNvCxnSpPr/>
              <p:nvPr/>
            </p:nvCxnSpPr>
            <p:spPr>
              <a:xfrm rot="10800000">
                <a:off x="6822141" y="5861616"/>
                <a:ext cx="3642935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EE0D6">
                    <a:alpha val="49803"/>
                  </a:srgb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sp>
          <p:nvSpPr>
            <p:cNvPr id="128" name="Rectangle 127"/>
            <p:cNvSpPr/>
            <p:nvPr/>
          </p:nvSpPr>
          <p:spPr>
            <a:xfrm>
              <a:off x="7060960" y="2934251"/>
              <a:ext cx="3150974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err="1" smtClean="0">
                  <a:solidFill>
                    <a:schemeClr val="bg1"/>
                  </a:solidFill>
                  <a:latin typeface="Algerian" pitchFamily="82" charset="0"/>
                </a:rPr>
                <a:t>kasih</a:t>
              </a:r>
              <a:r>
                <a:rPr lang="en-US" sz="5400" dirty="0" smtClean="0">
                  <a:solidFill>
                    <a:schemeClr val="bg1"/>
                  </a:solidFill>
                  <a:latin typeface="Algerian" pitchFamily="82" charset="0"/>
                </a:rPr>
                <a:t> </a:t>
              </a:r>
              <a:endParaRPr lang="en-US" sz="5400" dirty="0">
                <a:solidFill>
                  <a:schemeClr val="bg1"/>
                </a:solidFill>
                <a:latin typeface="Algerian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983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4"/>
          <p:cNvSpPr/>
          <p:nvPr/>
        </p:nvSpPr>
        <p:spPr>
          <a:xfrm>
            <a:off x="1276350" y="200891"/>
            <a:ext cx="9734550" cy="6456218"/>
          </a:xfrm>
          <a:prstGeom prst="roundRect">
            <a:avLst>
              <a:gd name="adj" fmla="val 1646"/>
            </a:avLst>
          </a:prstGeom>
          <a:solidFill>
            <a:srgbClr val="855A38"/>
          </a:solidFill>
          <a:ln>
            <a:noFill/>
          </a:ln>
          <a:effectLst>
            <a:outerShdw blurRad="304800" dist="254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4"/>
          <p:cNvSpPr/>
          <p:nvPr/>
        </p:nvSpPr>
        <p:spPr>
          <a:xfrm rot="-5400000">
            <a:off x="846917" y="1248205"/>
            <a:ext cx="5811986" cy="4361585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101600" dist="762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8" name="Google Shape;488;p4"/>
          <p:cNvGrpSpPr/>
          <p:nvPr/>
        </p:nvGrpSpPr>
        <p:grpSpPr>
          <a:xfrm>
            <a:off x="402536" y="4422661"/>
            <a:ext cx="1490450" cy="829382"/>
            <a:chOff x="280628" y="1551900"/>
            <a:chExt cx="1490450" cy="829382"/>
          </a:xfrm>
        </p:grpSpPr>
        <p:sp>
          <p:nvSpPr>
            <p:cNvPr id="489" name="Google Shape;489;p4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490" name="Google Shape;490;p4"/>
            <p:cNvGrpSpPr/>
            <p:nvPr/>
          </p:nvGrpSpPr>
          <p:grpSpPr>
            <a:xfrm>
              <a:off x="652823" y="1591864"/>
              <a:ext cx="675185" cy="606096"/>
              <a:chOff x="-1517696" y="4598875"/>
              <a:chExt cx="675185" cy="606096"/>
            </a:xfrm>
          </p:grpSpPr>
          <p:sp>
            <p:nvSpPr>
              <p:cNvPr id="491" name="Google Shape;491;p4"/>
              <p:cNvSpPr txBox="1"/>
              <p:nvPr/>
            </p:nvSpPr>
            <p:spPr>
              <a:xfrm>
                <a:off x="-1495254" y="4598875"/>
                <a:ext cx="63190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92" name="Google Shape;492;p4"/>
              <p:cNvSpPr txBox="1"/>
              <p:nvPr/>
            </p:nvSpPr>
            <p:spPr>
              <a:xfrm>
                <a:off x="-1517696" y="4835680"/>
                <a:ext cx="675185" cy="369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493" name="Google Shape;493;p4"/>
          <p:cNvGrpSpPr/>
          <p:nvPr/>
        </p:nvGrpSpPr>
        <p:grpSpPr>
          <a:xfrm>
            <a:off x="1734414" y="495297"/>
            <a:ext cx="4361586" cy="5853550"/>
            <a:chOff x="1734414" y="495297"/>
            <a:chExt cx="4361586" cy="5853550"/>
          </a:xfrm>
        </p:grpSpPr>
        <p:sp>
          <p:nvSpPr>
            <p:cNvPr id="494" name="Google Shape;494;p4"/>
            <p:cNvSpPr/>
            <p:nvPr/>
          </p:nvSpPr>
          <p:spPr>
            <a:xfrm rot="-5400000">
              <a:off x="995360" y="1234352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203200" dist="508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95" name="Google Shape;495;p4"/>
            <p:cNvCxnSpPr/>
            <p:nvPr/>
          </p:nvCxnSpPr>
          <p:spPr>
            <a:xfrm>
              <a:off x="1734414" y="144087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6" name="Google Shape;496;p4"/>
            <p:cNvCxnSpPr/>
            <p:nvPr/>
          </p:nvCxnSpPr>
          <p:spPr>
            <a:xfrm>
              <a:off x="5597236" y="509152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7" name="Google Shape;497;p4"/>
            <p:cNvCxnSpPr/>
            <p:nvPr/>
          </p:nvCxnSpPr>
          <p:spPr>
            <a:xfrm>
              <a:off x="1734414" y="180108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8" name="Google Shape;498;p4"/>
            <p:cNvCxnSpPr/>
            <p:nvPr/>
          </p:nvCxnSpPr>
          <p:spPr>
            <a:xfrm>
              <a:off x="1734414" y="216130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9" name="Google Shape;499;p4"/>
            <p:cNvCxnSpPr/>
            <p:nvPr/>
          </p:nvCxnSpPr>
          <p:spPr>
            <a:xfrm>
              <a:off x="1734414" y="252152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0" name="Google Shape;500;p4"/>
            <p:cNvCxnSpPr/>
            <p:nvPr/>
          </p:nvCxnSpPr>
          <p:spPr>
            <a:xfrm>
              <a:off x="1734414" y="288174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1" name="Google Shape;501;p4"/>
            <p:cNvCxnSpPr/>
            <p:nvPr/>
          </p:nvCxnSpPr>
          <p:spPr>
            <a:xfrm>
              <a:off x="1734414" y="324196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2" name="Google Shape;502;p4"/>
            <p:cNvCxnSpPr/>
            <p:nvPr/>
          </p:nvCxnSpPr>
          <p:spPr>
            <a:xfrm>
              <a:off x="1734414" y="360217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3" name="Google Shape;503;p4"/>
            <p:cNvCxnSpPr/>
            <p:nvPr/>
          </p:nvCxnSpPr>
          <p:spPr>
            <a:xfrm>
              <a:off x="1734414" y="396239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4" name="Google Shape;504;p4"/>
            <p:cNvCxnSpPr/>
            <p:nvPr/>
          </p:nvCxnSpPr>
          <p:spPr>
            <a:xfrm>
              <a:off x="1734414" y="432261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5" name="Google Shape;505;p4"/>
            <p:cNvCxnSpPr/>
            <p:nvPr/>
          </p:nvCxnSpPr>
          <p:spPr>
            <a:xfrm>
              <a:off x="1734414" y="468283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6" name="Google Shape;506;p4"/>
            <p:cNvCxnSpPr/>
            <p:nvPr/>
          </p:nvCxnSpPr>
          <p:spPr>
            <a:xfrm>
              <a:off x="1734414" y="504305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7" name="Google Shape;507;p4"/>
            <p:cNvCxnSpPr/>
            <p:nvPr/>
          </p:nvCxnSpPr>
          <p:spPr>
            <a:xfrm>
              <a:off x="1734414" y="540326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8" name="Google Shape;508;p4"/>
            <p:cNvCxnSpPr/>
            <p:nvPr/>
          </p:nvCxnSpPr>
          <p:spPr>
            <a:xfrm>
              <a:off x="1734414" y="576348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509" name="Google Shape;509;p4"/>
          <p:cNvSpPr/>
          <p:nvPr/>
        </p:nvSpPr>
        <p:spPr>
          <a:xfrm rot="5400000" flipH="1">
            <a:off x="5628099" y="1241276"/>
            <a:ext cx="5811986" cy="4361585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0" name="Google Shape;510;p4"/>
          <p:cNvGrpSpPr/>
          <p:nvPr/>
        </p:nvGrpSpPr>
        <p:grpSpPr>
          <a:xfrm>
            <a:off x="6191002" y="488368"/>
            <a:ext cx="4361586" cy="5853550"/>
            <a:chOff x="6191002" y="488368"/>
            <a:chExt cx="4361586" cy="5853550"/>
          </a:xfrm>
        </p:grpSpPr>
        <p:sp>
          <p:nvSpPr>
            <p:cNvPr id="511" name="Google Shape;511;p4"/>
            <p:cNvSpPr/>
            <p:nvPr/>
          </p:nvSpPr>
          <p:spPr>
            <a:xfrm rot="5400000" flipH="1">
              <a:off x="5451948" y="1227423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889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12" name="Google Shape;512;p4"/>
            <p:cNvCxnSpPr/>
            <p:nvPr/>
          </p:nvCxnSpPr>
          <p:spPr>
            <a:xfrm rot="10800000">
              <a:off x="6689766" y="143394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3" name="Google Shape;513;p4"/>
            <p:cNvCxnSpPr/>
            <p:nvPr/>
          </p:nvCxnSpPr>
          <p:spPr>
            <a:xfrm>
              <a:off x="6689766" y="502223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4" name="Google Shape;514;p4"/>
            <p:cNvCxnSpPr/>
            <p:nvPr/>
          </p:nvCxnSpPr>
          <p:spPr>
            <a:xfrm rot="10800000">
              <a:off x="6689766" y="179415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5" name="Google Shape;515;p4"/>
            <p:cNvCxnSpPr/>
            <p:nvPr/>
          </p:nvCxnSpPr>
          <p:spPr>
            <a:xfrm rot="10800000">
              <a:off x="6689766" y="215437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6" name="Google Shape;516;p4"/>
            <p:cNvCxnSpPr/>
            <p:nvPr/>
          </p:nvCxnSpPr>
          <p:spPr>
            <a:xfrm rot="10800000">
              <a:off x="6689766" y="251459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7" name="Google Shape;517;p4"/>
            <p:cNvCxnSpPr/>
            <p:nvPr/>
          </p:nvCxnSpPr>
          <p:spPr>
            <a:xfrm rot="10800000">
              <a:off x="6689766" y="287481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8" name="Google Shape;518;p4"/>
            <p:cNvCxnSpPr/>
            <p:nvPr/>
          </p:nvCxnSpPr>
          <p:spPr>
            <a:xfrm rot="10800000">
              <a:off x="6689766" y="323503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9" name="Google Shape;519;p4"/>
            <p:cNvCxnSpPr/>
            <p:nvPr/>
          </p:nvCxnSpPr>
          <p:spPr>
            <a:xfrm rot="10800000">
              <a:off x="6689766" y="359524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0" name="Google Shape;520;p4"/>
            <p:cNvCxnSpPr/>
            <p:nvPr/>
          </p:nvCxnSpPr>
          <p:spPr>
            <a:xfrm rot="10800000">
              <a:off x="6689766" y="395546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1" name="Google Shape;521;p4"/>
            <p:cNvCxnSpPr/>
            <p:nvPr/>
          </p:nvCxnSpPr>
          <p:spPr>
            <a:xfrm rot="10800000">
              <a:off x="6689766" y="431568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2" name="Google Shape;522;p4"/>
            <p:cNvCxnSpPr/>
            <p:nvPr/>
          </p:nvCxnSpPr>
          <p:spPr>
            <a:xfrm rot="10800000">
              <a:off x="6689766" y="467590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3" name="Google Shape;523;p4"/>
            <p:cNvCxnSpPr/>
            <p:nvPr/>
          </p:nvCxnSpPr>
          <p:spPr>
            <a:xfrm rot="10800000">
              <a:off x="6689766" y="503612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4" name="Google Shape;524;p4"/>
            <p:cNvCxnSpPr/>
            <p:nvPr/>
          </p:nvCxnSpPr>
          <p:spPr>
            <a:xfrm rot="10800000">
              <a:off x="6689766" y="539633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5" name="Google Shape;525;p4"/>
            <p:cNvCxnSpPr/>
            <p:nvPr/>
          </p:nvCxnSpPr>
          <p:spPr>
            <a:xfrm rot="10800000">
              <a:off x="6689766" y="575655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526" name="Google Shape;526;p4"/>
          <p:cNvGrpSpPr/>
          <p:nvPr/>
        </p:nvGrpSpPr>
        <p:grpSpPr>
          <a:xfrm>
            <a:off x="1718888" y="473533"/>
            <a:ext cx="4361586" cy="5853550"/>
            <a:chOff x="1734414" y="495297"/>
            <a:chExt cx="4361586" cy="5853550"/>
          </a:xfrm>
        </p:grpSpPr>
        <p:sp>
          <p:nvSpPr>
            <p:cNvPr id="527" name="Google Shape;527;p4"/>
            <p:cNvSpPr/>
            <p:nvPr/>
          </p:nvSpPr>
          <p:spPr>
            <a:xfrm rot="-5400000">
              <a:off x="995360" y="1234352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203200" dist="508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28" name="Google Shape;528;p4"/>
            <p:cNvCxnSpPr/>
            <p:nvPr/>
          </p:nvCxnSpPr>
          <p:spPr>
            <a:xfrm>
              <a:off x="1734414" y="144087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9" name="Google Shape;529;p4"/>
            <p:cNvCxnSpPr/>
            <p:nvPr/>
          </p:nvCxnSpPr>
          <p:spPr>
            <a:xfrm>
              <a:off x="5597236" y="509152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0" name="Google Shape;530;p4"/>
            <p:cNvCxnSpPr/>
            <p:nvPr/>
          </p:nvCxnSpPr>
          <p:spPr>
            <a:xfrm>
              <a:off x="1734414" y="180108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1" name="Google Shape;531;p4"/>
            <p:cNvCxnSpPr/>
            <p:nvPr/>
          </p:nvCxnSpPr>
          <p:spPr>
            <a:xfrm>
              <a:off x="1734414" y="216130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2" name="Google Shape;532;p4"/>
            <p:cNvCxnSpPr/>
            <p:nvPr/>
          </p:nvCxnSpPr>
          <p:spPr>
            <a:xfrm>
              <a:off x="1734414" y="252152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3" name="Google Shape;533;p4"/>
            <p:cNvCxnSpPr/>
            <p:nvPr/>
          </p:nvCxnSpPr>
          <p:spPr>
            <a:xfrm>
              <a:off x="1734414" y="288174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4" name="Google Shape;534;p4"/>
            <p:cNvCxnSpPr/>
            <p:nvPr/>
          </p:nvCxnSpPr>
          <p:spPr>
            <a:xfrm>
              <a:off x="1734414" y="324196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5" name="Google Shape;535;p4"/>
            <p:cNvCxnSpPr/>
            <p:nvPr/>
          </p:nvCxnSpPr>
          <p:spPr>
            <a:xfrm>
              <a:off x="1734414" y="360217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6" name="Google Shape;536;p4"/>
            <p:cNvCxnSpPr/>
            <p:nvPr/>
          </p:nvCxnSpPr>
          <p:spPr>
            <a:xfrm>
              <a:off x="1734414" y="396239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7" name="Google Shape;537;p4"/>
            <p:cNvCxnSpPr/>
            <p:nvPr/>
          </p:nvCxnSpPr>
          <p:spPr>
            <a:xfrm>
              <a:off x="1734414" y="432261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8" name="Google Shape;538;p4"/>
            <p:cNvCxnSpPr/>
            <p:nvPr/>
          </p:nvCxnSpPr>
          <p:spPr>
            <a:xfrm>
              <a:off x="1734414" y="468283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9" name="Google Shape;539;p4"/>
            <p:cNvCxnSpPr/>
            <p:nvPr/>
          </p:nvCxnSpPr>
          <p:spPr>
            <a:xfrm>
              <a:off x="1734414" y="504305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0" name="Google Shape;540;p4"/>
            <p:cNvCxnSpPr/>
            <p:nvPr/>
          </p:nvCxnSpPr>
          <p:spPr>
            <a:xfrm>
              <a:off x="1734414" y="540326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1" name="Google Shape;541;p4"/>
            <p:cNvCxnSpPr/>
            <p:nvPr/>
          </p:nvCxnSpPr>
          <p:spPr>
            <a:xfrm>
              <a:off x="1734414" y="576348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542" name="Google Shape;542;p4"/>
          <p:cNvGrpSpPr/>
          <p:nvPr/>
        </p:nvGrpSpPr>
        <p:grpSpPr>
          <a:xfrm>
            <a:off x="6197948" y="491169"/>
            <a:ext cx="4361586" cy="5853550"/>
            <a:chOff x="6191002" y="488368"/>
            <a:chExt cx="4361586" cy="5853550"/>
          </a:xfrm>
        </p:grpSpPr>
        <p:sp>
          <p:nvSpPr>
            <p:cNvPr id="543" name="Google Shape;543;p4"/>
            <p:cNvSpPr/>
            <p:nvPr/>
          </p:nvSpPr>
          <p:spPr>
            <a:xfrm rot="5400000" flipH="1">
              <a:off x="5451948" y="1227423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889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44" name="Google Shape;544;p4"/>
            <p:cNvCxnSpPr/>
            <p:nvPr/>
          </p:nvCxnSpPr>
          <p:spPr>
            <a:xfrm rot="10800000">
              <a:off x="6689766" y="143394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5" name="Google Shape;545;p4"/>
            <p:cNvCxnSpPr/>
            <p:nvPr/>
          </p:nvCxnSpPr>
          <p:spPr>
            <a:xfrm>
              <a:off x="6689766" y="502223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6" name="Google Shape;546;p4"/>
            <p:cNvCxnSpPr/>
            <p:nvPr/>
          </p:nvCxnSpPr>
          <p:spPr>
            <a:xfrm rot="10800000">
              <a:off x="6689766" y="179415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7" name="Google Shape;547;p4"/>
            <p:cNvCxnSpPr/>
            <p:nvPr/>
          </p:nvCxnSpPr>
          <p:spPr>
            <a:xfrm rot="10800000">
              <a:off x="6689766" y="215437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8" name="Google Shape;548;p4"/>
            <p:cNvCxnSpPr/>
            <p:nvPr/>
          </p:nvCxnSpPr>
          <p:spPr>
            <a:xfrm rot="10800000">
              <a:off x="6689766" y="251459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9" name="Google Shape;549;p4"/>
            <p:cNvCxnSpPr/>
            <p:nvPr/>
          </p:nvCxnSpPr>
          <p:spPr>
            <a:xfrm rot="10800000">
              <a:off x="6689766" y="287481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0" name="Google Shape;550;p4"/>
            <p:cNvCxnSpPr/>
            <p:nvPr/>
          </p:nvCxnSpPr>
          <p:spPr>
            <a:xfrm rot="10800000">
              <a:off x="6689766" y="323503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1" name="Google Shape;551;p4"/>
            <p:cNvCxnSpPr/>
            <p:nvPr/>
          </p:nvCxnSpPr>
          <p:spPr>
            <a:xfrm rot="10800000">
              <a:off x="6689766" y="359524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2" name="Google Shape;552;p4"/>
            <p:cNvCxnSpPr/>
            <p:nvPr/>
          </p:nvCxnSpPr>
          <p:spPr>
            <a:xfrm rot="10800000">
              <a:off x="6689766" y="395546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3" name="Google Shape;553;p4"/>
            <p:cNvCxnSpPr/>
            <p:nvPr/>
          </p:nvCxnSpPr>
          <p:spPr>
            <a:xfrm rot="10800000">
              <a:off x="6689766" y="431568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4" name="Google Shape;554;p4"/>
            <p:cNvCxnSpPr/>
            <p:nvPr/>
          </p:nvCxnSpPr>
          <p:spPr>
            <a:xfrm rot="10800000">
              <a:off x="6689766" y="467590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5" name="Google Shape;555;p4"/>
            <p:cNvCxnSpPr/>
            <p:nvPr/>
          </p:nvCxnSpPr>
          <p:spPr>
            <a:xfrm rot="10800000">
              <a:off x="6689766" y="503612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6" name="Google Shape;556;p4"/>
            <p:cNvCxnSpPr/>
            <p:nvPr/>
          </p:nvCxnSpPr>
          <p:spPr>
            <a:xfrm rot="10800000">
              <a:off x="6689766" y="539633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7" name="Google Shape;557;p4"/>
            <p:cNvCxnSpPr/>
            <p:nvPr/>
          </p:nvCxnSpPr>
          <p:spPr>
            <a:xfrm rot="10800000">
              <a:off x="6689766" y="575655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558" name="Google Shape;558;p4"/>
          <p:cNvGrpSpPr/>
          <p:nvPr/>
        </p:nvGrpSpPr>
        <p:grpSpPr>
          <a:xfrm>
            <a:off x="5597236" y="488368"/>
            <a:ext cx="1122676" cy="5839694"/>
            <a:chOff x="5597236" y="488368"/>
            <a:chExt cx="1122676" cy="5839694"/>
          </a:xfrm>
        </p:grpSpPr>
        <p:sp>
          <p:nvSpPr>
            <p:cNvPr id="559" name="Google Shape;559;p4"/>
            <p:cNvSpPr/>
            <p:nvPr/>
          </p:nvSpPr>
          <p:spPr>
            <a:xfrm>
              <a:off x="5597236" y="488368"/>
              <a:ext cx="1122676" cy="5839694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49600">
                  <a:srgbClr val="7F7F7F">
                    <a:alpha val="72941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60" name="Google Shape;560;p4"/>
            <p:cNvGrpSpPr/>
            <p:nvPr/>
          </p:nvGrpSpPr>
          <p:grpSpPr>
            <a:xfrm>
              <a:off x="5847936" y="991929"/>
              <a:ext cx="568696" cy="201168"/>
              <a:chOff x="5868383" y="858579"/>
              <a:chExt cx="568696" cy="201168"/>
            </a:xfrm>
          </p:grpSpPr>
          <p:sp>
            <p:nvSpPr>
              <p:cNvPr id="561" name="Google Shape;56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2" name="Google Shape;56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3" name="Google Shape;56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4" name="Google Shape;56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65" name="Google Shape;565;p4"/>
            <p:cNvGrpSpPr/>
            <p:nvPr/>
          </p:nvGrpSpPr>
          <p:grpSpPr>
            <a:xfrm>
              <a:off x="5847936" y="1507207"/>
              <a:ext cx="568696" cy="201168"/>
              <a:chOff x="5868383" y="858579"/>
              <a:chExt cx="568696" cy="201168"/>
            </a:xfrm>
          </p:grpSpPr>
          <p:sp>
            <p:nvSpPr>
              <p:cNvPr id="566" name="Google Shape;56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7" name="Google Shape;56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8" name="Google Shape;56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9" name="Google Shape;56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70" name="Google Shape;570;p4"/>
            <p:cNvGrpSpPr/>
            <p:nvPr/>
          </p:nvGrpSpPr>
          <p:grpSpPr>
            <a:xfrm>
              <a:off x="5847936" y="2537763"/>
              <a:ext cx="568696" cy="201168"/>
              <a:chOff x="5868383" y="858579"/>
              <a:chExt cx="568696" cy="201168"/>
            </a:xfrm>
          </p:grpSpPr>
          <p:sp>
            <p:nvSpPr>
              <p:cNvPr id="571" name="Google Shape;57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2" name="Google Shape;57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3" name="Google Shape;57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4" name="Google Shape;57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75" name="Google Shape;575;p4"/>
            <p:cNvGrpSpPr/>
            <p:nvPr/>
          </p:nvGrpSpPr>
          <p:grpSpPr>
            <a:xfrm>
              <a:off x="5847936" y="3568319"/>
              <a:ext cx="568696" cy="201168"/>
              <a:chOff x="5868383" y="858579"/>
              <a:chExt cx="568696" cy="201168"/>
            </a:xfrm>
          </p:grpSpPr>
          <p:sp>
            <p:nvSpPr>
              <p:cNvPr id="576" name="Google Shape;57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7" name="Google Shape;57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8" name="Google Shape;57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9" name="Google Shape;57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0" name="Google Shape;580;p4"/>
            <p:cNvGrpSpPr/>
            <p:nvPr/>
          </p:nvGrpSpPr>
          <p:grpSpPr>
            <a:xfrm>
              <a:off x="5847936" y="4083597"/>
              <a:ext cx="568696" cy="201168"/>
              <a:chOff x="5868383" y="858579"/>
              <a:chExt cx="568696" cy="201168"/>
            </a:xfrm>
          </p:grpSpPr>
          <p:sp>
            <p:nvSpPr>
              <p:cNvPr id="581" name="Google Shape;58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2" name="Google Shape;58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3" name="Google Shape;58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4" name="Google Shape;58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5" name="Google Shape;585;p4"/>
            <p:cNvGrpSpPr/>
            <p:nvPr/>
          </p:nvGrpSpPr>
          <p:grpSpPr>
            <a:xfrm>
              <a:off x="5847936" y="5114153"/>
              <a:ext cx="568696" cy="201168"/>
              <a:chOff x="5868383" y="858579"/>
              <a:chExt cx="568696" cy="201168"/>
            </a:xfrm>
          </p:grpSpPr>
          <p:sp>
            <p:nvSpPr>
              <p:cNvPr id="586" name="Google Shape;58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7" name="Google Shape;58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8" name="Google Shape;58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9" name="Google Shape;58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0" name="Google Shape;590;p4"/>
            <p:cNvGrpSpPr/>
            <p:nvPr/>
          </p:nvGrpSpPr>
          <p:grpSpPr>
            <a:xfrm>
              <a:off x="5847936" y="5629431"/>
              <a:ext cx="568696" cy="201168"/>
              <a:chOff x="5868383" y="858579"/>
              <a:chExt cx="568696" cy="201168"/>
            </a:xfrm>
          </p:grpSpPr>
          <p:sp>
            <p:nvSpPr>
              <p:cNvPr id="591" name="Google Shape;59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2" name="Google Shape;59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3" name="Google Shape;59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4" name="Google Shape;59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5" name="Google Shape;595;p4"/>
            <p:cNvGrpSpPr/>
            <p:nvPr/>
          </p:nvGrpSpPr>
          <p:grpSpPr>
            <a:xfrm>
              <a:off x="5847936" y="2022485"/>
              <a:ext cx="568696" cy="201168"/>
              <a:chOff x="5868383" y="858579"/>
              <a:chExt cx="568696" cy="201168"/>
            </a:xfrm>
          </p:grpSpPr>
          <p:sp>
            <p:nvSpPr>
              <p:cNvPr id="596" name="Google Shape;59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7" name="Google Shape;59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8" name="Google Shape;59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9" name="Google Shape;59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0" name="Google Shape;600;p4"/>
            <p:cNvGrpSpPr/>
            <p:nvPr/>
          </p:nvGrpSpPr>
          <p:grpSpPr>
            <a:xfrm>
              <a:off x="5847936" y="3053041"/>
              <a:ext cx="568696" cy="201168"/>
              <a:chOff x="5868383" y="858579"/>
              <a:chExt cx="568696" cy="201168"/>
            </a:xfrm>
          </p:grpSpPr>
          <p:sp>
            <p:nvSpPr>
              <p:cNvPr id="601" name="Google Shape;60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2" name="Google Shape;60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3" name="Google Shape;60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4" name="Google Shape;60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5" name="Google Shape;605;p4"/>
            <p:cNvGrpSpPr/>
            <p:nvPr/>
          </p:nvGrpSpPr>
          <p:grpSpPr>
            <a:xfrm>
              <a:off x="5847936" y="4598875"/>
              <a:ext cx="568696" cy="201168"/>
              <a:chOff x="5868383" y="858579"/>
              <a:chExt cx="568696" cy="201168"/>
            </a:xfrm>
          </p:grpSpPr>
          <p:sp>
            <p:nvSpPr>
              <p:cNvPr id="606" name="Google Shape;60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7" name="Google Shape;60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8" name="Google Shape;60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9" name="Google Shape;60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610" name="Google Shape;610;p4"/>
          <p:cNvSpPr txBox="1"/>
          <p:nvPr/>
        </p:nvSpPr>
        <p:spPr>
          <a:xfrm>
            <a:off x="1796621" y="2582456"/>
            <a:ext cx="3738407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9999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Pengertian</a:t>
            </a: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009999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9999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Berkarya</a:t>
            </a: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009999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9999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Seni</a:t>
            </a:r>
            <a:endParaRPr dirty="0">
              <a:ln>
                <a:solidFill>
                  <a:sysClr val="windowText" lastClr="000000"/>
                </a:solidFill>
              </a:ln>
              <a:latin typeface="Algerian" pitchFamily="82" charset="0"/>
            </a:endParaRPr>
          </a:p>
        </p:txBody>
      </p:sp>
      <p:sp>
        <p:nvSpPr>
          <p:cNvPr id="612" name="Google Shape;612;p4"/>
          <p:cNvSpPr txBox="1"/>
          <p:nvPr/>
        </p:nvSpPr>
        <p:spPr>
          <a:xfrm>
            <a:off x="6803227" y="1399192"/>
            <a:ext cx="3571238" cy="5424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Berkarya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adalah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merealisasikan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konsep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dengan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mengekspresikannya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dalam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karya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en-US" sz="2100" dirty="0" smtClean="0">
              <a:solidFill>
                <a:schemeClr val="bg1"/>
              </a:solidFill>
              <a:latin typeface="Agency FB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100" dirty="0" err="1" smtClean="0">
                <a:solidFill>
                  <a:schemeClr val="bg1"/>
                </a:solidFill>
                <a:latin typeface="Agency FB" pitchFamily="34" charset="0"/>
              </a:rPr>
              <a:t>Dimulai</a:t>
            </a:r>
            <a:r>
              <a:rPr lang="en-US" sz="2100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dari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tahap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ide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atau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gagasan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sampai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dengan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wujud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karya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,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semua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tidak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lepas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dari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hasil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pengamatan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dan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interaksi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dengan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lingkungan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sekitar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atau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pun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pengalaman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individu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gency FB" pitchFamily="34" charset="0"/>
              </a:rPr>
              <a:t>masing-masing</a:t>
            </a:r>
            <a:r>
              <a:rPr lang="en-US" sz="2100" dirty="0">
                <a:solidFill>
                  <a:schemeClr val="bg1"/>
                </a:solidFill>
                <a:latin typeface="Agency FB" pitchFamily="34" charset="0"/>
              </a:rPr>
              <a:t>. 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bg1"/>
              </a:solidFill>
              <a:latin typeface="Agency FB" pitchFamily="34" charset="0"/>
              <a:ea typeface="Architects Daughter"/>
              <a:cs typeface="Architects Daughter"/>
              <a:sym typeface="Architects Daughter"/>
            </a:endParaRPr>
          </a:p>
        </p:txBody>
      </p:sp>
    </p:spTree>
    <p:extLst>
      <p:ext uri="{BB962C8B-B14F-4D97-AF65-F5344CB8AC3E}">
        <p14:creationId xmlns:p14="http://schemas.microsoft.com/office/powerpoint/2010/main" val="82516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val 94">
            <a:extLst>
              <a:ext uri="{FF2B5EF4-FFF2-40B4-BE49-F238E27FC236}">
                <a16:creationId xmlns="" xmlns:a16="http://schemas.microsoft.com/office/drawing/2014/main" id="{1BC12887-63DE-4338-9904-5BC6DB12E994}"/>
              </a:ext>
            </a:extLst>
          </p:cNvPr>
          <p:cNvSpPr/>
          <p:nvPr/>
        </p:nvSpPr>
        <p:spPr>
          <a:xfrm>
            <a:off x="1480949" y="6043988"/>
            <a:ext cx="1794737" cy="70997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74000"/>
                </a:schemeClr>
              </a:gs>
              <a:gs pos="100000">
                <a:schemeClr val="tx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="" xmlns:a16="http://schemas.microsoft.com/office/drawing/2014/main" id="{D7BE03DD-D845-433B-8D65-3F374AC9FB91}"/>
              </a:ext>
            </a:extLst>
          </p:cNvPr>
          <p:cNvSpPr/>
          <p:nvPr/>
        </p:nvSpPr>
        <p:spPr>
          <a:xfrm>
            <a:off x="4011925" y="3297855"/>
            <a:ext cx="45719" cy="190237"/>
          </a:xfrm>
          <a:custGeom>
            <a:avLst/>
            <a:gdLst>
              <a:gd name="connsiteX0" fmla="*/ 31547 w 31547"/>
              <a:gd name="connsiteY0" fmla="*/ 142875 h 142875"/>
              <a:gd name="connsiteX1" fmla="*/ 114 w 31547"/>
              <a:gd name="connsiteY1" fmla="*/ 74295 h 142875"/>
              <a:gd name="connsiteX2" fmla="*/ 22974 w 31547"/>
              <a:gd name="connsiteY2" fmla="*/ 0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47" h="142875">
                <a:moveTo>
                  <a:pt x="31547" y="142875"/>
                </a:moveTo>
                <a:cubicBezTo>
                  <a:pt x="16545" y="120491"/>
                  <a:pt x="1543" y="98107"/>
                  <a:pt x="114" y="74295"/>
                </a:cubicBezTo>
                <a:cubicBezTo>
                  <a:pt x="-1315" y="50483"/>
                  <a:pt x="10829" y="25241"/>
                  <a:pt x="2297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="" xmlns:a16="http://schemas.microsoft.com/office/drawing/2014/main" id="{50055088-77BD-4D23-A1E1-B07EFB6D84D5}"/>
              </a:ext>
            </a:extLst>
          </p:cNvPr>
          <p:cNvSpPr/>
          <p:nvPr/>
        </p:nvSpPr>
        <p:spPr>
          <a:xfrm>
            <a:off x="5937057" y="3411066"/>
            <a:ext cx="45719" cy="190237"/>
          </a:xfrm>
          <a:custGeom>
            <a:avLst/>
            <a:gdLst>
              <a:gd name="connsiteX0" fmla="*/ 31547 w 31547"/>
              <a:gd name="connsiteY0" fmla="*/ 142875 h 142875"/>
              <a:gd name="connsiteX1" fmla="*/ 114 w 31547"/>
              <a:gd name="connsiteY1" fmla="*/ 74295 h 142875"/>
              <a:gd name="connsiteX2" fmla="*/ 22974 w 31547"/>
              <a:gd name="connsiteY2" fmla="*/ 0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47" h="142875">
                <a:moveTo>
                  <a:pt x="31547" y="142875"/>
                </a:moveTo>
                <a:cubicBezTo>
                  <a:pt x="16545" y="120491"/>
                  <a:pt x="1543" y="98107"/>
                  <a:pt x="114" y="74295"/>
                </a:cubicBezTo>
                <a:cubicBezTo>
                  <a:pt x="-1315" y="50483"/>
                  <a:pt x="10829" y="25241"/>
                  <a:pt x="2297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: Shape 84">
            <a:extLst>
              <a:ext uri="{FF2B5EF4-FFF2-40B4-BE49-F238E27FC236}">
                <a16:creationId xmlns="" xmlns:a16="http://schemas.microsoft.com/office/drawing/2014/main" id="{8516214F-E766-4B62-9E82-8040C5E96E93}"/>
              </a:ext>
            </a:extLst>
          </p:cNvPr>
          <p:cNvSpPr/>
          <p:nvPr/>
        </p:nvSpPr>
        <p:spPr>
          <a:xfrm>
            <a:off x="7745571" y="2821152"/>
            <a:ext cx="45719" cy="190237"/>
          </a:xfrm>
          <a:custGeom>
            <a:avLst/>
            <a:gdLst>
              <a:gd name="connsiteX0" fmla="*/ 31547 w 31547"/>
              <a:gd name="connsiteY0" fmla="*/ 142875 h 142875"/>
              <a:gd name="connsiteX1" fmla="*/ 114 w 31547"/>
              <a:gd name="connsiteY1" fmla="*/ 74295 h 142875"/>
              <a:gd name="connsiteX2" fmla="*/ 22974 w 31547"/>
              <a:gd name="connsiteY2" fmla="*/ 0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47" h="142875">
                <a:moveTo>
                  <a:pt x="31547" y="142875"/>
                </a:moveTo>
                <a:cubicBezTo>
                  <a:pt x="16545" y="120491"/>
                  <a:pt x="1543" y="98107"/>
                  <a:pt x="114" y="74295"/>
                </a:cubicBezTo>
                <a:cubicBezTo>
                  <a:pt x="-1315" y="50483"/>
                  <a:pt x="10829" y="25241"/>
                  <a:pt x="2297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="" xmlns:a16="http://schemas.microsoft.com/office/drawing/2014/main" id="{ECCA6C05-9E12-4153-8A2C-8B007D98B6FA}"/>
              </a:ext>
            </a:extLst>
          </p:cNvPr>
          <p:cNvSpPr/>
          <p:nvPr/>
        </p:nvSpPr>
        <p:spPr>
          <a:xfrm>
            <a:off x="9562617" y="3441238"/>
            <a:ext cx="45719" cy="190237"/>
          </a:xfrm>
          <a:custGeom>
            <a:avLst/>
            <a:gdLst>
              <a:gd name="connsiteX0" fmla="*/ 31547 w 31547"/>
              <a:gd name="connsiteY0" fmla="*/ 142875 h 142875"/>
              <a:gd name="connsiteX1" fmla="*/ 114 w 31547"/>
              <a:gd name="connsiteY1" fmla="*/ 74295 h 142875"/>
              <a:gd name="connsiteX2" fmla="*/ 22974 w 31547"/>
              <a:gd name="connsiteY2" fmla="*/ 0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47" h="142875">
                <a:moveTo>
                  <a:pt x="31547" y="142875"/>
                </a:moveTo>
                <a:cubicBezTo>
                  <a:pt x="16545" y="120491"/>
                  <a:pt x="1543" y="98107"/>
                  <a:pt x="114" y="74295"/>
                </a:cubicBezTo>
                <a:cubicBezTo>
                  <a:pt x="-1315" y="50483"/>
                  <a:pt x="10829" y="25241"/>
                  <a:pt x="2297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="" xmlns:a16="http://schemas.microsoft.com/office/drawing/2014/main" id="{71133609-A0B5-4EDE-943C-F54CE0DDB654}"/>
              </a:ext>
            </a:extLst>
          </p:cNvPr>
          <p:cNvSpPr/>
          <p:nvPr/>
        </p:nvSpPr>
        <p:spPr>
          <a:xfrm>
            <a:off x="2303571" y="3809048"/>
            <a:ext cx="45719" cy="190237"/>
          </a:xfrm>
          <a:custGeom>
            <a:avLst/>
            <a:gdLst>
              <a:gd name="connsiteX0" fmla="*/ 31547 w 31547"/>
              <a:gd name="connsiteY0" fmla="*/ 142875 h 142875"/>
              <a:gd name="connsiteX1" fmla="*/ 114 w 31547"/>
              <a:gd name="connsiteY1" fmla="*/ 74295 h 142875"/>
              <a:gd name="connsiteX2" fmla="*/ 22974 w 31547"/>
              <a:gd name="connsiteY2" fmla="*/ 0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47" h="142875">
                <a:moveTo>
                  <a:pt x="31547" y="142875"/>
                </a:moveTo>
                <a:cubicBezTo>
                  <a:pt x="16545" y="120491"/>
                  <a:pt x="1543" y="98107"/>
                  <a:pt x="114" y="74295"/>
                </a:cubicBezTo>
                <a:cubicBezTo>
                  <a:pt x="-1315" y="50483"/>
                  <a:pt x="10829" y="25241"/>
                  <a:pt x="22974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="" xmlns:a16="http://schemas.microsoft.com/office/drawing/2014/main" id="{63094720-7C51-4532-8AE1-235B96FCE28E}"/>
              </a:ext>
            </a:extLst>
          </p:cNvPr>
          <p:cNvSpPr/>
          <p:nvPr/>
        </p:nvSpPr>
        <p:spPr>
          <a:xfrm>
            <a:off x="6679891" y="2844360"/>
            <a:ext cx="2208628" cy="2208628"/>
          </a:xfrm>
          <a:custGeom>
            <a:avLst/>
            <a:gdLst>
              <a:gd name="connsiteX0" fmla="*/ 1104314 w 2208628"/>
              <a:gd name="connsiteY0" fmla="*/ 137153 h 2208628"/>
              <a:gd name="connsiteX1" fmla="*/ 996529 w 2208628"/>
              <a:gd name="connsiteY1" fmla="*/ 244938 h 2208628"/>
              <a:gd name="connsiteX2" fmla="*/ 1104314 w 2208628"/>
              <a:gd name="connsiteY2" fmla="*/ 352723 h 2208628"/>
              <a:gd name="connsiteX3" fmla="*/ 1212099 w 2208628"/>
              <a:gd name="connsiteY3" fmla="*/ 244938 h 2208628"/>
              <a:gd name="connsiteX4" fmla="*/ 1104314 w 2208628"/>
              <a:gd name="connsiteY4" fmla="*/ 137153 h 2208628"/>
              <a:gd name="connsiteX5" fmla="*/ 1104314 w 2208628"/>
              <a:gd name="connsiteY5" fmla="*/ 0 h 2208628"/>
              <a:gd name="connsiteX6" fmla="*/ 2208628 w 2208628"/>
              <a:gd name="connsiteY6" fmla="*/ 1104314 h 2208628"/>
              <a:gd name="connsiteX7" fmla="*/ 1104314 w 2208628"/>
              <a:gd name="connsiteY7" fmla="*/ 2208628 h 2208628"/>
              <a:gd name="connsiteX8" fmla="*/ 0 w 2208628"/>
              <a:gd name="connsiteY8" fmla="*/ 1104314 h 2208628"/>
              <a:gd name="connsiteX9" fmla="*/ 1104314 w 2208628"/>
              <a:gd name="connsiteY9" fmla="*/ 0 h 220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8628" h="2208628">
                <a:moveTo>
                  <a:pt x="1104314" y="137153"/>
                </a:moveTo>
                <a:cubicBezTo>
                  <a:pt x="1044786" y="137153"/>
                  <a:pt x="996529" y="185410"/>
                  <a:pt x="996529" y="244938"/>
                </a:cubicBezTo>
                <a:cubicBezTo>
                  <a:pt x="996529" y="304466"/>
                  <a:pt x="1044786" y="352723"/>
                  <a:pt x="1104314" y="352723"/>
                </a:cubicBezTo>
                <a:cubicBezTo>
                  <a:pt x="1163842" y="352723"/>
                  <a:pt x="1212099" y="304466"/>
                  <a:pt x="1212099" y="244938"/>
                </a:cubicBezTo>
                <a:cubicBezTo>
                  <a:pt x="1212099" y="185410"/>
                  <a:pt x="1163842" y="137153"/>
                  <a:pt x="1104314" y="137153"/>
                </a:cubicBezTo>
                <a:close/>
                <a:moveTo>
                  <a:pt x="1104314" y="0"/>
                </a:moveTo>
                <a:cubicBezTo>
                  <a:pt x="1714210" y="0"/>
                  <a:pt x="2208628" y="494418"/>
                  <a:pt x="2208628" y="1104314"/>
                </a:cubicBezTo>
                <a:cubicBezTo>
                  <a:pt x="2208628" y="1714210"/>
                  <a:pt x="1714210" y="2208628"/>
                  <a:pt x="1104314" y="2208628"/>
                </a:cubicBezTo>
                <a:cubicBezTo>
                  <a:pt x="494418" y="2208628"/>
                  <a:pt x="0" y="1714210"/>
                  <a:pt x="0" y="1104314"/>
                </a:cubicBezTo>
                <a:cubicBezTo>
                  <a:pt x="0" y="494418"/>
                  <a:pt x="494418" y="0"/>
                  <a:pt x="1104314" y="0"/>
                </a:cubicBezTo>
                <a:close/>
              </a:path>
            </a:pathLst>
          </a:custGeom>
          <a:gradFill flip="none" rotWithShape="1">
            <a:gsLst>
              <a:gs pos="0">
                <a:srgbClr val="660066">
                  <a:alpha val="50000"/>
                </a:srgbClr>
              </a:gs>
              <a:gs pos="100000">
                <a:srgbClr val="CC00CC">
                  <a:alpha val="69804"/>
                </a:srgbClr>
              </a:gs>
            </a:gsLst>
            <a:lin ang="0" scaled="0"/>
            <a:tileRect/>
          </a:gradFill>
          <a:ln>
            <a:gradFill>
              <a:gsLst>
                <a:gs pos="0">
                  <a:srgbClr val="660066"/>
                </a:gs>
                <a:gs pos="100000">
                  <a:srgbClr val="CC00CC">
                    <a:alpha val="0"/>
                  </a:srgbClr>
                </a:gs>
              </a:gsLst>
              <a:lin ang="19200000" scaled="0"/>
            </a:gradFill>
          </a:ln>
          <a:effectLst>
            <a:innerShdw blurRad="317500" dir="8400000">
              <a:schemeClr val="bg1"/>
            </a:innerShdw>
            <a:reflection blurRad="6350" stA="35000" endPos="90000" dir="5400000" sy="-100000" algn="bl" rotWithShape="0"/>
          </a:effectLst>
          <a:scene3d>
            <a:camera prst="orthographicFront"/>
            <a:lightRig rig="chilly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8899EDD3-847E-47AF-8465-D234924B1AA2}"/>
              </a:ext>
            </a:extLst>
          </p:cNvPr>
          <p:cNvSpPr/>
          <p:nvPr/>
        </p:nvSpPr>
        <p:spPr>
          <a:xfrm>
            <a:off x="1231952" y="3820887"/>
            <a:ext cx="2208628" cy="2208628"/>
          </a:xfrm>
          <a:custGeom>
            <a:avLst/>
            <a:gdLst>
              <a:gd name="connsiteX0" fmla="*/ 1104314 w 2208628"/>
              <a:gd name="connsiteY0" fmla="*/ 115856 h 2208628"/>
              <a:gd name="connsiteX1" fmla="*/ 996529 w 2208628"/>
              <a:gd name="connsiteY1" fmla="*/ 223641 h 2208628"/>
              <a:gd name="connsiteX2" fmla="*/ 1104314 w 2208628"/>
              <a:gd name="connsiteY2" fmla="*/ 331426 h 2208628"/>
              <a:gd name="connsiteX3" fmla="*/ 1212099 w 2208628"/>
              <a:gd name="connsiteY3" fmla="*/ 223641 h 2208628"/>
              <a:gd name="connsiteX4" fmla="*/ 1104314 w 2208628"/>
              <a:gd name="connsiteY4" fmla="*/ 115856 h 2208628"/>
              <a:gd name="connsiteX5" fmla="*/ 1104314 w 2208628"/>
              <a:gd name="connsiteY5" fmla="*/ 0 h 2208628"/>
              <a:gd name="connsiteX6" fmla="*/ 2208628 w 2208628"/>
              <a:gd name="connsiteY6" fmla="*/ 1104314 h 2208628"/>
              <a:gd name="connsiteX7" fmla="*/ 1104314 w 2208628"/>
              <a:gd name="connsiteY7" fmla="*/ 2208628 h 2208628"/>
              <a:gd name="connsiteX8" fmla="*/ 0 w 2208628"/>
              <a:gd name="connsiteY8" fmla="*/ 1104314 h 2208628"/>
              <a:gd name="connsiteX9" fmla="*/ 1104314 w 2208628"/>
              <a:gd name="connsiteY9" fmla="*/ 0 h 220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8628" h="2208628">
                <a:moveTo>
                  <a:pt x="1104314" y="115856"/>
                </a:moveTo>
                <a:cubicBezTo>
                  <a:pt x="1044786" y="115856"/>
                  <a:pt x="996529" y="164113"/>
                  <a:pt x="996529" y="223641"/>
                </a:cubicBezTo>
                <a:cubicBezTo>
                  <a:pt x="996529" y="283169"/>
                  <a:pt x="1044786" y="331426"/>
                  <a:pt x="1104314" y="331426"/>
                </a:cubicBezTo>
                <a:cubicBezTo>
                  <a:pt x="1163842" y="331426"/>
                  <a:pt x="1212099" y="283169"/>
                  <a:pt x="1212099" y="223641"/>
                </a:cubicBezTo>
                <a:cubicBezTo>
                  <a:pt x="1212099" y="164113"/>
                  <a:pt x="1163842" y="115856"/>
                  <a:pt x="1104314" y="115856"/>
                </a:cubicBezTo>
                <a:close/>
                <a:moveTo>
                  <a:pt x="1104314" y="0"/>
                </a:moveTo>
                <a:cubicBezTo>
                  <a:pt x="1714210" y="0"/>
                  <a:pt x="2208628" y="494418"/>
                  <a:pt x="2208628" y="1104314"/>
                </a:cubicBezTo>
                <a:cubicBezTo>
                  <a:pt x="2208628" y="1714210"/>
                  <a:pt x="1714210" y="2208628"/>
                  <a:pt x="1104314" y="2208628"/>
                </a:cubicBezTo>
                <a:cubicBezTo>
                  <a:pt x="494418" y="2208628"/>
                  <a:pt x="0" y="1714210"/>
                  <a:pt x="0" y="1104314"/>
                </a:cubicBezTo>
                <a:cubicBezTo>
                  <a:pt x="0" y="494418"/>
                  <a:pt x="494418" y="0"/>
                  <a:pt x="1104314" y="0"/>
                </a:cubicBezTo>
                <a:close/>
              </a:path>
            </a:pathLst>
          </a:custGeom>
          <a:gradFill flip="none" rotWithShape="1">
            <a:gsLst>
              <a:gs pos="0">
                <a:srgbClr val="33CC33">
                  <a:alpha val="49804"/>
                </a:srgbClr>
              </a:gs>
              <a:gs pos="100000">
                <a:srgbClr val="00FF00">
                  <a:alpha val="69804"/>
                </a:srgbClr>
              </a:gs>
            </a:gsLst>
            <a:lin ang="0" scaled="1"/>
            <a:tileRect/>
          </a:gradFill>
          <a:ln>
            <a:gradFill>
              <a:gsLst>
                <a:gs pos="0">
                  <a:srgbClr val="33CC33"/>
                </a:gs>
                <a:gs pos="100000">
                  <a:srgbClr val="00FF00">
                    <a:alpha val="0"/>
                  </a:srgbClr>
                </a:gs>
              </a:gsLst>
              <a:lin ang="19200000" scaled="0"/>
            </a:gradFill>
          </a:ln>
          <a:effectLst>
            <a:innerShdw blurRad="317500" dir="8400000">
              <a:schemeClr val="bg1"/>
            </a:innerShdw>
            <a:reflection blurRad="6350" stA="350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289F9BD3-AFE2-479D-8EFA-651C98F06908}"/>
              </a:ext>
            </a:extLst>
          </p:cNvPr>
          <p:cNvSpPr/>
          <p:nvPr/>
        </p:nvSpPr>
        <p:spPr>
          <a:xfrm>
            <a:off x="2946244" y="3308817"/>
            <a:ext cx="2208628" cy="2208628"/>
          </a:xfrm>
          <a:custGeom>
            <a:avLst/>
            <a:gdLst>
              <a:gd name="connsiteX0" fmla="*/ 1104314 w 2208628"/>
              <a:gd name="connsiteY0" fmla="*/ 123187 h 2208628"/>
              <a:gd name="connsiteX1" fmla="*/ 996529 w 2208628"/>
              <a:gd name="connsiteY1" fmla="*/ 230972 h 2208628"/>
              <a:gd name="connsiteX2" fmla="*/ 1104314 w 2208628"/>
              <a:gd name="connsiteY2" fmla="*/ 338757 h 2208628"/>
              <a:gd name="connsiteX3" fmla="*/ 1212099 w 2208628"/>
              <a:gd name="connsiteY3" fmla="*/ 230972 h 2208628"/>
              <a:gd name="connsiteX4" fmla="*/ 1104314 w 2208628"/>
              <a:gd name="connsiteY4" fmla="*/ 123187 h 2208628"/>
              <a:gd name="connsiteX5" fmla="*/ 1104314 w 2208628"/>
              <a:gd name="connsiteY5" fmla="*/ 0 h 2208628"/>
              <a:gd name="connsiteX6" fmla="*/ 2208628 w 2208628"/>
              <a:gd name="connsiteY6" fmla="*/ 1104314 h 2208628"/>
              <a:gd name="connsiteX7" fmla="*/ 1104314 w 2208628"/>
              <a:gd name="connsiteY7" fmla="*/ 2208628 h 2208628"/>
              <a:gd name="connsiteX8" fmla="*/ 0 w 2208628"/>
              <a:gd name="connsiteY8" fmla="*/ 1104314 h 2208628"/>
              <a:gd name="connsiteX9" fmla="*/ 1104314 w 2208628"/>
              <a:gd name="connsiteY9" fmla="*/ 0 h 220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8628" h="2208628">
                <a:moveTo>
                  <a:pt x="1104314" y="123187"/>
                </a:moveTo>
                <a:cubicBezTo>
                  <a:pt x="1044786" y="123187"/>
                  <a:pt x="996529" y="171444"/>
                  <a:pt x="996529" y="230972"/>
                </a:cubicBezTo>
                <a:cubicBezTo>
                  <a:pt x="996529" y="290500"/>
                  <a:pt x="1044786" y="338757"/>
                  <a:pt x="1104314" y="338757"/>
                </a:cubicBezTo>
                <a:cubicBezTo>
                  <a:pt x="1163842" y="338757"/>
                  <a:pt x="1212099" y="290500"/>
                  <a:pt x="1212099" y="230972"/>
                </a:cubicBezTo>
                <a:cubicBezTo>
                  <a:pt x="1212099" y="171444"/>
                  <a:pt x="1163842" y="123187"/>
                  <a:pt x="1104314" y="123187"/>
                </a:cubicBezTo>
                <a:close/>
                <a:moveTo>
                  <a:pt x="1104314" y="0"/>
                </a:moveTo>
                <a:cubicBezTo>
                  <a:pt x="1714210" y="0"/>
                  <a:pt x="2208628" y="494418"/>
                  <a:pt x="2208628" y="1104314"/>
                </a:cubicBezTo>
                <a:cubicBezTo>
                  <a:pt x="2208628" y="1714210"/>
                  <a:pt x="1714210" y="2208628"/>
                  <a:pt x="1104314" y="2208628"/>
                </a:cubicBezTo>
                <a:cubicBezTo>
                  <a:pt x="494418" y="2208628"/>
                  <a:pt x="0" y="1714210"/>
                  <a:pt x="0" y="1104314"/>
                </a:cubicBezTo>
                <a:cubicBezTo>
                  <a:pt x="0" y="494418"/>
                  <a:pt x="494418" y="0"/>
                  <a:pt x="1104314" y="0"/>
                </a:cubicBezTo>
                <a:close/>
              </a:path>
            </a:pathLst>
          </a:custGeom>
          <a:gradFill flip="none" rotWithShape="1">
            <a:gsLst>
              <a:gs pos="0">
                <a:srgbClr val="0099CC">
                  <a:alpha val="49804"/>
                </a:srgbClr>
              </a:gs>
              <a:gs pos="100000">
                <a:srgbClr val="00CCFF">
                  <a:alpha val="69804"/>
                </a:srgbClr>
              </a:gs>
            </a:gsLst>
            <a:lin ang="0" scaled="1"/>
            <a:tileRect/>
          </a:gradFill>
          <a:ln>
            <a:gradFill>
              <a:gsLst>
                <a:gs pos="0">
                  <a:srgbClr val="0099CC"/>
                </a:gs>
                <a:gs pos="100000">
                  <a:srgbClr val="00CCFF">
                    <a:alpha val="0"/>
                  </a:srgbClr>
                </a:gs>
              </a:gsLst>
              <a:lin ang="19200000" scaled="0"/>
            </a:gradFill>
          </a:ln>
          <a:effectLst>
            <a:innerShdw blurRad="317500" dir="8400000">
              <a:schemeClr val="bg1"/>
            </a:innerShdw>
            <a:reflection blurRad="6350" stA="350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="" xmlns:a16="http://schemas.microsoft.com/office/drawing/2014/main" id="{057E04C9-A934-4BBF-93A0-2A48D7BB8F9B}"/>
              </a:ext>
            </a:extLst>
          </p:cNvPr>
          <p:cNvSpPr/>
          <p:nvPr/>
        </p:nvSpPr>
        <p:spPr>
          <a:xfrm>
            <a:off x="4864290" y="3429000"/>
            <a:ext cx="2208628" cy="2208628"/>
          </a:xfrm>
          <a:custGeom>
            <a:avLst/>
            <a:gdLst>
              <a:gd name="connsiteX0" fmla="*/ 1104314 w 2208628"/>
              <a:gd name="connsiteY0" fmla="*/ 143598 h 2208628"/>
              <a:gd name="connsiteX1" fmla="*/ 996529 w 2208628"/>
              <a:gd name="connsiteY1" fmla="*/ 251383 h 2208628"/>
              <a:gd name="connsiteX2" fmla="*/ 1104314 w 2208628"/>
              <a:gd name="connsiteY2" fmla="*/ 359168 h 2208628"/>
              <a:gd name="connsiteX3" fmla="*/ 1212099 w 2208628"/>
              <a:gd name="connsiteY3" fmla="*/ 251383 h 2208628"/>
              <a:gd name="connsiteX4" fmla="*/ 1104314 w 2208628"/>
              <a:gd name="connsiteY4" fmla="*/ 143598 h 2208628"/>
              <a:gd name="connsiteX5" fmla="*/ 1104314 w 2208628"/>
              <a:gd name="connsiteY5" fmla="*/ 0 h 2208628"/>
              <a:gd name="connsiteX6" fmla="*/ 2208628 w 2208628"/>
              <a:gd name="connsiteY6" fmla="*/ 1104314 h 2208628"/>
              <a:gd name="connsiteX7" fmla="*/ 1104314 w 2208628"/>
              <a:gd name="connsiteY7" fmla="*/ 2208628 h 2208628"/>
              <a:gd name="connsiteX8" fmla="*/ 0 w 2208628"/>
              <a:gd name="connsiteY8" fmla="*/ 1104314 h 2208628"/>
              <a:gd name="connsiteX9" fmla="*/ 1104314 w 2208628"/>
              <a:gd name="connsiteY9" fmla="*/ 0 h 220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8628" h="2208628">
                <a:moveTo>
                  <a:pt x="1104314" y="143598"/>
                </a:moveTo>
                <a:cubicBezTo>
                  <a:pt x="1044786" y="143598"/>
                  <a:pt x="996529" y="191855"/>
                  <a:pt x="996529" y="251383"/>
                </a:cubicBezTo>
                <a:cubicBezTo>
                  <a:pt x="996529" y="310911"/>
                  <a:pt x="1044786" y="359168"/>
                  <a:pt x="1104314" y="359168"/>
                </a:cubicBezTo>
                <a:cubicBezTo>
                  <a:pt x="1163842" y="359168"/>
                  <a:pt x="1212099" y="310911"/>
                  <a:pt x="1212099" y="251383"/>
                </a:cubicBezTo>
                <a:cubicBezTo>
                  <a:pt x="1212099" y="191855"/>
                  <a:pt x="1163842" y="143598"/>
                  <a:pt x="1104314" y="143598"/>
                </a:cubicBezTo>
                <a:close/>
                <a:moveTo>
                  <a:pt x="1104314" y="0"/>
                </a:moveTo>
                <a:cubicBezTo>
                  <a:pt x="1714210" y="0"/>
                  <a:pt x="2208628" y="494418"/>
                  <a:pt x="2208628" y="1104314"/>
                </a:cubicBezTo>
                <a:cubicBezTo>
                  <a:pt x="2208628" y="1714210"/>
                  <a:pt x="1714210" y="2208628"/>
                  <a:pt x="1104314" y="2208628"/>
                </a:cubicBezTo>
                <a:cubicBezTo>
                  <a:pt x="494418" y="2208628"/>
                  <a:pt x="0" y="1714210"/>
                  <a:pt x="0" y="1104314"/>
                </a:cubicBezTo>
                <a:cubicBezTo>
                  <a:pt x="0" y="494418"/>
                  <a:pt x="494418" y="0"/>
                  <a:pt x="1104314" y="0"/>
                </a:cubicBezTo>
                <a:close/>
              </a:path>
            </a:pathLst>
          </a:custGeom>
          <a:gradFill flip="none" rotWithShape="1">
            <a:gsLst>
              <a:gs pos="0">
                <a:srgbClr val="FF9900">
                  <a:lumMod val="88000"/>
                  <a:lumOff val="12000"/>
                  <a:alpha val="50000"/>
                </a:srgbClr>
              </a:gs>
              <a:gs pos="100000">
                <a:srgbClr val="FFCC00">
                  <a:alpha val="70000"/>
                </a:srgbClr>
              </a:gs>
            </a:gsLst>
            <a:lin ang="0" scaled="1"/>
            <a:tileRect/>
          </a:gradFill>
          <a:ln>
            <a:gradFill>
              <a:gsLst>
                <a:gs pos="0">
                  <a:srgbClr val="FF9900"/>
                </a:gs>
                <a:gs pos="100000">
                  <a:srgbClr val="FFCC00">
                    <a:alpha val="0"/>
                  </a:srgbClr>
                </a:gs>
              </a:gsLst>
              <a:lin ang="19200000" scaled="0"/>
            </a:gradFill>
          </a:ln>
          <a:effectLst>
            <a:innerShdw blurRad="317500" dir="8400000">
              <a:schemeClr val="bg1"/>
            </a:innerShdw>
            <a:reflection blurRad="6350" stA="350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="" xmlns:a16="http://schemas.microsoft.com/office/drawing/2014/main" id="{9CB42899-DD88-45DE-930E-0A28FB23B5EF}"/>
              </a:ext>
            </a:extLst>
          </p:cNvPr>
          <p:cNvSpPr/>
          <p:nvPr/>
        </p:nvSpPr>
        <p:spPr>
          <a:xfrm>
            <a:off x="8496628" y="3462887"/>
            <a:ext cx="2208628" cy="2208628"/>
          </a:xfrm>
          <a:custGeom>
            <a:avLst/>
            <a:gdLst>
              <a:gd name="connsiteX0" fmla="*/ 1104314 w 2208628"/>
              <a:gd name="connsiteY0" fmla="*/ 124227 h 2208628"/>
              <a:gd name="connsiteX1" fmla="*/ 996529 w 2208628"/>
              <a:gd name="connsiteY1" fmla="*/ 232012 h 2208628"/>
              <a:gd name="connsiteX2" fmla="*/ 1104314 w 2208628"/>
              <a:gd name="connsiteY2" fmla="*/ 339797 h 2208628"/>
              <a:gd name="connsiteX3" fmla="*/ 1212099 w 2208628"/>
              <a:gd name="connsiteY3" fmla="*/ 232012 h 2208628"/>
              <a:gd name="connsiteX4" fmla="*/ 1104314 w 2208628"/>
              <a:gd name="connsiteY4" fmla="*/ 124227 h 2208628"/>
              <a:gd name="connsiteX5" fmla="*/ 1104314 w 2208628"/>
              <a:gd name="connsiteY5" fmla="*/ 0 h 2208628"/>
              <a:gd name="connsiteX6" fmla="*/ 2208628 w 2208628"/>
              <a:gd name="connsiteY6" fmla="*/ 1104314 h 2208628"/>
              <a:gd name="connsiteX7" fmla="*/ 1104314 w 2208628"/>
              <a:gd name="connsiteY7" fmla="*/ 2208628 h 2208628"/>
              <a:gd name="connsiteX8" fmla="*/ 0 w 2208628"/>
              <a:gd name="connsiteY8" fmla="*/ 1104314 h 2208628"/>
              <a:gd name="connsiteX9" fmla="*/ 1104314 w 2208628"/>
              <a:gd name="connsiteY9" fmla="*/ 0 h 220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8628" h="2208628">
                <a:moveTo>
                  <a:pt x="1104314" y="124227"/>
                </a:moveTo>
                <a:cubicBezTo>
                  <a:pt x="1044786" y="124227"/>
                  <a:pt x="996529" y="172484"/>
                  <a:pt x="996529" y="232012"/>
                </a:cubicBezTo>
                <a:cubicBezTo>
                  <a:pt x="996529" y="291540"/>
                  <a:pt x="1044786" y="339797"/>
                  <a:pt x="1104314" y="339797"/>
                </a:cubicBezTo>
                <a:cubicBezTo>
                  <a:pt x="1163842" y="339797"/>
                  <a:pt x="1212099" y="291540"/>
                  <a:pt x="1212099" y="232012"/>
                </a:cubicBezTo>
                <a:cubicBezTo>
                  <a:pt x="1212099" y="172484"/>
                  <a:pt x="1163842" y="124227"/>
                  <a:pt x="1104314" y="124227"/>
                </a:cubicBezTo>
                <a:close/>
                <a:moveTo>
                  <a:pt x="1104314" y="0"/>
                </a:moveTo>
                <a:cubicBezTo>
                  <a:pt x="1714210" y="0"/>
                  <a:pt x="2208628" y="494418"/>
                  <a:pt x="2208628" y="1104314"/>
                </a:cubicBezTo>
                <a:cubicBezTo>
                  <a:pt x="2208628" y="1714210"/>
                  <a:pt x="1714210" y="2208628"/>
                  <a:pt x="1104314" y="2208628"/>
                </a:cubicBezTo>
                <a:cubicBezTo>
                  <a:pt x="494418" y="2208628"/>
                  <a:pt x="0" y="1714210"/>
                  <a:pt x="0" y="1104314"/>
                </a:cubicBezTo>
                <a:cubicBezTo>
                  <a:pt x="0" y="494418"/>
                  <a:pt x="494418" y="0"/>
                  <a:pt x="1104314" y="0"/>
                </a:cubicBezTo>
                <a:close/>
              </a:path>
            </a:pathLst>
          </a:custGeom>
          <a:gradFill flip="none" rotWithShape="1">
            <a:gsLst>
              <a:gs pos="0">
                <a:srgbClr val="FF0066">
                  <a:alpha val="49804"/>
                </a:srgbClr>
              </a:gs>
              <a:gs pos="100000">
                <a:srgbClr val="FF3399">
                  <a:alpha val="69804"/>
                </a:srgbClr>
              </a:gs>
            </a:gsLst>
            <a:lin ang="0" scaled="0"/>
            <a:tileRect/>
          </a:gradFill>
          <a:ln>
            <a:gradFill>
              <a:gsLst>
                <a:gs pos="0">
                  <a:srgbClr val="FF0066"/>
                </a:gs>
                <a:gs pos="100000">
                  <a:srgbClr val="FF3399">
                    <a:alpha val="0"/>
                  </a:srgbClr>
                </a:gs>
              </a:gsLst>
              <a:lin ang="19200000" scaled="0"/>
            </a:gradFill>
          </a:ln>
          <a:effectLst>
            <a:innerShdw blurRad="317500" dir="8400000">
              <a:schemeClr val="bg1"/>
            </a:innerShdw>
            <a:reflection blurRad="6350" stA="35000" endPos="90000" dir="5400000" sy="-100000" algn="bl" rotWithShape="0"/>
          </a:effectLst>
          <a:scene3d>
            <a:camera prst="orthographicFront"/>
            <a:lightRig rig="chilly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3770B1AF-50EA-4B04-8D16-FFD8EAD8D549}"/>
              </a:ext>
            </a:extLst>
          </p:cNvPr>
          <p:cNvSpPr/>
          <p:nvPr/>
        </p:nvSpPr>
        <p:spPr>
          <a:xfrm>
            <a:off x="1219199" y="435429"/>
            <a:ext cx="9510486" cy="76557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innerShdw blurRad="1905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="" xmlns:a16="http://schemas.microsoft.com/office/drawing/2014/main" id="{D9C3D2FB-878E-4317-B67F-993A16206C10}"/>
              </a:ext>
            </a:extLst>
          </p:cNvPr>
          <p:cNvSpPr/>
          <p:nvPr/>
        </p:nvSpPr>
        <p:spPr>
          <a:xfrm>
            <a:off x="1636485" y="642425"/>
            <a:ext cx="8657744" cy="351579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="" xmlns:a16="http://schemas.microsoft.com/office/drawing/2014/main" id="{2F64701E-F31D-4C6B-9219-1EE401EA8FC0}"/>
              </a:ext>
            </a:extLst>
          </p:cNvPr>
          <p:cNvGrpSpPr/>
          <p:nvPr/>
        </p:nvGrpSpPr>
        <p:grpSpPr>
          <a:xfrm>
            <a:off x="1960039" y="400287"/>
            <a:ext cx="769257" cy="769257"/>
            <a:chOff x="1742328" y="400287"/>
            <a:chExt cx="769257" cy="769257"/>
          </a:xfrm>
        </p:grpSpPr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982E62F5-DD20-4F0B-BB5C-E1CB87472CE4}"/>
                </a:ext>
              </a:extLst>
            </p:cNvPr>
            <p:cNvSpPr/>
            <p:nvPr/>
          </p:nvSpPr>
          <p:spPr>
            <a:xfrm>
              <a:off x="1742328" y="400287"/>
              <a:ext cx="769257" cy="76925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="" xmlns:a16="http://schemas.microsoft.com/office/drawing/2014/main" id="{34B2BBF9-0535-47F9-8B63-D311C6F9FADA}"/>
                </a:ext>
              </a:extLst>
            </p:cNvPr>
            <p:cNvSpPr/>
            <p:nvPr/>
          </p:nvSpPr>
          <p:spPr>
            <a:xfrm>
              <a:off x="1917637" y="575111"/>
              <a:ext cx="418638" cy="418638"/>
            </a:xfrm>
            <a:prstGeom prst="ellipse">
              <a:avLst/>
            </a:prstGeom>
            <a:gradFill flip="none" rotWithShape="1">
              <a:gsLst>
                <a:gs pos="0">
                  <a:srgbClr val="33CC33"/>
                </a:gs>
                <a:gs pos="100000">
                  <a:srgbClr val="00FF00"/>
                </a:gs>
              </a:gsLst>
              <a:lin ang="0" scaled="1"/>
              <a:tileRect/>
            </a:gradFill>
            <a:ln>
              <a:gradFill>
                <a:gsLst>
                  <a:gs pos="0">
                    <a:srgbClr val="33CC33"/>
                  </a:gs>
                  <a:gs pos="100000">
                    <a:srgbClr val="00FF00">
                      <a:alpha val="0"/>
                    </a:srgbClr>
                  </a:gs>
                </a:gsLst>
                <a:lin ang="19200000" scaled="0"/>
              </a:gradFill>
            </a:ln>
            <a:effectLst>
              <a:innerShdw blurRad="317500" dir="8400000">
                <a:schemeClr val="bg1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="" xmlns:a16="http://schemas.microsoft.com/office/drawing/2014/main" id="{A283ED2C-FB38-4E24-BB58-E4DD922AE5D3}"/>
              </a:ext>
            </a:extLst>
          </p:cNvPr>
          <p:cNvGrpSpPr/>
          <p:nvPr/>
        </p:nvGrpSpPr>
        <p:grpSpPr>
          <a:xfrm>
            <a:off x="3657625" y="414801"/>
            <a:ext cx="769257" cy="769257"/>
            <a:chOff x="3120599" y="400287"/>
            <a:chExt cx="769257" cy="769257"/>
          </a:xfrm>
        </p:grpSpPr>
        <p:sp>
          <p:nvSpPr>
            <p:cNvPr id="30" name="Oval 29">
              <a:extLst>
                <a:ext uri="{FF2B5EF4-FFF2-40B4-BE49-F238E27FC236}">
                  <a16:creationId xmlns="" xmlns:a16="http://schemas.microsoft.com/office/drawing/2014/main" id="{4722BFA1-8133-4D7D-98FB-358C29FC0D02}"/>
                </a:ext>
              </a:extLst>
            </p:cNvPr>
            <p:cNvSpPr/>
            <p:nvPr/>
          </p:nvSpPr>
          <p:spPr>
            <a:xfrm>
              <a:off x="3120599" y="400287"/>
              <a:ext cx="769257" cy="76925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="" xmlns:a16="http://schemas.microsoft.com/office/drawing/2014/main" id="{546ADDB2-FE29-4DBC-9B09-410876138581}"/>
                </a:ext>
              </a:extLst>
            </p:cNvPr>
            <p:cNvSpPr/>
            <p:nvPr/>
          </p:nvSpPr>
          <p:spPr>
            <a:xfrm>
              <a:off x="3295908" y="575111"/>
              <a:ext cx="418638" cy="418638"/>
            </a:xfrm>
            <a:prstGeom prst="ellipse">
              <a:avLst/>
            </a:prstGeom>
            <a:gradFill flip="none" rotWithShape="1">
              <a:gsLst>
                <a:gs pos="0">
                  <a:srgbClr val="0099CC"/>
                </a:gs>
                <a:gs pos="100000">
                  <a:srgbClr val="00CCFF"/>
                </a:gs>
              </a:gsLst>
              <a:lin ang="0" scaled="1"/>
              <a:tileRect/>
            </a:gradFill>
            <a:ln>
              <a:gradFill>
                <a:gsLst>
                  <a:gs pos="0">
                    <a:srgbClr val="0099CC"/>
                  </a:gs>
                  <a:gs pos="100000">
                    <a:srgbClr val="00CCFF">
                      <a:alpha val="0"/>
                    </a:srgbClr>
                  </a:gs>
                </a:gsLst>
                <a:lin ang="19200000" scaled="0"/>
              </a:gradFill>
            </a:ln>
            <a:effectLst>
              <a:innerShdw blurRad="317500" dir="8400000">
                <a:schemeClr val="bg1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C0D0F899-833F-420E-82CB-CA929109DE37}"/>
              </a:ext>
            </a:extLst>
          </p:cNvPr>
          <p:cNvGrpSpPr/>
          <p:nvPr/>
        </p:nvGrpSpPr>
        <p:grpSpPr>
          <a:xfrm>
            <a:off x="5588567" y="359569"/>
            <a:ext cx="769257" cy="769257"/>
            <a:chOff x="4498870" y="400287"/>
            <a:chExt cx="769257" cy="769257"/>
          </a:xfrm>
        </p:grpSpPr>
        <p:sp>
          <p:nvSpPr>
            <p:cNvPr id="32" name="Oval 31">
              <a:extLst>
                <a:ext uri="{FF2B5EF4-FFF2-40B4-BE49-F238E27FC236}">
                  <a16:creationId xmlns="" xmlns:a16="http://schemas.microsoft.com/office/drawing/2014/main" id="{96746E8F-9175-45A0-A65A-11E5F0492B2D}"/>
                </a:ext>
              </a:extLst>
            </p:cNvPr>
            <p:cNvSpPr/>
            <p:nvPr/>
          </p:nvSpPr>
          <p:spPr>
            <a:xfrm>
              <a:off x="4498870" y="400287"/>
              <a:ext cx="769257" cy="76925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="" xmlns:a16="http://schemas.microsoft.com/office/drawing/2014/main" id="{62897699-3D79-4867-97B6-52C3DCD0AE86}"/>
                </a:ext>
              </a:extLst>
            </p:cNvPr>
            <p:cNvSpPr/>
            <p:nvPr/>
          </p:nvSpPr>
          <p:spPr>
            <a:xfrm>
              <a:off x="4674179" y="575111"/>
              <a:ext cx="418638" cy="418638"/>
            </a:xfrm>
            <a:prstGeom prst="ellipse">
              <a:avLst/>
            </a:prstGeom>
            <a:gradFill flip="none" rotWithShape="1">
              <a:gsLst>
                <a:gs pos="0">
                  <a:srgbClr val="FF9900">
                    <a:lumMod val="88000"/>
                    <a:lumOff val="12000"/>
                  </a:srgbClr>
                </a:gs>
                <a:gs pos="100000">
                  <a:srgbClr val="FFCC00"/>
                </a:gs>
              </a:gsLst>
              <a:lin ang="0" scaled="1"/>
              <a:tileRect/>
            </a:gradFill>
            <a:ln>
              <a:gradFill>
                <a:gsLst>
                  <a:gs pos="0">
                    <a:srgbClr val="FF9900"/>
                  </a:gs>
                  <a:gs pos="100000">
                    <a:srgbClr val="FFCC00">
                      <a:alpha val="0"/>
                    </a:srgbClr>
                  </a:gs>
                </a:gsLst>
                <a:lin ang="19200000" scaled="0"/>
              </a:gradFill>
            </a:ln>
            <a:effectLst>
              <a:innerShdw blurRad="317500" dir="8400000">
                <a:schemeClr val="bg1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A0DB7FCD-B0F9-4DE5-BD77-ABD0320C9B7C}"/>
              </a:ext>
            </a:extLst>
          </p:cNvPr>
          <p:cNvGrpSpPr/>
          <p:nvPr/>
        </p:nvGrpSpPr>
        <p:grpSpPr>
          <a:xfrm>
            <a:off x="7399576" y="388313"/>
            <a:ext cx="769257" cy="769257"/>
            <a:chOff x="5877141" y="400287"/>
            <a:chExt cx="769257" cy="769257"/>
          </a:xfrm>
        </p:grpSpPr>
        <p:sp>
          <p:nvSpPr>
            <p:cNvPr id="34" name="Oval 33">
              <a:extLst>
                <a:ext uri="{FF2B5EF4-FFF2-40B4-BE49-F238E27FC236}">
                  <a16:creationId xmlns="" xmlns:a16="http://schemas.microsoft.com/office/drawing/2014/main" id="{5EA17841-E8C7-40F1-996D-32016E82F0FB}"/>
                </a:ext>
              </a:extLst>
            </p:cNvPr>
            <p:cNvSpPr/>
            <p:nvPr/>
          </p:nvSpPr>
          <p:spPr>
            <a:xfrm>
              <a:off x="5877141" y="400287"/>
              <a:ext cx="769257" cy="76925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="" xmlns:a16="http://schemas.microsoft.com/office/drawing/2014/main" id="{A7085B4D-A1A9-4696-B928-149384449E98}"/>
                </a:ext>
              </a:extLst>
            </p:cNvPr>
            <p:cNvSpPr/>
            <p:nvPr/>
          </p:nvSpPr>
          <p:spPr>
            <a:xfrm>
              <a:off x="6052450" y="575111"/>
              <a:ext cx="418638" cy="418638"/>
            </a:xfrm>
            <a:prstGeom prst="ellipse">
              <a:avLst/>
            </a:prstGeom>
            <a:gradFill flip="none" rotWithShape="1">
              <a:gsLst>
                <a:gs pos="0">
                  <a:srgbClr val="660066"/>
                </a:gs>
                <a:gs pos="100000">
                  <a:srgbClr val="CC00CC"/>
                </a:gs>
              </a:gsLst>
              <a:lin ang="0" scaled="0"/>
              <a:tileRect/>
            </a:gradFill>
            <a:ln>
              <a:gradFill>
                <a:gsLst>
                  <a:gs pos="0">
                    <a:srgbClr val="660066"/>
                  </a:gs>
                  <a:gs pos="100000">
                    <a:srgbClr val="CC00CC">
                      <a:alpha val="0"/>
                    </a:srgbClr>
                  </a:gs>
                </a:gsLst>
                <a:lin ang="19200000" scaled="0"/>
              </a:gradFill>
            </a:ln>
            <a:effectLst>
              <a:innerShdw blurRad="317500" dir="8400000">
                <a:schemeClr val="bg1"/>
              </a:innerShdw>
            </a:effectLst>
            <a:scene3d>
              <a:camera prst="orthographicFront"/>
              <a:lightRig rig="chilly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="" xmlns:a16="http://schemas.microsoft.com/office/drawing/2014/main" id="{BA28B76C-5107-436E-B803-6592BADC7185}"/>
              </a:ext>
            </a:extLst>
          </p:cNvPr>
          <p:cNvGrpSpPr/>
          <p:nvPr/>
        </p:nvGrpSpPr>
        <p:grpSpPr>
          <a:xfrm>
            <a:off x="9217095" y="435429"/>
            <a:ext cx="769257" cy="769257"/>
            <a:chOff x="7255412" y="400287"/>
            <a:chExt cx="769257" cy="769257"/>
          </a:xfrm>
        </p:grpSpPr>
        <p:sp>
          <p:nvSpPr>
            <p:cNvPr id="36" name="Oval 35">
              <a:extLst>
                <a:ext uri="{FF2B5EF4-FFF2-40B4-BE49-F238E27FC236}">
                  <a16:creationId xmlns="" xmlns:a16="http://schemas.microsoft.com/office/drawing/2014/main" id="{AE32F8C6-A1E2-4A41-ACB9-A9D887FE8A80}"/>
                </a:ext>
              </a:extLst>
            </p:cNvPr>
            <p:cNvSpPr/>
            <p:nvPr/>
          </p:nvSpPr>
          <p:spPr>
            <a:xfrm>
              <a:off x="7255412" y="400287"/>
              <a:ext cx="769257" cy="76925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="" xmlns:a16="http://schemas.microsoft.com/office/drawing/2014/main" id="{08B37D97-0B59-4F86-8678-171A761C541D}"/>
                </a:ext>
              </a:extLst>
            </p:cNvPr>
            <p:cNvSpPr/>
            <p:nvPr/>
          </p:nvSpPr>
          <p:spPr>
            <a:xfrm>
              <a:off x="7430721" y="575111"/>
              <a:ext cx="418638" cy="418638"/>
            </a:xfrm>
            <a:prstGeom prst="ellipse">
              <a:avLst/>
            </a:prstGeom>
            <a:gradFill flip="none" rotWithShape="1">
              <a:gsLst>
                <a:gs pos="0">
                  <a:srgbClr val="FF0066"/>
                </a:gs>
                <a:gs pos="100000">
                  <a:srgbClr val="FF3399"/>
                </a:gs>
              </a:gsLst>
              <a:lin ang="0" scaled="0"/>
              <a:tileRect/>
            </a:gradFill>
            <a:ln>
              <a:gradFill>
                <a:gsLst>
                  <a:gs pos="0">
                    <a:srgbClr val="FF0066"/>
                  </a:gs>
                  <a:gs pos="100000">
                    <a:srgbClr val="FF3399">
                      <a:alpha val="0"/>
                    </a:srgbClr>
                  </a:gs>
                </a:gsLst>
                <a:lin ang="19200000" scaled="0"/>
              </a:gradFill>
            </a:ln>
            <a:effectLst>
              <a:innerShdw blurRad="317500" dir="8400000">
                <a:schemeClr val="bg1"/>
              </a:innerShdw>
            </a:effectLst>
            <a:scene3d>
              <a:camera prst="orthographicFront"/>
              <a:lightRig rig="chilly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B1AFB019-8DC7-4C04-9081-61E2B3AF30CF}"/>
              </a:ext>
            </a:extLst>
          </p:cNvPr>
          <p:cNvCxnSpPr>
            <a:cxnSpLocks/>
            <a:stCxn id="28" idx="4"/>
            <a:endCxn id="18" idx="5"/>
          </p:cNvCxnSpPr>
          <p:nvPr/>
        </p:nvCxnSpPr>
        <p:spPr>
          <a:xfrm flipH="1">
            <a:off x="2336266" y="1169544"/>
            <a:ext cx="8402" cy="26513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="" xmlns:a16="http://schemas.microsoft.com/office/drawing/2014/main" id="{2AB7DF42-404C-4667-ACEF-E1455B4B57F8}"/>
              </a:ext>
            </a:extLst>
          </p:cNvPr>
          <p:cNvCxnSpPr>
            <a:cxnSpLocks/>
            <a:stCxn id="30" idx="4"/>
            <a:endCxn id="19" idx="5"/>
          </p:cNvCxnSpPr>
          <p:nvPr/>
        </p:nvCxnSpPr>
        <p:spPr>
          <a:xfrm>
            <a:off x="4042254" y="1184058"/>
            <a:ext cx="8304" cy="2124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="" xmlns:a16="http://schemas.microsoft.com/office/drawing/2014/main" id="{CCCF36B1-C983-4D8D-A2BC-232598546795}"/>
              </a:ext>
            </a:extLst>
          </p:cNvPr>
          <p:cNvCxnSpPr>
            <a:cxnSpLocks/>
            <a:stCxn id="32" idx="4"/>
            <a:endCxn id="20" idx="5"/>
          </p:cNvCxnSpPr>
          <p:nvPr/>
        </p:nvCxnSpPr>
        <p:spPr>
          <a:xfrm flipH="1">
            <a:off x="5968604" y="1128826"/>
            <a:ext cx="4592" cy="2300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="" xmlns:a16="http://schemas.microsoft.com/office/drawing/2014/main" id="{9214B9F5-8F54-475D-8D32-5042F28DBA43}"/>
              </a:ext>
            </a:extLst>
          </p:cNvPr>
          <p:cNvCxnSpPr>
            <a:cxnSpLocks/>
            <a:stCxn id="34" idx="4"/>
            <a:endCxn id="22" idx="5"/>
          </p:cNvCxnSpPr>
          <p:nvPr/>
        </p:nvCxnSpPr>
        <p:spPr>
          <a:xfrm>
            <a:off x="7784205" y="1157570"/>
            <a:ext cx="0" cy="16867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="" xmlns:a16="http://schemas.microsoft.com/office/drawing/2014/main" id="{35D97D61-3B74-473E-B47D-20E6942675C3}"/>
              </a:ext>
            </a:extLst>
          </p:cNvPr>
          <p:cNvCxnSpPr>
            <a:cxnSpLocks/>
            <a:stCxn id="36" idx="4"/>
            <a:endCxn id="23" idx="5"/>
          </p:cNvCxnSpPr>
          <p:nvPr/>
        </p:nvCxnSpPr>
        <p:spPr>
          <a:xfrm flipH="1">
            <a:off x="9600942" y="1204686"/>
            <a:ext cx="782" cy="2258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: Shape 66">
            <a:extLst>
              <a:ext uri="{FF2B5EF4-FFF2-40B4-BE49-F238E27FC236}">
                <a16:creationId xmlns="" xmlns:a16="http://schemas.microsoft.com/office/drawing/2014/main" id="{ADA01CA7-6449-460B-ACCF-C315808172CD}"/>
              </a:ext>
            </a:extLst>
          </p:cNvPr>
          <p:cNvSpPr/>
          <p:nvPr/>
        </p:nvSpPr>
        <p:spPr>
          <a:xfrm>
            <a:off x="2335118" y="3813989"/>
            <a:ext cx="45719" cy="182438"/>
          </a:xfrm>
          <a:custGeom>
            <a:avLst/>
            <a:gdLst>
              <a:gd name="connsiteX0" fmla="*/ 0 w 64970"/>
              <a:gd name="connsiteY0" fmla="*/ 11823 h 147491"/>
              <a:gd name="connsiteX1" fmla="*/ 62865 w 64970"/>
              <a:gd name="connsiteY1" fmla="*/ 11823 h 147491"/>
              <a:gd name="connsiteX2" fmla="*/ 45720 w 64970"/>
              <a:gd name="connsiteY2" fmla="*/ 134696 h 147491"/>
              <a:gd name="connsiteX3" fmla="*/ 2857 w 64970"/>
              <a:gd name="connsiteY3" fmla="*/ 137553 h 147491"/>
              <a:gd name="connsiteX0" fmla="*/ 0 w 49664"/>
              <a:gd name="connsiteY0" fmla="*/ 3631 h 137775"/>
              <a:gd name="connsiteX1" fmla="*/ 42563 w 49664"/>
              <a:gd name="connsiteY1" fmla="*/ 26491 h 137775"/>
              <a:gd name="connsiteX2" fmla="*/ 45720 w 49664"/>
              <a:gd name="connsiteY2" fmla="*/ 126504 h 137775"/>
              <a:gd name="connsiteX3" fmla="*/ 2857 w 49664"/>
              <a:gd name="connsiteY3" fmla="*/ 129361 h 137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64" h="137775">
                <a:moveTo>
                  <a:pt x="0" y="3631"/>
                </a:moveTo>
                <a:cubicBezTo>
                  <a:pt x="27622" y="-6609"/>
                  <a:pt x="34943" y="6012"/>
                  <a:pt x="42563" y="26491"/>
                </a:cubicBezTo>
                <a:cubicBezTo>
                  <a:pt x="50183" y="46970"/>
                  <a:pt x="52338" y="109359"/>
                  <a:pt x="45720" y="126504"/>
                </a:cubicBezTo>
                <a:cubicBezTo>
                  <a:pt x="39102" y="143649"/>
                  <a:pt x="19288" y="138410"/>
                  <a:pt x="2857" y="12936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: Shape 70">
            <a:extLst>
              <a:ext uri="{FF2B5EF4-FFF2-40B4-BE49-F238E27FC236}">
                <a16:creationId xmlns="" xmlns:a16="http://schemas.microsoft.com/office/drawing/2014/main" id="{C33A24A7-874A-4143-807A-C35217BBCB01}"/>
              </a:ext>
            </a:extLst>
          </p:cNvPr>
          <p:cNvSpPr/>
          <p:nvPr/>
        </p:nvSpPr>
        <p:spPr>
          <a:xfrm>
            <a:off x="2309413" y="3791900"/>
            <a:ext cx="48578" cy="37147"/>
          </a:xfrm>
          <a:custGeom>
            <a:avLst/>
            <a:gdLst>
              <a:gd name="connsiteX0" fmla="*/ 0 w 48578"/>
              <a:gd name="connsiteY0" fmla="*/ 37147 h 37147"/>
              <a:gd name="connsiteX1" fmla="*/ 48578 w 48578"/>
              <a:gd name="connsiteY1" fmla="*/ 0 h 3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578" h="37147">
                <a:moveTo>
                  <a:pt x="0" y="37147"/>
                </a:moveTo>
                <a:lnTo>
                  <a:pt x="4857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="" xmlns:a16="http://schemas.microsoft.com/office/drawing/2014/main" id="{653C0446-6D36-4BBD-A0FD-4716481F8107}"/>
              </a:ext>
            </a:extLst>
          </p:cNvPr>
          <p:cNvSpPr/>
          <p:nvPr/>
        </p:nvSpPr>
        <p:spPr>
          <a:xfrm>
            <a:off x="2316079" y="3772847"/>
            <a:ext cx="48578" cy="37147"/>
          </a:xfrm>
          <a:custGeom>
            <a:avLst/>
            <a:gdLst>
              <a:gd name="connsiteX0" fmla="*/ 0 w 48578"/>
              <a:gd name="connsiteY0" fmla="*/ 37147 h 37147"/>
              <a:gd name="connsiteX1" fmla="*/ 48578 w 48578"/>
              <a:gd name="connsiteY1" fmla="*/ 0 h 3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578" h="37147">
                <a:moveTo>
                  <a:pt x="0" y="37147"/>
                </a:moveTo>
                <a:lnTo>
                  <a:pt x="4857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="" xmlns:a16="http://schemas.microsoft.com/office/drawing/2014/main" id="{41654E2A-E43B-4221-AFC7-1E564C660AFB}"/>
              </a:ext>
            </a:extLst>
          </p:cNvPr>
          <p:cNvSpPr/>
          <p:nvPr/>
        </p:nvSpPr>
        <p:spPr>
          <a:xfrm>
            <a:off x="4043472" y="3302796"/>
            <a:ext cx="45719" cy="182438"/>
          </a:xfrm>
          <a:custGeom>
            <a:avLst/>
            <a:gdLst>
              <a:gd name="connsiteX0" fmla="*/ 0 w 64970"/>
              <a:gd name="connsiteY0" fmla="*/ 11823 h 147491"/>
              <a:gd name="connsiteX1" fmla="*/ 62865 w 64970"/>
              <a:gd name="connsiteY1" fmla="*/ 11823 h 147491"/>
              <a:gd name="connsiteX2" fmla="*/ 45720 w 64970"/>
              <a:gd name="connsiteY2" fmla="*/ 134696 h 147491"/>
              <a:gd name="connsiteX3" fmla="*/ 2857 w 64970"/>
              <a:gd name="connsiteY3" fmla="*/ 137553 h 147491"/>
              <a:gd name="connsiteX0" fmla="*/ 0 w 49664"/>
              <a:gd name="connsiteY0" fmla="*/ 3631 h 137775"/>
              <a:gd name="connsiteX1" fmla="*/ 42563 w 49664"/>
              <a:gd name="connsiteY1" fmla="*/ 26491 h 137775"/>
              <a:gd name="connsiteX2" fmla="*/ 45720 w 49664"/>
              <a:gd name="connsiteY2" fmla="*/ 126504 h 137775"/>
              <a:gd name="connsiteX3" fmla="*/ 2857 w 49664"/>
              <a:gd name="connsiteY3" fmla="*/ 129361 h 137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64" h="137775">
                <a:moveTo>
                  <a:pt x="0" y="3631"/>
                </a:moveTo>
                <a:cubicBezTo>
                  <a:pt x="27622" y="-6609"/>
                  <a:pt x="34943" y="6012"/>
                  <a:pt x="42563" y="26491"/>
                </a:cubicBezTo>
                <a:cubicBezTo>
                  <a:pt x="50183" y="46970"/>
                  <a:pt x="52338" y="109359"/>
                  <a:pt x="45720" y="126504"/>
                </a:cubicBezTo>
                <a:cubicBezTo>
                  <a:pt x="39102" y="143649"/>
                  <a:pt x="19288" y="138410"/>
                  <a:pt x="2857" y="12936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="" xmlns:a16="http://schemas.microsoft.com/office/drawing/2014/main" id="{7B0A1992-ADCB-478E-ACC2-C977A99DD7AF}"/>
              </a:ext>
            </a:extLst>
          </p:cNvPr>
          <p:cNvSpPr/>
          <p:nvPr/>
        </p:nvSpPr>
        <p:spPr>
          <a:xfrm>
            <a:off x="4017767" y="3280707"/>
            <a:ext cx="48578" cy="37147"/>
          </a:xfrm>
          <a:custGeom>
            <a:avLst/>
            <a:gdLst>
              <a:gd name="connsiteX0" fmla="*/ 0 w 48578"/>
              <a:gd name="connsiteY0" fmla="*/ 37147 h 37147"/>
              <a:gd name="connsiteX1" fmla="*/ 48578 w 48578"/>
              <a:gd name="connsiteY1" fmla="*/ 0 h 3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578" h="37147">
                <a:moveTo>
                  <a:pt x="0" y="37147"/>
                </a:moveTo>
                <a:lnTo>
                  <a:pt x="4857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="" xmlns:a16="http://schemas.microsoft.com/office/drawing/2014/main" id="{E64F327D-3774-4617-B795-F3350EC95C25}"/>
              </a:ext>
            </a:extLst>
          </p:cNvPr>
          <p:cNvSpPr/>
          <p:nvPr/>
        </p:nvSpPr>
        <p:spPr>
          <a:xfrm>
            <a:off x="4024433" y="3261654"/>
            <a:ext cx="48578" cy="37147"/>
          </a:xfrm>
          <a:custGeom>
            <a:avLst/>
            <a:gdLst>
              <a:gd name="connsiteX0" fmla="*/ 0 w 48578"/>
              <a:gd name="connsiteY0" fmla="*/ 37147 h 37147"/>
              <a:gd name="connsiteX1" fmla="*/ 48578 w 48578"/>
              <a:gd name="connsiteY1" fmla="*/ 0 h 3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578" h="37147">
                <a:moveTo>
                  <a:pt x="0" y="37147"/>
                </a:moveTo>
                <a:lnTo>
                  <a:pt x="4857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="" xmlns:a16="http://schemas.microsoft.com/office/drawing/2014/main" id="{DF28B970-B7D3-4943-A2E6-16F51889E37C}"/>
              </a:ext>
            </a:extLst>
          </p:cNvPr>
          <p:cNvSpPr/>
          <p:nvPr/>
        </p:nvSpPr>
        <p:spPr>
          <a:xfrm>
            <a:off x="5968604" y="3416007"/>
            <a:ext cx="45719" cy="182438"/>
          </a:xfrm>
          <a:custGeom>
            <a:avLst/>
            <a:gdLst>
              <a:gd name="connsiteX0" fmla="*/ 0 w 64970"/>
              <a:gd name="connsiteY0" fmla="*/ 11823 h 147491"/>
              <a:gd name="connsiteX1" fmla="*/ 62865 w 64970"/>
              <a:gd name="connsiteY1" fmla="*/ 11823 h 147491"/>
              <a:gd name="connsiteX2" fmla="*/ 45720 w 64970"/>
              <a:gd name="connsiteY2" fmla="*/ 134696 h 147491"/>
              <a:gd name="connsiteX3" fmla="*/ 2857 w 64970"/>
              <a:gd name="connsiteY3" fmla="*/ 137553 h 147491"/>
              <a:gd name="connsiteX0" fmla="*/ 0 w 49664"/>
              <a:gd name="connsiteY0" fmla="*/ 3631 h 137775"/>
              <a:gd name="connsiteX1" fmla="*/ 42563 w 49664"/>
              <a:gd name="connsiteY1" fmla="*/ 26491 h 137775"/>
              <a:gd name="connsiteX2" fmla="*/ 45720 w 49664"/>
              <a:gd name="connsiteY2" fmla="*/ 126504 h 137775"/>
              <a:gd name="connsiteX3" fmla="*/ 2857 w 49664"/>
              <a:gd name="connsiteY3" fmla="*/ 129361 h 137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64" h="137775">
                <a:moveTo>
                  <a:pt x="0" y="3631"/>
                </a:moveTo>
                <a:cubicBezTo>
                  <a:pt x="27622" y="-6609"/>
                  <a:pt x="34943" y="6012"/>
                  <a:pt x="42563" y="26491"/>
                </a:cubicBezTo>
                <a:cubicBezTo>
                  <a:pt x="50183" y="46970"/>
                  <a:pt x="52338" y="109359"/>
                  <a:pt x="45720" y="126504"/>
                </a:cubicBezTo>
                <a:cubicBezTo>
                  <a:pt x="39102" y="143649"/>
                  <a:pt x="19288" y="138410"/>
                  <a:pt x="2857" y="12936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="" xmlns:a16="http://schemas.microsoft.com/office/drawing/2014/main" id="{FECCF5FF-84C7-47BB-BCD9-02FEDF2DA590}"/>
              </a:ext>
            </a:extLst>
          </p:cNvPr>
          <p:cNvSpPr/>
          <p:nvPr/>
        </p:nvSpPr>
        <p:spPr>
          <a:xfrm>
            <a:off x="5942899" y="3393918"/>
            <a:ext cx="48578" cy="37147"/>
          </a:xfrm>
          <a:custGeom>
            <a:avLst/>
            <a:gdLst>
              <a:gd name="connsiteX0" fmla="*/ 0 w 48578"/>
              <a:gd name="connsiteY0" fmla="*/ 37147 h 37147"/>
              <a:gd name="connsiteX1" fmla="*/ 48578 w 48578"/>
              <a:gd name="connsiteY1" fmla="*/ 0 h 3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578" h="37147">
                <a:moveTo>
                  <a:pt x="0" y="37147"/>
                </a:moveTo>
                <a:lnTo>
                  <a:pt x="4857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="" xmlns:a16="http://schemas.microsoft.com/office/drawing/2014/main" id="{B27476EE-CF2F-4028-90E6-07F9ADE09488}"/>
              </a:ext>
            </a:extLst>
          </p:cNvPr>
          <p:cNvSpPr/>
          <p:nvPr/>
        </p:nvSpPr>
        <p:spPr>
          <a:xfrm>
            <a:off x="5949565" y="3374865"/>
            <a:ext cx="48578" cy="37147"/>
          </a:xfrm>
          <a:custGeom>
            <a:avLst/>
            <a:gdLst>
              <a:gd name="connsiteX0" fmla="*/ 0 w 48578"/>
              <a:gd name="connsiteY0" fmla="*/ 37147 h 37147"/>
              <a:gd name="connsiteX1" fmla="*/ 48578 w 48578"/>
              <a:gd name="connsiteY1" fmla="*/ 0 h 3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578" h="37147">
                <a:moveTo>
                  <a:pt x="0" y="37147"/>
                </a:moveTo>
                <a:lnTo>
                  <a:pt x="4857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: Shape 85">
            <a:extLst>
              <a:ext uri="{FF2B5EF4-FFF2-40B4-BE49-F238E27FC236}">
                <a16:creationId xmlns="" xmlns:a16="http://schemas.microsoft.com/office/drawing/2014/main" id="{D9D41BF1-B65C-4E42-B050-1A4A55E7E054}"/>
              </a:ext>
            </a:extLst>
          </p:cNvPr>
          <p:cNvSpPr/>
          <p:nvPr/>
        </p:nvSpPr>
        <p:spPr>
          <a:xfrm>
            <a:off x="7777118" y="2826093"/>
            <a:ext cx="45719" cy="182438"/>
          </a:xfrm>
          <a:custGeom>
            <a:avLst/>
            <a:gdLst>
              <a:gd name="connsiteX0" fmla="*/ 0 w 64970"/>
              <a:gd name="connsiteY0" fmla="*/ 11823 h 147491"/>
              <a:gd name="connsiteX1" fmla="*/ 62865 w 64970"/>
              <a:gd name="connsiteY1" fmla="*/ 11823 h 147491"/>
              <a:gd name="connsiteX2" fmla="*/ 45720 w 64970"/>
              <a:gd name="connsiteY2" fmla="*/ 134696 h 147491"/>
              <a:gd name="connsiteX3" fmla="*/ 2857 w 64970"/>
              <a:gd name="connsiteY3" fmla="*/ 137553 h 147491"/>
              <a:gd name="connsiteX0" fmla="*/ 0 w 49664"/>
              <a:gd name="connsiteY0" fmla="*/ 3631 h 137775"/>
              <a:gd name="connsiteX1" fmla="*/ 42563 w 49664"/>
              <a:gd name="connsiteY1" fmla="*/ 26491 h 137775"/>
              <a:gd name="connsiteX2" fmla="*/ 45720 w 49664"/>
              <a:gd name="connsiteY2" fmla="*/ 126504 h 137775"/>
              <a:gd name="connsiteX3" fmla="*/ 2857 w 49664"/>
              <a:gd name="connsiteY3" fmla="*/ 129361 h 137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64" h="137775">
                <a:moveTo>
                  <a:pt x="0" y="3631"/>
                </a:moveTo>
                <a:cubicBezTo>
                  <a:pt x="27622" y="-6609"/>
                  <a:pt x="34943" y="6012"/>
                  <a:pt x="42563" y="26491"/>
                </a:cubicBezTo>
                <a:cubicBezTo>
                  <a:pt x="50183" y="46970"/>
                  <a:pt x="52338" y="109359"/>
                  <a:pt x="45720" y="126504"/>
                </a:cubicBezTo>
                <a:cubicBezTo>
                  <a:pt x="39102" y="143649"/>
                  <a:pt x="19288" y="138410"/>
                  <a:pt x="2857" y="12936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="" xmlns:a16="http://schemas.microsoft.com/office/drawing/2014/main" id="{0CD65818-302D-465E-B1EC-0A491351A345}"/>
              </a:ext>
            </a:extLst>
          </p:cNvPr>
          <p:cNvSpPr/>
          <p:nvPr/>
        </p:nvSpPr>
        <p:spPr>
          <a:xfrm>
            <a:off x="7751413" y="2804004"/>
            <a:ext cx="48578" cy="37147"/>
          </a:xfrm>
          <a:custGeom>
            <a:avLst/>
            <a:gdLst>
              <a:gd name="connsiteX0" fmla="*/ 0 w 48578"/>
              <a:gd name="connsiteY0" fmla="*/ 37147 h 37147"/>
              <a:gd name="connsiteX1" fmla="*/ 48578 w 48578"/>
              <a:gd name="connsiteY1" fmla="*/ 0 h 3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578" h="37147">
                <a:moveTo>
                  <a:pt x="0" y="37147"/>
                </a:moveTo>
                <a:lnTo>
                  <a:pt x="4857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: Shape 87">
            <a:extLst>
              <a:ext uri="{FF2B5EF4-FFF2-40B4-BE49-F238E27FC236}">
                <a16:creationId xmlns="" xmlns:a16="http://schemas.microsoft.com/office/drawing/2014/main" id="{B23C4DBF-7BD5-4D3A-A172-0F460697E89D}"/>
              </a:ext>
            </a:extLst>
          </p:cNvPr>
          <p:cNvSpPr/>
          <p:nvPr/>
        </p:nvSpPr>
        <p:spPr>
          <a:xfrm>
            <a:off x="7758079" y="2784951"/>
            <a:ext cx="48578" cy="37147"/>
          </a:xfrm>
          <a:custGeom>
            <a:avLst/>
            <a:gdLst>
              <a:gd name="connsiteX0" fmla="*/ 0 w 48578"/>
              <a:gd name="connsiteY0" fmla="*/ 37147 h 37147"/>
              <a:gd name="connsiteX1" fmla="*/ 48578 w 48578"/>
              <a:gd name="connsiteY1" fmla="*/ 0 h 3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578" h="37147">
                <a:moveTo>
                  <a:pt x="0" y="37147"/>
                </a:moveTo>
                <a:lnTo>
                  <a:pt x="4857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="" xmlns:a16="http://schemas.microsoft.com/office/drawing/2014/main" id="{62A2AEA3-0A47-404D-BA63-A6A151284C7A}"/>
              </a:ext>
            </a:extLst>
          </p:cNvPr>
          <p:cNvSpPr/>
          <p:nvPr/>
        </p:nvSpPr>
        <p:spPr>
          <a:xfrm>
            <a:off x="9594164" y="3446179"/>
            <a:ext cx="45719" cy="182438"/>
          </a:xfrm>
          <a:custGeom>
            <a:avLst/>
            <a:gdLst>
              <a:gd name="connsiteX0" fmla="*/ 0 w 64970"/>
              <a:gd name="connsiteY0" fmla="*/ 11823 h 147491"/>
              <a:gd name="connsiteX1" fmla="*/ 62865 w 64970"/>
              <a:gd name="connsiteY1" fmla="*/ 11823 h 147491"/>
              <a:gd name="connsiteX2" fmla="*/ 45720 w 64970"/>
              <a:gd name="connsiteY2" fmla="*/ 134696 h 147491"/>
              <a:gd name="connsiteX3" fmla="*/ 2857 w 64970"/>
              <a:gd name="connsiteY3" fmla="*/ 137553 h 147491"/>
              <a:gd name="connsiteX0" fmla="*/ 0 w 49664"/>
              <a:gd name="connsiteY0" fmla="*/ 3631 h 137775"/>
              <a:gd name="connsiteX1" fmla="*/ 42563 w 49664"/>
              <a:gd name="connsiteY1" fmla="*/ 26491 h 137775"/>
              <a:gd name="connsiteX2" fmla="*/ 45720 w 49664"/>
              <a:gd name="connsiteY2" fmla="*/ 126504 h 137775"/>
              <a:gd name="connsiteX3" fmla="*/ 2857 w 49664"/>
              <a:gd name="connsiteY3" fmla="*/ 129361 h 137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64" h="137775">
                <a:moveTo>
                  <a:pt x="0" y="3631"/>
                </a:moveTo>
                <a:cubicBezTo>
                  <a:pt x="27622" y="-6609"/>
                  <a:pt x="34943" y="6012"/>
                  <a:pt x="42563" y="26491"/>
                </a:cubicBezTo>
                <a:cubicBezTo>
                  <a:pt x="50183" y="46970"/>
                  <a:pt x="52338" y="109359"/>
                  <a:pt x="45720" y="126504"/>
                </a:cubicBezTo>
                <a:cubicBezTo>
                  <a:pt x="39102" y="143649"/>
                  <a:pt x="19288" y="138410"/>
                  <a:pt x="2857" y="12936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: Shape 92">
            <a:extLst>
              <a:ext uri="{FF2B5EF4-FFF2-40B4-BE49-F238E27FC236}">
                <a16:creationId xmlns="" xmlns:a16="http://schemas.microsoft.com/office/drawing/2014/main" id="{A58B8F7C-74DA-4C48-AF4F-AC70DAA0F081}"/>
              </a:ext>
            </a:extLst>
          </p:cNvPr>
          <p:cNvSpPr/>
          <p:nvPr/>
        </p:nvSpPr>
        <p:spPr>
          <a:xfrm>
            <a:off x="9568459" y="3424090"/>
            <a:ext cx="48578" cy="37147"/>
          </a:xfrm>
          <a:custGeom>
            <a:avLst/>
            <a:gdLst>
              <a:gd name="connsiteX0" fmla="*/ 0 w 48578"/>
              <a:gd name="connsiteY0" fmla="*/ 37147 h 37147"/>
              <a:gd name="connsiteX1" fmla="*/ 48578 w 48578"/>
              <a:gd name="connsiteY1" fmla="*/ 0 h 3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578" h="37147">
                <a:moveTo>
                  <a:pt x="0" y="37147"/>
                </a:moveTo>
                <a:lnTo>
                  <a:pt x="4857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: Shape 93">
            <a:extLst>
              <a:ext uri="{FF2B5EF4-FFF2-40B4-BE49-F238E27FC236}">
                <a16:creationId xmlns="" xmlns:a16="http://schemas.microsoft.com/office/drawing/2014/main" id="{2A0E65F2-9997-4D1C-84DC-F85F573B215D}"/>
              </a:ext>
            </a:extLst>
          </p:cNvPr>
          <p:cNvSpPr/>
          <p:nvPr/>
        </p:nvSpPr>
        <p:spPr>
          <a:xfrm>
            <a:off x="9575125" y="3405037"/>
            <a:ext cx="48578" cy="37147"/>
          </a:xfrm>
          <a:custGeom>
            <a:avLst/>
            <a:gdLst>
              <a:gd name="connsiteX0" fmla="*/ 0 w 48578"/>
              <a:gd name="connsiteY0" fmla="*/ 37147 h 37147"/>
              <a:gd name="connsiteX1" fmla="*/ 48578 w 48578"/>
              <a:gd name="connsiteY1" fmla="*/ 0 h 3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578" h="37147">
                <a:moveTo>
                  <a:pt x="0" y="37147"/>
                </a:moveTo>
                <a:lnTo>
                  <a:pt x="4857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="" xmlns:a16="http://schemas.microsoft.com/office/drawing/2014/main" id="{70AB8EA1-3F30-4177-82AE-0C56809CBE97}"/>
              </a:ext>
            </a:extLst>
          </p:cNvPr>
          <p:cNvSpPr/>
          <p:nvPr/>
        </p:nvSpPr>
        <p:spPr>
          <a:xfrm>
            <a:off x="3168962" y="5531918"/>
            <a:ext cx="1794737" cy="70997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74000"/>
                </a:schemeClr>
              </a:gs>
              <a:gs pos="100000">
                <a:schemeClr val="tx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="" xmlns:a16="http://schemas.microsoft.com/office/drawing/2014/main" id="{5F52D426-5001-48C3-B633-FA67C69E28CE}"/>
              </a:ext>
            </a:extLst>
          </p:cNvPr>
          <p:cNvSpPr/>
          <p:nvPr/>
        </p:nvSpPr>
        <p:spPr>
          <a:xfrm>
            <a:off x="5039688" y="5629149"/>
            <a:ext cx="1794737" cy="70997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74000"/>
                </a:schemeClr>
              </a:gs>
              <a:gs pos="100000">
                <a:schemeClr val="tx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>
            <a:extLst>
              <a:ext uri="{FF2B5EF4-FFF2-40B4-BE49-F238E27FC236}">
                <a16:creationId xmlns="" xmlns:a16="http://schemas.microsoft.com/office/drawing/2014/main" id="{169E80C6-F659-4F10-BD85-5611702E25FD}"/>
              </a:ext>
            </a:extLst>
          </p:cNvPr>
          <p:cNvSpPr/>
          <p:nvPr/>
        </p:nvSpPr>
        <p:spPr>
          <a:xfrm>
            <a:off x="6909288" y="5029874"/>
            <a:ext cx="1794737" cy="70997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74000"/>
                </a:schemeClr>
              </a:gs>
              <a:gs pos="100000">
                <a:schemeClr val="tx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="" xmlns:a16="http://schemas.microsoft.com/office/drawing/2014/main" id="{46CD492D-9EE2-49DC-BCB4-B7D0D832510B}"/>
              </a:ext>
            </a:extLst>
          </p:cNvPr>
          <p:cNvSpPr/>
          <p:nvPr/>
        </p:nvSpPr>
        <p:spPr>
          <a:xfrm>
            <a:off x="8742514" y="5690886"/>
            <a:ext cx="1794737" cy="70997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74000"/>
                </a:schemeClr>
              </a:gs>
              <a:gs pos="100000">
                <a:schemeClr val="tx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1" name="Graphic 100" descr="Boardroom">
            <a:extLst>
              <a:ext uri="{FF2B5EF4-FFF2-40B4-BE49-F238E27FC236}">
                <a16:creationId xmlns="" xmlns:a16="http://schemas.microsoft.com/office/drawing/2014/main" id="{939C7238-7507-4760-A22B-131B084663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88371" y="4161796"/>
            <a:ext cx="914400" cy="914400"/>
          </a:xfrm>
          <a:prstGeom prst="rect">
            <a:avLst/>
          </a:prstGeom>
        </p:spPr>
      </p:pic>
      <p:pic>
        <p:nvPicPr>
          <p:cNvPr id="103" name="Graphic 102" descr="Daily calendar">
            <a:extLst>
              <a:ext uri="{FF2B5EF4-FFF2-40B4-BE49-F238E27FC236}">
                <a16:creationId xmlns="" xmlns:a16="http://schemas.microsoft.com/office/drawing/2014/main" id="{09ADB35B-0EA8-415A-A9D1-8A24238261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39219" y="5201766"/>
            <a:ext cx="802298" cy="802298"/>
          </a:xfrm>
          <a:prstGeom prst="rect">
            <a:avLst/>
          </a:prstGeom>
        </p:spPr>
      </p:pic>
      <p:pic>
        <p:nvPicPr>
          <p:cNvPr id="105" name="Graphic 104" descr="Presentation with media">
            <a:extLst>
              <a:ext uri="{FF2B5EF4-FFF2-40B4-BE49-F238E27FC236}">
                <a16:creationId xmlns="" xmlns:a16="http://schemas.microsoft.com/office/drawing/2014/main" id="{A498FE51-820D-4997-9627-DE8C401EFAE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59823" y="4789980"/>
            <a:ext cx="914400" cy="914400"/>
          </a:xfrm>
          <a:prstGeom prst="rect">
            <a:avLst/>
          </a:prstGeom>
        </p:spPr>
      </p:pic>
      <p:pic>
        <p:nvPicPr>
          <p:cNvPr id="107" name="Graphic 106" descr="Handshake">
            <a:extLst>
              <a:ext uri="{FF2B5EF4-FFF2-40B4-BE49-F238E27FC236}">
                <a16:creationId xmlns="" xmlns:a16="http://schemas.microsoft.com/office/drawing/2014/main" id="{A0401EEF-0CEE-4134-9986-03D94A5EDF4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19063" y="4683714"/>
            <a:ext cx="914400" cy="914400"/>
          </a:xfrm>
          <a:prstGeom prst="rect">
            <a:avLst/>
          </a:prstGeom>
        </p:spPr>
      </p:pic>
      <p:pic>
        <p:nvPicPr>
          <p:cNvPr id="109" name="Graphic 108" descr="Target Audience">
            <a:extLst>
              <a:ext uri="{FF2B5EF4-FFF2-40B4-BE49-F238E27FC236}">
                <a16:creationId xmlns="" xmlns:a16="http://schemas.microsoft.com/office/drawing/2014/main" id="{B1DA00F4-A65E-4D6A-BD87-835A30D0694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554363" y="4851291"/>
            <a:ext cx="786337" cy="786337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="" xmlns:a16="http://schemas.microsoft.com/office/drawing/2014/main" id="{30AB8D3D-0B6D-4A3E-AEA3-75150ED9E562}"/>
              </a:ext>
            </a:extLst>
          </p:cNvPr>
          <p:cNvSpPr txBox="1"/>
          <p:nvPr/>
        </p:nvSpPr>
        <p:spPr>
          <a:xfrm>
            <a:off x="1473566" y="4567201"/>
            <a:ext cx="1632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entury Gothic" panose="020B0502020202020204" pitchFamily="34" charset="0"/>
              </a:rPr>
              <a:t>Melakukan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US" b="1" dirty="0" err="1" smtClean="0">
                <a:latin typeface="Century Gothic" panose="020B0502020202020204" pitchFamily="34" charset="0"/>
              </a:rPr>
              <a:t>Pengamatan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="" xmlns:a16="http://schemas.microsoft.com/office/drawing/2014/main" id="{E979B25A-B4B7-490A-980C-521069971679}"/>
              </a:ext>
            </a:extLst>
          </p:cNvPr>
          <p:cNvSpPr txBox="1"/>
          <p:nvPr/>
        </p:nvSpPr>
        <p:spPr>
          <a:xfrm>
            <a:off x="3212341" y="4089965"/>
            <a:ext cx="1659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entury Gothic" panose="020B0502020202020204" pitchFamily="34" charset="0"/>
              </a:rPr>
              <a:t>Menentukan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US" b="1" dirty="0" err="1" smtClean="0">
                <a:latin typeface="Century Gothic" panose="020B0502020202020204" pitchFamily="34" charset="0"/>
              </a:rPr>
              <a:t>Tema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="" xmlns:a16="http://schemas.microsoft.com/office/drawing/2014/main" id="{09F264B7-FAB8-4337-8D9F-01D2ABEA3A3D}"/>
              </a:ext>
            </a:extLst>
          </p:cNvPr>
          <p:cNvSpPr txBox="1"/>
          <p:nvPr/>
        </p:nvSpPr>
        <p:spPr>
          <a:xfrm>
            <a:off x="5185505" y="3908120"/>
            <a:ext cx="15488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entury Gothic" panose="020B0502020202020204" pitchFamily="34" charset="0"/>
              </a:rPr>
              <a:t>Membuat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US" b="1" dirty="0" err="1" smtClean="0">
                <a:latin typeface="Century Gothic" panose="020B0502020202020204" pitchFamily="34" charset="0"/>
              </a:rPr>
              <a:t>Sketsa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en-US" b="1" dirty="0" err="1" smtClean="0">
                <a:latin typeface="Century Gothic" panose="020B0502020202020204" pitchFamily="34" charset="0"/>
              </a:rPr>
              <a:t>atau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US" b="1" dirty="0" err="1" smtClean="0">
                <a:latin typeface="Century Gothic" panose="020B0502020202020204" pitchFamily="34" charset="0"/>
              </a:rPr>
              <a:t>Rancangan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="" xmlns:a16="http://schemas.microsoft.com/office/drawing/2014/main" id="{5EB70517-0CC1-4A0B-A756-2378318C986B}"/>
              </a:ext>
            </a:extLst>
          </p:cNvPr>
          <p:cNvSpPr txBox="1"/>
          <p:nvPr/>
        </p:nvSpPr>
        <p:spPr>
          <a:xfrm>
            <a:off x="7072918" y="3340867"/>
            <a:ext cx="1635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Century Gothic" panose="020B0502020202020204" pitchFamily="34" charset="0"/>
              </a:rPr>
              <a:t>Menganalisis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US" b="1" dirty="0" err="1" smtClean="0">
                <a:latin typeface="Century Gothic" panose="020B0502020202020204" pitchFamily="34" charset="0"/>
              </a:rPr>
              <a:t>Sketsa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en-US" b="1" dirty="0" err="1" smtClean="0">
                <a:latin typeface="Century Gothic" panose="020B0502020202020204" pitchFamily="34" charset="0"/>
              </a:rPr>
              <a:t>atau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US" b="1" dirty="0" err="1" smtClean="0">
                <a:latin typeface="Century Gothic" panose="020B0502020202020204" pitchFamily="34" charset="0"/>
              </a:rPr>
              <a:t>Rancangan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="" xmlns:a16="http://schemas.microsoft.com/office/drawing/2014/main" id="{85064E40-2020-4E30-A5F7-7EA1DB6C1E9F}"/>
              </a:ext>
            </a:extLst>
          </p:cNvPr>
          <p:cNvSpPr txBox="1"/>
          <p:nvPr/>
        </p:nvSpPr>
        <p:spPr>
          <a:xfrm>
            <a:off x="8730172" y="3934770"/>
            <a:ext cx="17251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err="1" smtClean="0">
                <a:latin typeface="Century Gothic" panose="020B0502020202020204" pitchFamily="34" charset="0"/>
              </a:rPr>
              <a:t>Menyajikan</a:t>
            </a:r>
            <a:r>
              <a:rPr lang="en-US" sz="2000" b="1" dirty="0" smtClean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US" sz="2000" b="1" dirty="0" err="1" smtClean="0">
                <a:latin typeface="Century Gothic" panose="020B0502020202020204" pitchFamily="34" charset="0"/>
              </a:rPr>
              <a:t>Karangan</a:t>
            </a:r>
            <a:endParaRPr lang="en-US" sz="2000" b="1" dirty="0" smtClean="0">
              <a:latin typeface="Century Gothic" panose="020B0502020202020204" pitchFamily="34" charset="0"/>
            </a:endParaRPr>
          </a:p>
          <a:p>
            <a:pPr algn="ctr"/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49855" y="5915386"/>
            <a:ext cx="68900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n>
                  <a:solidFill>
                    <a:sysClr val="windowText" lastClr="000000"/>
                  </a:solidFill>
                </a:ln>
                <a:latin typeface="Algerian" pitchFamily="82" charset="0"/>
              </a:rPr>
              <a:t>Konsep</a:t>
            </a:r>
            <a:r>
              <a:rPr lang="en-US" sz="4400" b="1" dirty="0">
                <a:ln>
                  <a:solidFill>
                    <a:sysClr val="windowText" lastClr="000000"/>
                  </a:solidFill>
                </a:ln>
                <a:latin typeface="Algerian" pitchFamily="82" charset="0"/>
              </a:rPr>
              <a:t> </a:t>
            </a:r>
            <a:r>
              <a:rPr lang="en-US" sz="4400" b="1" dirty="0" err="1">
                <a:ln>
                  <a:solidFill>
                    <a:sysClr val="windowText" lastClr="000000"/>
                  </a:solidFill>
                </a:ln>
                <a:latin typeface="Algerian" pitchFamily="82" charset="0"/>
              </a:rPr>
              <a:t>Berkarya</a:t>
            </a:r>
            <a:r>
              <a:rPr lang="en-US" sz="4400" b="1" dirty="0">
                <a:ln>
                  <a:solidFill>
                    <a:sysClr val="windowText" lastClr="000000"/>
                  </a:solidFill>
                </a:ln>
                <a:latin typeface="Algerian" pitchFamily="82" charset="0"/>
              </a:rPr>
              <a:t> </a:t>
            </a:r>
            <a:r>
              <a:rPr lang="en-US" sz="4400" b="1" dirty="0" err="1">
                <a:ln>
                  <a:solidFill>
                    <a:sysClr val="windowText" lastClr="000000"/>
                  </a:solidFill>
                </a:ln>
                <a:latin typeface="Algerian" pitchFamily="82" charset="0"/>
              </a:rPr>
              <a:t>Seni</a:t>
            </a:r>
            <a:r>
              <a:rPr lang="en-US" sz="4400" b="1" dirty="0">
                <a:ln>
                  <a:solidFill>
                    <a:sysClr val="windowText" lastClr="000000"/>
                  </a:solidFill>
                </a:ln>
                <a:latin typeface="Algerian" pitchFamily="82" charset="0"/>
              </a:rPr>
              <a:t> </a:t>
            </a:r>
            <a:endParaRPr lang="en-US" sz="4400" dirty="0">
              <a:ln>
                <a:solidFill>
                  <a:sysClr val="windowText" lastClr="000000"/>
                </a:solidFill>
              </a:ln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11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335180" y="235527"/>
            <a:ext cx="9734550" cy="6456218"/>
          </a:xfrm>
          <a:prstGeom prst="roundRect">
            <a:avLst>
              <a:gd name="adj" fmla="val 1646"/>
            </a:avLst>
          </a:prstGeom>
          <a:solidFill>
            <a:srgbClr val="855A38"/>
          </a:solidFill>
          <a:ln>
            <a:noFill/>
          </a:ln>
          <a:effectLst>
            <a:outerShdw blurRad="304800" dist="254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905747" y="1282841"/>
            <a:ext cx="5811986" cy="4361585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101600" dist="762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6" name="Google Shape;86;p1"/>
          <p:cNvGrpSpPr/>
          <p:nvPr/>
        </p:nvGrpSpPr>
        <p:grpSpPr>
          <a:xfrm>
            <a:off x="1792855" y="3050814"/>
            <a:ext cx="1490450" cy="923100"/>
            <a:chOff x="280628" y="1551900"/>
            <a:chExt cx="1490450" cy="923100"/>
          </a:xfrm>
        </p:grpSpPr>
        <p:sp>
          <p:nvSpPr>
            <p:cNvPr id="87" name="Google Shape;87;p1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EF392E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88" name="Google Shape;88;p1"/>
            <p:cNvGrpSpPr/>
            <p:nvPr/>
          </p:nvGrpSpPr>
          <p:grpSpPr>
            <a:xfrm>
              <a:off x="652823" y="1591864"/>
              <a:ext cx="676788" cy="883136"/>
              <a:chOff x="-1517696" y="4598875"/>
              <a:chExt cx="676788" cy="883136"/>
            </a:xfrm>
          </p:grpSpPr>
          <p:sp>
            <p:nvSpPr>
              <p:cNvPr id="89" name="Google Shape;89;p1"/>
              <p:cNvSpPr txBox="1"/>
              <p:nvPr/>
            </p:nvSpPr>
            <p:spPr>
              <a:xfrm>
                <a:off x="-1495254" y="4598875"/>
                <a:ext cx="63190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0" i="0" u="none" strike="noStrike" cap="none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STEP</a:t>
                </a:r>
                <a:endParaRPr/>
              </a:p>
            </p:txBody>
          </p:sp>
          <p:sp>
            <p:nvSpPr>
              <p:cNvPr id="90" name="Google Shape;90;p1"/>
              <p:cNvSpPr txBox="1"/>
              <p:nvPr/>
            </p:nvSpPr>
            <p:spPr>
              <a:xfrm>
                <a:off x="-1517696" y="4835680"/>
                <a:ext cx="676788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b="1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02</a:t>
                </a:r>
                <a:endParaRPr/>
              </a:p>
            </p:txBody>
          </p:sp>
        </p:grpSp>
      </p:grpSp>
      <p:grpSp>
        <p:nvGrpSpPr>
          <p:cNvPr id="91" name="Google Shape;91;p1"/>
          <p:cNvGrpSpPr/>
          <p:nvPr/>
        </p:nvGrpSpPr>
        <p:grpSpPr>
          <a:xfrm>
            <a:off x="1792855" y="4457297"/>
            <a:ext cx="1490450" cy="923100"/>
            <a:chOff x="280628" y="1551900"/>
            <a:chExt cx="1490450" cy="923100"/>
          </a:xfrm>
        </p:grpSpPr>
        <p:sp>
          <p:nvSpPr>
            <p:cNvPr id="92" name="Google Shape;92;p1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93" name="Google Shape;93;p1"/>
            <p:cNvGrpSpPr/>
            <p:nvPr/>
          </p:nvGrpSpPr>
          <p:grpSpPr>
            <a:xfrm>
              <a:off x="652823" y="1591864"/>
              <a:ext cx="675185" cy="883136"/>
              <a:chOff x="-1517696" y="4598875"/>
              <a:chExt cx="675185" cy="883136"/>
            </a:xfrm>
          </p:grpSpPr>
          <p:sp>
            <p:nvSpPr>
              <p:cNvPr id="94" name="Google Shape;94;p1"/>
              <p:cNvSpPr txBox="1"/>
              <p:nvPr/>
            </p:nvSpPr>
            <p:spPr>
              <a:xfrm>
                <a:off x="-1495254" y="4598875"/>
                <a:ext cx="63190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STEP</a:t>
                </a:r>
                <a:endParaRPr/>
              </a:p>
            </p:txBody>
          </p:sp>
          <p:sp>
            <p:nvSpPr>
              <p:cNvPr id="95" name="Google Shape;95;p1"/>
              <p:cNvSpPr txBox="1"/>
              <p:nvPr/>
            </p:nvSpPr>
            <p:spPr>
              <a:xfrm>
                <a:off x="-1517696" y="4835680"/>
                <a:ext cx="675185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b="1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03</a:t>
                </a:r>
                <a:endParaRPr/>
              </a:p>
            </p:txBody>
          </p:sp>
        </p:grpSp>
      </p:grpSp>
      <p:grpSp>
        <p:nvGrpSpPr>
          <p:cNvPr id="96" name="Google Shape;96;p1"/>
          <p:cNvGrpSpPr/>
          <p:nvPr/>
        </p:nvGrpSpPr>
        <p:grpSpPr>
          <a:xfrm>
            <a:off x="1792855" y="1625281"/>
            <a:ext cx="1490450" cy="923100"/>
            <a:chOff x="280628" y="1551900"/>
            <a:chExt cx="1490450" cy="923100"/>
          </a:xfrm>
        </p:grpSpPr>
        <p:sp>
          <p:nvSpPr>
            <p:cNvPr id="97" name="Google Shape;97;p1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F37401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98" name="Google Shape;98;p1"/>
            <p:cNvGrpSpPr/>
            <p:nvPr/>
          </p:nvGrpSpPr>
          <p:grpSpPr>
            <a:xfrm>
              <a:off x="652823" y="1591864"/>
              <a:ext cx="676788" cy="883136"/>
              <a:chOff x="-1517696" y="4598875"/>
              <a:chExt cx="676788" cy="883136"/>
            </a:xfrm>
          </p:grpSpPr>
          <p:sp>
            <p:nvSpPr>
              <p:cNvPr id="99" name="Google Shape;99;p1"/>
              <p:cNvSpPr txBox="1"/>
              <p:nvPr/>
            </p:nvSpPr>
            <p:spPr>
              <a:xfrm>
                <a:off x="-1495254" y="4598875"/>
                <a:ext cx="63190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STEP</a:t>
                </a:r>
                <a:endParaRPr/>
              </a:p>
            </p:txBody>
          </p:sp>
          <p:sp>
            <p:nvSpPr>
              <p:cNvPr id="100" name="Google Shape;100;p1"/>
              <p:cNvSpPr txBox="1"/>
              <p:nvPr/>
            </p:nvSpPr>
            <p:spPr>
              <a:xfrm>
                <a:off x="-1517696" y="4835680"/>
                <a:ext cx="676788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b="1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01</a:t>
                </a:r>
                <a:endParaRPr/>
              </a:p>
            </p:txBody>
          </p:sp>
        </p:grpSp>
      </p:grpSp>
      <p:grpSp>
        <p:nvGrpSpPr>
          <p:cNvPr id="101" name="Google Shape;101;p1"/>
          <p:cNvGrpSpPr/>
          <p:nvPr/>
        </p:nvGrpSpPr>
        <p:grpSpPr>
          <a:xfrm>
            <a:off x="1793244" y="529933"/>
            <a:ext cx="4361586" cy="5853550"/>
            <a:chOff x="1734414" y="495297"/>
            <a:chExt cx="4361586" cy="5853550"/>
          </a:xfrm>
        </p:grpSpPr>
        <p:sp>
          <p:nvSpPr>
            <p:cNvPr id="102" name="Google Shape;102;p1"/>
            <p:cNvSpPr/>
            <p:nvPr/>
          </p:nvSpPr>
          <p:spPr>
            <a:xfrm rot="-5400000">
              <a:off x="995360" y="1234352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203200" dist="508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 smtClean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endParaRPr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3" name="Google Shape;103;p1"/>
            <p:cNvCxnSpPr/>
            <p:nvPr/>
          </p:nvCxnSpPr>
          <p:spPr>
            <a:xfrm>
              <a:off x="1734414" y="144087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4" name="Google Shape;104;p1"/>
            <p:cNvCxnSpPr/>
            <p:nvPr/>
          </p:nvCxnSpPr>
          <p:spPr>
            <a:xfrm>
              <a:off x="5597236" y="509152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5" name="Google Shape;105;p1"/>
            <p:cNvCxnSpPr/>
            <p:nvPr/>
          </p:nvCxnSpPr>
          <p:spPr>
            <a:xfrm>
              <a:off x="1734414" y="180108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6" name="Google Shape;106;p1"/>
            <p:cNvCxnSpPr/>
            <p:nvPr/>
          </p:nvCxnSpPr>
          <p:spPr>
            <a:xfrm>
              <a:off x="1734414" y="216130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7" name="Google Shape;107;p1"/>
            <p:cNvCxnSpPr/>
            <p:nvPr/>
          </p:nvCxnSpPr>
          <p:spPr>
            <a:xfrm>
              <a:off x="1734414" y="252152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8" name="Google Shape;108;p1"/>
            <p:cNvCxnSpPr/>
            <p:nvPr/>
          </p:nvCxnSpPr>
          <p:spPr>
            <a:xfrm>
              <a:off x="1734414" y="288174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9" name="Google Shape;109;p1"/>
            <p:cNvCxnSpPr/>
            <p:nvPr/>
          </p:nvCxnSpPr>
          <p:spPr>
            <a:xfrm>
              <a:off x="1734414" y="324196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" name="Google Shape;110;p1"/>
            <p:cNvCxnSpPr/>
            <p:nvPr/>
          </p:nvCxnSpPr>
          <p:spPr>
            <a:xfrm>
              <a:off x="1734414" y="360217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" name="Google Shape;111;p1"/>
            <p:cNvCxnSpPr/>
            <p:nvPr/>
          </p:nvCxnSpPr>
          <p:spPr>
            <a:xfrm>
              <a:off x="1734414" y="396239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2" name="Google Shape;112;p1"/>
            <p:cNvCxnSpPr/>
            <p:nvPr/>
          </p:nvCxnSpPr>
          <p:spPr>
            <a:xfrm>
              <a:off x="1734414" y="432261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3" name="Google Shape;113;p1"/>
            <p:cNvCxnSpPr/>
            <p:nvPr/>
          </p:nvCxnSpPr>
          <p:spPr>
            <a:xfrm>
              <a:off x="1734414" y="468283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4" name="Google Shape;114;p1"/>
            <p:cNvCxnSpPr/>
            <p:nvPr/>
          </p:nvCxnSpPr>
          <p:spPr>
            <a:xfrm>
              <a:off x="1734414" y="504305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5" name="Google Shape;115;p1"/>
            <p:cNvCxnSpPr/>
            <p:nvPr/>
          </p:nvCxnSpPr>
          <p:spPr>
            <a:xfrm>
              <a:off x="1734414" y="540326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6" name="Google Shape;116;p1"/>
            <p:cNvCxnSpPr/>
            <p:nvPr/>
          </p:nvCxnSpPr>
          <p:spPr>
            <a:xfrm>
              <a:off x="1734414" y="576348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7" name="Google Shape;117;p1"/>
          <p:cNvSpPr/>
          <p:nvPr/>
        </p:nvSpPr>
        <p:spPr>
          <a:xfrm rot="5400000" flipH="1">
            <a:off x="5686929" y="1275912"/>
            <a:ext cx="5811986" cy="4361585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8" name="Google Shape;118;p1"/>
          <p:cNvGrpSpPr/>
          <p:nvPr/>
        </p:nvGrpSpPr>
        <p:grpSpPr>
          <a:xfrm>
            <a:off x="9091649" y="2977372"/>
            <a:ext cx="1490450" cy="923100"/>
            <a:chOff x="280628" y="1551900"/>
            <a:chExt cx="1490450" cy="923100"/>
          </a:xfrm>
        </p:grpSpPr>
        <p:sp>
          <p:nvSpPr>
            <p:cNvPr id="119" name="Google Shape;119;p1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669900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120" name="Google Shape;120;p1"/>
            <p:cNvGrpSpPr/>
            <p:nvPr/>
          </p:nvGrpSpPr>
          <p:grpSpPr>
            <a:xfrm>
              <a:off x="652823" y="1591864"/>
              <a:ext cx="675185" cy="883136"/>
              <a:chOff x="-1517696" y="4598875"/>
              <a:chExt cx="675185" cy="883136"/>
            </a:xfrm>
          </p:grpSpPr>
          <p:sp>
            <p:nvSpPr>
              <p:cNvPr id="121" name="Google Shape;121;p1"/>
              <p:cNvSpPr txBox="1"/>
              <p:nvPr/>
            </p:nvSpPr>
            <p:spPr>
              <a:xfrm>
                <a:off x="-1495254" y="4598875"/>
                <a:ext cx="63190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STEP</a:t>
                </a:r>
                <a:endParaRPr/>
              </a:p>
            </p:txBody>
          </p:sp>
          <p:sp>
            <p:nvSpPr>
              <p:cNvPr id="122" name="Google Shape;122;p1"/>
              <p:cNvSpPr txBox="1"/>
              <p:nvPr/>
            </p:nvSpPr>
            <p:spPr>
              <a:xfrm>
                <a:off x="-1517696" y="4835680"/>
                <a:ext cx="675185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b="1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05</a:t>
                </a:r>
                <a:endParaRPr/>
              </a:p>
            </p:txBody>
          </p:sp>
        </p:grpSp>
      </p:grpSp>
      <p:grpSp>
        <p:nvGrpSpPr>
          <p:cNvPr id="123" name="Google Shape;123;p1"/>
          <p:cNvGrpSpPr/>
          <p:nvPr/>
        </p:nvGrpSpPr>
        <p:grpSpPr>
          <a:xfrm>
            <a:off x="9091649" y="4383855"/>
            <a:ext cx="1490450" cy="923100"/>
            <a:chOff x="280628" y="1551900"/>
            <a:chExt cx="1490450" cy="923100"/>
          </a:xfrm>
        </p:grpSpPr>
        <p:sp>
          <p:nvSpPr>
            <p:cNvPr id="124" name="Google Shape;124;p1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125" name="Google Shape;125;p1"/>
            <p:cNvGrpSpPr/>
            <p:nvPr/>
          </p:nvGrpSpPr>
          <p:grpSpPr>
            <a:xfrm>
              <a:off x="652823" y="1591864"/>
              <a:ext cx="678391" cy="883136"/>
              <a:chOff x="-1517696" y="4598875"/>
              <a:chExt cx="678391" cy="883136"/>
            </a:xfrm>
          </p:grpSpPr>
          <p:sp>
            <p:nvSpPr>
              <p:cNvPr id="126" name="Google Shape;126;p1"/>
              <p:cNvSpPr txBox="1"/>
              <p:nvPr/>
            </p:nvSpPr>
            <p:spPr>
              <a:xfrm>
                <a:off x="-1495254" y="4598875"/>
                <a:ext cx="63190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STEP</a:t>
                </a:r>
                <a:endParaRPr/>
              </a:p>
            </p:txBody>
          </p:sp>
          <p:sp>
            <p:nvSpPr>
              <p:cNvPr id="127" name="Google Shape;127;p1"/>
              <p:cNvSpPr txBox="1"/>
              <p:nvPr/>
            </p:nvSpPr>
            <p:spPr>
              <a:xfrm>
                <a:off x="-1517696" y="4835680"/>
                <a:ext cx="678391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b="1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06</a:t>
                </a:r>
                <a:endParaRPr/>
              </a:p>
            </p:txBody>
          </p:sp>
        </p:grpSp>
      </p:grpSp>
      <p:grpSp>
        <p:nvGrpSpPr>
          <p:cNvPr id="128" name="Google Shape;128;p1"/>
          <p:cNvGrpSpPr/>
          <p:nvPr/>
        </p:nvGrpSpPr>
        <p:grpSpPr>
          <a:xfrm>
            <a:off x="9091649" y="1551839"/>
            <a:ext cx="1490450" cy="923100"/>
            <a:chOff x="280628" y="1551900"/>
            <a:chExt cx="1490450" cy="923100"/>
          </a:xfrm>
        </p:grpSpPr>
        <p:sp>
          <p:nvSpPr>
            <p:cNvPr id="129" name="Google Shape;129;p1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CC00CC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130" name="Google Shape;130;p1"/>
            <p:cNvGrpSpPr/>
            <p:nvPr/>
          </p:nvGrpSpPr>
          <p:grpSpPr>
            <a:xfrm>
              <a:off x="652823" y="1591864"/>
              <a:ext cx="678391" cy="883136"/>
              <a:chOff x="-1517696" y="4598875"/>
              <a:chExt cx="678391" cy="883136"/>
            </a:xfrm>
          </p:grpSpPr>
          <p:sp>
            <p:nvSpPr>
              <p:cNvPr id="131" name="Google Shape;131;p1"/>
              <p:cNvSpPr txBox="1"/>
              <p:nvPr/>
            </p:nvSpPr>
            <p:spPr>
              <a:xfrm>
                <a:off x="-1495254" y="4598875"/>
                <a:ext cx="63190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STEP</a:t>
                </a:r>
                <a:endParaRPr/>
              </a:p>
            </p:txBody>
          </p:sp>
          <p:sp>
            <p:nvSpPr>
              <p:cNvPr id="132" name="Google Shape;132;p1"/>
              <p:cNvSpPr txBox="1"/>
              <p:nvPr/>
            </p:nvSpPr>
            <p:spPr>
              <a:xfrm>
                <a:off x="-1517696" y="4835680"/>
                <a:ext cx="678391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b="1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04</a:t>
                </a:r>
                <a:endParaRPr/>
              </a:p>
            </p:txBody>
          </p:sp>
        </p:grpSp>
      </p:grpSp>
      <p:grpSp>
        <p:nvGrpSpPr>
          <p:cNvPr id="133" name="Google Shape;133;p1"/>
          <p:cNvGrpSpPr/>
          <p:nvPr/>
        </p:nvGrpSpPr>
        <p:grpSpPr>
          <a:xfrm>
            <a:off x="6249832" y="523005"/>
            <a:ext cx="4361586" cy="5853549"/>
            <a:chOff x="6191002" y="488369"/>
            <a:chExt cx="4361586" cy="5853549"/>
          </a:xfrm>
        </p:grpSpPr>
        <p:sp>
          <p:nvSpPr>
            <p:cNvPr id="134" name="Google Shape;134;p1"/>
            <p:cNvSpPr/>
            <p:nvPr/>
          </p:nvSpPr>
          <p:spPr>
            <a:xfrm rot="5400000" flipH="1">
              <a:off x="5451948" y="1227423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889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35" name="Google Shape;135;p1"/>
            <p:cNvCxnSpPr/>
            <p:nvPr/>
          </p:nvCxnSpPr>
          <p:spPr>
            <a:xfrm rot="10800000">
              <a:off x="6689766" y="143394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6" name="Google Shape;136;p1"/>
            <p:cNvCxnSpPr/>
            <p:nvPr/>
          </p:nvCxnSpPr>
          <p:spPr>
            <a:xfrm>
              <a:off x="6689766" y="502223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7" name="Google Shape;137;p1"/>
            <p:cNvCxnSpPr/>
            <p:nvPr/>
          </p:nvCxnSpPr>
          <p:spPr>
            <a:xfrm rot="10800000">
              <a:off x="6689766" y="179415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8" name="Google Shape;138;p1"/>
            <p:cNvCxnSpPr/>
            <p:nvPr/>
          </p:nvCxnSpPr>
          <p:spPr>
            <a:xfrm rot="10800000">
              <a:off x="6689766" y="215437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9" name="Google Shape;139;p1"/>
            <p:cNvCxnSpPr/>
            <p:nvPr/>
          </p:nvCxnSpPr>
          <p:spPr>
            <a:xfrm rot="10800000">
              <a:off x="6689766" y="251459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0" name="Google Shape;140;p1"/>
            <p:cNvCxnSpPr/>
            <p:nvPr/>
          </p:nvCxnSpPr>
          <p:spPr>
            <a:xfrm rot="10800000">
              <a:off x="6689766" y="287481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1" name="Google Shape;141;p1"/>
            <p:cNvCxnSpPr/>
            <p:nvPr/>
          </p:nvCxnSpPr>
          <p:spPr>
            <a:xfrm rot="10800000">
              <a:off x="6689766" y="323503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2" name="Google Shape;142;p1"/>
            <p:cNvCxnSpPr/>
            <p:nvPr/>
          </p:nvCxnSpPr>
          <p:spPr>
            <a:xfrm rot="10800000">
              <a:off x="6689766" y="359524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3" name="Google Shape;143;p1"/>
            <p:cNvCxnSpPr/>
            <p:nvPr/>
          </p:nvCxnSpPr>
          <p:spPr>
            <a:xfrm rot="10800000">
              <a:off x="6689766" y="395546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4" name="Google Shape;144;p1"/>
            <p:cNvCxnSpPr/>
            <p:nvPr/>
          </p:nvCxnSpPr>
          <p:spPr>
            <a:xfrm rot="10800000">
              <a:off x="6689766" y="431568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5" name="Google Shape;145;p1"/>
            <p:cNvCxnSpPr/>
            <p:nvPr/>
          </p:nvCxnSpPr>
          <p:spPr>
            <a:xfrm rot="10800000">
              <a:off x="6689766" y="467590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6" name="Google Shape;146;p1"/>
            <p:cNvCxnSpPr/>
            <p:nvPr/>
          </p:nvCxnSpPr>
          <p:spPr>
            <a:xfrm rot="10800000">
              <a:off x="6689766" y="503612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7" name="Google Shape;147;p1"/>
            <p:cNvCxnSpPr/>
            <p:nvPr/>
          </p:nvCxnSpPr>
          <p:spPr>
            <a:xfrm rot="10800000">
              <a:off x="6689766" y="539633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8" name="Google Shape;148;p1"/>
            <p:cNvCxnSpPr/>
            <p:nvPr/>
          </p:nvCxnSpPr>
          <p:spPr>
            <a:xfrm rot="10800000">
              <a:off x="6689766" y="575655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49" name="Google Shape;149;p1"/>
          <p:cNvGrpSpPr/>
          <p:nvPr/>
        </p:nvGrpSpPr>
        <p:grpSpPr>
          <a:xfrm>
            <a:off x="5656066" y="523004"/>
            <a:ext cx="1122676" cy="5839694"/>
            <a:chOff x="5597236" y="488368"/>
            <a:chExt cx="1122676" cy="5839694"/>
          </a:xfrm>
        </p:grpSpPr>
        <p:sp>
          <p:nvSpPr>
            <p:cNvPr id="150" name="Google Shape;150;p1"/>
            <p:cNvSpPr/>
            <p:nvPr/>
          </p:nvSpPr>
          <p:spPr>
            <a:xfrm>
              <a:off x="5597236" y="488368"/>
              <a:ext cx="1122676" cy="5839694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49600">
                  <a:srgbClr val="7F7F7F">
                    <a:alpha val="72941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1" name="Google Shape;151;p1"/>
            <p:cNvGrpSpPr/>
            <p:nvPr/>
          </p:nvGrpSpPr>
          <p:grpSpPr>
            <a:xfrm>
              <a:off x="5847936" y="991929"/>
              <a:ext cx="568696" cy="201168"/>
              <a:chOff x="5868383" y="858579"/>
              <a:chExt cx="568696" cy="201168"/>
            </a:xfrm>
          </p:grpSpPr>
          <p:sp>
            <p:nvSpPr>
              <p:cNvPr id="152" name="Google Shape;152;p1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1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154;p1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1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6" name="Google Shape;156;p1"/>
            <p:cNvGrpSpPr/>
            <p:nvPr/>
          </p:nvGrpSpPr>
          <p:grpSpPr>
            <a:xfrm>
              <a:off x="5847936" y="1507207"/>
              <a:ext cx="568696" cy="201168"/>
              <a:chOff x="5868383" y="858579"/>
              <a:chExt cx="568696" cy="201168"/>
            </a:xfrm>
          </p:grpSpPr>
          <p:sp>
            <p:nvSpPr>
              <p:cNvPr id="157" name="Google Shape;157;p1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1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1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1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1" name="Google Shape;161;p1"/>
            <p:cNvGrpSpPr/>
            <p:nvPr/>
          </p:nvGrpSpPr>
          <p:grpSpPr>
            <a:xfrm>
              <a:off x="5847936" y="2537763"/>
              <a:ext cx="568696" cy="201168"/>
              <a:chOff x="5868383" y="858579"/>
              <a:chExt cx="568696" cy="201168"/>
            </a:xfrm>
          </p:grpSpPr>
          <p:sp>
            <p:nvSpPr>
              <p:cNvPr id="162" name="Google Shape;162;p1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163;p1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164;p1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165;p1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6" name="Google Shape;166;p1"/>
            <p:cNvGrpSpPr/>
            <p:nvPr/>
          </p:nvGrpSpPr>
          <p:grpSpPr>
            <a:xfrm>
              <a:off x="5847936" y="3568319"/>
              <a:ext cx="568696" cy="201168"/>
              <a:chOff x="5868383" y="858579"/>
              <a:chExt cx="568696" cy="201168"/>
            </a:xfrm>
          </p:grpSpPr>
          <p:sp>
            <p:nvSpPr>
              <p:cNvPr id="167" name="Google Shape;167;p1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168;p1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169;p1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1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1" name="Google Shape;171;p1"/>
            <p:cNvGrpSpPr/>
            <p:nvPr/>
          </p:nvGrpSpPr>
          <p:grpSpPr>
            <a:xfrm>
              <a:off x="5847936" y="4083597"/>
              <a:ext cx="568696" cy="201168"/>
              <a:chOff x="5868383" y="858579"/>
              <a:chExt cx="568696" cy="201168"/>
            </a:xfrm>
          </p:grpSpPr>
          <p:sp>
            <p:nvSpPr>
              <p:cNvPr id="172" name="Google Shape;172;p1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173;p1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174;p1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175;p1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6" name="Google Shape;176;p1"/>
            <p:cNvGrpSpPr/>
            <p:nvPr/>
          </p:nvGrpSpPr>
          <p:grpSpPr>
            <a:xfrm>
              <a:off x="5847936" y="5114153"/>
              <a:ext cx="568696" cy="201168"/>
              <a:chOff x="5868383" y="858579"/>
              <a:chExt cx="568696" cy="201168"/>
            </a:xfrm>
          </p:grpSpPr>
          <p:sp>
            <p:nvSpPr>
              <p:cNvPr id="177" name="Google Shape;177;p1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178;p1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179;p1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180;p1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1" name="Google Shape;181;p1"/>
            <p:cNvGrpSpPr/>
            <p:nvPr/>
          </p:nvGrpSpPr>
          <p:grpSpPr>
            <a:xfrm>
              <a:off x="5847936" y="5629431"/>
              <a:ext cx="568696" cy="201168"/>
              <a:chOff x="5868383" y="858579"/>
              <a:chExt cx="568696" cy="201168"/>
            </a:xfrm>
          </p:grpSpPr>
          <p:sp>
            <p:nvSpPr>
              <p:cNvPr id="182" name="Google Shape;182;p1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183;p1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184;p1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185;p1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6" name="Google Shape;186;p1"/>
            <p:cNvGrpSpPr/>
            <p:nvPr/>
          </p:nvGrpSpPr>
          <p:grpSpPr>
            <a:xfrm>
              <a:off x="5847936" y="2022485"/>
              <a:ext cx="568696" cy="201168"/>
              <a:chOff x="5868383" y="858579"/>
              <a:chExt cx="568696" cy="201168"/>
            </a:xfrm>
          </p:grpSpPr>
          <p:sp>
            <p:nvSpPr>
              <p:cNvPr id="187" name="Google Shape;187;p1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188;p1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189;p1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190;p1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1" name="Google Shape;191;p1"/>
            <p:cNvGrpSpPr/>
            <p:nvPr/>
          </p:nvGrpSpPr>
          <p:grpSpPr>
            <a:xfrm>
              <a:off x="5847936" y="3053041"/>
              <a:ext cx="568696" cy="201168"/>
              <a:chOff x="5868383" y="858579"/>
              <a:chExt cx="568696" cy="201168"/>
            </a:xfrm>
          </p:grpSpPr>
          <p:sp>
            <p:nvSpPr>
              <p:cNvPr id="192" name="Google Shape;192;p1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193;p1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194;p1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195;p1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6" name="Google Shape;196;p1"/>
            <p:cNvGrpSpPr/>
            <p:nvPr/>
          </p:nvGrpSpPr>
          <p:grpSpPr>
            <a:xfrm>
              <a:off x="5847936" y="4598875"/>
              <a:ext cx="568696" cy="201168"/>
              <a:chOff x="5868383" y="858579"/>
              <a:chExt cx="568696" cy="201168"/>
            </a:xfrm>
          </p:grpSpPr>
          <p:sp>
            <p:nvSpPr>
              <p:cNvPr id="197" name="Google Shape;197;p1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198;p1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199;p1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200;p1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01" name="Google Shape;201;p1"/>
          <p:cNvSpPr txBox="1"/>
          <p:nvPr/>
        </p:nvSpPr>
        <p:spPr>
          <a:xfrm>
            <a:off x="1815787" y="1559642"/>
            <a:ext cx="3244006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Arial Black" pitchFamily="34" charset="0"/>
              </a:rPr>
              <a:t>1. </a:t>
            </a:r>
            <a:r>
              <a:rPr lang="en-US" dirty="0" err="1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Arial Black" pitchFamily="34" charset="0"/>
              </a:rPr>
              <a:t>Mencari</a:t>
            </a:r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Arial Black" pitchFamily="34" charset="0"/>
              </a:rPr>
              <a:t>ide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Arial Black" pitchFamily="34" charset="0"/>
              </a:rPr>
              <a:t>atau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Arial Black" pitchFamily="34" charset="0"/>
              </a:rPr>
              <a:t>gagasan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Arial Black" pitchFamily="34" charset="0"/>
              </a:rPr>
              <a:t>berkarya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202" name="Google Shape;202;p1"/>
          <p:cNvSpPr txBox="1"/>
          <p:nvPr/>
        </p:nvSpPr>
        <p:spPr>
          <a:xfrm>
            <a:off x="1815787" y="2990419"/>
            <a:ext cx="3244006" cy="18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EF392E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2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  <a:ea typeface="Architects Daughter"/>
                <a:cs typeface="Architects Daughter"/>
                <a:sym typeface="Architects Daughter"/>
              </a:rPr>
              <a:t>.</a:t>
            </a:r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Menemukan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ide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atau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gagasan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berkarya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FF0000"/>
              </a:solidFill>
              <a:latin typeface="Arial Black" pitchFamily="34" charset="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EF392E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endParaRPr dirty="0"/>
          </a:p>
        </p:txBody>
      </p:sp>
      <p:sp>
        <p:nvSpPr>
          <p:cNvPr id="203" name="Google Shape;203;p1"/>
          <p:cNvSpPr txBox="1"/>
          <p:nvPr/>
        </p:nvSpPr>
        <p:spPr>
          <a:xfrm>
            <a:off x="1832988" y="4420831"/>
            <a:ext cx="3244006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3. </a:t>
            </a:r>
            <a:r>
              <a:rPr lang="en-US" dirty="0" err="1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Menuangkan</a:t>
            </a:r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ide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atau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gagasan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berkarya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dalam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sketsa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latin typeface="Arial Black" pitchFamily="34" charset="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4" name="Google Shape;204;p1"/>
          <p:cNvSpPr txBox="1"/>
          <p:nvPr/>
        </p:nvSpPr>
        <p:spPr>
          <a:xfrm>
            <a:off x="6795503" y="1559604"/>
            <a:ext cx="3244006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Arial Black" pitchFamily="34" charset="0"/>
              </a:rPr>
              <a:t>4. </a:t>
            </a:r>
            <a:r>
              <a:rPr lang="en-US" sz="2000" dirty="0" err="1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Arial Black" pitchFamily="34" charset="0"/>
              </a:rPr>
              <a:t>Memindahkan</a:t>
            </a:r>
            <a:r>
              <a:rPr lang="en-US" sz="2000" dirty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en-US" sz="2000" dirty="0" err="1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Arial Black" pitchFamily="34" charset="0"/>
              </a:rPr>
              <a:t>sketsa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206" name="Google Shape;206;p1"/>
          <p:cNvSpPr txBox="1"/>
          <p:nvPr/>
        </p:nvSpPr>
        <p:spPr>
          <a:xfrm>
            <a:off x="6812704" y="4411778"/>
            <a:ext cx="3244006" cy="133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Arial Black" pitchFamily="34" charset="0"/>
              </a:rPr>
              <a:t>5.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Arial Black" pitchFamily="34" charset="0"/>
              </a:rPr>
              <a:t>Mempresentasikan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Arial Black" pitchFamily="34" charset="0"/>
              </a:rPr>
              <a:t>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Arial Black" pitchFamily="34" charset="0"/>
              </a:rPr>
              <a:t>karya</a:t>
            </a:r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Arial Black" pitchFamily="34" charset="0"/>
              </a:rPr>
              <a:t> </a:t>
            </a:r>
            <a:r>
              <a:rPr lang="en-US" dirty="0" err="1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Arial Black" pitchFamily="34" charset="0"/>
              </a:rPr>
              <a:t>seni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Arial Black" pitchFamily="34" charset="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07" name="Google Shape;20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622649">
            <a:off x="4789897" y="5346373"/>
            <a:ext cx="3312130" cy="1493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14465" y="1795029"/>
            <a:ext cx="680640" cy="661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05361" y="3283567"/>
            <a:ext cx="689889" cy="55265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11620" y="1782597"/>
            <a:ext cx="608742" cy="730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63506" y="4800240"/>
            <a:ext cx="759907" cy="722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679466" y="4701687"/>
            <a:ext cx="557771" cy="59947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ounded Rectangle 2"/>
          <p:cNvSpPr/>
          <p:nvPr/>
        </p:nvSpPr>
        <p:spPr>
          <a:xfrm>
            <a:off x="1909569" y="614058"/>
            <a:ext cx="8420679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lgerian" pitchFamily="82" charset="0"/>
              </a:rPr>
              <a:t>Proses </a:t>
            </a:r>
            <a:r>
              <a:rPr lang="en-US" sz="2800" dirty="0" err="1" smtClean="0">
                <a:latin typeface="Algerian" pitchFamily="82" charset="0"/>
              </a:rPr>
              <a:t>Berkarya</a:t>
            </a:r>
            <a:r>
              <a:rPr lang="en-US" sz="2800" dirty="0" smtClean="0">
                <a:latin typeface="Algerian" pitchFamily="82" charset="0"/>
              </a:rPr>
              <a:t>                           </a:t>
            </a:r>
            <a:r>
              <a:rPr lang="en-US" sz="2800" dirty="0" err="1" smtClean="0">
                <a:latin typeface="Algerian" pitchFamily="82" charset="0"/>
              </a:rPr>
              <a:t>Seni</a:t>
            </a:r>
            <a:r>
              <a:rPr lang="en-US" sz="2800" dirty="0" smtClean="0">
                <a:latin typeface="Algerian" pitchFamily="82" charset="0"/>
              </a:rPr>
              <a:t> </a:t>
            </a:r>
            <a:r>
              <a:rPr lang="en-US" sz="2800" dirty="0" err="1" smtClean="0">
                <a:latin typeface="Algerian" pitchFamily="82" charset="0"/>
              </a:rPr>
              <a:t>Rupa</a:t>
            </a:r>
            <a:endParaRPr lang="en-US" sz="28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16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" grpId="0"/>
      <p:bldP spid="202" grpId="0"/>
      <p:bldP spid="203" grpId="0"/>
      <p:bldP spid="204" grpId="0"/>
      <p:bldP spid="2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="" xmlns:a16="http://schemas.microsoft.com/office/drawing/2014/main" id="{A7D215DB-B2CA-4D18-A013-BF5FD1FF345A}"/>
              </a:ext>
            </a:extLst>
          </p:cNvPr>
          <p:cNvGrpSpPr/>
          <p:nvPr/>
        </p:nvGrpSpPr>
        <p:grpSpPr>
          <a:xfrm>
            <a:off x="1150620" y="829874"/>
            <a:ext cx="8789928" cy="2500701"/>
            <a:chOff x="3165506" y="295207"/>
            <a:chExt cx="6297235" cy="1587929"/>
          </a:xfrm>
        </p:grpSpPr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CFEE49A7-B304-445B-BC04-80022B52A039}"/>
                </a:ext>
              </a:extLst>
            </p:cNvPr>
            <p:cNvSpPr/>
            <p:nvPr/>
          </p:nvSpPr>
          <p:spPr>
            <a:xfrm rot="381438">
              <a:off x="4649190" y="904188"/>
              <a:ext cx="3712476" cy="906359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9D1786C6-1AE2-44DC-A9A0-ACEC89F74C6B}"/>
                </a:ext>
              </a:extLst>
            </p:cNvPr>
            <p:cNvSpPr/>
            <p:nvPr/>
          </p:nvSpPr>
          <p:spPr>
            <a:xfrm>
              <a:off x="8366041" y="593674"/>
              <a:ext cx="1096700" cy="1096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64E1C5F8-6887-4605-B172-2D89833A5706}"/>
                </a:ext>
              </a:extLst>
            </p:cNvPr>
            <p:cNvSpPr/>
            <p:nvPr/>
          </p:nvSpPr>
          <p:spPr>
            <a:xfrm>
              <a:off x="8543296" y="770929"/>
              <a:ext cx="742189" cy="742190"/>
            </a:xfrm>
            <a:prstGeom prst="ellipse">
              <a:avLst/>
            </a:prstGeom>
            <a:gradFill>
              <a:gsLst>
                <a:gs pos="0">
                  <a:srgbClr val="FFCC66"/>
                </a:gs>
                <a:gs pos="100000">
                  <a:srgbClr val="FD550D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="" xmlns:a16="http://schemas.microsoft.com/office/drawing/2014/main" id="{C77C2255-329D-452A-8994-A4CC1A4D90EF}"/>
                </a:ext>
              </a:extLst>
            </p:cNvPr>
            <p:cNvSpPr/>
            <p:nvPr/>
          </p:nvSpPr>
          <p:spPr>
            <a:xfrm>
              <a:off x="3997941" y="593674"/>
              <a:ext cx="4545355" cy="990994"/>
            </a:xfrm>
            <a:prstGeom prst="homePlate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9000">
                  <a:schemeClr val="bg1"/>
                </a:gs>
              </a:gsLst>
              <a:lin ang="10800000" scaled="1"/>
              <a:tileRect/>
            </a:gradFill>
            <a:ln>
              <a:solidFill>
                <a:srgbClr val="FF6600"/>
              </a:solidFill>
            </a:ln>
            <a:effectLst>
              <a:outerShdw blurRad="228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837C391B-335D-4E73-A753-5A489453F6AF}"/>
                </a:ext>
              </a:extLst>
            </p:cNvPr>
            <p:cNvSpPr/>
            <p:nvPr/>
          </p:nvSpPr>
          <p:spPr>
            <a:xfrm>
              <a:off x="3165506" y="295207"/>
              <a:ext cx="1587929" cy="1587929"/>
            </a:xfrm>
            <a:prstGeom prst="ellipse">
              <a:avLst/>
            </a:prstGeom>
            <a:solidFill>
              <a:srgbClr val="E4E5E7"/>
            </a:solidFill>
            <a:ln>
              <a:solidFill>
                <a:schemeClr val="bg1"/>
              </a:solidFill>
            </a:ln>
            <a:effectLst>
              <a:outerShdw blurRad="889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ircle: Hollow 6">
              <a:extLst>
                <a:ext uri="{FF2B5EF4-FFF2-40B4-BE49-F238E27FC236}">
                  <a16:creationId xmlns="" xmlns:a16="http://schemas.microsoft.com/office/drawing/2014/main" id="{5FDABD97-9436-4E53-8D8E-79BC076672C7}"/>
                </a:ext>
              </a:extLst>
            </p:cNvPr>
            <p:cNvSpPr/>
            <p:nvPr/>
          </p:nvSpPr>
          <p:spPr>
            <a:xfrm>
              <a:off x="3358268" y="487969"/>
              <a:ext cx="1202405" cy="1202405"/>
            </a:xfrm>
            <a:prstGeom prst="donut">
              <a:avLst>
                <a:gd name="adj" fmla="val 18330"/>
              </a:avLst>
            </a:prstGeom>
            <a:gradFill>
              <a:gsLst>
                <a:gs pos="0">
                  <a:srgbClr val="FF9900"/>
                </a:gs>
                <a:gs pos="100000">
                  <a:srgbClr val="C23D02"/>
                </a:gs>
              </a:gsLst>
              <a:lin ang="5400000" scaled="1"/>
            </a:gradFill>
            <a:ln>
              <a:noFill/>
            </a:ln>
            <a:effectLst>
              <a:outerShdw blurRad="1397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 prstMaterial="powder">
              <a:bevelT w="114300" h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="" xmlns:a16="http://schemas.microsoft.com/office/drawing/2014/main" id="{902A6CB4-0467-4FED-9B64-E2F2AC6B42D3}"/>
                </a:ext>
              </a:extLst>
            </p:cNvPr>
            <p:cNvSpPr/>
            <p:nvPr/>
          </p:nvSpPr>
          <p:spPr>
            <a:xfrm rot="381438">
              <a:off x="4075036" y="1154626"/>
              <a:ext cx="1257002" cy="306883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="" xmlns:a16="http://schemas.microsoft.com/office/drawing/2014/main" id="{88697125-5BF2-4452-8D8A-9216D45A2BE9}"/>
                </a:ext>
              </a:extLst>
            </p:cNvPr>
            <p:cNvSpPr/>
            <p:nvPr/>
          </p:nvSpPr>
          <p:spPr>
            <a:xfrm>
              <a:off x="3741239" y="784014"/>
              <a:ext cx="1812400" cy="61031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="" xmlns:a16="http://schemas.microsoft.com/office/drawing/2014/main" id="{4194F298-231B-4837-98A8-60157D934B9D}"/>
                </a:ext>
              </a:extLst>
            </p:cNvPr>
            <p:cNvSpPr/>
            <p:nvPr/>
          </p:nvSpPr>
          <p:spPr>
            <a:xfrm>
              <a:off x="3828534" y="831563"/>
              <a:ext cx="1629784" cy="51521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F9900"/>
                </a:gs>
                <a:gs pos="100000">
                  <a:srgbClr val="FD550D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31EB8889-8C82-43FF-A485-CB3BF3F3ABAC}"/>
                </a:ext>
              </a:extLst>
            </p:cNvPr>
            <p:cNvSpPr txBox="1"/>
            <p:nvPr/>
          </p:nvSpPr>
          <p:spPr>
            <a:xfrm>
              <a:off x="4018060" y="921601"/>
              <a:ext cx="1233658" cy="346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pc="300" dirty="0">
                  <a:solidFill>
                    <a:schemeClr val="bg1"/>
                  </a:solidFill>
                  <a:latin typeface="Oswald" panose="02000503000000000000" pitchFamily="2" charset="0"/>
                </a:rPr>
                <a:t>STEP 01</a:t>
              </a:r>
            </a:p>
          </p:txBody>
        </p:sp>
        <p:pic>
          <p:nvPicPr>
            <p:cNvPr id="14" name="Graphic 13" descr="Bullseye">
              <a:extLst>
                <a:ext uri="{FF2B5EF4-FFF2-40B4-BE49-F238E27FC236}">
                  <a16:creationId xmlns="" xmlns:a16="http://schemas.microsoft.com/office/drawing/2014/main" id="{EBBE4D47-C6E4-42AD-91F6-54FB99CB7F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699676" y="917350"/>
              <a:ext cx="429430" cy="429430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AA424ADE-C03E-4096-A1E6-357A36031081}"/>
                </a:ext>
              </a:extLst>
            </p:cNvPr>
            <p:cNvSpPr txBox="1"/>
            <p:nvPr/>
          </p:nvSpPr>
          <p:spPr>
            <a:xfrm>
              <a:off x="5457342" y="593674"/>
              <a:ext cx="2360413" cy="214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 </a:t>
              </a:r>
              <a:r>
                <a:rPr lang="en-US" sz="1600" b="1" dirty="0" err="1" smtClean="0"/>
                <a:t>Membentuk</a:t>
              </a:r>
              <a:endParaRPr lang="en-US" sz="1600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16FD541D-C63D-472F-AB91-646D14D66754}"/>
                </a:ext>
              </a:extLst>
            </p:cNvPr>
            <p:cNvSpPr txBox="1"/>
            <p:nvPr/>
          </p:nvSpPr>
          <p:spPr>
            <a:xfrm>
              <a:off x="5457342" y="770462"/>
              <a:ext cx="2681207" cy="703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100" dirty="0" err="1" smtClean="0">
                  <a:latin typeface="Times New Roman" pitchFamily="18" charset="0"/>
                  <a:cs typeface="Times New Roman" pitchFamily="18" charset="0"/>
                </a:rPr>
                <a:t>Membentuk</a:t>
              </a:r>
              <a:r>
                <a:rPr lang="en-US" sz="11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berawal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dari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wangsit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dan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gagasan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dalam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berkarya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seni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berwujud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tiga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dimensi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yang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mempunyai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nilai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indah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dengan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media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atau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materi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tertentu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Teknik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membuat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bentuk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karya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seni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rupa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yaitu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memutar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analitik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konstruksi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Konstruksi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yakni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cara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membuat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karya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seni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rupa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dengan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err="1">
                  <a:latin typeface="Times New Roman" pitchFamily="18" charset="0"/>
                  <a:cs typeface="Times New Roman" pitchFamily="18" charset="0"/>
                </a:rPr>
                <a:t>ketrampilan</a:t>
              </a:r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11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="" xmlns:a16="http://schemas.microsoft.com/office/drawing/2014/main" id="{BDFC368D-B33B-4D81-AE68-51CDBF6BCDB3}"/>
              </a:ext>
            </a:extLst>
          </p:cNvPr>
          <p:cNvGrpSpPr/>
          <p:nvPr/>
        </p:nvGrpSpPr>
        <p:grpSpPr>
          <a:xfrm>
            <a:off x="3385751" y="3496962"/>
            <a:ext cx="8420343" cy="2655559"/>
            <a:chOff x="3165506" y="1864241"/>
            <a:chExt cx="6297235" cy="1587929"/>
          </a:xfrm>
        </p:grpSpPr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id="{380E812A-499F-4D82-9D69-8E1729C6ED63}"/>
                </a:ext>
              </a:extLst>
            </p:cNvPr>
            <p:cNvSpPr/>
            <p:nvPr/>
          </p:nvSpPr>
          <p:spPr>
            <a:xfrm rot="21218562" flipH="1">
              <a:off x="4316331" y="2458621"/>
              <a:ext cx="3712476" cy="906359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="" xmlns:a16="http://schemas.microsoft.com/office/drawing/2014/main" id="{14ABD9C8-C9CC-42E1-9AF2-D1B8E7822B69}"/>
                </a:ext>
              </a:extLst>
            </p:cNvPr>
            <p:cNvSpPr/>
            <p:nvPr/>
          </p:nvSpPr>
          <p:spPr>
            <a:xfrm flipH="1">
              <a:off x="3165506" y="2162708"/>
              <a:ext cx="1096700" cy="1096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="" xmlns:a16="http://schemas.microsoft.com/office/drawing/2014/main" id="{79ADF884-BAA4-48D5-8B00-6B21FBD923C9}"/>
                </a:ext>
              </a:extLst>
            </p:cNvPr>
            <p:cNvSpPr/>
            <p:nvPr/>
          </p:nvSpPr>
          <p:spPr>
            <a:xfrm flipH="1">
              <a:off x="3342762" y="2339963"/>
              <a:ext cx="742189" cy="742190"/>
            </a:xfrm>
            <a:prstGeom prst="ellipse">
              <a:avLst/>
            </a:prstGeom>
            <a:gradFill>
              <a:gsLst>
                <a:gs pos="0">
                  <a:srgbClr val="00CC99"/>
                </a:gs>
                <a:gs pos="100000">
                  <a:srgbClr val="008080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Arrow: Pentagon 19">
              <a:extLst>
                <a:ext uri="{FF2B5EF4-FFF2-40B4-BE49-F238E27FC236}">
                  <a16:creationId xmlns="" xmlns:a16="http://schemas.microsoft.com/office/drawing/2014/main" id="{8CA6A80E-DE59-4F24-ADEA-94C15BE0FD90}"/>
                </a:ext>
              </a:extLst>
            </p:cNvPr>
            <p:cNvSpPr/>
            <p:nvPr/>
          </p:nvSpPr>
          <p:spPr>
            <a:xfrm flipH="1">
              <a:off x="4084951" y="2162708"/>
              <a:ext cx="4545355" cy="990994"/>
            </a:xfrm>
            <a:prstGeom prst="homePlate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59000">
                  <a:schemeClr val="bg1"/>
                </a:gs>
              </a:gsLst>
            </a:gradFill>
            <a:ln>
              <a:solidFill>
                <a:srgbClr val="006666"/>
              </a:solidFill>
            </a:ln>
            <a:effectLst>
              <a:outerShdw blurRad="228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DFE9086A-037C-4B7D-B202-F7D1EDBFEBA5}"/>
                </a:ext>
              </a:extLst>
            </p:cNvPr>
            <p:cNvSpPr/>
            <p:nvPr/>
          </p:nvSpPr>
          <p:spPr>
            <a:xfrm flipH="1">
              <a:off x="7874812" y="1864241"/>
              <a:ext cx="1587929" cy="1587929"/>
            </a:xfrm>
            <a:prstGeom prst="ellipse">
              <a:avLst/>
            </a:prstGeom>
            <a:solidFill>
              <a:srgbClr val="E4E5E7"/>
            </a:solidFill>
            <a:ln>
              <a:solidFill>
                <a:schemeClr val="bg1"/>
              </a:solidFill>
            </a:ln>
            <a:effectLst>
              <a:outerShdw blurRad="889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="" xmlns:a16="http://schemas.microsoft.com/office/drawing/2014/main" id="{8DB66DAA-69C5-4D25-A51A-272D206E2FED}"/>
                </a:ext>
              </a:extLst>
            </p:cNvPr>
            <p:cNvSpPr/>
            <p:nvPr/>
          </p:nvSpPr>
          <p:spPr>
            <a:xfrm flipH="1">
              <a:off x="8067574" y="2057003"/>
              <a:ext cx="1202405" cy="1202405"/>
            </a:xfrm>
            <a:prstGeom prst="donut">
              <a:avLst>
                <a:gd name="adj" fmla="val 18330"/>
              </a:avLst>
            </a:pr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5400000" scaled="1"/>
            </a:gradFill>
            <a:ln>
              <a:noFill/>
            </a:ln>
            <a:effectLst>
              <a:outerShdw blurRad="1397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 prstMaterial="powder">
              <a:bevelT w="114300" h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="" xmlns:a16="http://schemas.microsoft.com/office/drawing/2014/main" id="{A63AB001-6860-483C-9D70-13544FAB3F2E}"/>
                </a:ext>
              </a:extLst>
            </p:cNvPr>
            <p:cNvSpPr/>
            <p:nvPr/>
          </p:nvSpPr>
          <p:spPr>
            <a:xfrm rot="21091813" flipH="1">
              <a:off x="7166740" y="2727618"/>
              <a:ext cx="1257002" cy="306883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="" xmlns:a16="http://schemas.microsoft.com/office/drawing/2014/main" id="{33E945EA-E735-455B-BC6E-DC2EFA98814A}"/>
                </a:ext>
              </a:extLst>
            </p:cNvPr>
            <p:cNvSpPr/>
            <p:nvPr/>
          </p:nvSpPr>
          <p:spPr>
            <a:xfrm flipH="1">
              <a:off x="7074608" y="2353048"/>
              <a:ext cx="1812400" cy="61031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="" xmlns:a16="http://schemas.microsoft.com/office/drawing/2014/main" id="{518B20D3-3DF7-4E26-B774-1E989D49769B}"/>
                </a:ext>
              </a:extLst>
            </p:cNvPr>
            <p:cNvSpPr/>
            <p:nvPr/>
          </p:nvSpPr>
          <p:spPr>
            <a:xfrm flipH="1">
              <a:off x="7169928" y="2400597"/>
              <a:ext cx="1629784" cy="51521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FB12CA35-5ECA-4A96-B48B-62475BD876E5}"/>
                </a:ext>
              </a:extLst>
            </p:cNvPr>
            <p:cNvSpPr txBox="1"/>
            <p:nvPr/>
          </p:nvSpPr>
          <p:spPr>
            <a:xfrm flipH="1">
              <a:off x="7376529" y="2490635"/>
              <a:ext cx="12336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pc="300" dirty="0">
                  <a:solidFill>
                    <a:schemeClr val="bg1"/>
                  </a:solidFill>
                  <a:latin typeface="Oswald" panose="02000503000000000000" pitchFamily="2" charset="0"/>
                </a:rPr>
                <a:t>STEP 02</a:t>
              </a:r>
            </a:p>
          </p:txBody>
        </p:sp>
        <p:pic>
          <p:nvPicPr>
            <p:cNvPr id="26" name="Graphic 25" descr="Presentation with bar chart RTL">
              <a:extLst>
                <a:ext uri="{FF2B5EF4-FFF2-40B4-BE49-F238E27FC236}">
                  <a16:creationId xmlns="" xmlns:a16="http://schemas.microsoft.com/office/drawing/2014/main" id="{4CE13815-E23C-43C3-92F3-4FDA13BB47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rcRect/>
            <a:stretch/>
          </p:blipFill>
          <p:spPr>
            <a:xfrm flipH="1">
              <a:off x="3499140" y="2486384"/>
              <a:ext cx="429430" cy="42943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4E4E401D-E8D4-4FFE-B292-348567A9D165}"/>
                </a:ext>
              </a:extLst>
            </p:cNvPr>
            <p:cNvSpPr txBox="1"/>
            <p:nvPr/>
          </p:nvSpPr>
          <p:spPr>
            <a:xfrm flipH="1">
              <a:off x="4739112" y="2224428"/>
              <a:ext cx="2360413" cy="175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b="1" dirty="0" smtClean="0"/>
                <a:t>Media </a:t>
              </a:r>
              <a:r>
                <a:rPr lang="en-US" sz="1200" b="1" dirty="0" err="1"/>
                <a:t>atau</a:t>
              </a:r>
              <a:r>
                <a:rPr lang="en-US" sz="1200" b="1" dirty="0"/>
                <a:t> </a:t>
              </a:r>
              <a:r>
                <a:rPr lang="en-US" sz="1200" b="1" dirty="0" err="1"/>
                <a:t>Bahan</a:t>
              </a:r>
              <a:r>
                <a:rPr lang="en-US" sz="1200" b="1" dirty="0"/>
                <a:t> </a:t>
              </a:r>
              <a:r>
                <a:rPr lang="en-US" sz="1200" b="1" dirty="0" err="1" smtClean="0"/>
                <a:t>Pembentuk</a:t>
              </a:r>
              <a:endParaRPr lang="en-US" sz="12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67654796-936A-4D23-9129-5B3BD73BBD33}"/>
                </a:ext>
              </a:extLst>
            </p:cNvPr>
            <p:cNvSpPr txBox="1"/>
            <p:nvPr/>
          </p:nvSpPr>
          <p:spPr>
            <a:xfrm flipH="1">
              <a:off x="4558342" y="2316468"/>
              <a:ext cx="2602599" cy="874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50" dirty="0" smtClean="0">
                  <a:latin typeface="Times New Roman" pitchFamily="18" charset="0"/>
                  <a:cs typeface="Times New Roman" pitchFamily="18" charset="0"/>
                </a:rPr>
                <a:t>Media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dan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materi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pembentuk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pada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umumnya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terbuat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dari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materi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lentur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atau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lunak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. Media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materi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pembentuk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karya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seni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rupa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antara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lain: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tanah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liat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gips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bubur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kertas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plastisin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Sedangkan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alat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yang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dipakai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yakni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tangan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bantalan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papan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alat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putar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atau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kayu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pipih.Alat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pembentuk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semacam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ini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biasanya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dipakai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dalam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pembuatan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050" dirty="0" err="1">
                  <a:latin typeface="Times New Roman" pitchFamily="18" charset="0"/>
                  <a:cs typeface="Times New Roman" pitchFamily="18" charset="0"/>
                </a:rPr>
                <a:t>gerabah</a:t>
              </a:r>
              <a:r>
                <a:rPr lang="en-US" sz="1050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algn="r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798956" y="252987"/>
            <a:ext cx="67040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Tahapan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Berkarya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Seni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Rupa</a:t>
            </a:r>
            <a:endParaRPr lang="en-US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96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8B3409DD-D9B2-4541-87DB-CE993C4D40A5}"/>
              </a:ext>
            </a:extLst>
          </p:cNvPr>
          <p:cNvGrpSpPr/>
          <p:nvPr/>
        </p:nvGrpSpPr>
        <p:grpSpPr>
          <a:xfrm>
            <a:off x="3165505" y="3571103"/>
            <a:ext cx="8165641" cy="2991689"/>
            <a:chOff x="3165505" y="4974863"/>
            <a:chExt cx="6297235" cy="1587929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11E515C-B235-4500-8770-4EE9C43C7646}"/>
                </a:ext>
              </a:extLst>
            </p:cNvPr>
            <p:cNvSpPr/>
            <p:nvPr/>
          </p:nvSpPr>
          <p:spPr>
            <a:xfrm rot="21218562" flipH="1">
              <a:off x="4300971" y="5587770"/>
              <a:ext cx="3712476" cy="906359"/>
            </a:xfrm>
            <a:prstGeom prst="rect">
              <a:avLst/>
            </a:prstGeom>
            <a:gradFill flip="none" rotWithShape="1">
              <a:gsLst>
                <a:gs pos="29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B63DE59A-CA8D-4D06-8697-B9AA2650CDA1}"/>
                </a:ext>
              </a:extLst>
            </p:cNvPr>
            <p:cNvSpPr/>
            <p:nvPr/>
          </p:nvSpPr>
          <p:spPr>
            <a:xfrm flipH="1">
              <a:off x="3165505" y="5273330"/>
              <a:ext cx="1096700" cy="1096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E110F2E9-AC06-41E6-8E81-076F2968AE1F}"/>
                </a:ext>
              </a:extLst>
            </p:cNvPr>
            <p:cNvSpPr/>
            <p:nvPr/>
          </p:nvSpPr>
          <p:spPr>
            <a:xfrm flipH="1">
              <a:off x="3342761" y="5450585"/>
              <a:ext cx="742189" cy="742190"/>
            </a:xfrm>
            <a:prstGeom prst="ellipse">
              <a:avLst/>
            </a:prstGeom>
            <a:gradFill>
              <a:gsLst>
                <a:gs pos="0">
                  <a:srgbClr val="00CCFF"/>
                </a:gs>
                <a:gs pos="100000">
                  <a:srgbClr val="3366CC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Arrow: Pentagon 43">
              <a:extLst>
                <a:ext uri="{FF2B5EF4-FFF2-40B4-BE49-F238E27FC236}">
                  <a16:creationId xmlns="" xmlns:a16="http://schemas.microsoft.com/office/drawing/2014/main" id="{27366149-80C9-46B0-8E99-B7CE0DDD346B}"/>
                </a:ext>
              </a:extLst>
            </p:cNvPr>
            <p:cNvSpPr/>
            <p:nvPr/>
          </p:nvSpPr>
          <p:spPr>
            <a:xfrm flipH="1">
              <a:off x="4084950" y="5273330"/>
              <a:ext cx="4545355" cy="990994"/>
            </a:xfrm>
            <a:prstGeom prst="homePlate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59000">
                  <a:schemeClr val="bg1"/>
                </a:gs>
              </a:gsLst>
              <a:lin ang="0" scaled="0"/>
            </a:gradFill>
            <a:ln>
              <a:solidFill>
                <a:srgbClr val="000099"/>
              </a:solidFill>
            </a:ln>
            <a:effectLst>
              <a:outerShdw blurRad="228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="" xmlns:a16="http://schemas.microsoft.com/office/drawing/2014/main" id="{2CD27311-9EDB-4E63-8066-7BE6157A94E3}"/>
                </a:ext>
              </a:extLst>
            </p:cNvPr>
            <p:cNvSpPr/>
            <p:nvPr/>
          </p:nvSpPr>
          <p:spPr>
            <a:xfrm flipH="1">
              <a:off x="7874811" y="4974863"/>
              <a:ext cx="1587929" cy="1587929"/>
            </a:xfrm>
            <a:prstGeom prst="ellipse">
              <a:avLst/>
            </a:prstGeom>
            <a:solidFill>
              <a:srgbClr val="E4E5E7"/>
            </a:solidFill>
            <a:ln>
              <a:solidFill>
                <a:schemeClr val="bg1"/>
              </a:solidFill>
            </a:ln>
            <a:effectLst>
              <a:outerShdw blurRad="889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ircle: Hollow 45">
              <a:extLst>
                <a:ext uri="{FF2B5EF4-FFF2-40B4-BE49-F238E27FC236}">
                  <a16:creationId xmlns="" xmlns:a16="http://schemas.microsoft.com/office/drawing/2014/main" id="{3C22C426-139C-45D6-937B-0AB995AE6F52}"/>
                </a:ext>
              </a:extLst>
            </p:cNvPr>
            <p:cNvSpPr/>
            <p:nvPr/>
          </p:nvSpPr>
          <p:spPr>
            <a:xfrm flipH="1">
              <a:off x="8067573" y="5167625"/>
              <a:ext cx="1202405" cy="1202405"/>
            </a:xfrm>
            <a:prstGeom prst="donut">
              <a:avLst>
                <a:gd name="adj" fmla="val 18330"/>
              </a:avLst>
            </a:prstGeom>
            <a:gradFill>
              <a:gsLst>
                <a:gs pos="0">
                  <a:srgbClr val="0033CC"/>
                </a:gs>
                <a:gs pos="100000">
                  <a:srgbClr val="000099"/>
                </a:gs>
              </a:gsLst>
              <a:lin ang="5400000" scaled="1"/>
            </a:gradFill>
            <a:ln>
              <a:noFill/>
            </a:ln>
            <a:effectLst>
              <a:outerShdw blurRad="1397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 prstMaterial="powder">
              <a:bevelT w="114300" h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6D4CF6FE-6C66-44CE-B77F-C2AC6A646284}"/>
                </a:ext>
              </a:extLst>
            </p:cNvPr>
            <p:cNvSpPr/>
            <p:nvPr/>
          </p:nvSpPr>
          <p:spPr>
            <a:xfrm rot="20779131" flipH="1">
              <a:off x="7308870" y="5864000"/>
              <a:ext cx="1257002" cy="306883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Rounded Corners 46">
              <a:extLst>
                <a:ext uri="{FF2B5EF4-FFF2-40B4-BE49-F238E27FC236}">
                  <a16:creationId xmlns="" xmlns:a16="http://schemas.microsoft.com/office/drawing/2014/main" id="{ADFDA0D0-E543-49E2-9342-FF8A4E83DAEC}"/>
                </a:ext>
              </a:extLst>
            </p:cNvPr>
            <p:cNvSpPr/>
            <p:nvPr/>
          </p:nvSpPr>
          <p:spPr>
            <a:xfrm flipH="1">
              <a:off x="7074607" y="5463670"/>
              <a:ext cx="1812400" cy="61031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: Rounded Corners 47">
              <a:extLst>
                <a:ext uri="{FF2B5EF4-FFF2-40B4-BE49-F238E27FC236}">
                  <a16:creationId xmlns="" xmlns:a16="http://schemas.microsoft.com/office/drawing/2014/main" id="{FAA8A89C-7875-4802-9746-8AEFCFE1E180}"/>
                </a:ext>
              </a:extLst>
            </p:cNvPr>
            <p:cNvSpPr/>
            <p:nvPr/>
          </p:nvSpPr>
          <p:spPr>
            <a:xfrm flipH="1">
              <a:off x="7169927" y="5511219"/>
              <a:ext cx="1629784" cy="51521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0033CC"/>
                </a:gs>
                <a:gs pos="100000">
                  <a:srgbClr val="000099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E591744B-748E-4294-806F-D3F6E045003E}"/>
                </a:ext>
              </a:extLst>
            </p:cNvPr>
            <p:cNvSpPr txBox="1"/>
            <p:nvPr/>
          </p:nvSpPr>
          <p:spPr>
            <a:xfrm flipH="1">
              <a:off x="7376528" y="5601257"/>
              <a:ext cx="12336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pc="300" dirty="0">
                  <a:solidFill>
                    <a:schemeClr val="bg1"/>
                  </a:solidFill>
                  <a:latin typeface="Oswald" panose="02000503000000000000" pitchFamily="2" charset="0"/>
                </a:rPr>
                <a:t>STEP 04</a:t>
              </a:r>
            </a:p>
          </p:txBody>
        </p:sp>
        <p:pic>
          <p:nvPicPr>
            <p:cNvPr id="15" name="Graphic 49" descr="Stopwatch">
              <a:extLst>
                <a:ext uri="{FF2B5EF4-FFF2-40B4-BE49-F238E27FC236}">
                  <a16:creationId xmlns="" xmlns:a16="http://schemas.microsoft.com/office/drawing/2014/main" id="{2A71D002-236B-4FCC-B611-9477D81DF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rcRect/>
            <a:stretch/>
          </p:blipFill>
          <p:spPr>
            <a:xfrm flipH="1">
              <a:off x="3499139" y="5597006"/>
              <a:ext cx="429430" cy="42943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A12DC93F-6CD2-4820-AA03-72CC1428595C}"/>
                </a:ext>
              </a:extLst>
            </p:cNvPr>
            <p:cNvSpPr txBox="1"/>
            <p:nvPr/>
          </p:nvSpPr>
          <p:spPr>
            <a:xfrm flipH="1">
              <a:off x="4739111" y="5335050"/>
              <a:ext cx="2360413" cy="196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err="1" smtClean="0"/>
                <a:t>Teknik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Membentuk</a:t>
              </a:r>
              <a:endParaRPr lang="en-US" b="1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36B0AB28-A58F-4F1F-BB12-E6875D4B2819}"/>
                </a:ext>
              </a:extLst>
            </p:cNvPr>
            <p:cNvSpPr txBox="1"/>
            <p:nvPr/>
          </p:nvSpPr>
          <p:spPr>
            <a:xfrm flipH="1">
              <a:off x="4712701" y="5531084"/>
              <a:ext cx="2360413" cy="8331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 err="1" smtClean="0"/>
                <a:t>Membentuk</a:t>
              </a:r>
              <a:r>
                <a:rPr lang="en-US" sz="1200" dirty="0" smtClean="0"/>
                <a:t> </a:t>
              </a:r>
              <a:r>
                <a:rPr lang="en-US" sz="1200" dirty="0" err="1"/>
                <a:t>yakni</a:t>
              </a:r>
              <a:r>
                <a:rPr lang="en-US" sz="1200" dirty="0"/>
                <a:t> </a:t>
              </a:r>
              <a:r>
                <a:rPr lang="en-US" sz="1200" dirty="0" err="1"/>
                <a:t>termasuk</a:t>
              </a:r>
              <a:r>
                <a:rPr lang="en-US" sz="1200" dirty="0"/>
                <a:t> </a:t>
              </a:r>
              <a:r>
                <a:rPr lang="en-US" sz="1200" dirty="0" err="1"/>
                <a:t>metode</a:t>
              </a:r>
              <a:r>
                <a:rPr lang="en-US" sz="1200" dirty="0"/>
                <a:t> </a:t>
              </a:r>
              <a:r>
                <a:rPr lang="en-US" sz="1200" dirty="0" err="1"/>
                <a:t>berkarya</a:t>
              </a:r>
              <a:r>
                <a:rPr lang="en-US" sz="1200" dirty="0"/>
                <a:t> </a:t>
              </a:r>
              <a:r>
                <a:rPr lang="en-US" sz="1200" dirty="0" err="1"/>
                <a:t>seni</a:t>
              </a:r>
              <a:r>
                <a:rPr lang="en-US" sz="1200" dirty="0"/>
                <a:t> </a:t>
              </a:r>
              <a:r>
                <a:rPr lang="en-US" sz="1200" dirty="0" err="1"/>
                <a:t>rupa</a:t>
              </a:r>
              <a:r>
                <a:rPr lang="en-US" sz="1200" dirty="0"/>
                <a:t> yang </a:t>
              </a:r>
              <a:r>
                <a:rPr lang="en-US" sz="1200" dirty="0" err="1"/>
                <a:t>berfungsi</a:t>
              </a:r>
              <a:r>
                <a:rPr lang="en-US" sz="1200" dirty="0"/>
                <a:t> </a:t>
              </a:r>
              <a:r>
                <a:rPr lang="en-US" sz="1200" dirty="0" err="1"/>
                <a:t>untuk</a:t>
              </a:r>
              <a:r>
                <a:rPr lang="en-US" sz="1200" dirty="0"/>
                <a:t> </a:t>
              </a:r>
              <a:r>
                <a:rPr lang="en-US" sz="1200" dirty="0" err="1"/>
                <a:t>mendapat</a:t>
              </a:r>
              <a:r>
                <a:rPr lang="en-US" sz="1200" dirty="0"/>
                <a:t> </a:t>
              </a:r>
              <a:r>
                <a:rPr lang="en-US" sz="1200" dirty="0" err="1"/>
                <a:t>hasil</a:t>
              </a:r>
              <a:r>
                <a:rPr lang="en-US" sz="1200" dirty="0"/>
                <a:t> </a:t>
              </a:r>
              <a:r>
                <a:rPr lang="en-US" sz="1200" b="1" dirty="0" err="1"/>
                <a:t>karya</a:t>
              </a:r>
              <a:r>
                <a:rPr lang="en-US" sz="1200" b="1" dirty="0"/>
                <a:t> </a:t>
              </a:r>
              <a:r>
                <a:rPr lang="en-US" sz="1200" b="1" dirty="0" err="1"/>
                <a:t>bernilai</a:t>
              </a:r>
              <a:r>
                <a:rPr lang="en-US" sz="1200" b="1" dirty="0"/>
                <a:t> </a:t>
              </a:r>
              <a:r>
                <a:rPr lang="en-US" sz="1200" b="1" dirty="0" err="1"/>
                <a:t>estetis</a:t>
              </a:r>
              <a:r>
                <a:rPr lang="en-US" sz="1200" dirty="0"/>
                <a:t> </a:t>
              </a:r>
              <a:r>
                <a:rPr lang="en-US" sz="1200" dirty="0" err="1"/>
                <a:t>melalui</a:t>
              </a:r>
              <a:r>
                <a:rPr lang="en-US" sz="1200" dirty="0"/>
                <a:t> </a:t>
              </a:r>
              <a:r>
                <a:rPr lang="en-US" sz="1200" dirty="0" err="1"/>
                <a:t>ketrampilan</a:t>
              </a:r>
              <a:r>
                <a:rPr lang="en-US" sz="1200" dirty="0"/>
                <a:t> </a:t>
              </a:r>
              <a:r>
                <a:rPr lang="en-US" sz="1200" dirty="0" err="1"/>
                <a:t>seniman</a:t>
              </a:r>
              <a:r>
                <a:rPr lang="en-US" sz="1200" dirty="0"/>
                <a:t> </a:t>
              </a:r>
              <a:r>
                <a:rPr lang="en-US" sz="1200" dirty="0" err="1"/>
                <a:t>dengan</a:t>
              </a:r>
              <a:r>
                <a:rPr lang="en-US" sz="1200" dirty="0"/>
                <a:t> media </a:t>
              </a:r>
              <a:r>
                <a:rPr lang="en-US" sz="1200" dirty="0" err="1"/>
                <a:t>materi</a:t>
              </a:r>
              <a:r>
                <a:rPr lang="en-US" sz="1200" dirty="0"/>
                <a:t> </a:t>
              </a:r>
              <a:r>
                <a:rPr lang="en-US" sz="1200" dirty="0" err="1"/>
                <a:t>serta</a:t>
              </a:r>
              <a:r>
                <a:rPr lang="en-US" sz="1200" dirty="0"/>
                <a:t> </a:t>
              </a:r>
              <a:r>
                <a:rPr lang="en-US" sz="1200" dirty="0" err="1"/>
                <a:t>alat</a:t>
              </a:r>
              <a:r>
                <a:rPr lang="en-US" sz="1200" dirty="0"/>
                <a:t> </a:t>
              </a:r>
              <a:r>
                <a:rPr lang="en-US" sz="1200" dirty="0" err="1"/>
                <a:t>pembentuk</a:t>
              </a:r>
              <a:r>
                <a:rPr lang="en-US" sz="1200" dirty="0"/>
                <a:t>. </a:t>
              </a:r>
              <a:r>
                <a:rPr lang="en-US" sz="1200" dirty="0" err="1"/>
                <a:t>Misalnya</a:t>
              </a:r>
              <a:r>
                <a:rPr lang="en-US" sz="1200" dirty="0"/>
                <a:t> </a:t>
              </a:r>
              <a:r>
                <a:rPr lang="en-US" sz="1200" dirty="0" err="1"/>
                <a:t>diharapkan</a:t>
              </a:r>
              <a:r>
                <a:rPr lang="en-US" sz="1200" dirty="0"/>
                <a:t> </a:t>
              </a:r>
              <a:r>
                <a:rPr lang="en-US" sz="1200" dirty="0" err="1"/>
                <a:t>cetakan</a:t>
              </a:r>
              <a:r>
                <a:rPr lang="en-US" sz="1200" dirty="0"/>
                <a:t> </a:t>
              </a:r>
              <a:r>
                <a:rPr lang="en-US" sz="1200" dirty="0" err="1"/>
                <a:t>untuk</a:t>
              </a:r>
              <a:r>
                <a:rPr lang="en-US" sz="1200" dirty="0"/>
                <a:t> </a:t>
              </a:r>
              <a:r>
                <a:rPr lang="en-US" sz="1200" dirty="0" err="1"/>
                <a:t>membentuk</a:t>
              </a:r>
              <a:r>
                <a:rPr lang="en-US" sz="1200" dirty="0"/>
                <a:t> </a:t>
              </a:r>
              <a:r>
                <a:rPr lang="en-US" sz="1200" i="1" dirty="0" err="1"/>
                <a:t>alat</a:t>
              </a:r>
              <a:r>
                <a:rPr lang="en-US" sz="1200" i="1" dirty="0"/>
                <a:t> </a:t>
              </a:r>
              <a:r>
                <a:rPr lang="en-US" sz="1200" i="1" dirty="0" err="1"/>
                <a:t>cor</a:t>
              </a:r>
              <a:r>
                <a:rPr lang="en-US" sz="1200" i="1" dirty="0"/>
                <a:t>, </a:t>
              </a:r>
              <a:r>
                <a:rPr lang="en-US" sz="1200" i="1" dirty="0" err="1"/>
                <a:t>juga</a:t>
              </a:r>
              <a:r>
                <a:rPr lang="en-US" sz="1200" i="1" dirty="0"/>
                <a:t> </a:t>
              </a:r>
              <a:r>
                <a:rPr lang="en-US" sz="1200" i="1" dirty="0" err="1"/>
                <a:t>penggores</a:t>
              </a:r>
              <a:r>
                <a:rPr lang="en-US" sz="1200" i="1" dirty="0"/>
                <a:t>, </a:t>
              </a:r>
              <a:r>
                <a:rPr lang="en-US" sz="1200" i="1" dirty="0" err="1"/>
                <a:t>pisau</a:t>
              </a:r>
              <a:r>
                <a:rPr lang="en-US" sz="1200" i="1" dirty="0"/>
                <a:t> </a:t>
              </a:r>
              <a:r>
                <a:rPr lang="en-US" sz="1200" i="1" dirty="0" err="1"/>
                <a:t>sudip</a:t>
              </a:r>
              <a:r>
                <a:rPr lang="en-US" sz="1200" dirty="0"/>
                <a:t> </a:t>
              </a:r>
              <a:r>
                <a:rPr lang="en-US" sz="1200" dirty="0" err="1"/>
                <a:t>dan</a:t>
              </a:r>
              <a:r>
                <a:rPr lang="en-US" sz="1200" dirty="0"/>
                <a:t> </a:t>
              </a:r>
              <a:r>
                <a:rPr lang="en-US" sz="1200" dirty="0" err="1"/>
                <a:t>sebagainya</a:t>
              </a:r>
              <a:r>
                <a:rPr lang="en-US" sz="1200" dirty="0"/>
                <a:t>.</a:t>
              </a:r>
            </a:p>
            <a:p>
              <a:pPr algn="r"/>
              <a:endParaRPr lang="en-US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661966D3-F625-4F92-90F9-6FB3426DE420}"/>
              </a:ext>
            </a:extLst>
          </p:cNvPr>
          <p:cNvGrpSpPr/>
          <p:nvPr/>
        </p:nvGrpSpPr>
        <p:grpSpPr>
          <a:xfrm>
            <a:off x="810654" y="682757"/>
            <a:ext cx="7646297" cy="2500701"/>
            <a:chOff x="3165505" y="3405829"/>
            <a:chExt cx="6297235" cy="1587929"/>
          </a:xfrm>
        </p:grpSpPr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1C3D0725-199D-49C8-A6A8-D40FD56855DE}"/>
                </a:ext>
              </a:extLst>
            </p:cNvPr>
            <p:cNvSpPr/>
            <p:nvPr/>
          </p:nvSpPr>
          <p:spPr>
            <a:xfrm rot="381438">
              <a:off x="4663703" y="4002668"/>
              <a:ext cx="3712476" cy="906359"/>
            </a:xfrm>
            <a:prstGeom prst="rect">
              <a:avLst/>
            </a:prstGeom>
            <a:gradFill flip="none" rotWithShape="1">
              <a:gsLst>
                <a:gs pos="1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="" xmlns:a16="http://schemas.microsoft.com/office/drawing/2014/main" id="{A43AE772-CCCE-41BB-AB3E-07A339E81EA7}"/>
                </a:ext>
              </a:extLst>
            </p:cNvPr>
            <p:cNvSpPr/>
            <p:nvPr/>
          </p:nvSpPr>
          <p:spPr>
            <a:xfrm>
              <a:off x="8366040" y="3704296"/>
              <a:ext cx="1096700" cy="1096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2F15F650-F414-454A-BC7C-38D349E8BCD9}"/>
                </a:ext>
              </a:extLst>
            </p:cNvPr>
            <p:cNvSpPr/>
            <p:nvPr/>
          </p:nvSpPr>
          <p:spPr>
            <a:xfrm>
              <a:off x="8543295" y="3881551"/>
              <a:ext cx="742189" cy="742190"/>
            </a:xfrm>
            <a:prstGeom prst="ellipse">
              <a:avLst/>
            </a:prstGeom>
            <a:gradFill>
              <a:gsLst>
                <a:gs pos="0">
                  <a:srgbClr val="FF66CC"/>
                </a:gs>
                <a:gs pos="100000">
                  <a:srgbClr val="9900CC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Arrow: Pentagon 31">
              <a:extLst>
                <a:ext uri="{FF2B5EF4-FFF2-40B4-BE49-F238E27FC236}">
                  <a16:creationId xmlns="" xmlns:a16="http://schemas.microsoft.com/office/drawing/2014/main" id="{361AE7FC-31B2-408C-991A-E85A5961C967}"/>
                </a:ext>
              </a:extLst>
            </p:cNvPr>
            <p:cNvSpPr/>
            <p:nvPr/>
          </p:nvSpPr>
          <p:spPr>
            <a:xfrm>
              <a:off x="3997940" y="3704296"/>
              <a:ext cx="4545355" cy="990994"/>
            </a:xfrm>
            <a:prstGeom prst="homePlate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59000">
                  <a:schemeClr val="bg1"/>
                </a:gs>
              </a:gsLst>
            </a:gradFill>
            <a:ln>
              <a:solidFill>
                <a:srgbClr val="FF33CC"/>
              </a:solidFill>
            </a:ln>
            <a:effectLst>
              <a:outerShdw blurRad="228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="" xmlns:a16="http://schemas.microsoft.com/office/drawing/2014/main" id="{2A4FA527-6C87-4F90-BCE7-8525ABF2E6C7}"/>
                </a:ext>
              </a:extLst>
            </p:cNvPr>
            <p:cNvSpPr/>
            <p:nvPr/>
          </p:nvSpPr>
          <p:spPr>
            <a:xfrm>
              <a:off x="3165505" y="3405829"/>
              <a:ext cx="1587929" cy="1587929"/>
            </a:xfrm>
            <a:prstGeom prst="ellipse">
              <a:avLst/>
            </a:prstGeom>
            <a:solidFill>
              <a:srgbClr val="E4E5E7"/>
            </a:solidFill>
            <a:ln>
              <a:solidFill>
                <a:schemeClr val="bg1"/>
              </a:solidFill>
            </a:ln>
            <a:effectLst>
              <a:outerShdw blurRad="889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Circle: Hollow 33">
              <a:extLst>
                <a:ext uri="{FF2B5EF4-FFF2-40B4-BE49-F238E27FC236}">
                  <a16:creationId xmlns="" xmlns:a16="http://schemas.microsoft.com/office/drawing/2014/main" id="{397F3F49-357F-4009-8085-9E82C18167DA}"/>
                </a:ext>
              </a:extLst>
            </p:cNvPr>
            <p:cNvSpPr/>
            <p:nvPr/>
          </p:nvSpPr>
          <p:spPr>
            <a:xfrm>
              <a:off x="3358267" y="3598591"/>
              <a:ext cx="1202405" cy="1202405"/>
            </a:xfrm>
            <a:prstGeom prst="donut">
              <a:avLst>
                <a:gd name="adj" fmla="val 18330"/>
              </a:avLst>
            </a:prstGeom>
            <a:gradFill>
              <a:gsLst>
                <a:gs pos="0">
                  <a:srgbClr val="FF33CC"/>
                </a:gs>
                <a:gs pos="76000">
                  <a:srgbClr val="9900CC"/>
                </a:gs>
              </a:gsLst>
              <a:lin ang="5400000" scaled="1"/>
            </a:gradFill>
            <a:ln>
              <a:noFill/>
            </a:ln>
            <a:effectLst>
              <a:outerShdw blurRad="1397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 prstMaterial="powder">
              <a:bevelT w="114300" h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8117999D-0BEC-4C1F-97FF-C522175E2F96}"/>
                </a:ext>
              </a:extLst>
            </p:cNvPr>
            <p:cNvSpPr/>
            <p:nvPr/>
          </p:nvSpPr>
          <p:spPr>
            <a:xfrm rot="381438">
              <a:off x="4101577" y="4274927"/>
              <a:ext cx="1257002" cy="306883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: Rounded Corners 34">
              <a:extLst>
                <a:ext uri="{FF2B5EF4-FFF2-40B4-BE49-F238E27FC236}">
                  <a16:creationId xmlns="" xmlns:a16="http://schemas.microsoft.com/office/drawing/2014/main" id="{A21986E7-A888-47C9-9973-E640CA3BBA46}"/>
                </a:ext>
              </a:extLst>
            </p:cNvPr>
            <p:cNvSpPr/>
            <p:nvPr/>
          </p:nvSpPr>
          <p:spPr>
            <a:xfrm>
              <a:off x="3741238" y="3894636"/>
              <a:ext cx="1812400" cy="61031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: Rounded Corners 35">
              <a:extLst>
                <a:ext uri="{FF2B5EF4-FFF2-40B4-BE49-F238E27FC236}">
                  <a16:creationId xmlns="" xmlns:a16="http://schemas.microsoft.com/office/drawing/2014/main" id="{7EA5B1AF-8469-499D-869E-B7F016085828}"/>
                </a:ext>
              </a:extLst>
            </p:cNvPr>
            <p:cNvSpPr/>
            <p:nvPr/>
          </p:nvSpPr>
          <p:spPr>
            <a:xfrm>
              <a:off x="3828533" y="3942185"/>
              <a:ext cx="1629784" cy="515217"/>
            </a:xfrm>
            <a:prstGeom prst="roundRect">
              <a:avLst>
                <a:gd name="adj" fmla="val 50000"/>
              </a:avLst>
            </a:prstGeom>
            <a:gradFill>
              <a:gsLst>
                <a:gs pos="1000">
                  <a:srgbClr val="FF33CC"/>
                </a:gs>
                <a:gs pos="94000">
                  <a:srgbClr val="9900CC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27DB931B-0080-40A4-BBE1-59E04CCC0EDD}"/>
                </a:ext>
              </a:extLst>
            </p:cNvPr>
            <p:cNvSpPr txBox="1"/>
            <p:nvPr/>
          </p:nvSpPr>
          <p:spPr>
            <a:xfrm>
              <a:off x="4018059" y="4032223"/>
              <a:ext cx="12336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pc="300" dirty="0">
                  <a:solidFill>
                    <a:schemeClr val="bg1"/>
                  </a:solidFill>
                  <a:latin typeface="Oswald" panose="02000503000000000000" pitchFamily="2" charset="0"/>
                </a:rPr>
                <a:t>STEP 03</a:t>
              </a:r>
            </a:p>
          </p:txBody>
        </p:sp>
        <p:pic>
          <p:nvPicPr>
            <p:cNvPr id="29" name="Graphic 37" descr="Research">
              <a:extLst>
                <a:ext uri="{FF2B5EF4-FFF2-40B4-BE49-F238E27FC236}">
                  <a16:creationId xmlns="" xmlns:a16="http://schemas.microsoft.com/office/drawing/2014/main" id="{0BDEB5C6-5EE7-4589-93B0-39C1CEEA25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8699675" y="4027972"/>
              <a:ext cx="429430" cy="429430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3CFA21D2-220E-46C1-8DBB-95CA8494BC9B}"/>
                </a:ext>
              </a:extLst>
            </p:cNvPr>
            <p:cNvSpPr txBox="1"/>
            <p:nvPr/>
          </p:nvSpPr>
          <p:spPr>
            <a:xfrm>
              <a:off x="5576958" y="3766016"/>
              <a:ext cx="2360413" cy="3322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/>
                <a:t>Wujud</a:t>
              </a:r>
              <a:r>
                <a:rPr lang="en-US" sz="1600" b="1" dirty="0"/>
                <a:t> </a:t>
              </a:r>
              <a:r>
                <a:rPr lang="en-US" sz="1600" b="1" dirty="0" err="1"/>
                <a:t>Karya</a:t>
              </a:r>
              <a:r>
                <a:rPr lang="en-US" sz="1600" b="1" dirty="0"/>
                <a:t> </a:t>
              </a:r>
              <a:r>
                <a:rPr lang="en-US" sz="1600" b="1" dirty="0" err="1"/>
                <a:t>Seni</a:t>
              </a:r>
              <a:r>
                <a:rPr lang="en-US" sz="1600" b="1" dirty="0"/>
                <a:t> </a:t>
              </a:r>
              <a:r>
                <a:rPr lang="en-US" sz="1600" b="1" dirty="0" err="1"/>
                <a:t>Membentuk</a:t>
              </a:r>
              <a:endParaRPr lang="en-US" sz="1600" b="1" dirty="0"/>
            </a:p>
            <a:p>
              <a:endParaRPr lang="en-US" sz="12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BE8EFEDC-33D8-4E02-91BA-AF28DA020519}"/>
                </a:ext>
              </a:extLst>
            </p:cNvPr>
            <p:cNvSpPr txBox="1"/>
            <p:nvPr/>
          </p:nvSpPr>
          <p:spPr>
            <a:xfrm>
              <a:off x="5528720" y="3942185"/>
              <a:ext cx="2408650" cy="703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400" dirty="0" err="1" smtClean="0">
                  <a:latin typeface="Times New Roman" pitchFamily="18" charset="0"/>
                  <a:cs typeface="Times New Roman" pitchFamily="18" charset="0"/>
                </a:rPr>
                <a:t>Wujud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kaya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seni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misalnya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peralatan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rumah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kerajinan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keramik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atau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gerabah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kerikil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bata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perkakas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kerikil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dan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sebagainya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693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"/>
          <p:cNvSpPr/>
          <p:nvPr/>
        </p:nvSpPr>
        <p:spPr>
          <a:xfrm>
            <a:off x="1276350" y="200891"/>
            <a:ext cx="9734550" cy="6456218"/>
          </a:xfrm>
          <a:prstGeom prst="roundRect">
            <a:avLst>
              <a:gd name="adj" fmla="val 1646"/>
            </a:avLst>
          </a:prstGeom>
          <a:solidFill>
            <a:srgbClr val="855A38"/>
          </a:solidFill>
          <a:ln>
            <a:noFill/>
          </a:ln>
          <a:effectLst>
            <a:outerShdw blurRad="304800" dist="254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"/>
          <p:cNvSpPr/>
          <p:nvPr/>
        </p:nvSpPr>
        <p:spPr>
          <a:xfrm rot="-5400000">
            <a:off x="846917" y="1248205"/>
            <a:ext cx="5811986" cy="4361585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101600" dist="762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0" name="Google Shape;220;p2"/>
          <p:cNvGrpSpPr/>
          <p:nvPr/>
        </p:nvGrpSpPr>
        <p:grpSpPr>
          <a:xfrm>
            <a:off x="542528" y="1590645"/>
            <a:ext cx="1490450" cy="829382"/>
            <a:chOff x="280628" y="1551900"/>
            <a:chExt cx="1490450" cy="829382"/>
          </a:xfrm>
        </p:grpSpPr>
        <p:sp>
          <p:nvSpPr>
            <p:cNvPr id="221" name="Google Shape;221;p2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F37401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222" name="Google Shape;222;p2"/>
            <p:cNvGrpSpPr/>
            <p:nvPr/>
          </p:nvGrpSpPr>
          <p:grpSpPr>
            <a:xfrm>
              <a:off x="652823" y="1591864"/>
              <a:ext cx="676788" cy="759985"/>
              <a:chOff x="-1517696" y="4598875"/>
              <a:chExt cx="676788" cy="759985"/>
            </a:xfrm>
          </p:grpSpPr>
          <p:sp>
            <p:nvSpPr>
              <p:cNvPr id="223" name="Google Shape;223;p2"/>
              <p:cNvSpPr txBox="1"/>
              <p:nvPr/>
            </p:nvSpPr>
            <p:spPr>
              <a:xfrm>
                <a:off x="-1495254" y="4598875"/>
                <a:ext cx="631904" cy="276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STEP</a:t>
                </a:r>
                <a:endParaRPr sz="1200" dirty="0"/>
              </a:p>
            </p:txBody>
          </p:sp>
          <p:sp>
            <p:nvSpPr>
              <p:cNvPr id="224" name="Google Shape;224;p2"/>
              <p:cNvSpPr txBox="1"/>
              <p:nvPr/>
            </p:nvSpPr>
            <p:spPr>
              <a:xfrm>
                <a:off x="-1517696" y="4835680"/>
                <a:ext cx="676788" cy="5231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dirty="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01</a:t>
                </a:r>
                <a:endParaRPr sz="1400" dirty="0"/>
              </a:p>
            </p:txBody>
          </p:sp>
        </p:grpSp>
      </p:grpSp>
      <p:grpSp>
        <p:nvGrpSpPr>
          <p:cNvPr id="225" name="Google Shape;225;p2"/>
          <p:cNvGrpSpPr/>
          <p:nvPr/>
        </p:nvGrpSpPr>
        <p:grpSpPr>
          <a:xfrm>
            <a:off x="1734414" y="495297"/>
            <a:ext cx="4361586" cy="5853550"/>
            <a:chOff x="1734414" y="495297"/>
            <a:chExt cx="4361586" cy="5853550"/>
          </a:xfrm>
        </p:grpSpPr>
        <p:sp>
          <p:nvSpPr>
            <p:cNvPr id="226" name="Google Shape;226;p2"/>
            <p:cNvSpPr/>
            <p:nvPr/>
          </p:nvSpPr>
          <p:spPr>
            <a:xfrm rot="-5400000">
              <a:off x="995360" y="1234352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203200" dist="508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27" name="Google Shape;227;p2"/>
            <p:cNvCxnSpPr/>
            <p:nvPr/>
          </p:nvCxnSpPr>
          <p:spPr>
            <a:xfrm>
              <a:off x="1734414" y="144087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8" name="Google Shape;228;p2"/>
            <p:cNvCxnSpPr/>
            <p:nvPr/>
          </p:nvCxnSpPr>
          <p:spPr>
            <a:xfrm>
              <a:off x="5597236" y="509152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9" name="Google Shape;229;p2"/>
            <p:cNvCxnSpPr/>
            <p:nvPr/>
          </p:nvCxnSpPr>
          <p:spPr>
            <a:xfrm>
              <a:off x="1734414" y="180108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0" name="Google Shape;230;p2"/>
            <p:cNvCxnSpPr/>
            <p:nvPr/>
          </p:nvCxnSpPr>
          <p:spPr>
            <a:xfrm>
              <a:off x="1734414" y="216130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1" name="Google Shape;231;p2"/>
            <p:cNvCxnSpPr/>
            <p:nvPr/>
          </p:nvCxnSpPr>
          <p:spPr>
            <a:xfrm>
              <a:off x="1734414" y="252152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2" name="Google Shape;232;p2"/>
            <p:cNvCxnSpPr/>
            <p:nvPr/>
          </p:nvCxnSpPr>
          <p:spPr>
            <a:xfrm>
              <a:off x="1734414" y="288174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3" name="Google Shape;233;p2"/>
            <p:cNvCxnSpPr/>
            <p:nvPr/>
          </p:nvCxnSpPr>
          <p:spPr>
            <a:xfrm>
              <a:off x="1734414" y="324196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4" name="Google Shape;234;p2"/>
            <p:cNvCxnSpPr/>
            <p:nvPr/>
          </p:nvCxnSpPr>
          <p:spPr>
            <a:xfrm>
              <a:off x="1734414" y="360217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" name="Google Shape;235;p2"/>
            <p:cNvCxnSpPr/>
            <p:nvPr/>
          </p:nvCxnSpPr>
          <p:spPr>
            <a:xfrm>
              <a:off x="1734414" y="396239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6" name="Google Shape;236;p2"/>
            <p:cNvCxnSpPr/>
            <p:nvPr/>
          </p:nvCxnSpPr>
          <p:spPr>
            <a:xfrm>
              <a:off x="1734414" y="432261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7" name="Google Shape;237;p2"/>
            <p:cNvCxnSpPr/>
            <p:nvPr/>
          </p:nvCxnSpPr>
          <p:spPr>
            <a:xfrm>
              <a:off x="1734414" y="468283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8" name="Google Shape;238;p2"/>
            <p:cNvCxnSpPr/>
            <p:nvPr/>
          </p:nvCxnSpPr>
          <p:spPr>
            <a:xfrm>
              <a:off x="1734414" y="504305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9" name="Google Shape;239;p2"/>
            <p:cNvCxnSpPr/>
            <p:nvPr/>
          </p:nvCxnSpPr>
          <p:spPr>
            <a:xfrm>
              <a:off x="1734414" y="540326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0" name="Google Shape;240;p2"/>
            <p:cNvCxnSpPr/>
            <p:nvPr/>
          </p:nvCxnSpPr>
          <p:spPr>
            <a:xfrm>
              <a:off x="1734414" y="576348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41" name="Google Shape;241;p2"/>
          <p:cNvSpPr/>
          <p:nvPr/>
        </p:nvSpPr>
        <p:spPr>
          <a:xfrm rot="5400000" flipH="1">
            <a:off x="5628099" y="1241276"/>
            <a:ext cx="5811986" cy="4361585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2" name="Google Shape;242;p2"/>
          <p:cNvGrpSpPr/>
          <p:nvPr/>
        </p:nvGrpSpPr>
        <p:grpSpPr>
          <a:xfrm>
            <a:off x="6191002" y="488368"/>
            <a:ext cx="4361586" cy="5853550"/>
            <a:chOff x="6191002" y="488368"/>
            <a:chExt cx="4361586" cy="5853550"/>
          </a:xfrm>
        </p:grpSpPr>
        <p:sp>
          <p:nvSpPr>
            <p:cNvPr id="243" name="Google Shape;243;p2"/>
            <p:cNvSpPr/>
            <p:nvPr/>
          </p:nvSpPr>
          <p:spPr>
            <a:xfrm rot="5400000" flipH="1">
              <a:off x="5451948" y="1227423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889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44" name="Google Shape;244;p2"/>
            <p:cNvCxnSpPr/>
            <p:nvPr/>
          </p:nvCxnSpPr>
          <p:spPr>
            <a:xfrm rot="10800000">
              <a:off x="6689766" y="143394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5" name="Google Shape;245;p2"/>
            <p:cNvCxnSpPr/>
            <p:nvPr/>
          </p:nvCxnSpPr>
          <p:spPr>
            <a:xfrm>
              <a:off x="6689766" y="502223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6" name="Google Shape;246;p2"/>
            <p:cNvCxnSpPr/>
            <p:nvPr/>
          </p:nvCxnSpPr>
          <p:spPr>
            <a:xfrm rot="10800000">
              <a:off x="6689766" y="179415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7" name="Google Shape;247;p2"/>
            <p:cNvCxnSpPr/>
            <p:nvPr/>
          </p:nvCxnSpPr>
          <p:spPr>
            <a:xfrm rot="10800000">
              <a:off x="6689766" y="215437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8" name="Google Shape;248;p2"/>
            <p:cNvCxnSpPr/>
            <p:nvPr/>
          </p:nvCxnSpPr>
          <p:spPr>
            <a:xfrm rot="10800000">
              <a:off x="6689766" y="251459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9" name="Google Shape;249;p2"/>
            <p:cNvCxnSpPr/>
            <p:nvPr/>
          </p:nvCxnSpPr>
          <p:spPr>
            <a:xfrm rot="10800000">
              <a:off x="6689766" y="287481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0" name="Google Shape;250;p2"/>
            <p:cNvCxnSpPr/>
            <p:nvPr/>
          </p:nvCxnSpPr>
          <p:spPr>
            <a:xfrm rot="10800000">
              <a:off x="6689766" y="323503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1" name="Google Shape;251;p2"/>
            <p:cNvCxnSpPr/>
            <p:nvPr/>
          </p:nvCxnSpPr>
          <p:spPr>
            <a:xfrm rot="10800000">
              <a:off x="6689766" y="359524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2" name="Google Shape;252;p2"/>
            <p:cNvCxnSpPr/>
            <p:nvPr/>
          </p:nvCxnSpPr>
          <p:spPr>
            <a:xfrm rot="10800000">
              <a:off x="6689766" y="395546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3" name="Google Shape;253;p2"/>
            <p:cNvCxnSpPr/>
            <p:nvPr/>
          </p:nvCxnSpPr>
          <p:spPr>
            <a:xfrm rot="10800000">
              <a:off x="6689766" y="431568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4" name="Google Shape;254;p2"/>
            <p:cNvCxnSpPr/>
            <p:nvPr/>
          </p:nvCxnSpPr>
          <p:spPr>
            <a:xfrm rot="10800000">
              <a:off x="6689766" y="467590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5" name="Google Shape;255;p2"/>
            <p:cNvCxnSpPr/>
            <p:nvPr/>
          </p:nvCxnSpPr>
          <p:spPr>
            <a:xfrm rot="10800000">
              <a:off x="6689766" y="503612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6" name="Google Shape;256;p2"/>
            <p:cNvCxnSpPr/>
            <p:nvPr/>
          </p:nvCxnSpPr>
          <p:spPr>
            <a:xfrm rot="10800000">
              <a:off x="6689766" y="539633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7" name="Google Shape;257;p2"/>
            <p:cNvCxnSpPr/>
            <p:nvPr/>
          </p:nvCxnSpPr>
          <p:spPr>
            <a:xfrm rot="10800000">
              <a:off x="6689766" y="575655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58" name="Google Shape;258;p2"/>
          <p:cNvSpPr txBox="1"/>
          <p:nvPr/>
        </p:nvSpPr>
        <p:spPr>
          <a:xfrm>
            <a:off x="1756957" y="1460800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sp>
        <p:nvSpPr>
          <p:cNvPr id="259" name="Google Shape;259;p2"/>
          <p:cNvSpPr txBox="1"/>
          <p:nvPr/>
        </p:nvSpPr>
        <p:spPr>
          <a:xfrm>
            <a:off x="1756957" y="2888754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EF392E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sp>
        <p:nvSpPr>
          <p:cNvPr id="260" name="Google Shape;260;p2"/>
          <p:cNvSpPr txBox="1"/>
          <p:nvPr/>
        </p:nvSpPr>
        <p:spPr>
          <a:xfrm>
            <a:off x="1774158" y="4335208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9999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sp>
        <p:nvSpPr>
          <p:cNvPr id="261" name="Google Shape;261;p2"/>
          <p:cNvSpPr txBox="1"/>
          <p:nvPr/>
        </p:nvSpPr>
        <p:spPr>
          <a:xfrm>
            <a:off x="6720631" y="1428716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CC00CC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sp>
        <p:nvSpPr>
          <p:cNvPr id="262" name="Google Shape;262;p2"/>
          <p:cNvSpPr txBox="1"/>
          <p:nvPr/>
        </p:nvSpPr>
        <p:spPr>
          <a:xfrm>
            <a:off x="6704589" y="2872712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66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sp>
        <p:nvSpPr>
          <p:cNvPr id="263" name="Google Shape;263;p2"/>
          <p:cNvSpPr txBox="1"/>
          <p:nvPr/>
        </p:nvSpPr>
        <p:spPr>
          <a:xfrm>
            <a:off x="6721790" y="4319166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33CC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grpSp>
        <p:nvGrpSpPr>
          <p:cNvPr id="264" name="Google Shape;264;p2"/>
          <p:cNvGrpSpPr/>
          <p:nvPr/>
        </p:nvGrpSpPr>
        <p:grpSpPr>
          <a:xfrm>
            <a:off x="1733843" y="481439"/>
            <a:ext cx="4361586" cy="5853550"/>
            <a:chOff x="1734414" y="495297"/>
            <a:chExt cx="4361586" cy="5853550"/>
          </a:xfrm>
        </p:grpSpPr>
        <p:sp>
          <p:nvSpPr>
            <p:cNvPr id="265" name="Google Shape;265;p2"/>
            <p:cNvSpPr/>
            <p:nvPr/>
          </p:nvSpPr>
          <p:spPr>
            <a:xfrm rot="-5400000">
              <a:off x="995360" y="1234352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203200" dist="508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66" name="Google Shape;266;p2"/>
            <p:cNvCxnSpPr/>
            <p:nvPr/>
          </p:nvCxnSpPr>
          <p:spPr>
            <a:xfrm>
              <a:off x="1734414" y="144087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7" name="Google Shape;267;p2"/>
            <p:cNvCxnSpPr/>
            <p:nvPr/>
          </p:nvCxnSpPr>
          <p:spPr>
            <a:xfrm>
              <a:off x="5597236" y="509152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8" name="Google Shape;268;p2"/>
            <p:cNvCxnSpPr/>
            <p:nvPr/>
          </p:nvCxnSpPr>
          <p:spPr>
            <a:xfrm>
              <a:off x="1734414" y="180108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9" name="Google Shape;269;p2"/>
            <p:cNvCxnSpPr/>
            <p:nvPr/>
          </p:nvCxnSpPr>
          <p:spPr>
            <a:xfrm>
              <a:off x="1734414" y="216130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0" name="Google Shape;270;p2"/>
            <p:cNvCxnSpPr/>
            <p:nvPr/>
          </p:nvCxnSpPr>
          <p:spPr>
            <a:xfrm>
              <a:off x="1734414" y="252152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1" name="Google Shape;271;p2"/>
            <p:cNvCxnSpPr/>
            <p:nvPr/>
          </p:nvCxnSpPr>
          <p:spPr>
            <a:xfrm>
              <a:off x="1734414" y="288174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2" name="Google Shape;272;p2"/>
            <p:cNvCxnSpPr/>
            <p:nvPr/>
          </p:nvCxnSpPr>
          <p:spPr>
            <a:xfrm>
              <a:off x="1734414" y="324196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3" name="Google Shape;273;p2"/>
            <p:cNvCxnSpPr/>
            <p:nvPr/>
          </p:nvCxnSpPr>
          <p:spPr>
            <a:xfrm>
              <a:off x="1734414" y="360217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4" name="Google Shape;274;p2"/>
            <p:cNvCxnSpPr/>
            <p:nvPr/>
          </p:nvCxnSpPr>
          <p:spPr>
            <a:xfrm>
              <a:off x="1734414" y="396239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5" name="Google Shape;275;p2"/>
            <p:cNvCxnSpPr/>
            <p:nvPr/>
          </p:nvCxnSpPr>
          <p:spPr>
            <a:xfrm>
              <a:off x="1734414" y="432261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6" name="Google Shape;276;p2"/>
            <p:cNvCxnSpPr/>
            <p:nvPr/>
          </p:nvCxnSpPr>
          <p:spPr>
            <a:xfrm>
              <a:off x="1734414" y="468283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7" name="Google Shape;277;p2"/>
            <p:cNvCxnSpPr/>
            <p:nvPr/>
          </p:nvCxnSpPr>
          <p:spPr>
            <a:xfrm>
              <a:off x="1734414" y="504305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8" name="Google Shape;278;p2"/>
            <p:cNvCxnSpPr/>
            <p:nvPr/>
          </p:nvCxnSpPr>
          <p:spPr>
            <a:xfrm>
              <a:off x="1734414" y="540326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9" name="Google Shape;279;p2"/>
            <p:cNvCxnSpPr/>
            <p:nvPr/>
          </p:nvCxnSpPr>
          <p:spPr>
            <a:xfrm>
              <a:off x="1734414" y="576348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80" name="Google Shape;280;p2"/>
          <p:cNvGrpSpPr/>
          <p:nvPr/>
        </p:nvGrpSpPr>
        <p:grpSpPr>
          <a:xfrm>
            <a:off x="6217803" y="490010"/>
            <a:ext cx="4361586" cy="5853550"/>
            <a:chOff x="6191002" y="488368"/>
            <a:chExt cx="4361586" cy="5853550"/>
          </a:xfrm>
        </p:grpSpPr>
        <p:sp>
          <p:nvSpPr>
            <p:cNvPr id="281" name="Google Shape;281;p2"/>
            <p:cNvSpPr/>
            <p:nvPr/>
          </p:nvSpPr>
          <p:spPr>
            <a:xfrm rot="5400000" flipH="1">
              <a:off x="5451948" y="1227423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889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82" name="Google Shape;282;p2"/>
            <p:cNvCxnSpPr/>
            <p:nvPr/>
          </p:nvCxnSpPr>
          <p:spPr>
            <a:xfrm rot="10800000">
              <a:off x="6689766" y="143394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3" name="Google Shape;283;p2"/>
            <p:cNvCxnSpPr/>
            <p:nvPr/>
          </p:nvCxnSpPr>
          <p:spPr>
            <a:xfrm>
              <a:off x="6689766" y="502223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4" name="Google Shape;284;p2"/>
            <p:cNvCxnSpPr/>
            <p:nvPr/>
          </p:nvCxnSpPr>
          <p:spPr>
            <a:xfrm rot="10800000">
              <a:off x="6689766" y="179415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5" name="Google Shape;285;p2"/>
            <p:cNvCxnSpPr/>
            <p:nvPr/>
          </p:nvCxnSpPr>
          <p:spPr>
            <a:xfrm rot="10800000">
              <a:off x="6689766" y="215437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6" name="Google Shape;286;p2"/>
            <p:cNvCxnSpPr/>
            <p:nvPr/>
          </p:nvCxnSpPr>
          <p:spPr>
            <a:xfrm rot="10800000">
              <a:off x="6689766" y="251459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7" name="Google Shape;287;p2"/>
            <p:cNvCxnSpPr/>
            <p:nvPr/>
          </p:nvCxnSpPr>
          <p:spPr>
            <a:xfrm rot="10800000">
              <a:off x="6689766" y="287481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8" name="Google Shape;288;p2"/>
            <p:cNvCxnSpPr/>
            <p:nvPr/>
          </p:nvCxnSpPr>
          <p:spPr>
            <a:xfrm rot="10800000">
              <a:off x="6689766" y="323503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9" name="Google Shape;289;p2"/>
            <p:cNvCxnSpPr/>
            <p:nvPr/>
          </p:nvCxnSpPr>
          <p:spPr>
            <a:xfrm rot="10800000">
              <a:off x="6689766" y="359524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0" name="Google Shape;290;p2"/>
            <p:cNvCxnSpPr/>
            <p:nvPr/>
          </p:nvCxnSpPr>
          <p:spPr>
            <a:xfrm rot="10800000">
              <a:off x="6689766" y="395546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1" name="Google Shape;291;p2"/>
            <p:cNvCxnSpPr/>
            <p:nvPr/>
          </p:nvCxnSpPr>
          <p:spPr>
            <a:xfrm rot="10800000">
              <a:off x="6689766" y="431568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2" name="Google Shape;292;p2"/>
            <p:cNvCxnSpPr/>
            <p:nvPr/>
          </p:nvCxnSpPr>
          <p:spPr>
            <a:xfrm rot="10800000">
              <a:off x="6689766" y="467590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3" name="Google Shape;293;p2"/>
            <p:cNvCxnSpPr/>
            <p:nvPr/>
          </p:nvCxnSpPr>
          <p:spPr>
            <a:xfrm rot="10800000">
              <a:off x="6689766" y="503612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4" name="Google Shape;294;p2"/>
            <p:cNvCxnSpPr/>
            <p:nvPr/>
          </p:nvCxnSpPr>
          <p:spPr>
            <a:xfrm rot="10800000">
              <a:off x="6689766" y="539633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5" name="Google Shape;295;p2"/>
            <p:cNvCxnSpPr/>
            <p:nvPr/>
          </p:nvCxnSpPr>
          <p:spPr>
            <a:xfrm rot="10800000">
              <a:off x="6689766" y="575655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96" name="Google Shape;296;p2"/>
          <p:cNvGrpSpPr/>
          <p:nvPr/>
        </p:nvGrpSpPr>
        <p:grpSpPr>
          <a:xfrm>
            <a:off x="5597236" y="488368"/>
            <a:ext cx="1122676" cy="5839694"/>
            <a:chOff x="5597236" y="488368"/>
            <a:chExt cx="1122676" cy="5839694"/>
          </a:xfrm>
        </p:grpSpPr>
        <p:sp>
          <p:nvSpPr>
            <p:cNvPr id="297" name="Google Shape;297;p2"/>
            <p:cNvSpPr/>
            <p:nvPr/>
          </p:nvSpPr>
          <p:spPr>
            <a:xfrm>
              <a:off x="5597236" y="488368"/>
              <a:ext cx="1122676" cy="5839694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49600">
                  <a:srgbClr val="7F7F7F">
                    <a:alpha val="72941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8" name="Google Shape;298;p2"/>
            <p:cNvGrpSpPr/>
            <p:nvPr/>
          </p:nvGrpSpPr>
          <p:grpSpPr>
            <a:xfrm>
              <a:off x="5847936" y="991929"/>
              <a:ext cx="568696" cy="201168"/>
              <a:chOff x="5868383" y="858579"/>
              <a:chExt cx="568696" cy="201168"/>
            </a:xfrm>
          </p:grpSpPr>
          <p:sp>
            <p:nvSpPr>
              <p:cNvPr id="299" name="Google Shape;299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300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02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3" name="Google Shape;303;p2"/>
            <p:cNvGrpSpPr/>
            <p:nvPr/>
          </p:nvGrpSpPr>
          <p:grpSpPr>
            <a:xfrm>
              <a:off x="5847936" y="1507207"/>
              <a:ext cx="568696" cy="201168"/>
              <a:chOff x="5868383" y="858579"/>
              <a:chExt cx="568696" cy="201168"/>
            </a:xfrm>
          </p:grpSpPr>
          <p:sp>
            <p:nvSpPr>
              <p:cNvPr id="304" name="Google Shape;304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8" name="Google Shape;308;p2"/>
            <p:cNvGrpSpPr/>
            <p:nvPr/>
          </p:nvGrpSpPr>
          <p:grpSpPr>
            <a:xfrm>
              <a:off x="5847936" y="2537763"/>
              <a:ext cx="568696" cy="201168"/>
              <a:chOff x="5868383" y="858579"/>
              <a:chExt cx="568696" cy="201168"/>
            </a:xfrm>
          </p:grpSpPr>
          <p:sp>
            <p:nvSpPr>
              <p:cNvPr id="309" name="Google Shape;309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3" name="Google Shape;313;p2"/>
            <p:cNvGrpSpPr/>
            <p:nvPr/>
          </p:nvGrpSpPr>
          <p:grpSpPr>
            <a:xfrm>
              <a:off x="5847936" y="3568319"/>
              <a:ext cx="568696" cy="201168"/>
              <a:chOff x="5868383" y="858579"/>
              <a:chExt cx="568696" cy="201168"/>
            </a:xfrm>
          </p:grpSpPr>
          <p:sp>
            <p:nvSpPr>
              <p:cNvPr id="314" name="Google Shape;314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16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317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8" name="Google Shape;318;p2"/>
            <p:cNvGrpSpPr/>
            <p:nvPr/>
          </p:nvGrpSpPr>
          <p:grpSpPr>
            <a:xfrm>
              <a:off x="5847936" y="4083597"/>
              <a:ext cx="568696" cy="201168"/>
              <a:chOff x="5868383" y="858579"/>
              <a:chExt cx="568696" cy="201168"/>
            </a:xfrm>
          </p:grpSpPr>
          <p:sp>
            <p:nvSpPr>
              <p:cNvPr id="319" name="Google Shape;319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3" name="Google Shape;323;p2"/>
            <p:cNvGrpSpPr/>
            <p:nvPr/>
          </p:nvGrpSpPr>
          <p:grpSpPr>
            <a:xfrm>
              <a:off x="5847936" y="5114153"/>
              <a:ext cx="568696" cy="201168"/>
              <a:chOff x="5868383" y="858579"/>
              <a:chExt cx="568696" cy="201168"/>
            </a:xfrm>
          </p:grpSpPr>
          <p:sp>
            <p:nvSpPr>
              <p:cNvPr id="324" name="Google Shape;324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8" name="Google Shape;328;p2"/>
            <p:cNvGrpSpPr/>
            <p:nvPr/>
          </p:nvGrpSpPr>
          <p:grpSpPr>
            <a:xfrm>
              <a:off x="5847936" y="5629431"/>
              <a:ext cx="568696" cy="201168"/>
              <a:chOff x="5868383" y="858579"/>
              <a:chExt cx="568696" cy="201168"/>
            </a:xfrm>
          </p:grpSpPr>
          <p:sp>
            <p:nvSpPr>
              <p:cNvPr id="329" name="Google Shape;329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3" name="Google Shape;333;p2"/>
            <p:cNvGrpSpPr/>
            <p:nvPr/>
          </p:nvGrpSpPr>
          <p:grpSpPr>
            <a:xfrm>
              <a:off x="5847936" y="2022485"/>
              <a:ext cx="568696" cy="201168"/>
              <a:chOff x="5868383" y="858579"/>
              <a:chExt cx="568696" cy="201168"/>
            </a:xfrm>
          </p:grpSpPr>
          <p:sp>
            <p:nvSpPr>
              <p:cNvPr id="334" name="Google Shape;334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35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336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337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8" name="Google Shape;338;p2"/>
            <p:cNvGrpSpPr/>
            <p:nvPr/>
          </p:nvGrpSpPr>
          <p:grpSpPr>
            <a:xfrm>
              <a:off x="5847936" y="3053041"/>
              <a:ext cx="568696" cy="201168"/>
              <a:chOff x="5868383" y="858579"/>
              <a:chExt cx="568696" cy="201168"/>
            </a:xfrm>
          </p:grpSpPr>
          <p:sp>
            <p:nvSpPr>
              <p:cNvPr id="339" name="Google Shape;339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340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341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3" name="Google Shape;343;p2"/>
            <p:cNvGrpSpPr/>
            <p:nvPr/>
          </p:nvGrpSpPr>
          <p:grpSpPr>
            <a:xfrm>
              <a:off x="5847936" y="4598875"/>
              <a:ext cx="568696" cy="201168"/>
              <a:chOff x="5868383" y="858579"/>
              <a:chExt cx="568696" cy="201168"/>
            </a:xfrm>
          </p:grpSpPr>
          <p:sp>
            <p:nvSpPr>
              <p:cNvPr id="344" name="Google Shape;344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345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346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" name="Google Shape;347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48" name="Google Shape;348;p2"/>
          <p:cNvSpPr txBox="1"/>
          <p:nvPr/>
        </p:nvSpPr>
        <p:spPr>
          <a:xfrm>
            <a:off x="1817535" y="506593"/>
            <a:ext cx="3738407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Alat</a:t>
            </a:r>
            <a:r>
              <a:rPr lang="en-US" sz="2800" b="1" dirty="0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Berkarya</a:t>
            </a:r>
            <a:r>
              <a:rPr lang="en-US" sz="2800" b="1" dirty="0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Seni</a:t>
            </a:r>
            <a:r>
              <a:rPr lang="en-US" sz="2800" b="1" dirty="0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Rupa</a:t>
            </a:r>
            <a:endParaRPr dirty="0"/>
          </a:p>
        </p:txBody>
      </p:sp>
      <p:sp>
        <p:nvSpPr>
          <p:cNvPr id="350" name="Google Shape;350;p2"/>
          <p:cNvSpPr txBox="1"/>
          <p:nvPr/>
        </p:nvSpPr>
        <p:spPr>
          <a:xfrm>
            <a:off x="6803227" y="1399192"/>
            <a:ext cx="3571238" cy="466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Alat-alat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tulis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(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gambar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)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misalnya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adalah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peralatan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yang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digunakan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dalam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proses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pembuatan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hampir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seluruh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jenis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karya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rupa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terutama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saat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membuat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rancangan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karya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tersebut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.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Dalam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berkarya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rupa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dua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dimensi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setidaknya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dikenal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beberapa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kategori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alat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utama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untuk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berkarya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yaitu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alat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untuk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membentuk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menggambar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dan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mewarnai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serta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alat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mencetak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 (</a:t>
            </a:r>
            <a:r>
              <a:rPr lang="en-US" b="1" dirty="0" err="1">
                <a:solidFill>
                  <a:schemeClr val="bg1"/>
                </a:solidFill>
                <a:latin typeface="Agency FB" pitchFamily="34" charset="0"/>
              </a:rPr>
              <a:t>mendupilkasi</a:t>
            </a:r>
            <a:r>
              <a:rPr lang="en-US" b="1" dirty="0">
                <a:solidFill>
                  <a:schemeClr val="bg1"/>
                </a:solidFill>
                <a:latin typeface="Agency FB" pitchFamily="34" charset="0"/>
              </a:rPr>
              <a:t>).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Agency FB" pitchFamily="34" charset="0"/>
            </a:endParaRPr>
          </a:p>
        </p:txBody>
      </p:sp>
      <p:grpSp>
        <p:nvGrpSpPr>
          <p:cNvPr id="137" name="Google Shape;220;p2"/>
          <p:cNvGrpSpPr/>
          <p:nvPr/>
        </p:nvGrpSpPr>
        <p:grpSpPr>
          <a:xfrm>
            <a:off x="10579389" y="3053041"/>
            <a:ext cx="1381952" cy="829382"/>
            <a:chOff x="280628" y="1551900"/>
            <a:chExt cx="1490450" cy="829382"/>
          </a:xfrm>
        </p:grpSpPr>
        <p:sp>
          <p:nvSpPr>
            <p:cNvPr id="138" name="Google Shape;221;p2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F37401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139" name="Google Shape;222;p2"/>
            <p:cNvGrpSpPr/>
            <p:nvPr/>
          </p:nvGrpSpPr>
          <p:grpSpPr>
            <a:xfrm>
              <a:off x="652823" y="1591864"/>
              <a:ext cx="676788" cy="759985"/>
              <a:chOff x="-1517696" y="4598875"/>
              <a:chExt cx="676788" cy="759985"/>
            </a:xfrm>
          </p:grpSpPr>
          <p:sp>
            <p:nvSpPr>
              <p:cNvPr id="140" name="Google Shape;223;p2"/>
              <p:cNvSpPr txBox="1"/>
              <p:nvPr/>
            </p:nvSpPr>
            <p:spPr>
              <a:xfrm>
                <a:off x="-1495254" y="4598875"/>
                <a:ext cx="631904" cy="276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STEP</a:t>
                </a:r>
                <a:endParaRPr sz="1200" dirty="0"/>
              </a:p>
            </p:txBody>
          </p:sp>
          <p:sp>
            <p:nvSpPr>
              <p:cNvPr id="141" name="Google Shape;224;p2"/>
              <p:cNvSpPr txBox="1"/>
              <p:nvPr/>
            </p:nvSpPr>
            <p:spPr>
              <a:xfrm>
                <a:off x="-1517696" y="4835680"/>
                <a:ext cx="676788" cy="5231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dirty="0" smtClean="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02</a:t>
                </a:r>
                <a:endParaRPr sz="1400" dirty="0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817535" y="2420027"/>
            <a:ext cx="35452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Alat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untuk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berkarya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rupa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sangat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banyak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jenis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ragamnya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Beberapa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karya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rupa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bahkan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memiliki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peralatan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khusus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yang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tidak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dipergunakan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pada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jenis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karya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lainnya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Tetapi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ada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juga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alat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atau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bahan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yang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dipergunakan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hampir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disemua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proses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berkarya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rupa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.</a:t>
            </a:r>
          </a:p>
          <a:p>
            <a:endParaRPr lang="en-US" sz="2400" dirty="0">
              <a:solidFill>
                <a:schemeClr val="bg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17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"/>
          <p:cNvSpPr/>
          <p:nvPr/>
        </p:nvSpPr>
        <p:spPr>
          <a:xfrm>
            <a:off x="1276350" y="200891"/>
            <a:ext cx="9734550" cy="6456218"/>
          </a:xfrm>
          <a:prstGeom prst="roundRect">
            <a:avLst>
              <a:gd name="adj" fmla="val 1646"/>
            </a:avLst>
          </a:prstGeom>
          <a:solidFill>
            <a:srgbClr val="855A38"/>
          </a:solidFill>
          <a:ln>
            <a:noFill/>
          </a:ln>
          <a:effectLst>
            <a:outerShdw blurRad="304800" dist="254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"/>
          <p:cNvSpPr/>
          <p:nvPr/>
        </p:nvSpPr>
        <p:spPr>
          <a:xfrm rot="-5400000">
            <a:off x="846917" y="1248205"/>
            <a:ext cx="5811986" cy="4361585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101600" dist="762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0" name="Google Shape;220;p2"/>
          <p:cNvGrpSpPr/>
          <p:nvPr/>
        </p:nvGrpSpPr>
        <p:grpSpPr>
          <a:xfrm>
            <a:off x="542528" y="1590645"/>
            <a:ext cx="1490450" cy="829382"/>
            <a:chOff x="280628" y="1551900"/>
            <a:chExt cx="1490450" cy="829382"/>
          </a:xfrm>
        </p:grpSpPr>
        <p:sp>
          <p:nvSpPr>
            <p:cNvPr id="221" name="Google Shape;221;p2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F37401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222" name="Google Shape;222;p2"/>
            <p:cNvGrpSpPr/>
            <p:nvPr/>
          </p:nvGrpSpPr>
          <p:grpSpPr>
            <a:xfrm>
              <a:off x="652823" y="1591864"/>
              <a:ext cx="676788" cy="759985"/>
              <a:chOff x="-1517696" y="4598875"/>
              <a:chExt cx="676788" cy="759985"/>
            </a:xfrm>
          </p:grpSpPr>
          <p:sp>
            <p:nvSpPr>
              <p:cNvPr id="223" name="Google Shape;223;p2"/>
              <p:cNvSpPr txBox="1"/>
              <p:nvPr/>
            </p:nvSpPr>
            <p:spPr>
              <a:xfrm>
                <a:off x="-1495254" y="4598875"/>
                <a:ext cx="631904" cy="276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STEP</a:t>
                </a:r>
                <a:endParaRPr sz="1200" dirty="0"/>
              </a:p>
            </p:txBody>
          </p:sp>
          <p:sp>
            <p:nvSpPr>
              <p:cNvPr id="224" name="Google Shape;224;p2"/>
              <p:cNvSpPr txBox="1"/>
              <p:nvPr/>
            </p:nvSpPr>
            <p:spPr>
              <a:xfrm>
                <a:off x="-1517696" y="4835680"/>
                <a:ext cx="676788" cy="5231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dirty="0" smtClean="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03</a:t>
                </a:r>
                <a:endParaRPr sz="1400" dirty="0"/>
              </a:p>
            </p:txBody>
          </p:sp>
        </p:grpSp>
      </p:grpSp>
      <p:grpSp>
        <p:nvGrpSpPr>
          <p:cNvPr id="225" name="Google Shape;225;p2"/>
          <p:cNvGrpSpPr/>
          <p:nvPr/>
        </p:nvGrpSpPr>
        <p:grpSpPr>
          <a:xfrm>
            <a:off x="1734414" y="495297"/>
            <a:ext cx="4361586" cy="5853550"/>
            <a:chOff x="1734414" y="495297"/>
            <a:chExt cx="4361586" cy="5853550"/>
          </a:xfrm>
        </p:grpSpPr>
        <p:sp>
          <p:nvSpPr>
            <p:cNvPr id="226" name="Google Shape;226;p2"/>
            <p:cNvSpPr/>
            <p:nvPr/>
          </p:nvSpPr>
          <p:spPr>
            <a:xfrm rot="-5400000">
              <a:off x="995360" y="1234352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203200" dist="508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27" name="Google Shape;227;p2"/>
            <p:cNvCxnSpPr/>
            <p:nvPr/>
          </p:nvCxnSpPr>
          <p:spPr>
            <a:xfrm>
              <a:off x="1734414" y="144087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8" name="Google Shape;228;p2"/>
            <p:cNvCxnSpPr/>
            <p:nvPr/>
          </p:nvCxnSpPr>
          <p:spPr>
            <a:xfrm>
              <a:off x="5597236" y="509152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9" name="Google Shape;229;p2"/>
            <p:cNvCxnSpPr/>
            <p:nvPr/>
          </p:nvCxnSpPr>
          <p:spPr>
            <a:xfrm>
              <a:off x="1734414" y="180108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0" name="Google Shape;230;p2"/>
            <p:cNvCxnSpPr/>
            <p:nvPr/>
          </p:nvCxnSpPr>
          <p:spPr>
            <a:xfrm>
              <a:off x="1734414" y="216130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1" name="Google Shape;231;p2"/>
            <p:cNvCxnSpPr/>
            <p:nvPr/>
          </p:nvCxnSpPr>
          <p:spPr>
            <a:xfrm>
              <a:off x="1734414" y="252152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2" name="Google Shape;232;p2"/>
            <p:cNvCxnSpPr/>
            <p:nvPr/>
          </p:nvCxnSpPr>
          <p:spPr>
            <a:xfrm>
              <a:off x="1734414" y="288174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3" name="Google Shape;233;p2"/>
            <p:cNvCxnSpPr/>
            <p:nvPr/>
          </p:nvCxnSpPr>
          <p:spPr>
            <a:xfrm>
              <a:off x="1734414" y="324196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4" name="Google Shape;234;p2"/>
            <p:cNvCxnSpPr/>
            <p:nvPr/>
          </p:nvCxnSpPr>
          <p:spPr>
            <a:xfrm>
              <a:off x="1734414" y="360217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" name="Google Shape;235;p2"/>
            <p:cNvCxnSpPr/>
            <p:nvPr/>
          </p:nvCxnSpPr>
          <p:spPr>
            <a:xfrm>
              <a:off x="1734414" y="396239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6" name="Google Shape;236;p2"/>
            <p:cNvCxnSpPr/>
            <p:nvPr/>
          </p:nvCxnSpPr>
          <p:spPr>
            <a:xfrm>
              <a:off x="1734414" y="432261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7" name="Google Shape;237;p2"/>
            <p:cNvCxnSpPr/>
            <p:nvPr/>
          </p:nvCxnSpPr>
          <p:spPr>
            <a:xfrm>
              <a:off x="1734414" y="468283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8" name="Google Shape;238;p2"/>
            <p:cNvCxnSpPr/>
            <p:nvPr/>
          </p:nvCxnSpPr>
          <p:spPr>
            <a:xfrm>
              <a:off x="1734414" y="504305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9" name="Google Shape;239;p2"/>
            <p:cNvCxnSpPr/>
            <p:nvPr/>
          </p:nvCxnSpPr>
          <p:spPr>
            <a:xfrm>
              <a:off x="1734414" y="540326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0" name="Google Shape;240;p2"/>
            <p:cNvCxnSpPr/>
            <p:nvPr/>
          </p:nvCxnSpPr>
          <p:spPr>
            <a:xfrm>
              <a:off x="1734414" y="576348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41" name="Google Shape;241;p2"/>
          <p:cNvSpPr/>
          <p:nvPr/>
        </p:nvSpPr>
        <p:spPr>
          <a:xfrm rot="5400000" flipH="1">
            <a:off x="5628099" y="1241276"/>
            <a:ext cx="5811986" cy="4361585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2" name="Google Shape;242;p2"/>
          <p:cNvGrpSpPr/>
          <p:nvPr/>
        </p:nvGrpSpPr>
        <p:grpSpPr>
          <a:xfrm>
            <a:off x="6191002" y="488368"/>
            <a:ext cx="4361586" cy="5853550"/>
            <a:chOff x="6191002" y="488368"/>
            <a:chExt cx="4361586" cy="5853550"/>
          </a:xfrm>
        </p:grpSpPr>
        <p:sp>
          <p:nvSpPr>
            <p:cNvPr id="243" name="Google Shape;243;p2"/>
            <p:cNvSpPr/>
            <p:nvPr/>
          </p:nvSpPr>
          <p:spPr>
            <a:xfrm rot="5400000" flipH="1">
              <a:off x="5451948" y="1227423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889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44" name="Google Shape;244;p2"/>
            <p:cNvCxnSpPr/>
            <p:nvPr/>
          </p:nvCxnSpPr>
          <p:spPr>
            <a:xfrm rot="10800000">
              <a:off x="6689766" y="143394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5" name="Google Shape;245;p2"/>
            <p:cNvCxnSpPr/>
            <p:nvPr/>
          </p:nvCxnSpPr>
          <p:spPr>
            <a:xfrm>
              <a:off x="6689766" y="502223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6" name="Google Shape;246;p2"/>
            <p:cNvCxnSpPr/>
            <p:nvPr/>
          </p:nvCxnSpPr>
          <p:spPr>
            <a:xfrm rot="10800000">
              <a:off x="6689766" y="179415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7" name="Google Shape;247;p2"/>
            <p:cNvCxnSpPr/>
            <p:nvPr/>
          </p:nvCxnSpPr>
          <p:spPr>
            <a:xfrm rot="10800000">
              <a:off x="6689766" y="215437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8" name="Google Shape;248;p2"/>
            <p:cNvCxnSpPr/>
            <p:nvPr/>
          </p:nvCxnSpPr>
          <p:spPr>
            <a:xfrm rot="10800000">
              <a:off x="6689766" y="251459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9" name="Google Shape;249;p2"/>
            <p:cNvCxnSpPr/>
            <p:nvPr/>
          </p:nvCxnSpPr>
          <p:spPr>
            <a:xfrm rot="10800000">
              <a:off x="6689766" y="287481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0" name="Google Shape;250;p2"/>
            <p:cNvCxnSpPr/>
            <p:nvPr/>
          </p:nvCxnSpPr>
          <p:spPr>
            <a:xfrm rot="10800000">
              <a:off x="6689766" y="323503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1" name="Google Shape;251;p2"/>
            <p:cNvCxnSpPr/>
            <p:nvPr/>
          </p:nvCxnSpPr>
          <p:spPr>
            <a:xfrm rot="10800000">
              <a:off x="6689766" y="359524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2" name="Google Shape;252;p2"/>
            <p:cNvCxnSpPr/>
            <p:nvPr/>
          </p:nvCxnSpPr>
          <p:spPr>
            <a:xfrm rot="10800000">
              <a:off x="6689766" y="395546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3" name="Google Shape;253;p2"/>
            <p:cNvCxnSpPr/>
            <p:nvPr/>
          </p:nvCxnSpPr>
          <p:spPr>
            <a:xfrm rot="10800000">
              <a:off x="6689766" y="431568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4" name="Google Shape;254;p2"/>
            <p:cNvCxnSpPr/>
            <p:nvPr/>
          </p:nvCxnSpPr>
          <p:spPr>
            <a:xfrm rot="10800000">
              <a:off x="6689766" y="467590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5" name="Google Shape;255;p2"/>
            <p:cNvCxnSpPr/>
            <p:nvPr/>
          </p:nvCxnSpPr>
          <p:spPr>
            <a:xfrm rot="10800000">
              <a:off x="6689766" y="503612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6" name="Google Shape;256;p2"/>
            <p:cNvCxnSpPr/>
            <p:nvPr/>
          </p:nvCxnSpPr>
          <p:spPr>
            <a:xfrm rot="10800000">
              <a:off x="6689766" y="539633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7" name="Google Shape;257;p2"/>
            <p:cNvCxnSpPr/>
            <p:nvPr/>
          </p:nvCxnSpPr>
          <p:spPr>
            <a:xfrm rot="10800000">
              <a:off x="6689766" y="575655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58" name="Google Shape;258;p2"/>
          <p:cNvSpPr txBox="1"/>
          <p:nvPr/>
        </p:nvSpPr>
        <p:spPr>
          <a:xfrm>
            <a:off x="1756957" y="1460800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sp>
        <p:nvSpPr>
          <p:cNvPr id="259" name="Google Shape;259;p2"/>
          <p:cNvSpPr txBox="1"/>
          <p:nvPr/>
        </p:nvSpPr>
        <p:spPr>
          <a:xfrm>
            <a:off x="1756957" y="2888754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EF392E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sp>
        <p:nvSpPr>
          <p:cNvPr id="260" name="Google Shape;260;p2"/>
          <p:cNvSpPr txBox="1"/>
          <p:nvPr/>
        </p:nvSpPr>
        <p:spPr>
          <a:xfrm>
            <a:off x="1774158" y="4335208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9999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sp>
        <p:nvSpPr>
          <p:cNvPr id="261" name="Google Shape;261;p2"/>
          <p:cNvSpPr txBox="1"/>
          <p:nvPr/>
        </p:nvSpPr>
        <p:spPr>
          <a:xfrm>
            <a:off x="6720631" y="1428716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CC00CC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sp>
        <p:nvSpPr>
          <p:cNvPr id="262" name="Google Shape;262;p2"/>
          <p:cNvSpPr txBox="1"/>
          <p:nvPr/>
        </p:nvSpPr>
        <p:spPr>
          <a:xfrm>
            <a:off x="6704589" y="2872712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66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sp>
        <p:nvSpPr>
          <p:cNvPr id="263" name="Google Shape;263;p2"/>
          <p:cNvSpPr txBox="1"/>
          <p:nvPr/>
        </p:nvSpPr>
        <p:spPr>
          <a:xfrm>
            <a:off x="6721790" y="4319166"/>
            <a:ext cx="3083642" cy="103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33CC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This is the placeholder column. </a:t>
            </a:r>
            <a:endParaRPr/>
          </a:p>
        </p:txBody>
      </p:sp>
      <p:grpSp>
        <p:nvGrpSpPr>
          <p:cNvPr id="264" name="Google Shape;264;p2"/>
          <p:cNvGrpSpPr/>
          <p:nvPr/>
        </p:nvGrpSpPr>
        <p:grpSpPr>
          <a:xfrm>
            <a:off x="1733843" y="481439"/>
            <a:ext cx="4361586" cy="5853550"/>
            <a:chOff x="1734414" y="495297"/>
            <a:chExt cx="4361586" cy="5853550"/>
          </a:xfrm>
        </p:grpSpPr>
        <p:sp>
          <p:nvSpPr>
            <p:cNvPr id="265" name="Google Shape;265;p2"/>
            <p:cNvSpPr/>
            <p:nvPr/>
          </p:nvSpPr>
          <p:spPr>
            <a:xfrm rot="-5400000">
              <a:off x="995360" y="1234352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203200" dist="508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66" name="Google Shape;266;p2"/>
            <p:cNvCxnSpPr/>
            <p:nvPr/>
          </p:nvCxnSpPr>
          <p:spPr>
            <a:xfrm>
              <a:off x="1734414" y="144087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7" name="Google Shape;267;p2"/>
            <p:cNvCxnSpPr/>
            <p:nvPr/>
          </p:nvCxnSpPr>
          <p:spPr>
            <a:xfrm>
              <a:off x="5597236" y="509152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8" name="Google Shape;268;p2"/>
            <p:cNvCxnSpPr/>
            <p:nvPr/>
          </p:nvCxnSpPr>
          <p:spPr>
            <a:xfrm>
              <a:off x="1734414" y="180108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9" name="Google Shape;269;p2"/>
            <p:cNvCxnSpPr/>
            <p:nvPr/>
          </p:nvCxnSpPr>
          <p:spPr>
            <a:xfrm>
              <a:off x="1734414" y="216130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0" name="Google Shape;270;p2"/>
            <p:cNvCxnSpPr/>
            <p:nvPr/>
          </p:nvCxnSpPr>
          <p:spPr>
            <a:xfrm>
              <a:off x="1734414" y="252152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1" name="Google Shape;271;p2"/>
            <p:cNvCxnSpPr/>
            <p:nvPr/>
          </p:nvCxnSpPr>
          <p:spPr>
            <a:xfrm>
              <a:off x="1734414" y="288174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2" name="Google Shape;272;p2"/>
            <p:cNvCxnSpPr/>
            <p:nvPr/>
          </p:nvCxnSpPr>
          <p:spPr>
            <a:xfrm>
              <a:off x="1734414" y="324196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3" name="Google Shape;273;p2"/>
            <p:cNvCxnSpPr/>
            <p:nvPr/>
          </p:nvCxnSpPr>
          <p:spPr>
            <a:xfrm>
              <a:off x="1734414" y="360217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4" name="Google Shape;274;p2"/>
            <p:cNvCxnSpPr/>
            <p:nvPr/>
          </p:nvCxnSpPr>
          <p:spPr>
            <a:xfrm>
              <a:off x="1734414" y="396239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5" name="Google Shape;275;p2"/>
            <p:cNvCxnSpPr/>
            <p:nvPr/>
          </p:nvCxnSpPr>
          <p:spPr>
            <a:xfrm>
              <a:off x="1734414" y="432261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6" name="Google Shape;276;p2"/>
            <p:cNvCxnSpPr/>
            <p:nvPr/>
          </p:nvCxnSpPr>
          <p:spPr>
            <a:xfrm>
              <a:off x="1734414" y="468283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7" name="Google Shape;277;p2"/>
            <p:cNvCxnSpPr/>
            <p:nvPr/>
          </p:nvCxnSpPr>
          <p:spPr>
            <a:xfrm>
              <a:off x="1734414" y="504305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8" name="Google Shape;278;p2"/>
            <p:cNvCxnSpPr/>
            <p:nvPr/>
          </p:nvCxnSpPr>
          <p:spPr>
            <a:xfrm>
              <a:off x="1734414" y="540326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9" name="Google Shape;279;p2"/>
            <p:cNvCxnSpPr/>
            <p:nvPr/>
          </p:nvCxnSpPr>
          <p:spPr>
            <a:xfrm>
              <a:off x="1734414" y="576348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80" name="Google Shape;280;p2"/>
          <p:cNvGrpSpPr/>
          <p:nvPr/>
        </p:nvGrpSpPr>
        <p:grpSpPr>
          <a:xfrm>
            <a:off x="6217803" y="490010"/>
            <a:ext cx="4361586" cy="5853550"/>
            <a:chOff x="6191002" y="488368"/>
            <a:chExt cx="4361586" cy="5853550"/>
          </a:xfrm>
        </p:grpSpPr>
        <p:sp>
          <p:nvSpPr>
            <p:cNvPr id="281" name="Google Shape;281;p2"/>
            <p:cNvSpPr/>
            <p:nvPr/>
          </p:nvSpPr>
          <p:spPr>
            <a:xfrm rot="5400000" flipH="1">
              <a:off x="5451948" y="1227423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889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82" name="Google Shape;282;p2"/>
            <p:cNvCxnSpPr/>
            <p:nvPr/>
          </p:nvCxnSpPr>
          <p:spPr>
            <a:xfrm rot="10800000">
              <a:off x="6689766" y="143394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3" name="Google Shape;283;p2"/>
            <p:cNvCxnSpPr/>
            <p:nvPr/>
          </p:nvCxnSpPr>
          <p:spPr>
            <a:xfrm>
              <a:off x="6689766" y="502223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4" name="Google Shape;284;p2"/>
            <p:cNvCxnSpPr/>
            <p:nvPr/>
          </p:nvCxnSpPr>
          <p:spPr>
            <a:xfrm rot="10800000">
              <a:off x="6689766" y="179415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5" name="Google Shape;285;p2"/>
            <p:cNvCxnSpPr/>
            <p:nvPr/>
          </p:nvCxnSpPr>
          <p:spPr>
            <a:xfrm rot="10800000">
              <a:off x="6689766" y="215437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6" name="Google Shape;286;p2"/>
            <p:cNvCxnSpPr/>
            <p:nvPr/>
          </p:nvCxnSpPr>
          <p:spPr>
            <a:xfrm rot="10800000">
              <a:off x="6689766" y="251459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7" name="Google Shape;287;p2"/>
            <p:cNvCxnSpPr/>
            <p:nvPr/>
          </p:nvCxnSpPr>
          <p:spPr>
            <a:xfrm rot="10800000">
              <a:off x="6689766" y="287481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8" name="Google Shape;288;p2"/>
            <p:cNvCxnSpPr/>
            <p:nvPr/>
          </p:nvCxnSpPr>
          <p:spPr>
            <a:xfrm rot="10800000">
              <a:off x="6689766" y="323503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9" name="Google Shape;289;p2"/>
            <p:cNvCxnSpPr/>
            <p:nvPr/>
          </p:nvCxnSpPr>
          <p:spPr>
            <a:xfrm rot="10800000">
              <a:off x="6689766" y="359524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0" name="Google Shape;290;p2"/>
            <p:cNvCxnSpPr/>
            <p:nvPr/>
          </p:nvCxnSpPr>
          <p:spPr>
            <a:xfrm rot="10800000">
              <a:off x="6689766" y="395546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1" name="Google Shape;291;p2"/>
            <p:cNvCxnSpPr/>
            <p:nvPr/>
          </p:nvCxnSpPr>
          <p:spPr>
            <a:xfrm rot="10800000">
              <a:off x="6689766" y="431568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2" name="Google Shape;292;p2"/>
            <p:cNvCxnSpPr/>
            <p:nvPr/>
          </p:nvCxnSpPr>
          <p:spPr>
            <a:xfrm rot="10800000">
              <a:off x="6689766" y="467590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3" name="Google Shape;293;p2"/>
            <p:cNvCxnSpPr/>
            <p:nvPr/>
          </p:nvCxnSpPr>
          <p:spPr>
            <a:xfrm rot="10800000">
              <a:off x="6689766" y="503612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4" name="Google Shape;294;p2"/>
            <p:cNvCxnSpPr/>
            <p:nvPr/>
          </p:nvCxnSpPr>
          <p:spPr>
            <a:xfrm rot="10800000">
              <a:off x="6689766" y="539633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5" name="Google Shape;295;p2"/>
            <p:cNvCxnSpPr/>
            <p:nvPr/>
          </p:nvCxnSpPr>
          <p:spPr>
            <a:xfrm rot="10800000">
              <a:off x="6689766" y="575655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96" name="Google Shape;296;p2"/>
          <p:cNvGrpSpPr/>
          <p:nvPr/>
        </p:nvGrpSpPr>
        <p:grpSpPr>
          <a:xfrm>
            <a:off x="5597236" y="488368"/>
            <a:ext cx="1122676" cy="5839694"/>
            <a:chOff x="5597236" y="488368"/>
            <a:chExt cx="1122676" cy="5839694"/>
          </a:xfrm>
        </p:grpSpPr>
        <p:sp>
          <p:nvSpPr>
            <p:cNvPr id="297" name="Google Shape;297;p2"/>
            <p:cNvSpPr/>
            <p:nvPr/>
          </p:nvSpPr>
          <p:spPr>
            <a:xfrm>
              <a:off x="5597236" y="488368"/>
              <a:ext cx="1122676" cy="5839694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49600">
                  <a:srgbClr val="7F7F7F">
                    <a:alpha val="72941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8" name="Google Shape;298;p2"/>
            <p:cNvGrpSpPr/>
            <p:nvPr/>
          </p:nvGrpSpPr>
          <p:grpSpPr>
            <a:xfrm>
              <a:off x="5847936" y="991929"/>
              <a:ext cx="568696" cy="201168"/>
              <a:chOff x="5868383" y="858579"/>
              <a:chExt cx="568696" cy="201168"/>
            </a:xfrm>
          </p:grpSpPr>
          <p:sp>
            <p:nvSpPr>
              <p:cNvPr id="299" name="Google Shape;299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300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02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3" name="Google Shape;303;p2"/>
            <p:cNvGrpSpPr/>
            <p:nvPr/>
          </p:nvGrpSpPr>
          <p:grpSpPr>
            <a:xfrm>
              <a:off x="5847936" y="1507207"/>
              <a:ext cx="568696" cy="201168"/>
              <a:chOff x="5868383" y="858579"/>
              <a:chExt cx="568696" cy="201168"/>
            </a:xfrm>
          </p:grpSpPr>
          <p:sp>
            <p:nvSpPr>
              <p:cNvPr id="304" name="Google Shape;304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8" name="Google Shape;308;p2"/>
            <p:cNvGrpSpPr/>
            <p:nvPr/>
          </p:nvGrpSpPr>
          <p:grpSpPr>
            <a:xfrm>
              <a:off x="5847936" y="2537763"/>
              <a:ext cx="568696" cy="201168"/>
              <a:chOff x="5868383" y="858579"/>
              <a:chExt cx="568696" cy="201168"/>
            </a:xfrm>
          </p:grpSpPr>
          <p:sp>
            <p:nvSpPr>
              <p:cNvPr id="309" name="Google Shape;309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3" name="Google Shape;313;p2"/>
            <p:cNvGrpSpPr/>
            <p:nvPr/>
          </p:nvGrpSpPr>
          <p:grpSpPr>
            <a:xfrm>
              <a:off x="5847936" y="3568319"/>
              <a:ext cx="568696" cy="201168"/>
              <a:chOff x="5868383" y="858579"/>
              <a:chExt cx="568696" cy="201168"/>
            </a:xfrm>
          </p:grpSpPr>
          <p:sp>
            <p:nvSpPr>
              <p:cNvPr id="314" name="Google Shape;314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16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317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8" name="Google Shape;318;p2"/>
            <p:cNvGrpSpPr/>
            <p:nvPr/>
          </p:nvGrpSpPr>
          <p:grpSpPr>
            <a:xfrm>
              <a:off x="5847936" y="4083597"/>
              <a:ext cx="568696" cy="201168"/>
              <a:chOff x="5868383" y="858579"/>
              <a:chExt cx="568696" cy="201168"/>
            </a:xfrm>
          </p:grpSpPr>
          <p:sp>
            <p:nvSpPr>
              <p:cNvPr id="319" name="Google Shape;319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3" name="Google Shape;323;p2"/>
            <p:cNvGrpSpPr/>
            <p:nvPr/>
          </p:nvGrpSpPr>
          <p:grpSpPr>
            <a:xfrm>
              <a:off x="5847936" y="5114153"/>
              <a:ext cx="568696" cy="201168"/>
              <a:chOff x="5868383" y="858579"/>
              <a:chExt cx="568696" cy="201168"/>
            </a:xfrm>
          </p:grpSpPr>
          <p:sp>
            <p:nvSpPr>
              <p:cNvPr id="324" name="Google Shape;324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8" name="Google Shape;328;p2"/>
            <p:cNvGrpSpPr/>
            <p:nvPr/>
          </p:nvGrpSpPr>
          <p:grpSpPr>
            <a:xfrm>
              <a:off x="5847936" y="5629431"/>
              <a:ext cx="568696" cy="201168"/>
              <a:chOff x="5868383" y="858579"/>
              <a:chExt cx="568696" cy="201168"/>
            </a:xfrm>
          </p:grpSpPr>
          <p:sp>
            <p:nvSpPr>
              <p:cNvPr id="329" name="Google Shape;329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3" name="Google Shape;333;p2"/>
            <p:cNvGrpSpPr/>
            <p:nvPr/>
          </p:nvGrpSpPr>
          <p:grpSpPr>
            <a:xfrm>
              <a:off x="5847936" y="2022485"/>
              <a:ext cx="568696" cy="201168"/>
              <a:chOff x="5868383" y="858579"/>
              <a:chExt cx="568696" cy="201168"/>
            </a:xfrm>
          </p:grpSpPr>
          <p:sp>
            <p:nvSpPr>
              <p:cNvPr id="334" name="Google Shape;334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35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336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337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8" name="Google Shape;338;p2"/>
            <p:cNvGrpSpPr/>
            <p:nvPr/>
          </p:nvGrpSpPr>
          <p:grpSpPr>
            <a:xfrm>
              <a:off x="5847936" y="3053041"/>
              <a:ext cx="568696" cy="201168"/>
              <a:chOff x="5868383" y="858579"/>
              <a:chExt cx="568696" cy="201168"/>
            </a:xfrm>
          </p:grpSpPr>
          <p:sp>
            <p:nvSpPr>
              <p:cNvPr id="339" name="Google Shape;339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340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341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3" name="Google Shape;343;p2"/>
            <p:cNvGrpSpPr/>
            <p:nvPr/>
          </p:nvGrpSpPr>
          <p:grpSpPr>
            <a:xfrm>
              <a:off x="5847936" y="4598875"/>
              <a:ext cx="568696" cy="201168"/>
              <a:chOff x="5868383" y="858579"/>
              <a:chExt cx="568696" cy="201168"/>
            </a:xfrm>
          </p:grpSpPr>
          <p:sp>
            <p:nvSpPr>
              <p:cNvPr id="344" name="Google Shape;344;p2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345;p2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346;p2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" name="Google Shape;347;p2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48" name="Google Shape;348;p2"/>
          <p:cNvSpPr txBox="1"/>
          <p:nvPr/>
        </p:nvSpPr>
        <p:spPr>
          <a:xfrm>
            <a:off x="1817535" y="506593"/>
            <a:ext cx="3738407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Alat</a:t>
            </a:r>
            <a:r>
              <a:rPr lang="en-US" sz="2800" b="1" dirty="0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Berkarya</a:t>
            </a:r>
            <a:r>
              <a:rPr lang="en-US" sz="2800" b="1" dirty="0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Seni</a:t>
            </a:r>
            <a:r>
              <a:rPr lang="en-US" sz="2800" b="1" dirty="0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Rupa</a:t>
            </a:r>
            <a:endParaRPr dirty="0"/>
          </a:p>
        </p:txBody>
      </p:sp>
      <p:sp>
        <p:nvSpPr>
          <p:cNvPr id="350" name="Google Shape;350;p2"/>
          <p:cNvSpPr txBox="1"/>
          <p:nvPr/>
        </p:nvSpPr>
        <p:spPr>
          <a:xfrm>
            <a:off x="6803227" y="1399192"/>
            <a:ext cx="3571238" cy="4247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Alat-alat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ini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bersifat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penunjang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untuk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memudahkan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atau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melancarkan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proses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pembuatan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karya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.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Karena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kemajuan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teknologi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saat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ini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semua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fungsi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alat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yang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dipergunakan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dalam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berkarya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rupa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relatif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dapat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dilakukan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oleh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komputer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.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Walaupun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demikian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perlu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disadari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betul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bahwa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komputer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hanyalah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gency FB" pitchFamily="34" charset="0"/>
              </a:rPr>
              <a:t>alat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> bantu.</a:t>
            </a:r>
            <a:endParaRPr sz="2000" b="1" dirty="0">
              <a:solidFill>
                <a:schemeClr val="bg1"/>
              </a:solidFill>
              <a:latin typeface="Agency FB" pitchFamily="34" charset="0"/>
            </a:endParaRPr>
          </a:p>
        </p:txBody>
      </p:sp>
      <p:grpSp>
        <p:nvGrpSpPr>
          <p:cNvPr id="137" name="Google Shape;220;p2"/>
          <p:cNvGrpSpPr/>
          <p:nvPr/>
        </p:nvGrpSpPr>
        <p:grpSpPr>
          <a:xfrm>
            <a:off x="10579389" y="3053041"/>
            <a:ext cx="1381952" cy="829382"/>
            <a:chOff x="280628" y="1551900"/>
            <a:chExt cx="1490450" cy="829382"/>
          </a:xfrm>
        </p:grpSpPr>
        <p:sp>
          <p:nvSpPr>
            <p:cNvPr id="138" name="Google Shape;221;p2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F37401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139" name="Google Shape;222;p2"/>
            <p:cNvGrpSpPr/>
            <p:nvPr/>
          </p:nvGrpSpPr>
          <p:grpSpPr>
            <a:xfrm>
              <a:off x="652823" y="1591864"/>
              <a:ext cx="676788" cy="759985"/>
              <a:chOff x="-1517696" y="4598875"/>
              <a:chExt cx="676788" cy="759985"/>
            </a:xfrm>
          </p:grpSpPr>
          <p:sp>
            <p:nvSpPr>
              <p:cNvPr id="140" name="Google Shape;223;p2"/>
              <p:cNvSpPr txBox="1"/>
              <p:nvPr/>
            </p:nvSpPr>
            <p:spPr>
              <a:xfrm>
                <a:off x="-1495254" y="4598875"/>
                <a:ext cx="631904" cy="276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STEP</a:t>
                </a:r>
                <a:endParaRPr sz="1200" dirty="0"/>
              </a:p>
            </p:txBody>
          </p:sp>
          <p:sp>
            <p:nvSpPr>
              <p:cNvPr id="141" name="Google Shape;224;p2"/>
              <p:cNvSpPr txBox="1"/>
              <p:nvPr/>
            </p:nvSpPr>
            <p:spPr>
              <a:xfrm>
                <a:off x="-1517696" y="4835680"/>
                <a:ext cx="676788" cy="5231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dirty="0" smtClean="0">
                    <a:solidFill>
                      <a:schemeClr val="lt1"/>
                    </a:solidFill>
                    <a:latin typeface="Oswald"/>
                    <a:ea typeface="Oswald"/>
                    <a:cs typeface="Oswald"/>
                    <a:sym typeface="Oswald"/>
                  </a:rPr>
                  <a:t>04</a:t>
                </a:r>
                <a:endParaRPr sz="1400" dirty="0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817535" y="2420027"/>
            <a:ext cx="36441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Seperti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juga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bahan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selain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kategori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alat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utama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tersebut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kita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juga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mengenal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alat-alat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bantu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lainnya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yaitu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alat-alat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yang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peruntukannya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tidak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secara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khusus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untuk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kegiatan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berkarya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rupa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tetapi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sangat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diperlukan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dalam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kegiatan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berkarya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seni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rupa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seperti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alat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pemotong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(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pisau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gunting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),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alat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pengering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alat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pengukur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gency FB" pitchFamily="34" charset="0"/>
              </a:rPr>
              <a:t>sebagainya</a:t>
            </a:r>
            <a:r>
              <a:rPr lang="en-US" sz="2400" dirty="0" smtClean="0">
                <a:solidFill>
                  <a:schemeClr val="bg1"/>
                </a:solidFill>
                <a:latin typeface="Agency FB" pitchFamily="34" charset="0"/>
              </a:rPr>
              <a:t>.</a:t>
            </a:r>
            <a:endParaRPr lang="en-US" sz="2400" dirty="0">
              <a:solidFill>
                <a:schemeClr val="bg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09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p6"/>
          <p:cNvSpPr/>
          <p:nvPr/>
        </p:nvSpPr>
        <p:spPr>
          <a:xfrm>
            <a:off x="1295400" y="228600"/>
            <a:ext cx="9601200" cy="6400800"/>
          </a:xfrm>
          <a:prstGeom prst="roundRect">
            <a:avLst>
              <a:gd name="adj" fmla="val 1299"/>
            </a:avLst>
          </a:prstGeom>
          <a:solidFill>
            <a:srgbClr val="855A3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9" name="Google Shape;739;p6"/>
          <p:cNvSpPr/>
          <p:nvPr/>
        </p:nvSpPr>
        <p:spPr>
          <a:xfrm rot="-5400000">
            <a:off x="957938" y="1356095"/>
            <a:ext cx="5602515" cy="4225640"/>
          </a:xfrm>
          <a:prstGeom prst="round2SameRect">
            <a:avLst>
              <a:gd name="adj1" fmla="val 8943"/>
              <a:gd name="adj2" fmla="val 0"/>
            </a:avLst>
          </a:prstGeom>
          <a:solidFill>
            <a:srgbClr val="BFBFBF">
              <a:alpha val="83921"/>
            </a:srgbClr>
          </a:solidFill>
          <a:ln>
            <a:noFill/>
          </a:ln>
          <a:effectLst>
            <a:outerShdw blurRad="101600" dist="635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Google Shape;740;p6"/>
          <p:cNvSpPr/>
          <p:nvPr/>
        </p:nvSpPr>
        <p:spPr>
          <a:xfrm rot="5400000" flipH="1">
            <a:off x="5757388" y="1356094"/>
            <a:ext cx="5602515" cy="4225640"/>
          </a:xfrm>
          <a:prstGeom prst="round2SameRect">
            <a:avLst>
              <a:gd name="adj1" fmla="val 8943"/>
              <a:gd name="adj2" fmla="val 0"/>
            </a:avLst>
          </a:prstGeom>
          <a:solidFill>
            <a:srgbClr val="BFBFBF">
              <a:alpha val="83921"/>
            </a:srgbClr>
          </a:solidFill>
          <a:ln>
            <a:noFill/>
          </a:ln>
          <a:effectLst>
            <a:outerShdw blurRad="101600" dist="635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2" name="Google Shape;742;p6"/>
          <p:cNvSpPr/>
          <p:nvPr/>
        </p:nvSpPr>
        <p:spPr>
          <a:xfrm>
            <a:off x="715332" y="1715413"/>
            <a:ext cx="1354482" cy="864870"/>
          </a:xfrm>
          <a:prstGeom prst="rect">
            <a:avLst/>
          </a:prstGeom>
          <a:solidFill>
            <a:srgbClr val="F37401"/>
          </a:soli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45" name="Google Shape;745;p6"/>
          <p:cNvGrpSpPr/>
          <p:nvPr/>
        </p:nvGrpSpPr>
        <p:grpSpPr>
          <a:xfrm>
            <a:off x="1870359" y="667656"/>
            <a:ext cx="4225641" cy="5602517"/>
            <a:chOff x="1870359" y="667656"/>
            <a:chExt cx="4225641" cy="5602517"/>
          </a:xfrm>
        </p:grpSpPr>
        <p:sp>
          <p:nvSpPr>
            <p:cNvPr id="746" name="Google Shape;746;p6"/>
            <p:cNvSpPr/>
            <p:nvPr/>
          </p:nvSpPr>
          <p:spPr>
            <a:xfrm rot="-5400000">
              <a:off x="1181922" y="1356095"/>
              <a:ext cx="5602515" cy="4225640"/>
            </a:xfrm>
            <a:prstGeom prst="round2SameRect">
              <a:avLst>
                <a:gd name="adj1" fmla="val 7226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101600" dist="635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47" name="Google Shape;747;p6"/>
            <p:cNvCxnSpPr/>
            <p:nvPr/>
          </p:nvCxnSpPr>
          <p:spPr>
            <a:xfrm>
              <a:off x="5513294" y="667656"/>
              <a:ext cx="0" cy="5602516"/>
            </a:xfrm>
            <a:prstGeom prst="straightConnector1">
              <a:avLst/>
            </a:prstGeom>
            <a:noFill/>
            <a:ln w="9525" cap="flat" cmpd="sng">
              <a:solidFill>
                <a:srgbClr val="EF392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48" name="Google Shape;748;p6"/>
            <p:cNvCxnSpPr/>
            <p:nvPr/>
          </p:nvCxnSpPr>
          <p:spPr>
            <a:xfrm rot="10800000">
              <a:off x="1870359" y="1663409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49" name="Google Shape;749;p6"/>
            <p:cNvCxnSpPr/>
            <p:nvPr/>
          </p:nvCxnSpPr>
          <p:spPr>
            <a:xfrm rot="10800000">
              <a:off x="1870359" y="2086000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0" name="Google Shape;750;p6"/>
            <p:cNvCxnSpPr/>
            <p:nvPr/>
          </p:nvCxnSpPr>
          <p:spPr>
            <a:xfrm rot="10800000">
              <a:off x="1870359" y="2508591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1" name="Google Shape;751;p6"/>
            <p:cNvCxnSpPr/>
            <p:nvPr/>
          </p:nvCxnSpPr>
          <p:spPr>
            <a:xfrm rot="10800000">
              <a:off x="1870359" y="2931182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2" name="Google Shape;752;p6"/>
            <p:cNvCxnSpPr/>
            <p:nvPr/>
          </p:nvCxnSpPr>
          <p:spPr>
            <a:xfrm rot="10800000">
              <a:off x="1870359" y="3353773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3" name="Google Shape;753;p6"/>
            <p:cNvCxnSpPr/>
            <p:nvPr/>
          </p:nvCxnSpPr>
          <p:spPr>
            <a:xfrm rot="10800000">
              <a:off x="1870359" y="3776364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4" name="Google Shape;754;p6"/>
            <p:cNvCxnSpPr/>
            <p:nvPr/>
          </p:nvCxnSpPr>
          <p:spPr>
            <a:xfrm rot="10800000">
              <a:off x="1870359" y="4198955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5" name="Google Shape;755;p6"/>
            <p:cNvCxnSpPr/>
            <p:nvPr/>
          </p:nvCxnSpPr>
          <p:spPr>
            <a:xfrm rot="10800000">
              <a:off x="1870359" y="4621546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6" name="Google Shape;756;p6"/>
            <p:cNvCxnSpPr/>
            <p:nvPr/>
          </p:nvCxnSpPr>
          <p:spPr>
            <a:xfrm rot="10800000">
              <a:off x="1870359" y="5044137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7" name="Google Shape;757;p6"/>
            <p:cNvCxnSpPr/>
            <p:nvPr/>
          </p:nvCxnSpPr>
          <p:spPr>
            <a:xfrm rot="10800000">
              <a:off x="1870359" y="5466728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58" name="Google Shape;758;p6"/>
            <p:cNvCxnSpPr/>
            <p:nvPr/>
          </p:nvCxnSpPr>
          <p:spPr>
            <a:xfrm rot="10800000">
              <a:off x="1870359" y="5889319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759" name="Google Shape;759;p6"/>
          <p:cNvGrpSpPr/>
          <p:nvPr/>
        </p:nvGrpSpPr>
        <p:grpSpPr>
          <a:xfrm>
            <a:off x="6220689" y="659941"/>
            <a:ext cx="4244387" cy="5610232"/>
            <a:chOff x="6220689" y="659941"/>
            <a:chExt cx="4244387" cy="5610232"/>
          </a:xfrm>
        </p:grpSpPr>
        <p:sp>
          <p:nvSpPr>
            <p:cNvPr id="760" name="Google Shape;760;p6"/>
            <p:cNvSpPr/>
            <p:nvPr/>
          </p:nvSpPr>
          <p:spPr>
            <a:xfrm rot="5400000" flipH="1">
              <a:off x="5532251" y="1356095"/>
              <a:ext cx="5602516" cy="4225640"/>
            </a:xfrm>
            <a:prstGeom prst="round2SameRect">
              <a:avLst>
                <a:gd name="adj1" fmla="val 7226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1143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61" name="Google Shape;761;p6"/>
            <p:cNvCxnSpPr/>
            <p:nvPr/>
          </p:nvCxnSpPr>
          <p:spPr>
            <a:xfrm>
              <a:off x="6849035" y="659941"/>
              <a:ext cx="0" cy="5602516"/>
            </a:xfrm>
            <a:prstGeom prst="straightConnector1">
              <a:avLst/>
            </a:prstGeom>
            <a:noFill/>
            <a:ln w="9525" cap="flat" cmpd="sng">
              <a:solidFill>
                <a:srgbClr val="EF392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2" name="Google Shape;762;p6"/>
            <p:cNvCxnSpPr/>
            <p:nvPr/>
          </p:nvCxnSpPr>
          <p:spPr>
            <a:xfrm rot="10800000">
              <a:off x="6822141" y="1631146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3" name="Google Shape;763;p6"/>
            <p:cNvCxnSpPr/>
            <p:nvPr/>
          </p:nvCxnSpPr>
          <p:spPr>
            <a:xfrm rot="10800000">
              <a:off x="6822141" y="2054193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4" name="Google Shape;764;p6"/>
            <p:cNvCxnSpPr/>
            <p:nvPr/>
          </p:nvCxnSpPr>
          <p:spPr>
            <a:xfrm rot="10800000">
              <a:off x="6822141" y="2477240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5" name="Google Shape;765;p6"/>
            <p:cNvCxnSpPr/>
            <p:nvPr/>
          </p:nvCxnSpPr>
          <p:spPr>
            <a:xfrm rot="10800000">
              <a:off x="6822141" y="2900287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6" name="Google Shape;766;p6"/>
            <p:cNvCxnSpPr/>
            <p:nvPr/>
          </p:nvCxnSpPr>
          <p:spPr>
            <a:xfrm rot="10800000">
              <a:off x="6822141" y="3323334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7" name="Google Shape;767;p6"/>
            <p:cNvCxnSpPr/>
            <p:nvPr/>
          </p:nvCxnSpPr>
          <p:spPr>
            <a:xfrm rot="10800000">
              <a:off x="6822141" y="3746381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8" name="Google Shape;768;p6"/>
            <p:cNvCxnSpPr/>
            <p:nvPr/>
          </p:nvCxnSpPr>
          <p:spPr>
            <a:xfrm rot="10800000">
              <a:off x="6822141" y="4169428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69" name="Google Shape;769;p6"/>
            <p:cNvCxnSpPr/>
            <p:nvPr/>
          </p:nvCxnSpPr>
          <p:spPr>
            <a:xfrm rot="10800000">
              <a:off x="6822141" y="4592475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70" name="Google Shape;770;p6"/>
            <p:cNvCxnSpPr/>
            <p:nvPr/>
          </p:nvCxnSpPr>
          <p:spPr>
            <a:xfrm rot="10800000">
              <a:off x="6822141" y="5015522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71" name="Google Shape;771;p6"/>
            <p:cNvCxnSpPr/>
            <p:nvPr/>
          </p:nvCxnSpPr>
          <p:spPr>
            <a:xfrm rot="10800000">
              <a:off x="6822141" y="5438569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72" name="Google Shape;772;p6"/>
            <p:cNvCxnSpPr/>
            <p:nvPr/>
          </p:nvCxnSpPr>
          <p:spPr>
            <a:xfrm rot="10800000">
              <a:off x="6822141" y="5861616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773" name="Google Shape;773;p6"/>
          <p:cNvSpPr txBox="1"/>
          <p:nvPr/>
        </p:nvSpPr>
        <p:spPr>
          <a:xfrm>
            <a:off x="1871958" y="1700593"/>
            <a:ext cx="3950306" cy="888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3740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Type your detailed description</a:t>
            </a:r>
            <a:endParaRPr/>
          </a:p>
        </p:txBody>
      </p:sp>
      <p:sp>
        <p:nvSpPr>
          <p:cNvPr id="774" name="Google Shape;774;p6"/>
          <p:cNvSpPr txBox="1"/>
          <p:nvPr/>
        </p:nvSpPr>
        <p:spPr>
          <a:xfrm>
            <a:off x="1863936" y="2959946"/>
            <a:ext cx="3950306" cy="888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F392E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Type your detailed description</a:t>
            </a:r>
            <a:endParaRPr/>
          </a:p>
        </p:txBody>
      </p:sp>
      <p:sp>
        <p:nvSpPr>
          <p:cNvPr id="775" name="Google Shape;775;p6"/>
          <p:cNvSpPr txBox="1"/>
          <p:nvPr/>
        </p:nvSpPr>
        <p:spPr>
          <a:xfrm>
            <a:off x="1823911" y="4619761"/>
            <a:ext cx="3950306" cy="888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66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You can replace your text here. Type your detailed description</a:t>
            </a:r>
            <a:endParaRPr/>
          </a:p>
        </p:txBody>
      </p:sp>
      <p:grpSp>
        <p:nvGrpSpPr>
          <p:cNvPr id="779" name="Google Shape;779;p6"/>
          <p:cNvGrpSpPr/>
          <p:nvPr/>
        </p:nvGrpSpPr>
        <p:grpSpPr>
          <a:xfrm>
            <a:off x="1847056" y="688713"/>
            <a:ext cx="4225641" cy="5602517"/>
            <a:chOff x="1870359" y="667656"/>
            <a:chExt cx="4225641" cy="5602517"/>
          </a:xfrm>
        </p:grpSpPr>
        <p:sp>
          <p:nvSpPr>
            <p:cNvPr id="780" name="Google Shape;780;p6"/>
            <p:cNvSpPr/>
            <p:nvPr/>
          </p:nvSpPr>
          <p:spPr>
            <a:xfrm rot="-5400000">
              <a:off x="1181922" y="1356095"/>
              <a:ext cx="5602515" cy="4225640"/>
            </a:xfrm>
            <a:prstGeom prst="round2SameRect">
              <a:avLst>
                <a:gd name="adj1" fmla="val 7226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101600" dist="635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81" name="Google Shape;781;p6"/>
            <p:cNvCxnSpPr/>
            <p:nvPr/>
          </p:nvCxnSpPr>
          <p:spPr>
            <a:xfrm>
              <a:off x="5513294" y="667656"/>
              <a:ext cx="0" cy="5602516"/>
            </a:xfrm>
            <a:prstGeom prst="straightConnector1">
              <a:avLst/>
            </a:prstGeom>
            <a:noFill/>
            <a:ln w="9525" cap="flat" cmpd="sng">
              <a:solidFill>
                <a:srgbClr val="EF392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2" name="Google Shape;782;p6"/>
            <p:cNvCxnSpPr/>
            <p:nvPr/>
          </p:nvCxnSpPr>
          <p:spPr>
            <a:xfrm rot="10800000">
              <a:off x="1870359" y="1663409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3" name="Google Shape;783;p6"/>
            <p:cNvCxnSpPr/>
            <p:nvPr/>
          </p:nvCxnSpPr>
          <p:spPr>
            <a:xfrm rot="10800000">
              <a:off x="1870359" y="2086000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4" name="Google Shape;784;p6"/>
            <p:cNvCxnSpPr/>
            <p:nvPr/>
          </p:nvCxnSpPr>
          <p:spPr>
            <a:xfrm rot="10800000">
              <a:off x="1870359" y="2508591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5" name="Google Shape;785;p6"/>
            <p:cNvCxnSpPr/>
            <p:nvPr/>
          </p:nvCxnSpPr>
          <p:spPr>
            <a:xfrm rot="10800000">
              <a:off x="1870359" y="2931182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6" name="Google Shape;786;p6"/>
            <p:cNvCxnSpPr/>
            <p:nvPr/>
          </p:nvCxnSpPr>
          <p:spPr>
            <a:xfrm rot="10800000">
              <a:off x="1870359" y="3353773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7" name="Google Shape;787;p6"/>
            <p:cNvCxnSpPr/>
            <p:nvPr/>
          </p:nvCxnSpPr>
          <p:spPr>
            <a:xfrm rot="10800000">
              <a:off x="1870359" y="3776364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8" name="Google Shape;788;p6"/>
            <p:cNvCxnSpPr/>
            <p:nvPr/>
          </p:nvCxnSpPr>
          <p:spPr>
            <a:xfrm rot="10800000">
              <a:off x="1870359" y="4198955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9" name="Google Shape;789;p6"/>
            <p:cNvCxnSpPr/>
            <p:nvPr/>
          </p:nvCxnSpPr>
          <p:spPr>
            <a:xfrm rot="10800000">
              <a:off x="1870359" y="4621546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90" name="Google Shape;790;p6"/>
            <p:cNvCxnSpPr/>
            <p:nvPr/>
          </p:nvCxnSpPr>
          <p:spPr>
            <a:xfrm rot="10800000">
              <a:off x="1870359" y="5044137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91" name="Google Shape;791;p6"/>
            <p:cNvCxnSpPr/>
            <p:nvPr/>
          </p:nvCxnSpPr>
          <p:spPr>
            <a:xfrm rot="10800000">
              <a:off x="1870359" y="5466728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92" name="Google Shape;792;p6"/>
            <p:cNvCxnSpPr/>
            <p:nvPr/>
          </p:nvCxnSpPr>
          <p:spPr>
            <a:xfrm rot="10800000">
              <a:off x="1870359" y="5889319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793" name="Google Shape;793;p6"/>
          <p:cNvGrpSpPr/>
          <p:nvPr/>
        </p:nvGrpSpPr>
        <p:grpSpPr>
          <a:xfrm>
            <a:off x="6213528" y="667655"/>
            <a:ext cx="4244387" cy="5610232"/>
            <a:chOff x="6220689" y="659941"/>
            <a:chExt cx="4244387" cy="5610232"/>
          </a:xfrm>
        </p:grpSpPr>
        <p:sp>
          <p:nvSpPr>
            <p:cNvPr id="794" name="Google Shape;794;p6"/>
            <p:cNvSpPr/>
            <p:nvPr/>
          </p:nvSpPr>
          <p:spPr>
            <a:xfrm rot="5400000" flipH="1">
              <a:off x="5532251" y="1356095"/>
              <a:ext cx="5602516" cy="4225640"/>
            </a:xfrm>
            <a:prstGeom prst="round2SameRect">
              <a:avLst>
                <a:gd name="adj1" fmla="val 7226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1143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95" name="Google Shape;795;p6"/>
            <p:cNvCxnSpPr/>
            <p:nvPr/>
          </p:nvCxnSpPr>
          <p:spPr>
            <a:xfrm>
              <a:off x="6849035" y="659941"/>
              <a:ext cx="0" cy="5602516"/>
            </a:xfrm>
            <a:prstGeom prst="straightConnector1">
              <a:avLst/>
            </a:prstGeom>
            <a:noFill/>
            <a:ln w="9525" cap="flat" cmpd="sng">
              <a:solidFill>
                <a:srgbClr val="EF392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96" name="Google Shape;796;p6"/>
            <p:cNvCxnSpPr/>
            <p:nvPr/>
          </p:nvCxnSpPr>
          <p:spPr>
            <a:xfrm rot="10800000">
              <a:off x="6822141" y="1631146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97" name="Google Shape;797;p6"/>
            <p:cNvCxnSpPr/>
            <p:nvPr/>
          </p:nvCxnSpPr>
          <p:spPr>
            <a:xfrm rot="10800000">
              <a:off x="6822141" y="2054193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98" name="Google Shape;798;p6"/>
            <p:cNvCxnSpPr/>
            <p:nvPr/>
          </p:nvCxnSpPr>
          <p:spPr>
            <a:xfrm rot="10800000">
              <a:off x="6822141" y="2477240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99" name="Google Shape;799;p6"/>
            <p:cNvCxnSpPr/>
            <p:nvPr/>
          </p:nvCxnSpPr>
          <p:spPr>
            <a:xfrm rot="10800000">
              <a:off x="6822141" y="2900287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00" name="Google Shape;800;p6"/>
            <p:cNvCxnSpPr/>
            <p:nvPr/>
          </p:nvCxnSpPr>
          <p:spPr>
            <a:xfrm rot="10800000">
              <a:off x="6822141" y="3323334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01" name="Google Shape;801;p6"/>
            <p:cNvCxnSpPr/>
            <p:nvPr/>
          </p:nvCxnSpPr>
          <p:spPr>
            <a:xfrm rot="10800000">
              <a:off x="6822141" y="3746381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02" name="Google Shape;802;p6"/>
            <p:cNvCxnSpPr/>
            <p:nvPr/>
          </p:nvCxnSpPr>
          <p:spPr>
            <a:xfrm rot="10800000">
              <a:off x="6822141" y="4169428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03" name="Google Shape;803;p6"/>
            <p:cNvCxnSpPr/>
            <p:nvPr/>
          </p:nvCxnSpPr>
          <p:spPr>
            <a:xfrm rot="10800000">
              <a:off x="6822141" y="4592475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04" name="Google Shape;804;p6"/>
            <p:cNvCxnSpPr/>
            <p:nvPr/>
          </p:nvCxnSpPr>
          <p:spPr>
            <a:xfrm rot="10800000">
              <a:off x="6822141" y="5015522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05" name="Google Shape;805;p6"/>
            <p:cNvCxnSpPr/>
            <p:nvPr/>
          </p:nvCxnSpPr>
          <p:spPr>
            <a:xfrm rot="10800000">
              <a:off x="6822141" y="5438569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06" name="Google Shape;806;p6"/>
            <p:cNvCxnSpPr/>
            <p:nvPr/>
          </p:nvCxnSpPr>
          <p:spPr>
            <a:xfrm rot="10800000">
              <a:off x="6822141" y="5861616"/>
              <a:ext cx="3642935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807" name="Google Shape;807;p6"/>
          <p:cNvGrpSpPr/>
          <p:nvPr/>
        </p:nvGrpSpPr>
        <p:grpSpPr>
          <a:xfrm>
            <a:off x="5844935" y="1085308"/>
            <a:ext cx="625959" cy="4861330"/>
            <a:chOff x="5844935" y="1085308"/>
            <a:chExt cx="625959" cy="4861330"/>
          </a:xfrm>
        </p:grpSpPr>
        <p:grpSp>
          <p:nvGrpSpPr>
            <p:cNvPr id="808" name="Google Shape;808;p6"/>
            <p:cNvGrpSpPr/>
            <p:nvPr/>
          </p:nvGrpSpPr>
          <p:grpSpPr>
            <a:xfrm>
              <a:off x="5844935" y="1085308"/>
              <a:ext cx="625959" cy="182880"/>
              <a:chOff x="5777700" y="1004626"/>
              <a:chExt cx="625959" cy="182880"/>
            </a:xfrm>
          </p:grpSpPr>
          <p:sp>
            <p:nvSpPr>
              <p:cNvPr id="809" name="Google Shape;80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0" name="Google Shape;81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1" name="Google Shape;81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2" name="Google Shape;81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13" name="Google Shape;813;p6"/>
            <p:cNvGrpSpPr/>
            <p:nvPr/>
          </p:nvGrpSpPr>
          <p:grpSpPr>
            <a:xfrm>
              <a:off x="5844935" y="1553153"/>
              <a:ext cx="625959" cy="182880"/>
              <a:chOff x="5777700" y="1004626"/>
              <a:chExt cx="625959" cy="182880"/>
            </a:xfrm>
          </p:grpSpPr>
          <p:sp>
            <p:nvSpPr>
              <p:cNvPr id="814" name="Google Shape;814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5" name="Google Shape;815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6" name="Google Shape;816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7" name="Google Shape;817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18" name="Google Shape;818;p6"/>
            <p:cNvGrpSpPr/>
            <p:nvPr/>
          </p:nvGrpSpPr>
          <p:grpSpPr>
            <a:xfrm>
              <a:off x="5844935" y="2020998"/>
              <a:ext cx="625959" cy="182880"/>
              <a:chOff x="5777700" y="1004626"/>
              <a:chExt cx="625959" cy="182880"/>
            </a:xfrm>
          </p:grpSpPr>
          <p:sp>
            <p:nvSpPr>
              <p:cNvPr id="819" name="Google Shape;81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0" name="Google Shape;82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1" name="Google Shape;82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2" name="Google Shape;82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23" name="Google Shape;823;p6"/>
            <p:cNvGrpSpPr/>
            <p:nvPr/>
          </p:nvGrpSpPr>
          <p:grpSpPr>
            <a:xfrm>
              <a:off x="5844935" y="2488843"/>
              <a:ext cx="625959" cy="182880"/>
              <a:chOff x="5777700" y="1004626"/>
              <a:chExt cx="625959" cy="182880"/>
            </a:xfrm>
          </p:grpSpPr>
          <p:sp>
            <p:nvSpPr>
              <p:cNvPr id="824" name="Google Shape;824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5" name="Google Shape;825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6" name="Google Shape;826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7" name="Google Shape;827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28" name="Google Shape;828;p6"/>
            <p:cNvGrpSpPr/>
            <p:nvPr/>
          </p:nvGrpSpPr>
          <p:grpSpPr>
            <a:xfrm>
              <a:off x="5844935" y="2956688"/>
              <a:ext cx="625959" cy="182880"/>
              <a:chOff x="5777700" y="1004626"/>
              <a:chExt cx="625959" cy="182880"/>
            </a:xfrm>
          </p:grpSpPr>
          <p:sp>
            <p:nvSpPr>
              <p:cNvPr id="829" name="Google Shape;82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0" name="Google Shape;83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1" name="Google Shape;83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2" name="Google Shape;83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33" name="Google Shape;833;p6"/>
            <p:cNvGrpSpPr/>
            <p:nvPr/>
          </p:nvGrpSpPr>
          <p:grpSpPr>
            <a:xfrm>
              <a:off x="5844935" y="3424533"/>
              <a:ext cx="625959" cy="182880"/>
              <a:chOff x="5777700" y="1004626"/>
              <a:chExt cx="625959" cy="182880"/>
            </a:xfrm>
          </p:grpSpPr>
          <p:sp>
            <p:nvSpPr>
              <p:cNvPr id="834" name="Google Shape;834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5" name="Google Shape;835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6" name="Google Shape;836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7" name="Google Shape;837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38" name="Google Shape;838;p6"/>
            <p:cNvGrpSpPr/>
            <p:nvPr/>
          </p:nvGrpSpPr>
          <p:grpSpPr>
            <a:xfrm>
              <a:off x="5844935" y="3892378"/>
              <a:ext cx="625959" cy="182880"/>
              <a:chOff x="5777700" y="1004626"/>
              <a:chExt cx="625959" cy="182880"/>
            </a:xfrm>
          </p:grpSpPr>
          <p:sp>
            <p:nvSpPr>
              <p:cNvPr id="839" name="Google Shape;83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0" name="Google Shape;84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1" name="Google Shape;84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2" name="Google Shape;84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43" name="Google Shape;843;p6"/>
            <p:cNvGrpSpPr/>
            <p:nvPr/>
          </p:nvGrpSpPr>
          <p:grpSpPr>
            <a:xfrm>
              <a:off x="5844935" y="4360223"/>
              <a:ext cx="625959" cy="182880"/>
              <a:chOff x="5777700" y="1004626"/>
              <a:chExt cx="625959" cy="182880"/>
            </a:xfrm>
          </p:grpSpPr>
          <p:sp>
            <p:nvSpPr>
              <p:cNvPr id="844" name="Google Shape;844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5" name="Google Shape;845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6" name="Google Shape;846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7" name="Google Shape;847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48" name="Google Shape;848;p6"/>
            <p:cNvGrpSpPr/>
            <p:nvPr/>
          </p:nvGrpSpPr>
          <p:grpSpPr>
            <a:xfrm>
              <a:off x="5844935" y="4828068"/>
              <a:ext cx="625959" cy="182880"/>
              <a:chOff x="5777700" y="1004626"/>
              <a:chExt cx="625959" cy="182880"/>
            </a:xfrm>
          </p:grpSpPr>
          <p:sp>
            <p:nvSpPr>
              <p:cNvPr id="849" name="Google Shape;84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0" name="Google Shape;85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1" name="Google Shape;85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2" name="Google Shape;85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3" name="Google Shape;853;p6"/>
            <p:cNvGrpSpPr/>
            <p:nvPr/>
          </p:nvGrpSpPr>
          <p:grpSpPr>
            <a:xfrm>
              <a:off x="5844935" y="5295913"/>
              <a:ext cx="625959" cy="182880"/>
              <a:chOff x="5777700" y="1004626"/>
              <a:chExt cx="625959" cy="182880"/>
            </a:xfrm>
          </p:grpSpPr>
          <p:sp>
            <p:nvSpPr>
              <p:cNvPr id="854" name="Google Shape;854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5" name="Google Shape;855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6" name="Google Shape;856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7" name="Google Shape;857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8" name="Google Shape;858;p6"/>
            <p:cNvGrpSpPr/>
            <p:nvPr/>
          </p:nvGrpSpPr>
          <p:grpSpPr>
            <a:xfrm>
              <a:off x="5844935" y="5763758"/>
              <a:ext cx="625959" cy="182880"/>
              <a:chOff x="5777700" y="1004626"/>
              <a:chExt cx="625959" cy="182880"/>
            </a:xfrm>
          </p:grpSpPr>
          <p:sp>
            <p:nvSpPr>
              <p:cNvPr id="859" name="Google Shape;859;p6"/>
              <p:cNvSpPr/>
              <p:nvPr/>
            </p:nvSpPr>
            <p:spPr>
              <a:xfrm>
                <a:off x="6220779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0" name="Google Shape;860;p6"/>
              <p:cNvSpPr/>
              <p:nvPr/>
            </p:nvSpPr>
            <p:spPr>
              <a:xfrm>
                <a:off x="5777700" y="1004626"/>
                <a:ext cx="182880" cy="182880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1" name="Google Shape;861;p6"/>
              <p:cNvSpPr/>
              <p:nvPr/>
            </p:nvSpPr>
            <p:spPr>
              <a:xfrm>
                <a:off x="5832524" y="104406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2" name="Google Shape;862;p6"/>
              <p:cNvSpPr/>
              <p:nvPr/>
            </p:nvSpPr>
            <p:spPr>
              <a:xfrm>
                <a:off x="5840860" y="1114882"/>
                <a:ext cx="507037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1871958" y="2044797"/>
            <a:ext cx="3512910" cy="2616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Dalam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Rancangan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Penciptaan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karya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mahasiswa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harus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menyesuaikan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dengan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KD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SBdP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yang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ada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pada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Sekolah</a:t>
            </a:r>
            <a:r>
              <a:rPr lang="en-US" sz="2800" dirty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gency FB" pitchFamily="34" charset="0"/>
              </a:rPr>
              <a:t>Dasar</a:t>
            </a:r>
            <a:endParaRPr lang="en-US" sz="2800" dirty="0">
              <a:solidFill>
                <a:schemeClr val="bg1"/>
              </a:solidFill>
              <a:latin typeface="Agency FB" pitchFamily="34" charset="0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6887153" y="2147848"/>
            <a:ext cx="3512910" cy="2616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latin typeface="Agency FB" pitchFamily="34" charset="0"/>
              </a:rPr>
              <a:t>Rancangan</a:t>
            </a:r>
            <a:r>
              <a:rPr lang="en-US" sz="2800" dirty="0" smtClean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 smtClean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latin typeface="Agency FB" pitchFamily="34" charset="0"/>
              </a:rPr>
              <a:t>Penciptaan</a:t>
            </a:r>
            <a:r>
              <a:rPr lang="en-US" sz="2800" dirty="0" smtClean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en-US" sz="2800" dirty="0" err="1" smtClean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latin typeface="Agency FB" pitchFamily="34" charset="0"/>
              </a:rPr>
              <a:t>karya</a:t>
            </a:r>
            <a:endParaRPr lang="en-US" sz="2800" dirty="0">
              <a:ln>
                <a:solidFill>
                  <a:srgbClr val="FF0000"/>
                </a:solidFill>
              </a:ln>
              <a:solidFill>
                <a:schemeClr val="bg1"/>
              </a:solidFill>
              <a:latin typeface="Agency FB" pitchFamily="34" charset="0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54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704</Words>
  <Application>Microsoft Office PowerPoint</Application>
  <PresentationFormat>Custom</PresentationFormat>
  <Paragraphs>87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Pertemuan Ke-8 UTS (Rancangan Pencitaan Karya)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Ke-8 UTS (Rancangan Pencitaan Karya)</dc:title>
  <dc:creator>andika gutama</dc:creator>
  <cp:lastModifiedBy>admin</cp:lastModifiedBy>
  <cp:revision>16</cp:revision>
  <dcterms:created xsi:type="dcterms:W3CDTF">2020-07-19T15:43:06Z</dcterms:created>
  <dcterms:modified xsi:type="dcterms:W3CDTF">2020-07-20T05:19:16Z</dcterms:modified>
</cp:coreProperties>
</file>