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3" r:id="rId6"/>
    <p:sldId id="265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87519F-E474-40D1-9B37-D2056687337D}" type="doc">
      <dgm:prSet loTypeId="urn:microsoft.com/office/officeart/2005/8/layout/defaul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3F72CC7-7EFA-4B40-A2A7-9A05DEA7A1E6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edukasi</a:t>
          </a:r>
          <a:endParaRPr lang="en-US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AB7AEF-26DA-4D45-9135-5BAC9A6C3F16}" type="parTrans" cxnId="{99DC3F3D-9B44-4145-9F2F-0FAA737D7C3F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A7E66B-EE09-4BF6-92C4-103465DE31F4}" type="sibTrans" cxnId="{99DC3F3D-9B44-4145-9F2F-0FAA737D7C3F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042B73-BD8C-414A-AE68-9448A5D2343C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apresiasi</a:t>
          </a:r>
          <a:endParaRPr lang="en-US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D0DD70-AED8-4A63-A0A9-D801855F6D3A}" type="parTrans" cxnId="{06939B08-5362-4F9F-BC59-FCE4F495F0D8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5F72B5-E4D3-42A5-AC81-18101AE37950}" type="sibTrans" cxnId="{06939B08-5362-4F9F-BC59-FCE4F495F0D8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85538DF-2610-464F-87CA-62AB1A773C41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prestasi</a:t>
          </a:r>
          <a:endParaRPr lang="en-US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52F18A-7E82-494F-B25F-EB5F00E82B3A}" type="parTrans" cxnId="{317B014E-AB0F-49BF-B8CC-1E30A35FB001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A281F1-ADE3-4430-81C7-34A3EDC783C4}" type="sibTrans" cxnId="{317B014E-AB0F-49BF-B8CC-1E30A35FB001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FF54997-2318-44AA-80A5-FC7BC8B86336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rekreasi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9AB491-18AB-401F-AAEA-75B1B8F5A834}" type="parTrans" cxnId="{9EAA7098-2675-440F-83CA-3A70461825DC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533FB5-1F8F-41A3-A47A-87AE05550141}" type="sibTrans" cxnId="{9EAA7098-2675-440F-83CA-3A70461825DC}">
      <dgm:prSet/>
      <dgm:spPr/>
      <dgm:t>
        <a:bodyPr/>
        <a:lstStyle/>
        <a:p>
          <a:endParaRPr lang="en-US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92FDA1-09CF-4C00-A587-3D3D4160D893}" type="pres">
      <dgm:prSet presAssocID="{D687519F-E474-40D1-9B37-D205668733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ABF356-BF5B-43DE-8AF4-DCD07ACD837C}" type="pres">
      <dgm:prSet presAssocID="{43F72CC7-7EFA-4B40-A2A7-9A05DEA7A1E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61EA7B-94B7-4B13-B4A2-37A79C9CFA10}" type="pres">
      <dgm:prSet presAssocID="{CEA7E66B-EE09-4BF6-92C4-103465DE31F4}" presName="sibTrans" presStyleCnt="0"/>
      <dgm:spPr/>
    </dgm:pt>
    <dgm:pt modelId="{449D469B-A27A-4F2F-A5CC-EA9367338CD9}" type="pres">
      <dgm:prSet presAssocID="{50042B73-BD8C-414A-AE68-9448A5D2343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7971C-3865-4CC1-80EC-FCC8DDB9CAE9}" type="pres">
      <dgm:prSet presAssocID="{F65F72B5-E4D3-42A5-AC81-18101AE37950}" presName="sibTrans" presStyleCnt="0"/>
      <dgm:spPr/>
    </dgm:pt>
    <dgm:pt modelId="{7ABA2243-78A1-47DB-9E1E-7931988562EC}" type="pres">
      <dgm:prSet presAssocID="{F85538DF-2610-464F-87CA-62AB1A773C4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9828D-A0B0-455A-AC65-62BBC656C5A1}" type="pres">
      <dgm:prSet presAssocID="{FCA281F1-ADE3-4430-81C7-34A3EDC783C4}" presName="sibTrans" presStyleCnt="0"/>
      <dgm:spPr/>
    </dgm:pt>
    <dgm:pt modelId="{6ADF2218-A832-4021-AD13-8D75B3C156AA}" type="pres">
      <dgm:prSet presAssocID="{BFF54997-2318-44AA-80A5-FC7BC8B8633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7B014E-AB0F-49BF-B8CC-1E30A35FB001}" srcId="{D687519F-E474-40D1-9B37-D2056687337D}" destId="{F85538DF-2610-464F-87CA-62AB1A773C41}" srcOrd="2" destOrd="0" parTransId="{FC52F18A-7E82-494F-B25F-EB5F00E82B3A}" sibTransId="{FCA281F1-ADE3-4430-81C7-34A3EDC783C4}"/>
    <dgm:cxn modelId="{DF143718-EE34-446B-8580-51F97E5368D9}" type="presOf" srcId="{50042B73-BD8C-414A-AE68-9448A5D2343C}" destId="{449D469B-A27A-4F2F-A5CC-EA9367338CD9}" srcOrd="0" destOrd="0" presId="urn:microsoft.com/office/officeart/2005/8/layout/default"/>
    <dgm:cxn modelId="{99DC3F3D-9B44-4145-9F2F-0FAA737D7C3F}" srcId="{D687519F-E474-40D1-9B37-D2056687337D}" destId="{43F72CC7-7EFA-4B40-A2A7-9A05DEA7A1E6}" srcOrd="0" destOrd="0" parTransId="{07AB7AEF-26DA-4D45-9135-5BAC9A6C3F16}" sibTransId="{CEA7E66B-EE09-4BF6-92C4-103465DE31F4}"/>
    <dgm:cxn modelId="{0CD7A55E-B4B6-4649-98BB-A0CA263D084F}" type="presOf" srcId="{BFF54997-2318-44AA-80A5-FC7BC8B86336}" destId="{6ADF2218-A832-4021-AD13-8D75B3C156AA}" srcOrd="0" destOrd="0" presId="urn:microsoft.com/office/officeart/2005/8/layout/default"/>
    <dgm:cxn modelId="{06939B08-5362-4F9F-BC59-FCE4F495F0D8}" srcId="{D687519F-E474-40D1-9B37-D2056687337D}" destId="{50042B73-BD8C-414A-AE68-9448A5D2343C}" srcOrd="1" destOrd="0" parTransId="{75D0DD70-AED8-4A63-A0A9-D801855F6D3A}" sibTransId="{F65F72B5-E4D3-42A5-AC81-18101AE37950}"/>
    <dgm:cxn modelId="{9EAA7098-2675-440F-83CA-3A70461825DC}" srcId="{D687519F-E474-40D1-9B37-D2056687337D}" destId="{BFF54997-2318-44AA-80A5-FC7BC8B86336}" srcOrd="3" destOrd="0" parTransId="{8F9AB491-18AB-401F-AAEA-75B1B8F5A834}" sibTransId="{F0533FB5-1F8F-41A3-A47A-87AE05550141}"/>
    <dgm:cxn modelId="{96E5203E-5CB8-42BF-BA2F-7899B27FF3E7}" type="presOf" srcId="{43F72CC7-7EFA-4B40-A2A7-9A05DEA7A1E6}" destId="{FDABF356-BF5B-43DE-8AF4-DCD07ACD837C}" srcOrd="0" destOrd="0" presId="urn:microsoft.com/office/officeart/2005/8/layout/default"/>
    <dgm:cxn modelId="{5D36EBF1-E057-4CF1-BA53-1BB9D6F618D9}" type="presOf" srcId="{D687519F-E474-40D1-9B37-D2056687337D}" destId="{E492FDA1-09CF-4C00-A587-3D3D4160D893}" srcOrd="0" destOrd="0" presId="urn:microsoft.com/office/officeart/2005/8/layout/default"/>
    <dgm:cxn modelId="{749F6D45-B019-4683-B871-2A3B18DE5DD2}" type="presOf" srcId="{F85538DF-2610-464F-87CA-62AB1A773C41}" destId="{7ABA2243-78A1-47DB-9E1E-7931988562EC}" srcOrd="0" destOrd="0" presId="urn:microsoft.com/office/officeart/2005/8/layout/default"/>
    <dgm:cxn modelId="{0B53411C-508D-48ED-A8CB-A0D63FDD61CA}" type="presParOf" srcId="{E492FDA1-09CF-4C00-A587-3D3D4160D893}" destId="{FDABF356-BF5B-43DE-8AF4-DCD07ACD837C}" srcOrd="0" destOrd="0" presId="urn:microsoft.com/office/officeart/2005/8/layout/default"/>
    <dgm:cxn modelId="{547B4A3C-9055-4270-A9B2-860E3D5437DC}" type="presParOf" srcId="{E492FDA1-09CF-4C00-A587-3D3D4160D893}" destId="{2161EA7B-94B7-4B13-B4A2-37A79C9CFA10}" srcOrd="1" destOrd="0" presId="urn:microsoft.com/office/officeart/2005/8/layout/default"/>
    <dgm:cxn modelId="{CC731C52-3F91-4149-9A15-F3CB0B53459F}" type="presParOf" srcId="{E492FDA1-09CF-4C00-A587-3D3D4160D893}" destId="{449D469B-A27A-4F2F-A5CC-EA9367338CD9}" srcOrd="2" destOrd="0" presId="urn:microsoft.com/office/officeart/2005/8/layout/default"/>
    <dgm:cxn modelId="{2985A744-7173-4EF9-91F5-08A372ABA054}" type="presParOf" srcId="{E492FDA1-09CF-4C00-A587-3D3D4160D893}" destId="{D5A7971C-3865-4CC1-80EC-FCC8DDB9CAE9}" srcOrd="3" destOrd="0" presId="urn:microsoft.com/office/officeart/2005/8/layout/default"/>
    <dgm:cxn modelId="{3F8C0513-379D-40DD-9C87-B7D6BBDD4BF1}" type="presParOf" srcId="{E492FDA1-09CF-4C00-A587-3D3D4160D893}" destId="{7ABA2243-78A1-47DB-9E1E-7931988562EC}" srcOrd="4" destOrd="0" presId="urn:microsoft.com/office/officeart/2005/8/layout/default"/>
    <dgm:cxn modelId="{29AAC20C-24B4-4D12-B4E1-D436C54F5F39}" type="presParOf" srcId="{E492FDA1-09CF-4C00-A587-3D3D4160D893}" destId="{4D79828D-A0B0-455A-AC65-62BBC656C5A1}" srcOrd="5" destOrd="0" presId="urn:microsoft.com/office/officeart/2005/8/layout/default"/>
    <dgm:cxn modelId="{AA4B2B7D-D0FF-4266-82B4-757116824AAA}" type="presParOf" srcId="{E492FDA1-09CF-4C00-A587-3D3D4160D893}" destId="{6ADF2218-A832-4021-AD13-8D75B3C156A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BF356-BF5B-43DE-8AF4-DCD07ACD837C}">
      <dsp:nvSpPr>
        <dsp:cNvPr id="0" name=""/>
        <dsp:cNvSpPr/>
      </dsp:nvSpPr>
      <dsp:spPr>
        <a:xfrm>
          <a:off x="558" y="395788"/>
          <a:ext cx="2179233" cy="13075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edukasi</a:t>
          </a:r>
          <a:endParaRPr lang="en-US" sz="27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8" y="395788"/>
        <a:ext cx="2179233" cy="1307540"/>
      </dsp:txXfrm>
    </dsp:sp>
    <dsp:sp modelId="{449D469B-A27A-4F2F-A5CC-EA9367338CD9}">
      <dsp:nvSpPr>
        <dsp:cNvPr id="0" name=""/>
        <dsp:cNvSpPr/>
      </dsp:nvSpPr>
      <dsp:spPr>
        <a:xfrm>
          <a:off x="2397715" y="395788"/>
          <a:ext cx="2179233" cy="1307540"/>
        </a:xfrm>
        <a:prstGeom prst="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apresiasi</a:t>
          </a:r>
          <a:endParaRPr lang="en-US" sz="27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97715" y="395788"/>
        <a:ext cx="2179233" cy="1307540"/>
      </dsp:txXfrm>
    </dsp:sp>
    <dsp:sp modelId="{7ABA2243-78A1-47DB-9E1E-7931988562EC}">
      <dsp:nvSpPr>
        <dsp:cNvPr id="0" name=""/>
        <dsp:cNvSpPr/>
      </dsp:nvSpPr>
      <dsp:spPr>
        <a:xfrm>
          <a:off x="558" y="1921251"/>
          <a:ext cx="2179233" cy="1307540"/>
        </a:xfrm>
        <a:prstGeom prst="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prestasi</a:t>
          </a:r>
          <a:endParaRPr lang="en-US" sz="27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8" y="1921251"/>
        <a:ext cx="2179233" cy="1307540"/>
      </dsp:txXfrm>
    </dsp:sp>
    <dsp:sp modelId="{6ADF2218-A832-4021-AD13-8D75B3C156AA}">
      <dsp:nvSpPr>
        <dsp:cNvPr id="0" name=""/>
        <dsp:cNvSpPr/>
      </dsp:nvSpPr>
      <dsp:spPr>
        <a:xfrm>
          <a:off x="2397715" y="1921251"/>
          <a:ext cx="2179233" cy="130754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sarana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rekreasi</a:t>
          </a:r>
          <a:r>
            <a:rPr lang="en-US" sz="27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27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97715" y="1921251"/>
        <a:ext cx="2179233" cy="1307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9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6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1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8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9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3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7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8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4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D8624-8A48-49A8-B4E0-886F7A4D3FF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8CFDD-BC28-4A16-940D-08DBDE9C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6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4350"/>
            <a:ext cx="7772400" cy="2362200"/>
          </a:xfrm>
          <a:gradFill>
            <a:gsLst>
              <a:gs pos="0">
                <a:srgbClr val="FF99FF"/>
              </a:gs>
              <a:gs pos="50000">
                <a:srgbClr val="BAA8FA"/>
              </a:gs>
              <a:gs pos="100000">
                <a:srgbClr val="FC7487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PERGELARAN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SENI MUSIK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TARI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DAN 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PAMERAN SENI RUPA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PERTEMUAN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11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181350"/>
            <a:ext cx="4495800" cy="104775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Algerian" pitchFamily="82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lgerian" pitchFamily="82" charset="0"/>
              </a:rPr>
              <a:t> </a:t>
            </a:r>
          </a:p>
          <a:p>
            <a:pPr marL="342900" indent="-114300">
              <a:lnSpc>
                <a:spcPct val="150000"/>
              </a:lnSpc>
              <a:buAutoNum type="arabicPeriod"/>
            </a:pP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Dr.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Cicilia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Ika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Rahayunita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M.Pd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  <a:p>
            <a:pPr marL="342900" indent="-114300">
              <a:lnSpc>
                <a:spcPct val="150000"/>
              </a:lnSpc>
              <a:buAutoNum type="arabicPeriod"/>
            </a:pP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Andika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gutama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S.Pd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.,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M.Pd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0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812770" y="7620"/>
            <a:ext cx="9132983" cy="5143500"/>
            <a:chOff x="20299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20299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7111692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286990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018808" y="1649728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sp>
        <p:nvSpPr>
          <p:cNvPr id="2" name="Rectangle 1"/>
          <p:cNvSpPr/>
          <p:nvPr/>
        </p:nvSpPr>
        <p:spPr>
          <a:xfrm>
            <a:off x="1143000" y="631446"/>
            <a:ext cx="5638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Pesertanya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tunggal,Merupakan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individual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perorangan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baberapa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saniman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pengrajin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dipamerkan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karya-karya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95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0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812770" y="7620"/>
            <a:ext cx="9132983" cy="5143500"/>
            <a:chOff x="20299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20299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7111692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286990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018808" y="1649728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sp>
        <p:nvSpPr>
          <p:cNvPr id="2" name="Rectangle 1"/>
          <p:cNvSpPr/>
          <p:nvPr/>
        </p:nvSpPr>
        <p:spPr>
          <a:xfrm>
            <a:off x="1143000" y="631446"/>
            <a:ext cx="5638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Sifatnya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Insidental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kaligrafi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menyongsong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perayaan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Isro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Mi’raj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rutin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periode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semester.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permanen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menerus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4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0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812770" y="7620"/>
            <a:ext cx="9132983" cy="5143500"/>
            <a:chOff x="20299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20299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7111692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286990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018808" y="1649728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sp>
        <p:nvSpPr>
          <p:cNvPr id="2" name="Rectangle 1"/>
          <p:cNvSpPr/>
          <p:nvPr/>
        </p:nvSpPr>
        <p:spPr>
          <a:xfrm>
            <a:off x="1143000" y="631446"/>
            <a:ext cx="5638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Ragam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Digelar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homogen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memamerkan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heterogen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memamerkan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seragam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0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812770" y="7620"/>
            <a:ext cx="9132983" cy="5143500"/>
            <a:chOff x="20299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20299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7111692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286990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018808" y="1649728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sp>
        <p:nvSpPr>
          <p:cNvPr id="2" name="Rectangle 1"/>
          <p:cNvSpPr/>
          <p:nvPr/>
        </p:nvSpPr>
        <p:spPr>
          <a:xfrm>
            <a:off x="1143000" y="317212"/>
            <a:ext cx="5638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Berlangsungnya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Pamaran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tarbuka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tertutup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gedung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bergerak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bergerak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kendaraan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mobil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0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0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812770" y="7620"/>
            <a:ext cx="9132983" cy="5143500"/>
            <a:chOff x="20299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20299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7111692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286990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018808" y="1649728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sp>
        <p:nvSpPr>
          <p:cNvPr id="2" name="Rectangle 1"/>
          <p:cNvSpPr/>
          <p:nvPr/>
        </p:nvSpPr>
        <p:spPr>
          <a:xfrm>
            <a:off x="1143000" y="317212"/>
            <a:ext cx="5638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Rupa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menyajikan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datar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lukisan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grafis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dinikmati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menyajikan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volume/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sebenarnya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diamati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0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04950"/>
            <a:ext cx="8229600" cy="1905000"/>
          </a:xfrm>
          <a:solidFill>
            <a:schemeClr val="bg1">
              <a:lumMod val="95000"/>
              <a:alpha val="64000"/>
            </a:schemeClr>
          </a:solidFill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 KASIH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SELAMAT BELAJAR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5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5105400" cy="536971"/>
          </a:xfrm>
        </p:spPr>
        <p:txBody>
          <a:bodyPr>
            <a:normAutofit fontScale="90000"/>
          </a:bodyPr>
          <a:lstStyle/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LANJUTAN MATERI…..</a:t>
            </a:r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62307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Improvisasi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Tari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improvisasi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penari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disesuaikan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maksud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pengadegan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gambaran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improvisasi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diamati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pengadegan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90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149194" y="-3387"/>
            <a:ext cx="3424874" cy="5137877"/>
          </a:xfrm>
          <a:custGeom>
            <a:avLst/>
            <a:gdLst>
              <a:gd name="connsiteX0" fmla="*/ 0 w 2743200"/>
              <a:gd name="connsiteY0" fmla="*/ 0 h 5137877"/>
              <a:gd name="connsiteX1" fmla="*/ 2743200 w 2743200"/>
              <a:gd name="connsiteY1" fmla="*/ 0 h 5137877"/>
              <a:gd name="connsiteX2" fmla="*/ 2743200 w 2743200"/>
              <a:gd name="connsiteY2" fmla="*/ 5137877 h 5137877"/>
              <a:gd name="connsiteX3" fmla="*/ 0 w 2743200"/>
              <a:gd name="connsiteY3" fmla="*/ 5137877 h 5137877"/>
              <a:gd name="connsiteX4" fmla="*/ 0 w 2743200"/>
              <a:gd name="connsiteY4" fmla="*/ 0 h 5137877"/>
              <a:gd name="connsiteX0" fmla="*/ 0 w 3144703"/>
              <a:gd name="connsiteY0" fmla="*/ 0 h 5137877"/>
              <a:gd name="connsiteX1" fmla="*/ 2743200 w 3144703"/>
              <a:gd name="connsiteY1" fmla="*/ 0 h 5137877"/>
              <a:gd name="connsiteX2" fmla="*/ 2743200 w 3144703"/>
              <a:gd name="connsiteY2" fmla="*/ 5137877 h 5137877"/>
              <a:gd name="connsiteX3" fmla="*/ 0 w 3144703"/>
              <a:gd name="connsiteY3" fmla="*/ 5137877 h 5137877"/>
              <a:gd name="connsiteX4" fmla="*/ 0 w 3144703"/>
              <a:gd name="connsiteY4" fmla="*/ 0 h 5137877"/>
              <a:gd name="connsiteX0" fmla="*/ 0 w 3424874"/>
              <a:gd name="connsiteY0" fmla="*/ 0 h 5137877"/>
              <a:gd name="connsiteX1" fmla="*/ 2743200 w 3424874"/>
              <a:gd name="connsiteY1" fmla="*/ 0 h 5137877"/>
              <a:gd name="connsiteX2" fmla="*/ 2743200 w 3424874"/>
              <a:gd name="connsiteY2" fmla="*/ 5137877 h 5137877"/>
              <a:gd name="connsiteX3" fmla="*/ 0 w 3424874"/>
              <a:gd name="connsiteY3" fmla="*/ 5137877 h 5137877"/>
              <a:gd name="connsiteX4" fmla="*/ 0 w 3424874"/>
              <a:gd name="connsiteY4" fmla="*/ 0 h 5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74" h="5137877">
                <a:moveTo>
                  <a:pt x="0" y="0"/>
                </a:moveTo>
                <a:lnTo>
                  <a:pt x="2743200" y="0"/>
                </a:lnTo>
                <a:cubicBezTo>
                  <a:pt x="3646583" y="1745676"/>
                  <a:pt x="3657600" y="3436268"/>
                  <a:pt x="2743200" y="5137877"/>
                </a:cubicBezTo>
                <a:lnTo>
                  <a:pt x="0" y="51378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" y="5622"/>
            <a:ext cx="3424874" cy="5137877"/>
          </a:xfrm>
          <a:custGeom>
            <a:avLst/>
            <a:gdLst>
              <a:gd name="connsiteX0" fmla="*/ 0 w 2743200"/>
              <a:gd name="connsiteY0" fmla="*/ 0 h 5137877"/>
              <a:gd name="connsiteX1" fmla="*/ 2743200 w 2743200"/>
              <a:gd name="connsiteY1" fmla="*/ 0 h 5137877"/>
              <a:gd name="connsiteX2" fmla="*/ 2743200 w 2743200"/>
              <a:gd name="connsiteY2" fmla="*/ 5137877 h 5137877"/>
              <a:gd name="connsiteX3" fmla="*/ 0 w 2743200"/>
              <a:gd name="connsiteY3" fmla="*/ 5137877 h 5137877"/>
              <a:gd name="connsiteX4" fmla="*/ 0 w 2743200"/>
              <a:gd name="connsiteY4" fmla="*/ 0 h 5137877"/>
              <a:gd name="connsiteX0" fmla="*/ 0 w 3144703"/>
              <a:gd name="connsiteY0" fmla="*/ 0 h 5137877"/>
              <a:gd name="connsiteX1" fmla="*/ 2743200 w 3144703"/>
              <a:gd name="connsiteY1" fmla="*/ 0 h 5137877"/>
              <a:gd name="connsiteX2" fmla="*/ 2743200 w 3144703"/>
              <a:gd name="connsiteY2" fmla="*/ 5137877 h 5137877"/>
              <a:gd name="connsiteX3" fmla="*/ 0 w 3144703"/>
              <a:gd name="connsiteY3" fmla="*/ 5137877 h 5137877"/>
              <a:gd name="connsiteX4" fmla="*/ 0 w 3144703"/>
              <a:gd name="connsiteY4" fmla="*/ 0 h 5137877"/>
              <a:gd name="connsiteX0" fmla="*/ 0 w 3424874"/>
              <a:gd name="connsiteY0" fmla="*/ 0 h 5137877"/>
              <a:gd name="connsiteX1" fmla="*/ 2743200 w 3424874"/>
              <a:gd name="connsiteY1" fmla="*/ 0 h 5137877"/>
              <a:gd name="connsiteX2" fmla="*/ 2743200 w 3424874"/>
              <a:gd name="connsiteY2" fmla="*/ 5137877 h 5137877"/>
              <a:gd name="connsiteX3" fmla="*/ 0 w 3424874"/>
              <a:gd name="connsiteY3" fmla="*/ 5137877 h 5137877"/>
              <a:gd name="connsiteX4" fmla="*/ 0 w 3424874"/>
              <a:gd name="connsiteY4" fmla="*/ 0 h 5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74" h="5137877">
                <a:moveTo>
                  <a:pt x="0" y="0"/>
                </a:moveTo>
                <a:lnTo>
                  <a:pt x="2743200" y="0"/>
                </a:lnTo>
                <a:cubicBezTo>
                  <a:pt x="3646583" y="1745676"/>
                  <a:pt x="3657600" y="3436268"/>
                  <a:pt x="2743200" y="5137877"/>
                </a:cubicBezTo>
                <a:lnTo>
                  <a:pt x="0" y="513787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3107909" y="2072434"/>
            <a:ext cx="838889" cy="838889"/>
            <a:chOff x="3107907" y="2072433"/>
            <a:chExt cx="838889" cy="838889"/>
          </a:xfrm>
          <a:solidFill>
            <a:schemeClr val="accent6">
              <a:lumMod val="75000"/>
            </a:schemeClr>
          </a:solidFill>
        </p:grpSpPr>
        <p:sp>
          <p:nvSpPr>
            <p:cNvPr id="7" name="Flowchart: Connector 6"/>
            <p:cNvSpPr/>
            <p:nvPr/>
          </p:nvSpPr>
          <p:spPr>
            <a:xfrm>
              <a:off x="3107907" y="2072433"/>
              <a:ext cx="838889" cy="838889"/>
            </a:xfrm>
            <a:prstGeom prst="flowChartConnector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7" name="Picture 3" descr="C:\Program Files (x86)\Microsoft Office\MEDIA\CAGCAT10\j0234131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6217" y="2163311"/>
              <a:ext cx="617971" cy="657131"/>
            </a:xfrm>
            <a:prstGeom prst="rect">
              <a:avLst/>
            </a:prstGeom>
            <a:grpFill/>
            <a:extLst/>
          </p:spPr>
        </p:pic>
      </p:grpSp>
      <p:grpSp>
        <p:nvGrpSpPr>
          <p:cNvPr id="18" name="Group 17"/>
          <p:cNvGrpSpPr/>
          <p:nvPr/>
        </p:nvGrpSpPr>
        <p:grpSpPr>
          <a:xfrm>
            <a:off x="2688464" y="133351"/>
            <a:ext cx="838889" cy="838889"/>
            <a:chOff x="2688462" y="133350"/>
            <a:chExt cx="838889" cy="838889"/>
          </a:xfrm>
        </p:grpSpPr>
        <p:sp>
          <p:nvSpPr>
            <p:cNvPr id="10" name="Flowchart: Connector 9"/>
            <p:cNvSpPr/>
            <p:nvPr/>
          </p:nvSpPr>
          <p:spPr>
            <a:xfrm>
              <a:off x="2688462" y="133350"/>
              <a:ext cx="838889" cy="838889"/>
            </a:xfrm>
            <a:prstGeom prst="flowChartConnector">
              <a:avLst/>
            </a:prstGeom>
            <a:solidFill>
              <a:srgbClr val="FFFF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8" name="Picture 4" descr="C:\Program Files (x86)\Microsoft Office\MEDIA\CAGCAT10\j0233018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016" y="350755"/>
              <a:ext cx="397782" cy="4040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2806774" y="3871671"/>
            <a:ext cx="838889" cy="838889"/>
            <a:chOff x="2781677" y="4171950"/>
            <a:chExt cx="838889" cy="838889"/>
          </a:xfrm>
        </p:grpSpPr>
        <p:sp>
          <p:nvSpPr>
            <p:cNvPr id="9" name="Flowchart: Connector 8"/>
            <p:cNvSpPr/>
            <p:nvPr/>
          </p:nvSpPr>
          <p:spPr>
            <a:xfrm>
              <a:off x="2781677" y="4171950"/>
              <a:ext cx="838889" cy="838889"/>
            </a:xfrm>
            <a:prstGeom prst="flowChartConnector">
              <a:avLst/>
            </a:prstGeom>
            <a:solidFill>
              <a:srgbClr val="00B0F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0" name="Picture 6" descr="C:\Program Files (x86)\Microsoft Office\MEDIA\CAGCAT10\j0283209.gif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7526" y="4392115"/>
              <a:ext cx="407349" cy="398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10989" y="1887589"/>
            <a:ext cx="2798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Tata </a:t>
            </a:r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Panggung</a:t>
            </a:r>
            <a:endParaRPr lang="en-US" sz="36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4188" y="225019"/>
            <a:ext cx="43092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Jenis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Panggung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 Arena 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24092" y="2205228"/>
            <a:ext cx="38007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Jenis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Panggung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Prosenium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09300" y="3871671"/>
            <a:ext cx="41154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Jenis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Panggung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campuran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rgbClr val="00B0F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0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149194" y="-3387"/>
            <a:ext cx="3424874" cy="5137877"/>
          </a:xfrm>
          <a:custGeom>
            <a:avLst/>
            <a:gdLst>
              <a:gd name="connsiteX0" fmla="*/ 0 w 2743200"/>
              <a:gd name="connsiteY0" fmla="*/ 0 h 5137877"/>
              <a:gd name="connsiteX1" fmla="*/ 2743200 w 2743200"/>
              <a:gd name="connsiteY1" fmla="*/ 0 h 5137877"/>
              <a:gd name="connsiteX2" fmla="*/ 2743200 w 2743200"/>
              <a:gd name="connsiteY2" fmla="*/ 5137877 h 5137877"/>
              <a:gd name="connsiteX3" fmla="*/ 0 w 2743200"/>
              <a:gd name="connsiteY3" fmla="*/ 5137877 h 5137877"/>
              <a:gd name="connsiteX4" fmla="*/ 0 w 2743200"/>
              <a:gd name="connsiteY4" fmla="*/ 0 h 5137877"/>
              <a:gd name="connsiteX0" fmla="*/ 0 w 3144703"/>
              <a:gd name="connsiteY0" fmla="*/ 0 h 5137877"/>
              <a:gd name="connsiteX1" fmla="*/ 2743200 w 3144703"/>
              <a:gd name="connsiteY1" fmla="*/ 0 h 5137877"/>
              <a:gd name="connsiteX2" fmla="*/ 2743200 w 3144703"/>
              <a:gd name="connsiteY2" fmla="*/ 5137877 h 5137877"/>
              <a:gd name="connsiteX3" fmla="*/ 0 w 3144703"/>
              <a:gd name="connsiteY3" fmla="*/ 5137877 h 5137877"/>
              <a:gd name="connsiteX4" fmla="*/ 0 w 3144703"/>
              <a:gd name="connsiteY4" fmla="*/ 0 h 5137877"/>
              <a:gd name="connsiteX0" fmla="*/ 0 w 3424874"/>
              <a:gd name="connsiteY0" fmla="*/ 0 h 5137877"/>
              <a:gd name="connsiteX1" fmla="*/ 2743200 w 3424874"/>
              <a:gd name="connsiteY1" fmla="*/ 0 h 5137877"/>
              <a:gd name="connsiteX2" fmla="*/ 2743200 w 3424874"/>
              <a:gd name="connsiteY2" fmla="*/ 5137877 h 5137877"/>
              <a:gd name="connsiteX3" fmla="*/ 0 w 3424874"/>
              <a:gd name="connsiteY3" fmla="*/ 5137877 h 5137877"/>
              <a:gd name="connsiteX4" fmla="*/ 0 w 3424874"/>
              <a:gd name="connsiteY4" fmla="*/ 0 h 5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74" h="5137877">
                <a:moveTo>
                  <a:pt x="0" y="0"/>
                </a:moveTo>
                <a:lnTo>
                  <a:pt x="2743200" y="0"/>
                </a:lnTo>
                <a:cubicBezTo>
                  <a:pt x="3646583" y="1745676"/>
                  <a:pt x="3657600" y="3436268"/>
                  <a:pt x="2743200" y="5137877"/>
                </a:cubicBezTo>
                <a:lnTo>
                  <a:pt x="0" y="51378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" y="5622"/>
            <a:ext cx="3424874" cy="5137877"/>
          </a:xfrm>
          <a:custGeom>
            <a:avLst/>
            <a:gdLst>
              <a:gd name="connsiteX0" fmla="*/ 0 w 2743200"/>
              <a:gd name="connsiteY0" fmla="*/ 0 h 5137877"/>
              <a:gd name="connsiteX1" fmla="*/ 2743200 w 2743200"/>
              <a:gd name="connsiteY1" fmla="*/ 0 h 5137877"/>
              <a:gd name="connsiteX2" fmla="*/ 2743200 w 2743200"/>
              <a:gd name="connsiteY2" fmla="*/ 5137877 h 5137877"/>
              <a:gd name="connsiteX3" fmla="*/ 0 w 2743200"/>
              <a:gd name="connsiteY3" fmla="*/ 5137877 h 5137877"/>
              <a:gd name="connsiteX4" fmla="*/ 0 w 2743200"/>
              <a:gd name="connsiteY4" fmla="*/ 0 h 5137877"/>
              <a:gd name="connsiteX0" fmla="*/ 0 w 3144703"/>
              <a:gd name="connsiteY0" fmla="*/ 0 h 5137877"/>
              <a:gd name="connsiteX1" fmla="*/ 2743200 w 3144703"/>
              <a:gd name="connsiteY1" fmla="*/ 0 h 5137877"/>
              <a:gd name="connsiteX2" fmla="*/ 2743200 w 3144703"/>
              <a:gd name="connsiteY2" fmla="*/ 5137877 h 5137877"/>
              <a:gd name="connsiteX3" fmla="*/ 0 w 3144703"/>
              <a:gd name="connsiteY3" fmla="*/ 5137877 h 5137877"/>
              <a:gd name="connsiteX4" fmla="*/ 0 w 3144703"/>
              <a:gd name="connsiteY4" fmla="*/ 0 h 5137877"/>
              <a:gd name="connsiteX0" fmla="*/ 0 w 3424874"/>
              <a:gd name="connsiteY0" fmla="*/ 0 h 5137877"/>
              <a:gd name="connsiteX1" fmla="*/ 2743200 w 3424874"/>
              <a:gd name="connsiteY1" fmla="*/ 0 h 5137877"/>
              <a:gd name="connsiteX2" fmla="*/ 2743200 w 3424874"/>
              <a:gd name="connsiteY2" fmla="*/ 5137877 h 5137877"/>
              <a:gd name="connsiteX3" fmla="*/ 0 w 3424874"/>
              <a:gd name="connsiteY3" fmla="*/ 5137877 h 5137877"/>
              <a:gd name="connsiteX4" fmla="*/ 0 w 3424874"/>
              <a:gd name="connsiteY4" fmla="*/ 0 h 5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74" h="5137877">
                <a:moveTo>
                  <a:pt x="0" y="0"/>
                </a:moveTo>
                <a:lnTo>
                  <a:pt x="2743200" y="0"/>
                </a:lnTo>
                <a:cubicBezTo>
                  <a:pt x="3646583" y="1745676"/>
                  <a:pt x="3657600" y="3436268"/>
                  <a:pt x="2743200" y="5137877"/>
                </a:cubicBezTo>
                <a:lnTo>
                  <a:pt x="0" y="513787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88464" y="133351"/>
            <a:ext cx="838889" cy="838889"/>
            <a:chOff x="2688462" y="133350"/>
            <a:chExt cx="838889" cy="838889"/>
          </a:xfrm>
        </p:grpSpPr>
        <p:sp>
          <p:nvSpPr>
            <p:cNvPr id="10" name="Flowchart: Connector 9"/>
            <p:cNvSpPr/>
            <p:nvPr/>
          </p:nvSpPr>
          <p:spPr>
            <a:xfrm>
              <a:off x="2688462" y="133350"/>
              <a:ext cx="838889" cy="838889"/>
            </a:xfrm>
            <a:prstGeom prst="flowChartConnector">
              <a:avLst/>
            </a:prstGeom>
            <a:solidFill>
              <a:srgbClr val="FFFF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8" name="Picture 4" descr="C:\Program Files (x86)\Microsoft Office\MEDIA\CAGCAT10\j0233018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016" y="350755"/>
              <a:ext cx="397782" cy="4040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10989" y="1887589"/>
            <a:ext cx="2798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Tata </a:t>
            </a:r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Lampu</a:t>
            </a: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dan</a:t>
            </a: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dekorasi</a:t>
            </a: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8362" y="225018"/>
            <a:ext cx="4842612" cy="203132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n-US" dirty="0" smtClean="0"/>
              <a:t>Tata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penerang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menari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yang </a:t>
            </a:r>
            <a:r>
              <a:rPr lang="en-US" dirty="0" err="1"/>
              <a:t>dipergunakan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peradegan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lvl="0"/>
            <a:endParaRPr lang="en-US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 Black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72250" y="3562350"/>
            <a:ext cx="838889" cy="838889"/>
            <a:chOff x="3107907" y="2072433"/>
            <a:chExt cx="838889" cy="838889"/>
          </a:xfrm>
          <a:solidFill>
            <a:schemeClr val="accent6">
              <a:lumMod val="75000"/>
            </a:schemeClr>
          </a:solidFill>
        </p:grpSpPr>
        <p:sp>
          <p:nvSpPr>
            <p:cNvPr id="21" name="Flowchart: Connector 20"/>
            <p:cNvSpPr/>
            <p:nvPr/>
          </p:nvSpPr>
          <p:spPr>
            <a:xfrm>
              <a:off x="3107907" y="2072433"/>
              <a:ext cx="838889" cy="838889"/>
            </a:xfrm>
            <a:prstGeom prst="flowChartConnector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3" descr="C:\Program Files (x86)\Microsoft Office\MEDIA\CAGCAT10\j0234131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6217" y="2163311"/>
              <a:ext cx="617971" cy="657131"/>
            </a:xfrm>
            <a:prstGeom prst="rect">
              <a:avLst/>
            </a:prstGeom>
            <a:grpFill/>
            <a:extLst/>
          </p:spPr>
        </p:pic>
      </p:grpSp>
      <p:sp>
        <p:nvSpPr>
          <p:cNvPr id="2" name="TextBox 1"/>
          <p:cNvSpPr txBox="1"/>
          <p:nvPr/>
        </p:nvSpPr>
        <p:spPr>
          <a:xfrm>
            <a:off x="3962400" y="2800350"/>
            <a:ext cx="3657600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Tata </a:t>
            </a:r>
            <a:r>
              <a:rPr lang="en-US" dirty="0" err="1" smtClean="0"/>
              <a:t>dekorasi</a:t>
            </a:r>
            <a:r>
              <a:rPr lang="en-US" dirty="0" smtClean="0"/>
              <a:t> </a:t>
            </a:r>
            <a:r>
              <a:rPr lang="en-US" dirty="0" err="1" smtClean="0"/>
              <a:t>panggung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difokuskan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penataan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panggung</a:t>
            </a:r>
            <a:r>
              <a:rPr lang="en-US" dirty="0" smtClean="0"/>
              <a:t> agar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Tata </a:t>
            </a:r>
            <a:r>
              <a:rPr lang="en-US" dirty="0" err="1" smtClean="0"/>
              <a:t>dekorasi</a:t>
            </a:r>
            <a:r>
              <a:rPr lang="en-US" dirty="0" smtClean="0"/>
              <a:t> </a:t>
            </a:r>
            <a:r>
              <a:rPr lang="en-US" dirty="0" err="1" smtClean="0"/>
              <a:t>panggung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pertunjukan</a:t>
            </a:r>
            <a:r>
              <a:rPr lang="en-US" dirty="0" smtClean="0"/>
              <a:t> </a:t>
            </a:r>
            <a:r>
              <a:rPr lang="en-US" dirty="0" err="1" smtClean="0"/>
              <a:t>tari</a:t>
            </a:r>
            <a:r>
              <a:rPr lang="en-US" dirty="0" smtClean="0"/>
              <a:t> yang </a:t>
            </a:r>
            <a:r>
              <a:rPr lang="en-US" dirty="0" err="1" smtClean="0"/>
              <a:t>ditampilkan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3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535496" y="1733550"/>
            <a:ext cx="5105400" cy="1019233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6175" fontAlgn="base"/>
            <a:r>
              <a:rPr lang="en-US" sz="1400" b="1" cap="all" dirty="0" smtClean="0">
                <a:solidFill>
                  <a:schemeClr val="tx1"/>
                </a:solidFill>
              </a:rPr>
              <a:t>b. HOUSE MANAGER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1146175" fontAlgn="base"/>
            <a:r>
              <a:rPr lang="en-US" sz="1400" dirty="0" err="1" smtClean="0">
                <a:solidFill>
                  <a:schemeClr val="tx1"/>
                </a:solidFill>
              </a:rPr>
              <a:t>Meliputi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keamanan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akomodasi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konsumsi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transpotasi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dan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seksi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gedung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0" algn="ctr"/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352800" y="285751"/>
            <a:ext cx="5105400" cy="12192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7525" fontAlgn="base"/>
            <a:r>
              <a:rPr lang="en-US" sz="1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TIM PRODUKSI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7525" fontAlgn="base"/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seketaris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bnedahara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seksi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dokumentasi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seksi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publikasi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penandaan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ticketing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/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69623" y="3188970"/>
            <a:ext cx="5638800" cy="1468811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fontAlgn="base"/>
            <a:endParaRPr lang="en-US" sz="16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fontAlgn="base"/>
            <a:r>
              <a:rPr lang="en-US" sz="16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TIM ARTISTIK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fontAlgn="base"/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sutradara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koreografer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arstistik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 director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stage manager,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panggung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 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scenery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rias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busana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algn="ctr"/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entagon 1"/>
          <p:cNvSpPr/>
          <p:nvPr/>
        </p:nvSpPr>
        <p:spPr>
          <a:xfrm>
            <a:off x="0" y="0"/>
            <a:ext cx="4572000" cy="5143500"/>
          </a:xfrm>
          <a:prstGeom prst="homePlate">
            <a:avLst>
              <a:gd name="adj" fmla="val 3268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entagon 2"/>
          <p:cNvSpPr/>
          <p:nvPr/>
        </p:nvSpPr>
        <p:spPr>
          <a:xfrm>
            <a:off x="0" y="0"/>
            <a:ext cx="3657600" cy="5143500"/>
          </a:xfrm>
          <a:prstGeom prst="homePlate">
            <a:avLst>
              <a:gd name="adj" fmla="val 3268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/>
        </p:nvSpPr>
        <p:spPr>
          <a:xfrm>
            <a:off x="0" y="0"/>
            <a:ext cx="3210636" cy="5143500"/>
          </a:xfrm>
          <a:prstGeom prst="homePlate">
            <a:avLst>
              <a:gd name="adj" fmla="val 326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entagon 9"/>
          <p:cNvSpPr/>
          <p:nvPr/>
        </p:nvSpPr>
        <p:spPr>
          <a:xfrm>
            <a:off x="0" y="0"/>
            <a:ext cx="3048000" cy="5143500"/>
          </a:xfrm>
          <a:prstGeom prst="homePlate">
            <a:avLst>
              <a:gd name="adj" fmla="val 32687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847" y="1846003"/>
            <a:ext cx="2863755" cy="1451496"/>
          </a:xfrm>
          <a:prstGeom prst="rect">
            <a:avLst/>
          </a:prstGeom>
          <a:solidFill>
            <a:srgbClr val="FFFF66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Panitia</a:t>
            </a: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Pergelaran</a:t>
            </a: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Tari</a:t>
            </a:r>
            <a:endParaRPr lang="en-US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2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76350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PAMERAN SENI RUPA</a:t>
            </a:r>
            <a:endParaRPr lang="en-US" sz="6600" b="1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464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5771925" y="7621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505200" y="663462"/>
            <a:ext cx="4572000" cy="383181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Rupa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/>
              <a:t>Pameran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 </a:t>
            </a:r>
            <a:r>
              <a:rPr lang="en-US" dirty="0" err="1"/>
              <a:t>Rupa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seniman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ide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pameran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seniman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sang </a:t>
            </a:r>
            <a:r>
              <a:rPr lang="en-US" dirty="0" err="1"/>
              <a:t>apresiator</a:t>
            </a:r>
            <a:r>
              <a:rPr lang="en-US" dirty="0"/>
              <a:t>.</a:t>
            </a:r>
          </a:p>
          <a:p>
            <a:pPr lvl="0"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8077200" y="1518652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</p:spTree>
    <p:extLst>
      <p:ext uri="{BB962C8B-B14F-4D97-AF65-F5344CB8AC3E}">
        <p14:creationId xmlns:p14="http://schemas.microsoft.com/office/powerpoint/2010/main" val="326285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-46079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6204335" y="-7619"/>
            <a:ext cx="9132983" cy="5143500"/>
            <a:chOff x="0" y="0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8077200" y="1518652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sp>
        <p:nvSpPr>
          <p:cNvPr id="3" name="Rectangle 2"/>
          <p:cNvSpPr/>
          <p:nvPr/>
        </p:nvSpPr>
        <p:spPr>
          <a:xfrm>
            <a:off x="3048000" y="17871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Wikipedia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wikipedia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penyajian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diapresiasi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Contohnya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show,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bazar,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exhibition,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dsb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B.Myers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Myers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memamerkan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lukisan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ukiran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Adi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Irwanto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Irwanto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pameran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menyajikan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hail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visual.</a:t>
            </a:r>
          </a:p>
        </p:txBody>
      </p:sp>
    </p:spTree>
    <p:extLst>
      <p:ext uri="{BB962C8B-B14F-4D97-AF65-F5344CB8AC3E}">
        <p14:creationId xmlns:p14="http://schemas.microsoft.com/office/powerpoint/2010/main" val="227470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017" y="-7621"/>
            <a:ext cx="9132983" cy="5143500"/>
            <a:chOff x="0" y="0"/>
            <a:chExt cx="8229600" cy="51435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 rot="5400000" flipH="1">
              <a:off x="6908187" y="2164737"/>
              <a:ext cx="1828800" cy="814025"/>
            </a:xfrm>
            <a:prstGeom prst="roundRect">
              <a:avLst>
                <a:gd name="adj" fmla="val 100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Pengertian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440675" y="0"/>
            <a:ext cx="9132983" cy="5143500"/>
            <a:chOff x="0" y="0"/>
            <a:chExt cx="8229600" cy="51435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Para </a:t>
              </a:r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Ahli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835298" y="-46081"/>
            <a:ext cx="9132983" cy="5143500"/>
            <a:chOff x="-1" y="-53701"/>
            <a:chExt cx="8229600" cy="5143500"/>
          </a:xfrm>
        </p:grpSpPr>
        <p:sp>
          <p:nvSpPr>
            <p:cNvPr id="13" name="Rectangle 12"/>
            <p:cNvSpPr/>
            <p:nvPr/>
          </p:nvSpPr>
          <p:spPr>
            <a:xfrm>
              <a:off x="-1" y="-53701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5400000" flipH="1">
              <a:off x="7111692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err="1" smtClean="0">
                  <a:solidFill>
                    <a:srgbClr val="FFFFCC"/>
                  </a:solidFill>
                  <a:latin typeface="Arial Black" pitchFamily="34" charset="0"/>
                </a:rPr>
                <a:t>Fungsi</a:t>
              </a:r>
              <a:r>
                <a:rPr lang="en-US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6656027" y="7620"/>
            <a:ext cx="9132983" cy="5143500"/>
            <a:chOff x="0" y="0"/>
            <a:chExt cx="8229600" cy="5143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8229600" cy="5143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215900" dist="38100" sx="101000" sy="101000" algn="ctr" rotWithShape="0">
                <a:schemeClr val="tx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 rot="5400000" flipH="1">
              <a:off x="7111693" y="2368242"/>
              <a:ext cx="1828800" cy="407012"/>
            </a:xfrm>
            <a:prstGeom prst="roundRect">
              <a:avLst>
                <a:gd name="adj" fmla="val 1004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Jenis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r>
                <a:rPr lang="en-US" sz="1600" dirty="0" err="1" smtClean="0">
                  <a:solidFill>
                    <a:srgbClr val="FFFFCC"/>
                  </a:solidFill>
                  <a:latin typeface="Arial Black" pitchFamily="34" charset="0"/>
                </a:rPr>
                <a:t>Pameran</a:t>
              </a:r>
              <a:r>
                <a:rPr lang="en-US" sz="1600" dirty="0" smtClean="0">
                  <a:solidFill>
                    <a:srgbClr val="FFFFCC"/>
                  </a:solidFill>
                  <a:latin typeface="Arial Black" pitchFamily="34" charset="0"/>
                </a:rPr>
                <a:t> </a:t>
              </a:r>
              <a:endParaRPr lang="en-US" sz="1600" dirty="0">
                <a:solidFill>
                  <a:srgbClr val="FFFFCC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5AA0BA43-9F8D-476D-86C3-7883CFDB2F04}"/>
              </a:ext>
            </a:extLst>
          </p:cNvPr>
          <p:cNvSpPr/>
          <p:nvPr/>
        </p:nvSpPr>
        <p:spPr>
          <a:xfrm>
            <a:off x="7625507" y="1709414"/>
            <a:ext cx="440972" cy="366289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97000">
                <a:schemeClr val="bg1">
                  <a:lumMod val="75000"/>
                </a:schemeClr>
              </a:gs>
            </a:gsLst>
            <a:lin ang="18000000" scaled="0"/>
          </a:gradFill>
          <a:ln>
            <a:noFill/>
          </a:ln>
          <a:effectLst>
            <a:outerShdw blurRad="1016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254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47177374"/>
              </p:ext>
            </p:extLst>
          </p:nvPr>
        </p:nvGraphicFramePr>
        <p:xfrm>
          <a:off x="3048000" y="547370"/>
          <a:ext cx="4577508" cy="362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52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605</Words>
  <Application>Microsoft Office PowerPoint</Application>
  <PresentationFormat>On-screen Show (16:9)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Arial Black</vt:lpstr>
      <vt:lpstr>Baskerville Old Face</vt:lpstr>
      <vt:lpstr>Calibri</vt:lpstr>
      <vt:lpstr>Times New Roman</vt:lpstr>
      <vt:lpstr>Office Theme</vt:lpstr>
      <vt:lpstr>PERGELARAN SENI MUSIK, TARI DAN PAMERAN SENI RUPA  PERTEMUAN ke 11</vt:lpstr>
      <vt:lpstr>LANJUTAN MATERI…..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  SELAMAT BELAJAR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PERGELARAN SENI MUSIK, TARI DAN PAMERAN SENI RUPA  PERTEMUAN 2</dc:title>
  <dc:creator>admin</dc:creator>
  <cp:lastModifiedBy>andika gutama</cp:lastModifiedBy>
  <cp:revision>10</cp:revision>
  <dcterms:created xsi:type="dcterms:W3CDTF">2020-09-03T06:50:49Z</dcterms:created>
  <dcterms:modified xsi:type="dcterms:W3CDTF">2020-09-14T12:55:24Z</dcterms:modified>
</cp:coreProperties>
</file>