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0" r:id="rId4"/>
    <p:sldId id="264" r:id="rId5"/>
    <p:sldId id="265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57" autoAdjust="0"/>
    <p:restoredTop sz="94660"/>
  </p:normalViewPr>
  <p:slideViewPr>
    <p:cSldViewPr snapToGrid="0">
      <p:cViewPr varScale="1">
        <p:scale>
          <a:sx n="75" d="100"/>
          <a:sy n="75" d="100"/>
        </p:scale>
        <p:origin x="16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42472C-2DC7-4598-8276-FA4EA1F1E9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3571647-2B44-4782-8090-43BDFBBB4D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7FD793A-75A0-4443-9898-C488786FF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1F90C-6E07-4DB4-B167-CC34121F7A49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682588E-34C6-42A1-BC78-B8BF40F67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EF73C28-2D81-431F-8D5C-0F8CD1143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09183-E19C-4EAE-9FB8-1C45B0955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628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6470623-FBA5-4D20-A7F4-8B69E49BE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421B8A6D-2AEB-47FB-B436-F5C75CAE01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5BAAE97-7193-4665-AEAA-4998DB14F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1F90C-6E07-4DB4-B167-CC34121F7A49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69B9422-4043-41F6-9349-FFE4C445F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D08392E-02AF-4A88-BD86-4300570D5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09183-E19C-4EAE-9FB8-1C45B0955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852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3A2F0E27-143B-4382-ABC8-8A158006BC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5F36CEAF-8DE3-4120-B684-D5FDEEA7A7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A9D8F6E-F337-425D-B1C7-B964361AF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1F90C-6E07-4DB4-B167-CC34121F7A49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A07F5F1-363A-4AD9-9AC4-4BFAF0BD0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AE0C612-B5E3-4408-BE09-99394155B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09183-E19C-4EAE-9FB8-1C45B0955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495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763D14-CA29-40BC-884B-DE93904B3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89381EF-4786-44BD-B2B6-1F39486FB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8B1C901-81A9-4C6F-84B1-15C375B37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1F90C-6E07-4DB4-B167-CC34121F7A49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AEBD78D-BC5A-4C28-B06A-A624B900C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AD06404-54C1-4213-9253-36B971381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09183-E19C-4EAE-9FB8-1C45B0955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625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AC52B9A-3422-40E7-AA42-7FFDB05B7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6A42683-CD5D-41CA-A7EE-DBCED76A26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25D6868-0597-43F7-91AA-4F38BF1F3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1F90C-6E07-4DB4-B167-CC34121F7A49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DA4419C-6EE9-43CA-928E-88F0A4E23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3502081-15A5-4FB2-BFBB-D87292A1B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09183-E19C-4EAE-9FB8-1C45B0955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777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2A15A3-30DF-4F6A-B959-FBA4030C3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EB418E4-66B4-4F3E-B2BE-EFA539C16F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6EC5F8E8-FC98-49E5-9A1B-803CA82D3C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05F9A00-BDA2-4740-8300-982DEB40F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1F90C-6E07-4DB4-B167-CC34121F7A49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5A5E9BF-E65B-4423-AD0F-A4F39BEC8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23A2029-C9A6-4D81-90A0-B0A858C4C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09183-E19C-4EAE-9FB8-1C45B0955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00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36E70C7-3608-4116-83F1-EECD33089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B0B910D-BC95-4A60-A9FD-6B66E58110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DA36704-F8AC-45D3-9539-949E4F85A5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3EC253C1-2838-48A2-854C-AB2C8C1963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26257F96-7D39-4EAE-87F4-271FA86B80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2B4F8243-2949-45A1-A206-F207D6902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1F90C-6E07-4DB4-B167-CC34121F7A49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F3D24B07-F376-4A93-8044-9ABF9ED4F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A76C850C-2F5E-4E2D-BAA4-6006F1326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09183-E19C-4EAE-9FB8-1C45B0955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721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A8903D5-EB9C-4F10-9F8C-DD69C30DA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A2C68175-2C22-476D-936A-9FF4907FF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1F90C-6E07-4DB4-B167-CC34121F7A49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BC440A4C-77CC-45A5-9F0A-2FAD98C0E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1FCDA915-2DE4-4C15-ABBE-582E760B5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09183-E19C-4EAE-9FB8-1C45B0955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71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F4F0E159-DE8A-448A-BCF2-BCEFC003F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1F90C-6E07-4DB4-B167-CC34121F7A49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1546708-010A-499A-AA7A-CE83A4AAD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AE2318A-5975-4498-ACB6-3AD2B6E88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09183-E19C-4EAE-9FB8-1C45B0955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02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949B866-409A-483C-8C52-85840EBBF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9AF81EA-738E-4D6B-8AD4-7B0EC5D144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1CBCA49-F8B7-4842-B228-1D1217B233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AC5BF35-65DD-43B7-8CC5-99C7DDB23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1F90C-6E07-4DB4-B167-CC34121F7A49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5EE1EF4-2DFA-4891-AE9B-87A669BF1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C238DAB-169A-4B92-B486-6D4E5870C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09183-E19C-4EAE-9FB8-1C45B0955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354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59386F6-0958-4B9B-A4B1-F67F094A5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19AC3B28-4EEB-404D-A6EE-03F24AE81A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BEB002F-FBB8-42C6-B5FF-C3088B522F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8834A75-C225-43EE-A4BB-D6B0CDEBF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1F90C-6E07-4DB4-B167-CC34121F7A49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76CE683-C5B4-4BE0-8D46-6282CF896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90EB73C-7C48-4286-8989-1AD515524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09183-E19C-4EAE-9FB8-1C45B0955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471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25F58301-5354-4042-A87A-6719B981E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D44469E-A3DB-47B7-A961-B05A031972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2B7B050-AC7B-4706-BA78-4E420D5D70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1F90C-6E07-4DB4-B167-CC34121F7A49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99F94C6-0302-4AC9-AFA9-0F477F72BF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16CF63C-C804-4154-9905-DAD606FAB3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09183-E19C-4EAE-9FB8-1C45B0955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515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isdomjobs.com/e-university/quality-management-tutorial-363/quality-management-introduction-12228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677575C-04DA-41FC-830D-E6C5C56046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554ED33-23AC-4F53-A319-FB93EC636D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9B9022C8-51AC-437B-9F6B-9242B1164C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9664" y="376084"/>
            <a:ext cx="12211664" cy="610583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B8D7902-1FE6-480E-B1F1-5AFE2AF797F1}"/>
              </a:ext>
            </a:extLst>
          </p:cNvPr>
          <p:cNvSpPr/>
          <p:nvPr/>
        </p:nvSpPr>
        <p:spPr>
          <a:xfrm>
            <a:off x="7145192" y="4186535"/>
            <a:ext cx="46662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0"/>
                <a:solidFill>
                  <a:schemeClr val="bg2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MANAGEMENT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F96D9FE7-E9E3-4696-8D17-DE472A4741D5}"/>
              </a:ext>
            </a:extLst>
          </p:cNvPr>
          <p:cNvSpPr/>
          <p:nvPr/>
        </p:nvSpPr>
        <p:spPr>
          <a:xfrm>
            <a:off x="9405170" y="1698974"/>
            <a:ext cx="24062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err="1">
                <a:ln w="0"/>
                <a:solidFill>
                  <a:schemeClr val="bg2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Sylabus</a:t>
            </a:r>
            <a:endParaRPr lang="en-US" sz="5400" b="1" cap="none" spc="50" dirty="0">
              <a:ln w="0"/>
              <a:solidFill>
                <a:schemeClr val="bg2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20970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566E461-0063-4E3F-A59F-1C7967BDB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2777"/>
            <a:ext cx="10515600" cy="667262"/>
          </a:xfrm>
        </p:spPr>
        <p:txBody>
          <a:bodyPr>
            <a:normAutofit fontScale="90000"/>
          </a:bodyPr>
          <a:lstStyle/>
          <a:p>
            <a:r>
              <a:rPr lang="en-US" dirty="0"/>
              <a:t>QM: </a:t>
            </a:r>
            <a:r>
              <a:rPr lang="en-US" dirty="0" err="1"/>
              <a:t>Tujuan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F4A63BD-057A-4E30-B083-1A60BB5DB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5348" y="1332614"/>
            <a:ext cx="10901516" cy="6672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penerapan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mutu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organisasi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016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566E461-0063-4E3F-A59F-1C7967BDB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984"/>
            <a:ext cx="10515600" cy="667262"/>
          </a:xfrm>
        </p:spPr>
        <p:txBody>
          <a:bodyPr>
            <a:normAutofit fontScale="90000"/>
          </a:bodyPr>
          <a:lstStyle/>
          <a:p>
            <a:r>
              <a:rPr lang="en-US" dirty="0"/>
              <a:t>QM: </a:t>
            </a:r>
            <a:r>
              <a:rPr lang="en-US" dirty="0" err="1"/>
              <a:t>Pokok</a:t>
            </a:r>
            <a:r>
              <a:rPr lang="en-US" dirty="0"/>
              <a:t> </a:t>
            </a:r>
            <a:r>
              <a:rPr lang="en-US" dirty="0" err="1"/>
              <a:t>Bahasan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F4A63BD-057A-4E30-B083-1A60BB5DB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5348" y="968821"/>
            <a:ext cx="10901516" cy="5506065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Mutu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Mutu</a:t>
            </a: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Pelopor</a:t>
            </a:r>
            <a:r>
              <a:rPr lang="en-US" dirty="0"/>
              <a:t> </a:t>
            </a:r>
            <a:r>
              <a:rPr lang="en-US" dirty="0" err="1"/>
              <a:t>Mutu</a:t>
            </a:r>
            <a:r>
              <a:rPr lang="en-US" dirty="0"/>
              <a:t> (Deming, </a:t>
            </a:r>
            <a:r>
              <a:rPr lang="en-US" dirty="0" err="1"/>
              <a:t>Juran</a:t>
            </a:r>
            <a:r>
              <a:rPr lang="en-US" dirty="0"/>
              <a:t>, Crosby)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Mutu</a:t>
            </a:r>
            <a:r>
              <a:rPr lang="en-US" dirty="0"/>
              <a:t> (ISO 9000 Series, TQM, Six Sigma)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Fokus</a:t>
            </a:r>
            <a:r>
              <a:rPr lang="en-US" dirty="0"/>
              <a:t> pada </a:t>
            </a:r>
            <a:r>
              <a:rPr lang="en-US" dirty="0" err="1"/>
              <a:t>Pelanggan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Mutu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Kepemimpinan</a:t>
            </a:r>
            <a:r>
              <a:rPr lang="en-US" dirty="0"/>
              <a:t> 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Mutu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Mutu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Proses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Mutu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Kemitraan</a:t>
            </a:r>
            <a:r>
              <a:rPr lang="en-US" dirty="0"/>
              <a:t> dan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Mutu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SDM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Mutu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Etik</a:t>
            </a:r>
            <a:r>
              <a:rPr lang="en-US" dirty="0"/>
              <a:t> dan CSR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Mutu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Pembelajaran</a:t>
            </a:r>
            <a:r>
              <a:rPr lang="en-US" dirty="0"/>
              <a:t>, </a:t>
            </a:r>
            <a:r>
              <a:rPr lang="en-US" dirty="0" err="1"/>
              <a:t>Perubahan</a:t>
            </a:r>
            <a:r>
              <a:rPr lang="en-US" dirty="0"/>
              <a:t>, dan Proses </a:t>
            </a:r>
            <a:r>
              <a:rPr lang="en-US" dirty="0" err="1"/>
              <a:t>Perbaikan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Mutu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Mutu</a:t>
            </a:r>
            <a:r>
              <a:rPr lang="en-US" dirty="0"/>
              <a:t> </a:t>
            </a:r>
            <a:r>
              <a:rPr lang="en-US" dirty="0" err="1"/>
              <a:t>Layanan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Mutu</a:t>
            </a:r>
            <a:r>
              <a:rPr lang="en-US" dirty="0"/>
              <a:t> dan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Mutu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742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566E461-0063-4E3F-A59F-1C7967BDB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984"/>
            <a:ext cx="10515600" cy="667262"/>
          </a:xfrm>
        </p:spPr>
        <p:txBody>
          <a:bodyPr>
            <a:normAutofit fontScale="90000"/>
          </a:bodyPr>
          <a:lstStyle/>
          <a:p>
            <a:r>
              <a:rPr lang="en-US" dirty="0"/>
              <a:t>QM: </a:t>
            </a:r>
            <a:r>
              <a:rPr lang="en-US" dirty="0" err="1"/>
              <a:t>Tugas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F4A63BD-057A-4E30-B083-1A60BB5DB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5348" y="968821"/>
            <a:ext cx="10901516" cy="550606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Buat</a:t>
            </a:r>
            <a:r>
              <a:rPr lang="en-US" dirty="0"/>
              <a:t> Power Point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Presentasi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315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566E461-0063-4E3F-A59F-1C7967BDB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984"/>
            <a:ext cx="10515600" cy="667262"/>
          </a:xfrm>
        </p:spPr>
        <p:txBody>
          <a:bodyPr>
            <a:normAutofit fontScale="90000"/>
          </a:bodyPr>
          <a:lstStyle/>
          <a:p>
            <a:r>
              <a:rPr lang="en-US" dirty="0"/>
              <a:t>QM: Penilaian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F4A63BD-057A-4E30-B083-1A60BB5DB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5348" y="968821"/>
            <a:ext cx="10901516" cy="550606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Slide Power Point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Presentasi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Kuis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UAS</a:t>
            </a:r>
          </a:p>
        </p:txBody>
      </p:sp>
    </p:spTree>
    <p:extLst>
      <p:ext uri="{BB962C8B-B14F-4D97-AF65-F5344CB8AC3E}">
        <p14:creationId xmlns:p14="http://schemas.microsoft.com/office/powerpoint/2010/main" val="1118161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566E461-0063-4E3F-A59F-1C7967BDB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984"/>
            <a:ext cx="10515600" cy="667262"/>
          </a:xfrm>
        </p:spPr>
        <p:txBody>
          <a:bodyPr>
            <a:normAutofit fontScale="90000"/>
          </a:bodyPr>
          <a:lstStyle/>
          <a:p>
            <a:r>
              <a:rPr lang="en-US" dirty="0"/>
              <a:t>QM: </a:t>
            </a:r>
            <a:r>
              <a:rPr lang="en-US" dirty="0" err="1"/>
              <a:t>Referensi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E057B2CB-ED3D-4107-AE59-8A4C5F94CF77}"/>
              </a:ext>
            </a:extLst>
          </p:cNvPr>
          <p:cNvSpPr/>
          <p:nvPr/>
        </p:nvSpPr>
        <p:spPr>
          <a:xfrm>
            <a:off x="953729" y="1053095"/>
            <a:ext cx="10648336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2400" dirty="0"/>
              <a:t>Knowles, G. (2011). </a:t>
            </a:r>
            <a:r>
              <a:rPr lang="en-US" sz="2400" b="1" i="1" dirty="0"/>
              <a:t>Quality management</a:t>
            </a:r>
            <a:r>
              <a:rPr lang="en-US" sz="2400" dirty="0"/>
              <a:t>. Bookboon.</a:t>
            </a:r>
          </a:p>
          <a:p>
            <a:pPr marL="342900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2400" dirty="0" err="1"/>
              <a:t>Goetsch</a:t>
            </a:r>
            <a:r>
              <a:rPr lang="en-US" sz="2400" dirty="0"/>
              <a:t>, D. L., &amp; Davis, S. (2014). </a:t>
            </a:r>
            <a:r>
              <a:rPr lang="en-US" sz="2400" b="1" i="1" dirty="0"/>
              <a:t>Quality management: Introduction to total quality management for production, processing, and services</a:t>
            </a:r>
            <a:r>
              <a:rPr lang="en-US" sz="2400" dirty="0"/>
              <a:t>. Prentice Hall.</a:t>
            </a:r>
          </a:p>
          <a:p>
            <a:pPr marL="342900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2400" dirty="0"/>
              <a:t>Foster, S. T., (2017). </a:t>
            </a:r>
            <a:r>
              <a:rPr lang="en-US" sz="2400" b="1" i="1" dirty="0"/>
              <a:t>Managing quality: Integrating the supply chain</a:t>
            </a:r>
            <a:r>
              <a:rPr lang="en-US" sz="2400" dirty="0"/>
              <a:t>, New Jersey: Pearson Prentice Hall.</a:t>
            </a:r>
          </a:p>
          <a:p>
            <a:pPr marL="342900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2400" dirty="0" err="1"/>
              <a:t>Pyzdek</a:t>
            </a:r>
            <a:r>
              <a:rPr lang="en-US" sz="2400" dirty="0"/>
              <a:t>, T., &amp; Keller, P. (2013). </a:t>
            </a:r>
            <a:r>
              <a:rPr lang="en-US" sz="2400" b="1" i="1" dirty="0"/>
              <a:t>The handbook for quality management</a:t>
            </a:r>
            <a:r>
              <a:rPr lang="en-US" sz="2400" dirty="0"/>
              <a:t>. McGraw-Hill,.</a:t>
            </a:r>
          </a:p>
          <a:p>
            <a:pPr marL="342900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2400" dirty="0"/>
              <a:t>Jones, E. (2014). </a:t>
            </a:r>
            <a:r>
              <a:rPr lang="en-US" sz="2400" b="1" i="1" dirty="0"/>
              <a:t>Quality management for organizations using lean six sigma techniques</a:t>
            </a:r>
            <a:r>
              <a:rPr lang="en-US" sz="2400" dirty="0"/>
              <a:t>. CRC press.</a:t>
            </a:r>
          </a:p>
          <a:p>
            <a:pPr marL="342900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2400" dirty="0"/>
              <a:t>Hoyle, D. (2007). </a:t>
            </a:r>
            <a:r>
              <a:rPr lang="en-US" sz="2400" b="1" i="1" dirty="0"/>
              <a:t>Quality management essentials</a:t>
            </a:r>
            <a:r>
              <a:rPr lang="en-US" sz="2400" dirty="0"/>
              <a:t>. Routledge.</a:t>
            </a:r>
          </a:p>
        </p:txBody>
      </p:sp>
    </p:spTree>
    <p:extLst>
      <p:ext uri="{BB962C8B-B14F-4D97-AF65-F5344CB8AC3E}">
        <p14:creationId xmlns:p14="http://schemas.microsoft.com/office/powerpoint/2010/main" val="3958647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F0B32633-E544-4020-9C4C-E8FDEEA37599}"/>
              </a:ext>
            </a:extLst>
          </p:cNvPr>
          <p:cNvSpPr/>
          <p:nvPr/>
        </p:nvSpPr>
        <p:spPr>
          <a:xfrm>
            <a:off x="766917" y="2212258"/>
            <a:ext cx="1046152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hlinkClick r:id="rId2"/>
              </a:rPr>
              <a:t>https://www.wisdomjobs.com/e-university/quality-management-tutorial-363/quality-management-introduction-12228.html</a:t>
            </a:r>
            <a:endParaRPr lang="en-US" sz="3200" dirty="0"/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E4464601-B6BB-4147-84FF-62BDB72BF10F}"/>
              </a:ext>
            </a:extLst>
          </p:cNvPr>
          <p:cNvSpPr/>
          <p:nvPr/>
        </p:nvSpPr>
        <p:spPr>
          <a:xfrm>
            <a:off x="634016" y="334297"/>
            <a:ext cx="5707790" cy="13568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4400" dirty="0">
                <a:latin typeface="+mj-lt"/>
                <a:ea typeface="+mj-ea"/>
                <a:cs typeface="+mj-cs"/>
              </a:rPr>
              <a:t>QM: Online </a:t>
            </a:r>
            <a:r>
              <a:rPr lang="en-US" sz="4400" dirty="0" err="1">
                <a:latin typeface="+mj-lt"/>
                <a:ea typeface="+mj-ea"/>
                <a:cs typeface="+mj-cs"/>
              </a:rPr>
              <a:t>Ebook</a:t>
            </a:r>
            <a:endParaRPr lang="en-US" sz="44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92405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1848</TotalTime>
  <Words>244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QM: Tujuan</vt:lpstr>
      <vt:lpstr>QM: Pokok Bahasan</vt:lpstr>
      <vt:lpstr>QM: Tugas</vt:lpstr>
      <vt:lpstr>QM: Penilaian</vt:lpstr>
      <vt:lpstr>QM: Referensi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 Review 01</cp:lastModifiedBy>
  <cp:revision>25</cp:revision>
  <dcterms:created xsi:type="dcterms:W3CDTF">2019-09-06T14:01:35Z</dcterms:created>
  <dcterms:modified xsi:type="dcterms:W3CDTF">2019-09-17T19:37:35Z</dcterms:modified>
</cp:coreProperties>
</file>