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81" r:id="rId5"/>
    <p:sldId id="282" r:id="rId6"/>
    <p:sldId id="283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2" y="-6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  <a:latin typeface="Arial Rounded MT Bold" pitchFamily="34" charset="0"/>
              </a:rPr>
              <a:t>HUKUM JAMINAN</a:t>
            </a:r>
            <a:endParaRPr lang="id-ID" sz="6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3886200"/>
            <a:ext cx="7572428" cy="1752600"/>
          </a:xfrm>
        </p:spPr>
        <p:txBody>
          <a:bodyPr/>
          <a:lstStyle/>
          <a:p>
            <a:r>
              <a:rPr lang="en-US" b="1" dirty="0" err="1" smtClean="0">
                <a:solidFill>
                  <a:srgbClr val="002060"/>
                </a:solidFill>
                <a:latin typeface="Arial Rounded MT Bold" pitchFamily="34" charset="0"/>
              </a:rPr>
              <a:t>Budiman</a:t>
            </a:r>
            <a:r>
              <a:rPr lang="en-US" b="1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 Rounded MT Bold" pitchFamily="34" charset="0"/>
              </a:rPr>
              <a:t>Setyo</a:t>
            </a:r>
            <a:r>
              <a:rPr lang="en-US" b="1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 Rounded MT Bold" pitchFamily="34" charset="0"/>
              </a:rPr>
              <a:t>Haryanto</a:t>
            </a:r>
            <a:r>
              <a:rPr lang="en-US" b="1" dirty="0" smtClean="0">
                <a:solidFill>
                  <a:srgbClr val="002060"/>
                </a:solidFill>
                <a:latin typeface="Arial Rounded MT Bold" pitchFamily="34" charset="0"/>
              </a:rPr>
              <a:t>, S.H., M.H</a:t>
            </a:r>
            <a:r>
              <a:rPr lang="en-US" b="1" dirty="0" smtClean="0">
                <a:solidFill>
                  <a:schemeClr val="tx1"/>
                </a:solidFill>
                <a:latin typeface="Arial Rounded MT Bold" pitchFamily="34" charset="0"/>
              </a:rPr>
              <a:t>.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Arial Rounded MT Bold" pitchFamily="34" charset="0"/>
              </a:rPr>
              <a:t>FH. UNSOED</a:t>
            </a:r>
            <a:endParaRPr lang="en-US" b="1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28794" y="500042"/>
            <a:ext cx="52462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Arial Rounded MT Bold" pitchFamily="34" charset="0"/>
              </a:rPr>
              <a:t>Hak</a:t>
            </a:r>
            <a:r>
              <a:rPr lang="en-US" sz="3200" b="1" dirty="0" smtClean="0">
                <a:solidFill>
                  <a:srgbClr val="FF0000"/>
                </a:solidFill>
                <a:latin typeface="Arial Rounded MT Bold" pitchFamily="34" charset="0"/>
              </a:rPr>
              <a:t> Istimewa</a:t>
            </a:r>
            <a:r>
              <a:rPr lang="en-US" sz="3200" dirty="0" smtClean="0">
                <a:solidFill>
                  <a:srgbClr val="FF0000"/>
                </a:solidFill>
                <a:latin typeface="Arial Rounded MT Bold" pitchFamily="34" charset="0"/>
              </a:rPr>
              <a:t> (</a:t>
            </a:r>
            <a:r>
              <a:rPr lang="en-US" sz="3200" b="1" i="1" dirty="0" err="1" smtClean="0">
                <a:solidFill>
                  <a:srgbClr val="FF0000"/>
                </a:solidFill>
                <a:latin typeface="Arial Rounded MT Bold" pitchFamily="34" charset="0"/>
              </a:rPr>
              <a:t>Privelegie</a:t>
            </a:r>
            <a:r>
              <a:rPr lang="en-US" sz="3200" dirty="0" smtClean="0">
                <a:solidFill>
                  <a:srgbClr val="FF0000"/>
                </a:solidFill>
                <a:latin typeface="Arial Rounded MT Bold" pitchFamily="34" charset="0"/>
              </a:rPr>
              <a:t>)</a:t>
            </a:r>
            <a:endParaRPr lang="id-ID" sz="32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28662" y="1643050"/>
            <a:ext cx="735811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khusus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lahir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karena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undang-undang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adalah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disebut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Istimewa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400" b="1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Privelegie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</a:p>
          <a:p>
            <a:pPr algn="just"/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Pasal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1134 KUH.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Perdata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:</a:t>
            </a:r>
          </a:p>
          <a:p>
            <a:pPr algn="just"/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Suatu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undang-undang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diberikan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kepada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seorang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berpiutang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sehingga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tingkatannya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lebih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tinggi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orang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berpiutang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lainnya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semata-mata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berdasarkan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sifatnya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piutang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764704"/>
            <a:ext cx="712879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Privelegie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adalah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kreditur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mendapatkan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pelunasan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lebih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dulu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hasil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penjualan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kekayaan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debitur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algn="just"/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Privelegie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bukan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kebendaan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bukan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perorangan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isinya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semata2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mengambil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pelinasan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lebih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dahulu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just"/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id-ID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Berdasarkan </a:t>
            </a:r>
            <a:r>
              <a:rPr lang="id-ID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sifat piutang</a:t>
            </a:r>
            <a:r>
              <a:rPr lang="id-ID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Artinya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y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aitu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kreditur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tagih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sebagaimana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disebutkan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secara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limitatif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Pasal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1139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1149</a:t>
            </a:r>
            <a:r>
              <a:rPr lang="id-ID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KUH.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Perdata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just"/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Privelegie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lahir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karena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undang-undang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diperjanjikan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4414" y="571480"/>
            <a:ext cx="31987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Arial Rounded MT Bold" pitchFamily="34" charset="0"/>
              </a:rPr>
              <a:t>Ciri</a:t>
            </a:r>
            <a:r>
              <a:rPr lang="en-US" sz="3200" b="1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Arial Rounded MT Bold" pitchFamily="34" charset="0"/>
              </a:rPr>
              <a:t>privelegie</a:t>
            </a:r>
            <a:r>
              <a:rPr lang="en-US" sz="3200" b="1" i="1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Arial Rounded MT Bold" pitchFamily="34" charset="0"/>
              </a:rPr>
              <a:t>:</a:t>
            </a:r>
            <a:endParaRPr lang="id-ID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1142976" y="1643050"/>
            <a:ext cx="707236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Isinya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semata2 “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mengambil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pelunasan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lebih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dulu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kreditur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lainnya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bukan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merupakan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kebendaan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bukan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pula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perorangan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memberikan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kewenangan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menjual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sendiri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benda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mana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mempunyai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didahulukan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bersifat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eksekutorial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bersifat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droit</a:t>
            </a:r>
            <a:r>
              <a:rPr lang="en-US" sz="24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de suite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dituntut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sepanjang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bendanya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masih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menjadi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milik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debitur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357166"/>
            <a:ext cx="81503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Arial Rounded MT Bold" pitchFamily="34" charset="0"/>
              </a:rPr>
              <a:t>Privelegie</a:t>
            </a:r>
            <a:r>
              <a:rPr lang="en-US" sz="3200" b="1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 Rounded MT Bold" pitchFamily="34" charset="0"/>
              </a:rPr>
              <a:t>Umum</a:t>
            </a:r>
            <a:r>
              <a:rPr lang="en-US" sz="3200" b="1" dirty="0" smtClean="0">
                <a:solidFill>
                  <a:srgbClr val="FF0000"/>
                </a:solidFill>
                <a:latin typeface="Arial Rounded MT Bold" pitchFamily="34" charset="0"/>
              </a:rPr>
              <a:t> Dan </a:t>
            </a:r>
            <a:r>
              <a:rPr lang="en-US" sz="3200" b="1" dirty="0" err="1" smtClean="0">
                <a:solidFill>
                  <a:srgbClr val="FF0000"/>
                </a:solidFill>
                <a:latin typeface="Arial Rounded MT Bold" pitchFamily="34" charset="0"/>
              </a:rPr>
              <a:t>Privelegie</a:t>
            </a:r>
            <a:r>
              <a:rPr lang="en-US" sz="3200" b="1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 Rounded MT Bold" pitchFamily="34" charset="0"/>
              </a:rPr>
              <a:t>Khusus</a:t>
            </a:r>
            <a:endParaRPr lang="id-ID" sz="32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1472" y="1071546"/>
            <a:ext cx="807249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Privelegie Khusus</a:t>
            </a:r>
            <a:r>
              <a:rPr lang="it-IT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 adalah privelegie yang tertuju pada benda-benda tertentu milik debitur (Ps. 1139 KUH Perdata).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biaya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perkara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semata-mata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timbul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karena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penghukuman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melelang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eksekusi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kekayaan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debitur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Tagihan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semacam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diambil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dulu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uang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hasil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eksekusi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diatas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tagihan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preferen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lain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bahkan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Gadai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Hipotik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Uang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sewa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atas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benda-benda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tak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bergerak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termasuk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biaya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perbaikan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menjadi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kewajiban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penyewa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serta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segala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hal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berkaitan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kewajiban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penyewa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Harga pembelian benda-benda bergerak yang belum dibayar;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Biaya yang telah dikeluarkan untuk menyelamatkan barang;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Upah tukang atas benda-benda bergerak;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Tagihan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pemilik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rumah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penginapan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Upah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pengangkutan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biaya-biaya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tambahan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Upah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tukang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atas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benda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tak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bergerak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seperti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tukang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kayu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batu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lain-lain;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Tagihan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atas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penggantian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serta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pembayaran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harus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dipikul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pegawai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memangku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jabatan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umum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8662" y="1028343"/>
            <a:ext cx="735811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Privelegie Umum  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 adalah privelegie yang tertuju pada semua benda-benda debitur (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Pasal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1149 KUH.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Perdata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: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biaya-biaya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perkara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karena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pelelangan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penyelesaian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suatu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warisan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biaya-biaya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didahulukan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Gadai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Hipotik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biaya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penguburan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biaya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pengobatan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sakit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terakhir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tagihan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upah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buruh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pekerja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tagihan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penyerahan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bahan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makanan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tagihan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sekolah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berasrama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agihan anak belum dewasa dan curandi atas wali dan curator. 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Nomor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menunjukkan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urutan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tingkatan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kreditur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5310</TotalTime>
  <Words>422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HUKUM JAMINAN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HUKUM JAMINAN</dc:title>
  <dc:creator>Expert</dc:creator>
  <cp:lastModifiedBy>USER</cp:lastModifiedBy>
  <cp:revision>365</cp:revision>
  <dcterms:created xsi:type="dcterms:W3CDTF">2016-11-28T10:46:34Z</dcterms:created>
  <dcterms:modified xsi:type="dcterms:W3CDTF">2021-02-28T16:41:54Z</dcterms:modified>
</cp:coreProperties>
</file>