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41" autoAdjust="0"/>
  </p:normalViewPr>
  <p:slideViewPr>
    <p:cSldViewPr snapToGrid="0" snapToObjects="1">
      <p:cViewPr>
        <p:scale>
          <a:sx n="79" d="100"/>
          <a:sy n="79" d="100"/>
        </p:scale>
        <p:origin x="-276" y="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18" y="640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EA57F0E-3C17-484F-A573-82F23F7F439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877643-151B-6B4F-90C3-5EF6ACA65D1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178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7F0E-3C17-484F-A573-82F23F7F439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643-151B-6B4F-90C3-5EF6ACA6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33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7F0E-3C17-484F-A573-82F23F7F439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643-151B-6B4F-90C3-5EF6ACA6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5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7F0E-3C17-484F-A573-82F23F7F439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643-151B-6B4F-90C3-5EF6ACA6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730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EA57F0E-3C17-484F-A573-82F23F7F439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877643-151B-6B4F-90C3-5EF6ACA65D1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81395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7F0E-3C17-484F-A573-82F23F7F439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643-151B-6B4F-90C3-5EF6ACA6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3884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7F0E-3C17-484F-A573-82F23F7F439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643-151B-6B4F-90C3-5EF6ACA6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062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7F0E-3C17-484F-A573-82F23F7F439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643-151B-6B4F-90C3-5EF6ACA6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8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57F0E-3C17-484F-A573-82F23F7F439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7643-151B-6B4F-90C3-5EF6ACA6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EA57F0E-3C17-484F-A573-82F23F7F439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877643-151B-6B4F-90C3-5EF6ACA65D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75179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DEA57F0E-3C17-484F-A573-82F23F7F439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877643-151B-6B4F-90C3-5EF6ACA6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5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A57F0E-3C17-484F-A573-82F23F7F439E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877643-151B-6B4F-90C3-5EF6ACA65D1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42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Usia" TargetMode="External"/><Relationship Id="rId7" Type="http://schemas.openxmlformats.org/officeDocument/2006/relationships/hyperlink" Target="http://id.wikipedia.org/wiki/Seksual" TargetMode="External"/><Relationship Id="rId2" Type="http://schemas.openxmlformats.org/officeDocument/2006/relationships/hyperlink" Target="http://id.wikipedia.org/wiki/Kebudayaa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iki/Politik" TargetMode="External"/><Relationship Id="rId5" Type="http://schemas.openxmlformats.org/officeDocument/2006/relationships/hyperlink" Target="http://id.wikipedia.org/wiki/Agama" TargetMode="External"/><Relationship Id="rId4" Type="http://schemas.openxmlformats.org/officeDocument/2006/relationships/hyperlink" Target="http://id.wikipedia.org/wiki/Kelas_sosia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Memilih</a:t>
            </a:r>
            <a:r>
              <a:rPr lang="en-US" dirty="0" smtClean="0"/>
              <a:t> Negara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53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Kompetitor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Kompetitor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pesaing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 smtClean="0"/>
              <a:t>serupa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, </a:t>
            </a:r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tau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kompetitor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kompetitor</a:t>
            </a:r>
            <a:r>
              <a:rPr lang="en-US" dirty="0"/>
              <a:t> di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 </a:t>
            </a:r>
            <a:r>
              <a:rPr lang="en-US" dirty="0" err="1"/>
              <a:t>Siapa</a:t>
            </a:r>
            <a:r>
              <a:rPr lang="en-US" dirty="0"/>
              <a:t> </a:t>
            </a:r>
            <a:r>
              <a:rPr lang="en-US" dirty="0" err="1"/>
              <a:t>kompetitor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di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?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kompetitor</a:t>
            </a:r>
            <a:r>
              <a:rPr lang="en-US" dirty="0" smtClean="0"/>
              <a:t>?</a:t>
            </a:r>
          </a:p>
          <a:p>
            <a:r>
              <a:rPr lang="en-US" dirty="0"/>
              <a:t>“</a:t>
            </a:r>
            <a:r>
              <a:rPr lang="en-US" dirty="0" err="1"/>
              <a:t>Kenali</a:t>
            </a:r>
            <a:r>
              <a:rPr lang="en-US" dirty="0"/>
              <a:t> </a:t>
            </a:r>
            <a:r>
              <a:rPr lang="en-US" dirty="0" err="1"/>
              <a:t>dirimu</a:t>
            </a:r>
            <a:r>
              <a:rPr lang="en-US" dirty="0"/>
              <a:t>, </a:t>
            </a:r>
            <a:r>
              <a:rPr lang="en-US" dirty="0" err="1"/>
              <a:t>kenali</a:t>
            </a:r>
            <a:r>
              <a:rPr lang="en-US" dirty="0"/>
              <a:t> </a:t>
            </a:r>
            <a:r>
              <a:rPr lang="en-US" dirty="0" err="1"/>
              <a:t>musuhmu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kenali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 smtClean="0"/>
              <a:t>tempurmu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187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Budaya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 </a:t>
            </a:r>
            <a:r>
              <a:rPr lang="en-US" dirty="0" err="1"/>
              <a:t>Seperti</a:t>
            </a:r>
            <a:r>
              <a:rPr lang="en-US" dirty="0"/>
              <a:t> di India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mayoritas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beragama</a:t>
            </a:r>
            <a:r>
              <a:rPr lang="en-US" dirty="0"/>
              <a:t> Hindu. </a:t>
            </a:r>
            <a:r>
              <a:rPr lang="en-US" dirty="0" err="1"/>
              <a:t>Dalam</a:t>
            </a:r>
            <a:r>
              <a:rPr lang="en-US" dirty="0"/>
              <a:t> agama Hindu yang </a:t>
            </a:r>
            <a:r>
              <a:rPr lang="en-US" dirty="0" err="1"/>
              <a:t>hewan</a:t>
            </a:r>
            <a:r>
              <a:rPr lang="en-US" dirty="0"/>
              <a:t> </a:t>
            </a:r>
            <a:r>
              <a:rPr lang="en-US" dirty="0" err="1"/>
              <a:t>sapi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dewa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haram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mengkonsumsinya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Mc. Donald’s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cabang</a:t>
            </a:r>
            <a:r>
              <a:rPr lang="en-US" dirty="0"/>
              <a:t> di India,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McD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mengganti</a:t>
            </a:r>
            <a:r>
              <a:rPr lang="en-US" dirty="0"/>
              <a:t> beef burger-</a:t>
            </a:r>
            <a:r>
              <a:rPr lang="en-US" dirty="0" err="1"/>
              <a:t>nya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daging</a:t>
            </a:r>
            <a:r>
              <a:rPr lang="en-US" dirty="0"/>
              <a:t> </a:t>
            </a:r>
            <a:r>
              <a:rPr lang="en-US" dirty="0" err="1"/>
              <a:t>sapi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daging</a:t>
            </a:r>
            <a:r>
              <a:rPr lang="en-US" dirty="0"/>
              <a:t> </a:t>
            </a:r>
            <a:r>
              <a:rPr lang="en-US" dirty="0" err="1"/>
              <a:t>ayam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dipastikan</a:t>
            </a:r>
            <a:r>
              <a:rPr lang="en-US" dirty="0"/>
              <a:t> </a:t>
            </a:r>
            <a:r>
              <a:rPr lang="en-US" dirty="0" err="1"/>
              <a:t>McD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kecaman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India.</a:t>
            </a:r>
          </a:p>
        </p:txBody>
      </p:sp>
    </p:spTree>
    <p:extLst>
      <p:ext uri="{BB962C8B-B14F-4D97-AF65-F5344CB8AC3E}">
        <p14:creationId xmlns:p14="http://schemas.microsoft.com/office/powerpoint/2010/main" val="643258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&amp; </a:t>
            </a:r>
            <a:r>
              <a:rPr lang="en-US" dirty="0" err="1" smtClean="0"/>
              <a:t>Subcuture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785" y="1874517"/>
            <a:ext cx="9536108" cy="36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98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Subkultur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sekelompok</a:t>
            </a:r>
            <a:r>
              <a:rPr lang="en-US" dirty="0"/>
              <a:t> orang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>
                <a:hlinkClick r:id="rId2"/>
              </a:rPr>
              <a:t>kebudayaan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induk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  <a:r>
              <a:rPr lang="en-US" dirty="0" err="1"/>
              <a:t>subkultur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>
                <a:hlinkClick r:id="rId3"/>
              </a:rPr>
              <a:t>usia</a:t>
            </a:r>
            <a:r>
              <a:rPr lang="en-US" dirty="0"/>
              <a:t> </a:t>
            </a:r>
            <a:r>
              <a:rPr lang="en-US" dirty="0" err="1"/>
              <a:t>anggotanya</a:t>
            </a:r>
            <a:r>
              <a:rPr lang="en-US" dirty="0"/>
              <a:t>, </a:t>
            </a:r>
            <a:r>
              <a:rPr lang="en-US" dirty="0" err="1"/>
              <a:t>ras</a:t>
            </a:r>
            <a:r>
              <a:rPr lang="en-US" dirty="0"/>
              <a:t>, </a:t>
            </a:r>
            <a:r>
              <a:rPr lang="en-US" dirty="0" err="1"/>
              <a:t>etnisitas</a:t>
            </a:r>
            <a:r>
              <a:rPr lang="en-US" dirty="0"/>
              <a:t>, </a:t>
            </a:r>
            <a:r>
              <a:rPr lang="en-US" dirty="0" err="1">
                <a:hlinkClick r:id="rId4"/>
              </a:rPr>
              <a:t>kelas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sosial</a:t>
            </a:r>
            <a:r>
              <a:rPr lang="en-US" dirty="0"/>
              <a:t>, gender,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pula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aesthetik</a:t>
            </a:r>
            <a:r>
              <a:rPr lang="en-US" dirty="0"/>
              <a:t>, </a:t>
            </a:r>
            <a:r>
              <a:rPr lang="en-US" dirty="0" err="1">
                <a:hlinkClick r:id="rId5"/>
              </a:rPr>
              <a:t>religi</a:t>
            </a:r>
            <a:r>
              <a:rPr lang="en-US" dirty="0"/>
              <a:t>, </a:t>
            </a:r>
            <a:r>
              <a:rPr lang="en-US" dirty="0" err="1">
                <a:hlinkClick r:id="rId6"/>
              </a:rPr>
              <a:t>politik</a:t>
            </a:r>
            <a:r>
              <a:rPr lang="en-US" dirty="0"/>
              <a:t>,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>
                <a:hlinkClick r:id="rId7"/>
              </a:rPr>
              <a:t>seksual</a:t>
            </a:r>
            <a:r>
              <a:rPr lang="en-US" dirty="0"/>
              <a:t>; </a:t>
            </a:r>
            <a:r>
              <a:rPr lang="en-US" dirty="0" err="1" smtClean="0"/>
              <a:t>atau</a:t>
            </a:r>
            <a:endParaRPr lang="en-US" dirty="0" smtClean="0"/>
          </a:p>
          <a:p>
            <a:r>
              <a:rPr lang="en-US" dirty="0" err="1" smtClean="0"/>
              <a:t>Subkultur</a:t>
            </a:r>
            <a:r>
              <a:rPr lang="en-US" dirty="0" smtClean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etnis</a:t>
            </a:r>
            <a:r>
              <a:rPr lang="en-US" dirty="0"/>
              <a:t> , </a:t>
            </a:r>
            <a:r>
              <a:rPr lang="en-US" dirty="0" err="1"/>
              <a:t>ras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agama </a:t>
            </a:r>
            <a:r>
              <a:rPr lang="en-US" dirty="0" err="1"/>
              <a:t>memainkan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membimbing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 smtClean="0"/>
              <a:t>subkultur</a:t>
            </a:r>
            <a:r>
              <a:rPr lang="en-US" dirty="0" smtClean="0"/>
              <a:t>, yang </a:t>
            </a:r>
            <a:r>
              <a:rPr lang="en-US" dirty="0" err="1" smtClean="0"/>
              <a:t>berdampak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898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Subculture:</a:t>
            </a:r>
            <a:br>
              <a:rPr lang="en-US" dirty="0" smtClean="0"/>
            </a:br>
            <a:r>
              <a:rPr lang="en-US" dirty="0" smtClean="0"/>
              <a:t>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subkultur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? </a:t>
            </a:r>
          </a:p>
          <a:p>
            <a:r>
              <a:rPr lang="en-US" dirty="0" smtClean="0"/>
              <a:t>Ada </a:t>
            </a: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196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Subculture:</a:t>
            </a:r>
            <a:br>
              <a:rPr lang="en-US" dirty="0" smtClean="0"/>
            </a:br>
            <a:r>
              <a:rPr lang="en-US" dirty="0" smtClean="0"/>
              <a:t>Collective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Kepentingan kolektif adalah minat yang dimiliki bersama oleh setiap anggota kelompok karena menjadi anggota kelompok </a:t>
            </a:r>
            <a:r>
              <a:rPr lang="en-US" dirty="0" err="1" smtClean="0"/>
              <a:t>tsb</a:t>
            </a:r>
            <a:r>
              <a:rPr lang="id-ID" dirty="0" smtClean="0"/>
              <a:t>. </a:t>
            </a:r>
            <a:r>
              <a:rPr lang="id-ID" dirty="0"/>
              <a:t>Siapapun yang tidak memiliki minat yang sama,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?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?</a:t>
            </a:r>
            <a:r>
              <a:rPr lang="id-ID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194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Subculture:</a:t>
            </a:r>
            <a:br>
              <a:rPr lang="en-US" dirty="0" smtClean="0"/>
            </a:br>
            <a:r>
              <a:rPr lang="en-US" dirty="0" smtClean="0"/>
              <a:t>Motivational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Motivasi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b="1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, yang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melatarbelakangi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pun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.</a:t>
            </a:r>
          </a:p>
          <a:p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96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Subculture:</a:t>
            </a:r>
            <a:br>
              <a:rPr lang="en-US" dirty="0" smtClean="0"/>
            </a:br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problem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problem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problem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77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Bagaimana</a:t>
            </a:r>
            <a:r>
              <a:rPr lang="en-US" dirty="0" smtClean="0"/>
              <a:t> Cara </a:t>
            </a:r>
            <a:r>
              <a:rPr lang="en-US" dirty="0" err="1" smtClean="0"/>
              <a:t>memilih</a:t>
            </a:r>
            <a:r>
              <a:rPr lang="en-US" dirty="0" smtClean="0"/>
              <a:t> Negara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8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Factors That Support International Business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572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eksport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:</a:t>
            </a:r>
          </a:p>
          <a:p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 smtClean="0"/>
              <a:t>Geografi</a:t>
            </a:r>
            <a:endParaRPr lang="en-US" dirty="0"/>
          </a:p>
          <a:p>
            <a:r>
              <a:rPr lang="en-US" dirty="0" err="1" smtClean="0"/>
              <a:t>Iklim</a:t>
            </a:r>
            <a:endParaRPr lang="en-US" dirty="0"/>
          </a:p>
          <a:p>
            <a:r>
              <a:rPr lang="en-US" dirty="0" err="1" smtClean="0"/>
              <a:t>Ekonomi</a:t>
            </a:r>
            <a:endParaRPr lang="en-US" dirty="0"/>
          </a:p>
          <a:p>
            <a:r>
              <a:rPr lang="en-US" dirty="0" err="1"/>
              <a:t>Politik</a:t>
            </a:r>
            <a:r>
              <a:rPr lang="en-US" dirty="0"/>
              <a:t> &amp; </a:t>
            </a:r>
            <a:r>
              <a:rPr lang="en-US" dirty="0" err="1"/>
              <a:t>Hukum</a:t>
            </a:r>
            <a:endParaRPr lang="en-US" dirty="0"/>
          </a:p>
          <a:p>
            <a:r>
              <a:rPr lang="en-US" dirty="0" err="1"/>
              <a:t>Infrastruktur</a:t>
            </a:r>
            <a:endParaRPr lang="en-US" dirty="0"/>
          </a:p>
          <a:p>
            <a:r>
              <a:rPr lang="en-US" dirty="0" err="1"/>
              <a:t>Kompetitor</a:t>
            </a:r>
            <a:endParaRPr lang="en-US" dirty="0"/>
          </a:p>
          <a:p>
            <a:r>
              <a:rPr lang="en-US" dirty="0" err="1"/>
              <a:t>Budaya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66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Letak</a:t>
            </a:r>
            <a:r>
              <a:rPr lang="en-US" b="1" dirty="0"/>
              <a:t> </a:t>
            </a:r>
            <a:r>
              <a:rPr lang="en-US" b="1" dirty="0" err="1" smtClean="0"/>
              <a:t>Geografi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ekspor</a:t>
            </a:r>
            <a:r>
              <a:rPr lang="en-US" dirty="0"/>
              <a:t>,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geografis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geografis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peru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:</a:t>
            </a:r>
          </a:p>
          <a:p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strukur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 di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pemukiman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gunung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297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731521"/>
            <a:ext cx="10178322" cy="5148072"/>
          </a:xfrm>
        </p:spPr>
        <p:txBody>
          <a:bodyPr/>
          <a:lstStyle/>
          <a:p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pelabuhan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bandara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ekspor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caranya</a:t>
            </a:r>
            <a:r>
              <a:rPr lang="en-US" dirty="0"/>
              <a:t> agar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pelabuhan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bandara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. 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pelabuhan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bandara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tere</a:t>
            </a:r>
            <a:r>
              <a:rPr lang="en-US" dirty="0"/>
              <a:t>=</a:t>
            </a:r>
            <a:r>
              <a:rPr lang="en-US" dirty="0" err="1"/>
              <a:t>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?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agar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pengiriman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terlambat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22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Iklim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iklim</a:t>
            </a:r>
            <a:r>
              <a:rPr lang="en-US" dirty="0"/>
              <a:t> di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?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cocok</a:t>
            </a:r>
            <a:r>
              <a:rPr lang="en-US" dirty="0"/>
              <a:t> </a:t>
            </a:r>
            <a:r>
              <a:rPr lang="en-US" dirty="0" err="1"/>
              <a:t>iklim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diekspor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3887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Ekonomi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,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menjalin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di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 </a:t>
            </a:r>
          </a:p>
        </p:txBody>
      </p:sp>
    </p:spTree>
    <p:extLst>
      <p:ext uri="{BB962C8B-B14F-4D97-AF65-F5344CB8AC3E}">
        <p14:creationId xmlns:p14="http://schemas.microsoft.com/office/powerpoint/2010/main" val="148589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Politik</a:t>
            </a:r>
            <a:r>
              <a:rPr lang="en-US" b="1" dirty="0"/>
              <a:t> &amp; </a:t>
            </a:r>
            <a:r>
              <a:rPr lang="en-US" b="1" dirty="0" err="1" smtClean="0"/>
              <a:t>Hukum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di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di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ekspor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di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1381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Infrastruktur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Infrastruktur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;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raya</a:t>
            </a:r>
            <a:r>
              <a:rPr lang="en-US" dirty="0"/>
              <a:t>, </a:t>
            </a:r>
            <a:r>
              <a:rPr lang="en-US" dirty="0" err="1"/>
              <a:t>bandar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, </a:t>
            </a:r>
            <a:r>
              <a:rPr lang="en-US" dirty="0" err="1"/>
              <a:t>pelabuhan</a:t>
            </a:r>
            <a:r>
              <a:rPr lang="en-US" dirty="0"/>
              <a:t>, </a:t>
            </a:r>
            <a:r>
              <a:rPr lang="en-US" dirty="0" err="1"/>
              <a:t>listrik</a:t>
            </a:r>
            <a:r>
              <a:rPr lang="en-US" dirty="0"/>
              <a:t>, </a:t>
            </a:r>
            <a:r>
              <a:rPr lang="en-US" dirty="0" err="1"/>
              <a:t>telekomunikasi</a:t>
            </a:r>
            <a:r>
              <a:rPr lang="en-US" dirty="0"/>
              <a:t>, air </a:t>
            </a:r>
            <a:r>
              <a:rPr lang="en-US" dirty="0" err="1"/>
              <a:t>bersih</a:t>
            </a:r>
            <a:r>
              <a:rPr lang="en-US" dirty="0"/>
              <a:t>, </a:t>
            </a:r>
            <a:r>
              <a:rPr lang="en-US" dirty="0" err="1"/>
              <a:t>pengolahan</a:t>
            </a:r>
            <a:r>
              <a:rPr lang="en-US" dirty="0"/>
              <a:t> </a:t>
            </a:r>
            <a:r>
              <a:rPr lang="en-US" dirty="0" err="1"/>
              <a:t>limbah</a:t>
            </a:r>
            <a:r>
              <a:rPr lang="en-US" dirty="0"/>
              <a:t>,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sekolah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 </a:t>
            </a:r>
            <a:r>
              <a:rPr lang="en-US" dirty="0" err="1"/>
              <a:t>sebagainya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Infrastruktur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/>
              <a:t>infrastruktur</a:t>
            </a:r>
            <a:r>
              <a:rPr lang="en-US" dirty="0"/>
              <a:t> di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?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infrastruktur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709159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</a:majorFont>
      <a:minorFont>
        <a:latin typeface="Gill Sans MT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78</TotalTime>
  <Words>518</Words>
  <Application>Microsoft Office PowerPoint</Application>
  <PresentationFormat>Custom</PresentationFormat>
  <Paragraphs>56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Badge</vt:lpstr>
      <vt:lpstr>Memilih Negara Tujuan Ekspor</vt:lpstr>
      <vt:lpstr>Bagaimana Cara memilih Negara Tujuan Ekspor?</vt:lpstr>
      <vt:lpstr>Factors That Support International Business </vt:lpstr>
      <vt:lpstr>Letak Geografi</vt:lpstr>
      <vt:lpstr>PowerPoint Presentation</vt:lpstr>
      <vt:lpstr>Iklim</vt:lpstr>
      <vt:lpstr>Ekonomi</vt:lpstr>
      <vt:lpstr>Politik &amp; Hukum</vt:lpstr>
      <vt:lpstr>Infrastruktur</vt:lpstr>
      <vt:lpstr>Kompetitor</vt:lpstr>
      <vt:lpstr>Budaya</vt:lpstr>
      <vt:lpstr>Product &amp; Subcuture</vt:lpstr>
      <vt:lpstr>Subculture</vt:lpstr>
      <vt:lpstr>Subculture: Behavior</vt:lpstr>
      <vt:lpstr>Subculture: Collective Interest</vt:lpstr>
      <vt:lpstr>Subculture: Motivational</vt:lpstr>
      <vt:lpstr>Subculture: Problem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Memilih Negara Tujuan Ekspor</dc:title>
  <dc:creator>Microsoft Office User</dc:creator>
  <cp:lastModifiedBy>SISTEM</cp:lastModifiedBy>
  <cp:revision>8</cp:revision>
  <dcterms:created xsi:type="dcterms:W3CDTF">2020-11-25T08:53:57Z</dcterms:created>
  <dcterms:modified xsi:type="dcterms:W3CDTF">2021-02-25T16:06:49Z</dcterms:modified>
</cp:coreProperties>
</file>