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2"/>
  </p:notesMasterIdLst>
  <p:sldIdLst>
    <p:sldId id="256" r:id="rId2"/>
    <p:sldId id="278" r:id="rId3"/>
    <p:sldId id="275" r:id="rId4"/>
    <p:sldId id="258" r:id="rId5"/>
    <p:sldId id="272" r:id="rId6"/>
    <p:sldId id="276" r:id="rId7"/>
    <p:sldId id="273" r:id="rId8"/>
    <p:sldId id="274" r:id="rId9"/>
    <p:sldId id="277" r:id="rId10"/>
    <p:sldId id="263" r:id="rId11"/>
    <p:sldId id="264" r:id="rId12"/>
    <p:sldId id="259" r:id="rId13"/>
    <p:sldId id="260" r:id="rId14"/>
    <p:sldId id="279" r:id="rId15"/>
    <p:sldId id="261" r:id="rId16"/>
    <p:sldId id="267" r:id="rId17"/>
    <p:sldId id="262" r:id="rId18"/>
    <p:sldId id="265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A12C9-185A-4E2C-9D82-D002D02EEB3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8C1F-10DF-4A06-A17F-2741513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8C1F-10DF-4A06-A17F-2741513B9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Negara </a:t>
            </a:r>
            <a:r>
              <a:rPr lang="en-US" dirty="0" err="1"/>
              <a:t>Tujuan</a:t>
            </a:r>
            <a:r>
              <a:rPr lang="en-US" dirty="0"/>
              <a:t> : Indonesia. Religion</a:t>
            </a:r>
            <a:r>
              <a:rPr lang="en-US" baseline="0" dirty="0"/>
              <a:t> : 6 agama </a:t>
            </a:r>
            <a:r>
              <a:rPr lang="en-US" baseline="0" dirty="0" err="1"/>
              <a:t>resmi</a:t>
            </a:r>
            <a:r>
              <a:rPr lang="en-US" baseline="0" dirty="0"/>
              <a:t>. </a:t>
            </a:r>
            <a:r>
              <a:rPr lang="en-US" baseline="0" dirty="0" err="1"/>
              <a:t>Politik</a:t>
            </a:r>
            <a:r>
              <a:rPr lang="en-US" baseline="0" dirty="0"/>
              <a:t> : </a:t>
            </a:r>
            <a:r>
              <a:rPr lang="en-US" baseline="0" dirty="0" err="1"/>
              <a:t>Demokrasi</a:t>
            </a:r>
            <a:r>
              <a:rPr lang="en-US" baseline="0" dirty="0"/>
              <a:t>. </a:t>
            </a:r>
            <a:r>
              <a:rPr lang="en-US" baseline="0" dirty="0" err="1"/>
              <a:t>Ekonomi</a:t>
            </a:r>
            <a:r>
              <a:rPr lang="en-US" baseline="0" dirty="0"/>
              <a:t> : </a:t>
            </a:r>
            <a:r>
              <a:rPr lang="en-US" baseline="0" dirty="0" err="1"/>
              <a:t>Kerakyatan</a:t>
            </a:r>
            <a:r>
              <a:rPr lang="en-US" baseline="0" dirty="0"/>
              <a:t>. Education : 3 level </a:t>
            </a:r>
            <a:r>
              <a:rPr lang="en-US" baseline="0" dirty="0" err="1"/>
              <a:t>wajib</a:t>
            </a:r>
            <a:r>
              <a:rPr lang="en-US" baseline="0" dirty="0"/>
              <a:t> </a:t>
            </a:r>
            <a:r>
              <a:rPr lang="en-US" baseline="0" dirty="0" err="1"/>
              <a:t>belajar</a:t>
            </a:r>
            <a:r>
              <a:rPr lang="en-US" baseline="0" dirty="0"/>
              <a:t>. Language  Indonesia. Social : multi </a:t>
            </a:r>
            <a:r>
              <a:rPr lang="en-US" baseline="0" dirty="0" err="1"/>
              <a:t>etnis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8C1F-10DF-4A06-A17F-2741513B9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 Norma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Etika</a:t>
            </a:r>
            <a:r>
              <a:rPr lang="en-US" baseline="0" dirty="0"/>
              <a:t> di </a:t>
            </a:r>
            <a:r>
              <a:rPr lang="en-US" baseline="0" dirty="0" err="1"/>
              <a:t>negara</a:t>
            </a:r>
            <a:r>
              <a:rPr lang="en-US" baseline="0" dirty="0"/>
              <a:t> </a:t>
            </a:r>
            <a:r>
              <a:rPr lang="en-US" baseline="0" dirty="0" err="1"/>
              <a:t>tujuan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8C1F-10DF-4A06-A17F-2741513B9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studikasus</a:t>
            </a:r>
            <a:r>
              <a:rPr lang="en-US" dirty="0"/>
              <a:t> : </a:t>
            </a:r>
            <a:r>
              <a:rPr lang="en-US" dirty="0" err="1"/>
              <a:t>Foxconn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etika</a:t>
            </a:r>
            <a:r>
              <a:rPr lang="en-US" baseline="0" dirty="0"/>
              <a:t> </a:t>
            </a:r>
            <a:r>
              <a:rPr lang="en-US" baseline="0" dirty="0" err="1"/>
              <a:t>berbisnis</a:t>
            </a:r>
            <a:r>
              <a:rPr lang="en-US" baseline="0" dirty="0"/>
              <a:t> </a:t>
            </a:r>
            <a:r>
              <a:rPr lang="en-US" baseline="0" dirty="0" err="1"/>
              <a:t>kesejahteraan</a:t>
            </a:r>
            <a:r>
              <a:rPr lang="en-US" baseline="0" dirty="0"/>
              <a:t> </a:t>
            </a:r>
            <a:r>
              <a:rPr lang="en-US" baseline="0" dirty="0" err="1"/>
              <a:t>karyawan</a:t>
            </a:r>
            <a:r>
              <a:rPr lang="en-US" baseline="0" dirty="0"/>
              <a:t>.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krim</a:t>
            </a:r>
            <a:r>
              <a:rPr lang="en-US" baseline="0" dirty="0"/>
              <a:t> </a:t>
            </a:r>
            <a:r>
              <a:rPr lang="en-US" baseline="0" dirty="0" err="1"/>
              <a:t>Aice</a:t>
            </a:r>
            <a:r>
              <a:rPr lang="en-US" baseline="0" dirty="0"/>
              <a:t> : </a:t>
            </a:r>
            <a:r>
              <a:rPr lang="en-US" baseline="0" dirty="0" err="1"/>
              <a:t>Aksi</a:t>
            </a:r>
            <a:r>
              <a:rPr lang="en-US" baseline="0" dirty="0"/>
              <a:t> demo </a:t>
            </a:r>
            <a:r>
              <a:rPr lang="en-US" baseline="0" dirty="0" err="1"/>
              <a:t>menuntut</a:t>
            </a:r>
            <a:r>
              <a:rPr lang="en-US" baseline="0" dirty="0"/>
              <a:t> </a:t>
            </a:r>
            <a:r>
              <a:rPr lang="en-US" baseline="0" dirty="0" err="1"/>
              <a:t>kesejahteraan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8C1F-10DF-4A06-A17F-2741513B9C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286D6-0E4C-4097-9696-0FA00C4837D9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0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3F00-52E0-4BB2-981B-EEF27CC9E7FF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8D77-7E02-4AB5-B3FB-E32EE1C4428B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812800"/>
            <a:ext cx="8374743" cy="508000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436915"/>
            <a:ext cx="8374743" cy="478971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249A5-2025-424A-85CB-8F036643ABC7}" type="datetime1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E9D9-DC33-4EB5-8FC3-39BD698378F3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D46-FD5F-4951-A978-B367713E4F35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6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BA0-06B2-4A55-8A75-8067894C8C19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798F-B00E-4CA7-B6F8-FEE6C217C96F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391D-3AB1-42A9-866A-D279FFF0A3F9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05C0-4B89-495E-9EEE-0CC84FB28FB6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0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BBBA-9CEE-4127-B107-92A02BE9626A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9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725714"/>
            <a:ext cx="8778240" cy="561702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42702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05D0A94-FC19-4C51-9797-3BAB8324D74C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42702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427025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otekno.sindonews.com/read/1438085/183/foxconn-langgar-hukum-china-demi-penuhi-pesanan-iphone-11-1568079939" TargetMode="External"/><Relationship Id="rId4" Type="http://schemas.openxmlformats.org/officeDocument/2006/relationships/hyperlink" Target="https://www.youtube.com/watch?v=lS4lS0qny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image" Target="../media/image4.jp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id-ID" dirty="0"/>
              <a:t> NEGARA 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5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2" y="857251"/>
            <a:ext cx="7886700" cy="994172"/>
          </a:xfrm>
        </p:spPr>
        <p:txBody>
          <a:bodyPr/>
          <a:lstStyle/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Starbuck di China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" y="1674777"/>
            <a:ext cx="4843898" cy="4418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31" y="2935432"/>
            <a:ext cx="4222169" cy="31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168" y="2012488"/>
            <a:ext cx="8502969" cy="283923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Apakah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perusahaan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harus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selalu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Mengadopsi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budaya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agar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sukses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suatu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Negara</a:t>
            </a:r>
            <a:r>
              <a:rPr lang="id-I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Berikan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pendapat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98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en-US" dirty="0"/>
              <a:t> &amp; factor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(Hal 93)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9149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marL="49149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Menurut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ahli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marL="491490" indent="-4572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(Hal 96)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9149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saja</a:t>
            </a:r>
            <a:r>
              <a:rPr lang="en-US" dirty="0">
                <a:solidFill>
                  <a:schemeClr val="tx1"/>
                </a:solidFill>
              </a:rPr>
              <a:t> factor </a:t>
            </a:r>
            <a:r>
              <a:rPr lang="en-US" dirty="0" err="1">
                <a:solidFill>
                  <a:schemeClr val="tx1"/>
                </a:solidFill>
              </a:rPr>
              <a:t>penentu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marL="491490" indent="-4572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nip Same Side Corner Rectangle 3">
            <a:hlinkClick r:id="rId3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4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5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6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7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8" action="ppaction://hlinksldjump"/>
          </p:cNvPr>
          <p:cNvSpPr/>
          <p:nvPr/>
        </p:nvSpPr>
        <p:spPr>
          <a:xfrm>
            <a:off x="739526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3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Ringkasan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23" y="1320800"/>
            <a:ext cx="8315414" cy="4789487"/>
          </a:xfrm>
          <a:prstGeom prst="rect">
            <a:avLst/>
          </a:prstGeom>
        </p:spPr>
      </p:pic>
      <p:sp>
        <p:nvSpPr>
          <p:cNvPr id="4" name="Snip Same Side Corner Rectangle 3">
            <a:hlinkClick r:id="rId4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5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6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7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8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9" action="ppaction://hlinksldjump"/>
          </p:cNvPr>
          <p:cNvSpPr/>
          <p:nvPr/>
        </p:nvSpPr>
        <p:spPr>
          <a:xfrm>
            <a:off x="739526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376" y="2600295"/>
            <a:ext cx="5377138" cy="36457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43088" y="1443038"/>
            <a:ext cx="1814512" cy="228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39706" y="1671638"/>
            <a:ext cx="144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00192" y="1652588"/>
            <a:ext cx="1504486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83" y="1952626"/>
            <a:ext cx="144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0334" y="1943102"/>
            <a:ext cx="144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43375" y="1671638"/>
            <a:ext cx="742950" cy="28098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86325" y="2486025"/>
            <a:ext cx="3586163" cy="4286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9653" y="2801778"/>
            <a:ext cx="91854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4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3092-A7A5-4C93-82A8-59C5CE8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66F81-4234-4390-B413-CF3682FD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932B6-00D1-4BD0-899E-A655D47E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C9A9E-EAFE-4EEA-8946-06356DDDAA3C}"/>
              </a:ext>
            </a:extLst>
          </p:cNvPr>
          <p:cNvSpPr txBox="1"/>
          <p:nvPr/>
        </p:nvSpPr>
        <p:spPr>
          <a:xfrm>
            <a:off x="358726" y="5409419"/>
            <a:ext cx="825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Mc. D Around the world https://www.youtube.com/watch?v=94WyFXTPzvs&amp;ab_channel=BuzzFeedVideo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A5271-8BF0-4821-8934-BD915218E123}"/>
              </a:ext>
            </a:extLst>
          </p:cNvPr>
          <p:cNvSpPr txBox="1"/>
          <p:nvPr/>
        </p:nvSpPr>
        <p:spPr>
          <a:xfrm>
            <a:off x="358726" y="4577450"/>
            <a:ext cx="715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Starbuck around the world</a:t>
            </a:r>
          </a:p>
          <a:p>
            <a:r>
              <a:rPr lang="id-ID" dirty="0"/>
              <a:t>https://www.youtube.com/watch?v=aZWz1AT9tyI&amp;ab_channel=TripZilla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4C1CD-E578-4086-8B79-9721113EC93D}"/>
              </a:ext>
            </a:extLst>
          </p:cNvPr>
          <p:cNvSpPr txBox="1"/>
          <p:nvPr/>
        </p:nvSpPr>
        <p:spPr>
          <a:xfrm>
            <a:off x="364231" y="3838300"/>
            <a:ext cx="825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Indomie around the world</a:t>
            </a:r>
          </a:p>
          <a:p>
            <a:r>
              <a:rPr lang="id-ID" dirty="0"/>
              <a:t>https://www.youtube.com/watch?v=mdtjggxqKjw&amp;ab_channel=KompilasiHits</a:t>
            </a:r>
          </a:p>
        </p:txBody>
      </p:sp>
    </p:spTree>
    <p:extLst>
      <p:ext uri="{BB962C8B-B14F-4D97-AF65-F5344CB8AC3E}">
        <p14:creationId xmlns:p14="http://schemas.microsoft.com/office/powerpoint/2010/main" val="324431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>
                <a:solidFill>
                  <a:schemeClr val="tx1"/>
                </a:solidFill>
              </a:rPr>
              <a:t>Mahasiswa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meng</a:t>
            </a:r>
            <a:r>
              <a:rPr lang="en-US" dirty="0" err="1">
                <a:solidFill>
                  <a:schemeClr val="tx1"/>
                </a:solidFill>
              </a:rPr>
              <a:t>identifikasi</a:t>
            </a:r>
            <a:r>
              <a:rPr lang="id-ID" dirty="0">
                <a:solidFill>
                  <a:schemeClr val="tx1"/>
                </a:solidFill>
              </a:rPr>
              <a:t> budaya negara tujuan.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id-ID" dirty="0">
                <a:solidFill>
                  <a:schemeClr val="tx1"/>
                </a:solidFill>
              </a:rPr>
              <a:t>Mahasiswa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mendeskrispikan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mempresentasikan budaya negara tujuan.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nip Same Side Corner Rectangle 3">
            <a:hlinkClick r:id="rId2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3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4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5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6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7" action="ppaction://hlinksldjump"/>
          </p:cNvPr>
          <p:cNvSpPr/>
          <p:nvPr/>
        </p:nvSpPr>
        <p:spPr>
          <a:xfrm>
            <a:off x="739526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7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Asesmen</a:t>
            </a:r>
            <a:r>
              <a:rPr lang="id-ID" dirty="0"/>
              <a:t> 1</a:t>
            </a:r>
            <a:r>
              <a:rPr lang="en-US" dirty="0"/>
              <a:t> : Norma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di Negara </a:t>
            </a:r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4" name="Snip Same Side Corner Rectangle 3">
            <a:hlinkClick r:id="rId3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4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5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6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7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8" action="ppaction://hlinksldjump"/>
          </p:cNvPr>
          <p:cNvSpPr/>
          <p:nvPr/>
        </p:nvSpPr>
        <p:spPr>
          <a:xfrm>
            <a:off x="7410008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62" y="1279061"/>
            <a:ext cx="8387951" cy="52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Asesmen</a:t>
            </a:r>
            <a:r>
              <a:rPr lang="id-ID" dirty="0"/>
              <a:t> 2</a:t>
            </a:r>
            <a:endParaRPr lang="en-US" dirty="0"/>
          </a:p>
        </p:txBody>
      </p:sp>
      <p:sp>
        <p:nvSpPr>
          <p:cNvPr id="4" name="Snip Same Side Corner Rectangle 3">
            <a:hlinkClick r:id="rId2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3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4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5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6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7" action="ppaction://hlinksldjump"/>
          </p:cNvPr>
          <p:cNvSpPr/>
          <p:nvPr/>
        </p:nvSpPr>
        <p:spPr>
          <a:xfrm>
            <a:off x="7410008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12" y="1200152"/>
            <a:ext cx="8700002" cy="53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rgbClr val="336699"/>
                </a:solidFill>
              </a:rPr>
              <a:t>Ethical Dilemmas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Managers often face situations where the appropriate course of action is not clear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6A96D3"/>
                </a:solidFill>
              </a:rPr>
              <a:t>Ethical dilemmas</a:t>
            </a:r>
            <a:r>
              <a:rPr lang="en-US" altLang="en-US" dirty="0"/>
              <a:t> are situations in which none of the available alternatives seems ethically acceptable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They exist because real world decisions are complex, difficult to frame, and involve various consequences that are difficult to quantify 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16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rgbClr val="336699"/>
                </a:solidFill>
              </a:rPr>
              <a:t>The Roots of Unethical Behavior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Determinants of Ethical Behavior  </a:t>
            </a:r>
          </a:p>
        </p:txBody>
      </p:sp>
      <p:pic>
        <p:nvPicPr>
          <p:cNvPr id="475140" name="Picture 4" descr="hiL8139X_0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46" y="1481758"/>
            <a:ext cx="4866142" cy="4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97" y="4139350"/>
            <a:ext cx="5859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7030A0"/>
                </a:solidFill>
              </a:rPr>
              <a:t>video </a:t>
            </a:r>
            <a:r>
              <a:rPr lang="en-US" sz="2000" b="1" dirty="0" err="1">
                <a:solidFill>
                  <a:srgbClr val="7030A0"/>
                </a:solidFill>
              </a:rPr>
              <a:t>terkait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etika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berbisnis</a:t>
            </a:r>
            <a:r>
              <a:rPr lang="en-US" sz="2000" b="1" dirty="0">
                <a:solidFill>
                  <a:srgbClr val="7030A0"/>
                </a:solidFill>
              </a:rPr>
              <a:t> global:</a:t>
            </a:r>
          </a:p>
          <a:p>
            <a:pPr marL="457200" indent="-457200">
              <a:buAutoNum type="arabicPeriod"/>
            </a:pPr>
            <a:r>
              <a:rPr lang="id-ID" sz="2000" b="1" dirty="0">
                <a:solidFill>
                  <a:srgbClr val="7030A0"/>
                </a:solidFill>
              </a:rPr>
              <a:t>Es Krim Aice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hlinkClick r:id="rId4"/>
              </a:rPr>
              <a:t>https://www.youtube.com/watch?v=lS4lS0qnyOk</a:t>
            </a:r>
            <a:endParaRPr lang="en-US" sz="20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Foxconn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rakit</a:t>
            </a:r>
            <a:r>
              <a:rPr lang="en-US" sz="2000" b="1" dirty="0">
                <a:solidFill>
                  <a:srgbClr val="7030A0"/>
                </a:solidFill>
              </a:rPr>
              <a:t> I-Phone</a:t>
            </a:r>
          </a:p>
          <a:p>
            <a:r>
              <a:rPr lang="en-US" sz="2000" dirty="0">
                <a:hlinkClick r:id="rId5"/>
              </a:rPr>
              <a:t>https://autotekno.sindonews.com/read/1438085/183/foxconn-langgar-hukum-china-demi-penuhi-pesanan-iphone-11-1568079939</a:t>
            </a:r>
            <a:endParaRPr lang="en-US" sz="20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6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3678-4ABE-40F1-915A-10C2BD61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78D4-E5FB-4654-85A1-D8EC32E4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6C723-8FAD-4AC0-808A-0467B3D3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E2429-D183-4941-82CA-3AF2DBDA1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" t="814" r="3693" b="7791"/>
          <a:stretch/>
        </p:blipFill>
        <p:spPr>
          <a:xfrm>
            <a:off x="337625" y="1406768"/>
            <a:ext cx="8468750" cy="46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71" y="1819421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Video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berbisnis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lain</a:t>
            </a:r>
            <a:br>
              <a:rPr lang="en-US" dirty="0"/>
            </a:b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: </a:t>
            </a:r>
            <a:r>
              <a:rPr lang="en-US" dirty="0" err="1"/>
              <a:t>Foxconn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krim</a:t>
            </a:r>
            <a:r>
              <a:rPr lang="en-US" dirty="0"/>
              <a:t> </a:t>
            </a:r>
            <a:r>
              <a:rPr lang="en-US" dirty="0" err="1"/>
              <a:t>Aice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24C-7C55-4F94-BD2A-E643B735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Overview Materi 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0FAA-FAD6-4952-B4D5-B9391F81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Gambar 1 tulisan: Overview Praktek Bisnis Global, Produk Global dan Negara Tujuan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EDA29-AA1C-4DC5-B561-2F6CF451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851B0-0EB8-4382-ABE6-30BB2A9F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7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54" y="745805"/>
            <a:ext cx="8374743" cy="508000"/>
          </a:xfrm>
        </p:spPr>
        <p:txBody>
          <a:bodyPr/>
          <a:lstStyle/>
          <a:p>
            <a:pPr algn="r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id-ID" b="1" dirty="0"/>
              <a:t>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endParaRPr lang="en-US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8" y="740846"/>
            <a:ext cx="3955150" cy="4789487"/>
          </a:xfrm>
          <a:prstGeom prst="rect">
            <a:avLst/>
          </a:prstGeom>
        </p:spPr>
      </p:pic>
      <p:sp>
        <p:nvSpPr>
          <p:cNvPr id="4" name="Snip Same Side Corner Rectangle 3">
            <a:hlinkClick r:id="rId3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4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5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6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7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8" action="ppaction://hlinksldjump"/>
          </p:cNvPr>
          <p:cNvSpPr/>
          <p:nvPr/>
        </p:nvSpPr>
        <p:spPr>
          <a:xfrm>
            <a:off x="739526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Asesmen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763" y="3857709"/>
            <a:ext cx="4718946" cy="276848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7FAE3C9-7A5A-41A5-A0E4-5571EFDF1D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46" y="1381908"/>
            <a:ext cx="3955150" cy="23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6B46-020B-4E65-871C-ABC8BC3F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Religion, Census of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1185-625C-4BB9-8F87-2843D89A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5861503"/>
            <a:ext cx="8374743" cy="365126"/>
          </a:xfrm>
        </p:spPr>
        <p:txBody>
          <a:bodyPr>
            <a:normAutofit lnSpcReduction="10000"/>
          </a:bodyPr>
          <a:lstStyle/>
          <a:p>
            <a:r>
              <a:rPr lang="id-ID" dirty="0"/>
              <a:t>https://censusindia.gov.in/Census_and_You/religion.aspx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D26F-18BB-4400-AEC4-8B851830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5942-BEA1-4999-B373-0EAB16D5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E6F76-E3BC-4E8A-926A-9EF4A9B8C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2" t="23252" r="4361" b="34882"/>
          <a:stretch/>
        </p:blipFill>
        <p:spPr>
          <a:xfrm>
            <a:off x="377371" y="1438794"/>
            <a:ext cx="8508062" cy="28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4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0417-E1CA-495D-B741-A4466A57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41E2-73FF-4AB8-B40C-1B06428B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FC682-2195-4626-AF49-FED68106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B8861-10A6-4421-A289-80787172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FA620-D115-4962-B15B-32DD3E282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r="6154" b="21695"/>
          <a:stretch/>
        </p:blipFill>
        <p:spPr>
          <a:xfrm>
            <a:off x="-7258" y="9578"/>
            <a:ext cx="9144000" cy="391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6076D-ED0E-4341-82BC-5DA090B9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7" t="37755" r="4127" b="19831"/>
          <a:stretch/>
        </p:blipFill>
        <p:spPr>
          <a:xfrm>
            <a:off x="7258" y="4687668"/>
            <a:ext cx="9144000" cy="2180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EE195-80A2-4F83-A782-88F7E4124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2" t="32829" r="6000" b="24757"/>
          <a:stretch/>
        </p:blipFill>
        <p:spPr>
          <a:xfrm>
            <a:off x="0" y="2507175"/>
            <a:ext cx="9144000" cy="2180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B2E762-460C-4461-AD3D-63101E482CE3}"/>
              </a:ext>
            </a:extLst>
          </p:cNvPr>
          <p:cNvSpPr txBox="1"/>
          <p:nvPr/>
        </p:nvSpPr>
        <p:spPr>
          <a:xfrm>
            <a:off x="4358360" y="447432"/>
            <a:ext cx="4586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https://www.youtube.com/watch?v=X0UVm3lH93A&amp;ab_channel=DrewBinsky</a:t>
            </a:r>
          </a:p>
        </p:txBody>
      </p:sp>
    </p:spTree>
    <p:extLst>
      <p:ext uri="{BB962C8B-B14F-4D97-AF65-F5344CB8AC3E}">
        <p14:creationId xmlns:p14="http://schemas.microsoft.com/office/powerpoint/2010/main" val="423964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5066-A852-4EA8-8AF6-378D4572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E1EF2A-FCB2-47F8-A4AD-5BAE321E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71" y="1337089"/>
            <a:ext cx="8374063" cy="47081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6F18-8D70-491A-8A4A-25F678CF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21DA3-BE79-4631-AB6D-F78010E3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F385-7FF9-4CD0-8E45-FCAB0D08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2E117A-BA15-49ED-BACB-9F1DDEA84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51" t="11364" r="10101" b="12182"/>
          <a:stretch/>
        </p:blipFill>
        <p:spPr>
          <a:xfrm>
            <a:off x="0" y="0"/>
            <a:ext cx="8521447" cy="46876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A873C-AFDE-439E-8E39-1020A34B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077C5-502D-4723-9C49-E245DFB4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20767A-87D9-4999-8FF0-79FD8258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1990"/>
            <a:ext cx="4572000" cy="23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CA88-1EA9-45DA-AE9F-F99EEAEC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8" y="1206696"/>
            <a:ext cx="8374743" cy="508000"/>
          </a:xfrm>
        </p:spPr>
        <p:txBody>
          <a:bodyPr/>
          <a:lstStyle/>
          <a:p>
            <a:r>
              <a:rPr lang="id-ID" dirty="0"/>
              <a:t>Berbagai masalah yang dihadapi..beberapa diantaranya adalah menyangkut mengenai perbedaan budaya antara East&amp; North India dibanding South&amp;West India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2C08D-4CE4-4B6F-95E9-B7DE8C3D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Nama Mata Kuliah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F3BC5-E7A3-4068-8C93-232912B6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C175E-A37F-4979-8DC5-93B08D77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" t="11486" r="35845" b="14085"/>
          <a:stretch/>
        </p:blipFill>
        <p:spPr>
          <a:xfrm>
            <a:off x="1" y="2417731"/>
            <a:ext cx="5188902" cy="3617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E1729-4370-475F-91B1-869563C95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9" t="19694" r="35539" b="31051"/>
          <a:stretch/>
        </p:blipFill>
        <p:spPr>
          <a:xfrm>
            <a:off x="5148775" y="4330938"/>
            <a:ext cx="3995225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8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734</TotalTime>
  <Words>538</Words>
  <Application>Microsoft Office PowerPoint</Application>
  <PresentationFormat>On-screen Show (4:3)</PresentationFormat>
  <Paragraphs>115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Corbel</vt:lpstr>
      <vt:lpstr>Basis</vt:lpstr>
      <vt:lpstr>Budaya NEGARA TUJUAN</vt:lpstr>
      <vt:lpstr>PowerPoint Presentation</vt:lpstr>
      <vt:lpstr>Overview Materi 1-3</vt:lpstr>
      <vt:lpstr>Contoh  Adaptasi Budaya</vt:lpstr>
      <vt:lpstr>Religion, Census of India</vt:lpstr>
      <vt:lpstr>PowerPoint Presentation</vt:lpstr>
      <vt:lpstr>PowerPoint Presentation</vt:lpstr>
      <vt:lpstr>PowerPoint Presentation</vt:lpstr>
      <vt:lpstr>Berbagai masalah yang dihadapi..beberapa diantaranya adalah menyangkut mengenai perbedaan budaya antara East&amp; North India dibanding South&amp;West India</vt:lpstr>
      <vt:lpstr>Kunci Sukses Starbuck di China</vt:lpstr>
      <vt:lpstr>PowerPoint Presentation</vt:lpstr>
      <vt:lpstr>Budaya &amp; factor penentu budaya</vt:lpstr>
      <vt:lpstr>Ringkasan</vt:lpstr>
      <vt:lpstr>PowerPoint Presentation</vt:lpstr>
      <vt:lpstr>Latihan</vt:lpstr>
      <vt:lpstr>Asesmen 1 : Norma dan Etika di Negara Tujuan</vt:lpstr>
      <vt:lpstr>Asesmen 2</vt:lpstr>
      <vt:lpstr>Ethical Dilemmas</vt:lpstr>
      <vt:lpstr>The Roots of Unethical Behavior</vt:lpstr>
      <vt:lpstr>Video terkait etika berbisnis di negara lain studi kasus : Foxconn, es krim Aice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Bilfaqih;P3AI ITS;Yusuf BF</dc:creator>
  <cp:lastModifiedBy>Yuli Dewi</cp:lastModifiedBy>
  <cp:revision>46</cp:revision>
  <dcterms:created xsi:type="dcterms:W3CDTF">2014-01-23T12:46:17Z</dcterms:created>
  <dcterms:modified xsi:type="dcterms:W3CDTF">2021-03-04T08:50:32Z</dcterms:modified>
</cp:coreProperties>
</file>