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3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2BC8-F378-4619-9D19-23A85CAF65AD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28C3E-88B5-4212-AE14-C3A318FEAEB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928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BF3E3-6B3B-473E-8DD8-71285A4035E9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672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err="1" smtClean="0">
                <a:latin typeface="Berlin Sans FB Demi" pitchFamily="34" charset="0"/>
              </a:rPr>
              <a:t>Mengapa</a:t>
            </a:r>
            <a:r>
              <a:rPr lang="en-US" altLang="en-US" sz="1200" smtClean="0">
                <a:latin typeface="Berlin Sans FB Demi" pitchFamily="34" charset="0"/>
              </a:rPr>
              <a:t> </a:t>
            </a:r>
            <a:r>
              <a:rPr lang="en-US" altLang="en-US" sz="1200" err="1" smtClean="0">
                <a:latin typeface="Berlin Sans FB Demi" pitchFamily="34" charset="0"/>
              </a:rPr>
              <a:t>pemerintah</a:t>
            </a:r>
            <a:r>
              <a:rPr lang="en-US" altLang="en-US" sz="1200" smtClean="0">
                <a:latin typeface="Berlin Sans FB Demi" pitchFamily="34" charset="0"/>
              </a:rPr>
              <a:t> </a:t>
            </a:r>
            <a:r>
              <a:rPr lang="en-US" altLang="en-US" sz="1200" err="1" smtClean="0">
                <a:latin typeface="Berlin Sans FB Demi" pitchFamily="34" charset="0"/>
              </a:rPr>
              <a:t>melakukan</a:t>
            </a:r>
            <a:r>
              <a:rPr lang="en-US" altLang="en-US" sz="1200" smtClean="0">
                <a:latin typeface="Berlin Sans FB Demi" pitchFamily="34" charset="0"/>
              </a:rPr>
              <a:t> </a:t>
            </a:r>
            <a:r>
              <a:rPr lang="en-US" altLang="en-US" sz="1200" err="1" smtClean="0">
                <a:latin typeface="Berlin Sans FB Demi" pitchFamily="34" charset="0"/>
              </a:rPr>
              <a:t>intervensi</a:t>
            </a:r>
            <a:r>
              <a:rPr lang="en-US" altLang="en-US" sz="1200" smtClean="0">
                <a:latin typeface="Berlin Sans FB Demi" pitchFamily="34" charset="0"/>
              </a:rPr>
              <a:t> </a:t>
            </a:r>
            <a:r>
              <a:rPr lang="en-US" altLang="en-US" sz="1200" err="1" smtClean="0">
                <a:latin typeface="Berlin Sans FB Demi" pitchFamily="34" charset="0"/>
              </a:rPr>
              <a:t>dalam</a:t>
            </a:r>
            <a:r>
              <a:rPr lang="en-US" altLang="en-US" sz="1200" smtClean="0">
                <a:latin typeface="Berlin Sans FB Demi" pitchFamily="34" charset="0"/>
              </a:rPr>
              <a:t> </a:t>
            </a:r>
            <a:r>
              <a:rPr lang="en-US" altLang="en-US" sz="1200" err="1" smtClean="0">
                <a:latin typeface="Berlin Sans FB Demi" pitchFamily="34" charset="0"/>
              </a:rPr>
              <a:t>perdagangan</a:t>
            </a:r>
            <a:r>
              <a:rPr lang="en-US" altLang="en-US" sz="1200" smtClean="0">
                <a:latin typeface="Berlin Sans FB Demi" pitchFamily="34" charset="0"/>
              </a:rPr>
              <a:t> </a:t>
            </a:r>
            <a:r>
              <a:rPr lang="en-US" altLang="en-US" sz="1200" err="1" smtClean="0">
                <a:latin typeface="Berlin Sans FB Demi" pitchFamily="34" charset="0"/>
              </a:rPr>
              <a:t>Internasional</a:t>
            </a:r>
            <a:r>
              <a:rPr lang="en-US" altLang="en-US" sz="1200" smtClean="0">
                <a:latin typeface="Berlin Sans FB Demi" pitchFamily="34" charset="0"/>
              </a:rPr>
              <a:t> ??</a:t>
            </a:r>
          </a:p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200AF-FF9F-4A29-B19F-A4CC231E55EA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960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686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022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153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9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764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934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216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107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703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643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089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AA7AE-BC18-4510-BA5E-7A8CA991F017}" type="datetimeFigureOut">
              <a:rPr lang="id-ID" smtClean="0"/>
              <a:t>09/04/2020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F7170-04CA-445F-81FF-8A9B058303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548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lenicshippingnews.com/covid-19-threatens-global-trade-hits-shipping-industry-hard/" TargetMode="External"/><Relationship Id="rId2" Type="http://schemas.openxmlformats.org/officeDocument/2006/relationships/hyperlink" Target="https://www.thejakartapost.com/news/2020/03/13/indonesia-to-relax-restrictions-to-speed-up-imports-exports-amid-virus-threa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putan6.com/bisnis/read/4210859/mendag-rilis-aturan-baru-permudah-impor-alat-kesehatan" TargetMode="External"/><Relationship Id="rId4" Type="http://schemas.openxmlformats.org/officeDocument/2006/relationships/hyperlink" Target="https://blogs.tribune.com.pk/story/94036/how-will-the-coronavirus-impact-the-global-economy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nindonesia.com/ekonomi/20200113181248-532-464991/ekspor-china-anjlok-imbas-virus-corona" TargetMode="External"/><Relationship Id="rId2" Type="http://schemas.openxmlformats.org/officeDocument/2006/relationships/hyperlink" Target="https://katadata.co.id/berita/2020/03/12/impor-terhambat-dampak-corona-pengusaha-indikasikan-harga-pangan-nai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br.org/2020/03/will-governments-restrict-foreign-access-to-pandemic-supplies" TargetMode="External"/><Relationship Id="rId4" Type="http://schemas.openxmlformats.org/officeDocument/2006/relationships/hyperlink" Target="https://www.vivanews.com/berita/nasional/40619-beredar-surat-dari-ceo-australia-soal-pemberian-kuota-impor-lewat-rip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ketwatch.com/story/chinas-economy-will-suffer-a-double-whammy-as-its-export-partners-are-overrun-by-the-coronavirus-2020-03-27" TargetMode="External"/><Relationship Id="rId2" Type="http://schemas.openxmlformats.org/officeDocument/2006/relationships/hyperlink" Target="https://economictimes.indiatimes.com/news/economy/foreign-trade/coronavirus-outbreak-opportunity-for-india-to-expand-exports-cea-krishnamurthy-subramanian/articleshow/74107322.cms?from=md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emenkeu.go.id/en/publications/news/this-is-the-government-strategy-to-avoid-corona-virus-infecting-economy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2FO Finds SMBs Challenged As Economy Grows | PYMNT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926"/>
            <a:ext cx="9144000" cy="608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44624" y="1196752"/>
            <a:ext cx="9188624" cy="89704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smtClean="0">
                <a:solidFill>
                  <a:srgbClr val="FFC000"/>
                </a:solidFill>
                <a:latin typeface="Berlin Sans FB Demi" pitchFamily="34" charset="0"/>
              </a:rPr>
              <a:t>Aspek Ekonomi &amp; Politik Global</a:t>
            </a:r>
          </a:p>
        </p:txBody>
      </p:sp>
    </p:spTree>
    <p:extLst>
      <p:ext uri="{BB962C8B-B14F-4D97-AF65-F5344CB8AC3E}">
        <p14:creationId xmlns:p14="http://schemas.microsoft.com/office/powerpoint/2010/main" val="414882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997839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400" err="1" smtClean="0"/>
              <a:t>Mahasiswa</a:t>
            </a:r>
            <a:r>
              <a:rPr lang="en-US" sz="2400" baseline="0" smtClean="0"/>
              <a:t> </a:t>
            </a:r>
            <a:r>
              <a:rPr lang="en-US" sz="2400" baseline="0" err="1" smtClean="0"/>
              <a:t>memahami</a:t>
            </a:r>
            <a:r>
              <a:rPr lang="en-US" sz="2400" baseline="0" smtClean="0"/>
              <a:t> </a:t>
            </a:r>
            <a:r>
              <a:rPr lang="en-US" sz="2400" baseline="0" err="1" smtClean="0"/>
              <a:t>instrumen</a:t>
            </a:r>
            <a:r>
              <a:rPr lang="en-US" sz="2400" baseline="0" smtClean="0"/>
              <a:t> yang </a:t>
            </a:r>
            <a:r>
              <a:rPr lang="en-US" sz="2400" baseline="0" err="1" smtClean="0"/>
              <a:t>digunakan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pemerintah</a:t>
            </a:r>
            <a:r>
              <a:rPr lang="en-US" sz="2400" baseline="0" smtClean="0"/>
              <a:t> </a:t>
            </a:r>
            <a:r>
              <a:rPr lang="en-US" sz="2400" baseline="0" err="1" smtClean="0"/>
              <a:t>dalam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perdagangan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internasional</a:t>
            </a:r>
            <a:endParaRPr lang="en-US" sz="2400" baseline="0" smtClean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400" baseline="0" err="1" smtClean="0"/>
              <a:t>Mahasiswa</a:t>
            </a:r>
            <a:r>
              <a:rPr lang="en-US" sz="2400" baseline="0" smtClean="0"/>
              <a:t> </a:t>
            </a:r>
            <a:r>
              <a:rPr lang="en-US" sz="2400" baseline="0" err="1" smtClean="0"/>
              <a:t>memahami</a:t>
            </a:r>
            <a:r>
              <a:rPr lang="en-US" sz="2400" baseline="0" smtClean="0"/>
              <a:t> </a:t>
            </a:r>
            <a:r>
              <a:rPr lang="en-US" sz="2400" baseline="0" err="1" smtClean="0"/>
              <a:t>alasan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pemerintah</a:t>
            </a:r>
            <a:r>
              <a:rPr lang="en-US" sz="2400" baseline="0" smtClean="0"/>
              <a:t> </a:t>
            </a:r>
            <a:r>
              <a:rPr lang="en-US" sz="2400" baseline="0" err="1" smtClean="0"/>
              <a:t>ketika</a:t>
            </a:r>
            <a:r>
              <a:rPr lang="en-US" sz="2400" baseline="0" smtClean="0"/>
              <a:t> </a:t>
            </a:r>
            <a:r>
              <a:rPr lang="en-US" sz="2400" baseline="0" err="1" smtClean="0"/>
              <a:t>melakukan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intervensi</a:t>
            </a:r>
            <a:r>
              <a:rPr lang="en-US" sz="2400" baseline="0" smtClean="0"/>
              <a:t> </a:t>
            </a:r>
            <a:r>
              <a:rPr lang="en-US" sz="2400" baseline="0" err="1" smtClean="0"/>
              <a:t>dalam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perdagangan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internasional</a:t>
            </a:r>
            <a:endParaRPr lang="en-US" sz="2400" baseline="0" smtClean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2400" baseline="0" err="1" smtClean="0"/>
              <a:t>Mahasiswa</a:t>
            </a:r>
            <a:r>
              <a:rPr lang="en-US" sz="2400" baseline="0" smtClean="0"/>
              <a:t> </a:t>
            </a:r>
            <a:r>
              <a:rPr lang="en-US" sz="2400" baseline="0" err="1" smtClean="0"/>
              <a:t>mampu</a:t>
            </a:r>
            <a:r>
              <a:rPr lang="en-US" sz="2400" baseline="0" smtClean="0"/>
              <a:t> </a:t>
            </a:r>
            <a:r>
              <a:rPr lang="en-US" sz="2400" baseline="0" err="1" smtClean="0"/>
              <a:t>menggambarkan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perkembangan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sistem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perdagangan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dunia</a:t>
            </a:r>
            <a:r>
              <a:rPr lang="en-US" sz="2400" baseline="0" smtClean="0"/>
              <a:t> </a:t>
            </a:r>
            <a:r>
              <a:rPr lang="en-US" sz="2400" baseline="0" err="1" smtClean="0"/>
              <a:t>dan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masalah</a:t>
            </a:r>
            <a:r>
              <a:rPr lang="en-US" sz="2400" baseline="0" smtClean="0"/>
              <a:t> </a:t>
            </a:r>
            <a:r>
              <a:rPr lang="en-US" sz="2400" baseline="0" err="1" smtClean="0"/>
              <a:t>perdagangan</a:t>
            </a:r>
            <a:r>
              <a:rPr lang="en-US" sz="2400" baseline="0" smtClean="0"/>
              <a:t> </a:t>
            </a:r>
            <a:r>
              <a:rPr lang="en-US" sz="2400" baseline="0" err="1" smtClean="0"/>
              <a:t>saat</a:t>
            </a:r>
            <a:r>
              <a:rPr lang="en-US" sz="2400" baseline="0" smtClean="0"/>
              <a:t> </a:t>
            </a:r>
            <a:r>
              <a:rPr lang="en-US" sz="2400" baseline="0" err="1" smtClean="0"/>
              <a:t>ini</a:t>
            </a:r>
            <a:endParaRPr lang="id-ID" sz="2400"/>
          </a:p>
        </p:txBody>
      </p:sp>
      <p:sp>
        <p:nvSpPr>
          <p:cNvPr id="5" name="Rectangle 4"/>
          <p:cNvSpPr/>
          <p:nvPr/>
        </p:nvSpPr>
        <p:spPr>
          <a:xfrm>
            <a:off x="0" y="620688"/>
            <a:ext cx="4283968" cy="73603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err="1" smtClean="0">
                <a:solidFill>
                  <a:srgbClr val="FFC000"/>
                </a:solidFill>
                <a:latin typeface="Berlin Sans FB Demi" pitchFamily="34" charset="0"/>
              </a:rPr>
              <a:t>Tujuan</a:t>
            </a:r>
            <a:r>
              <a:rPr lang="en-US" sz="3200" smtClean="0">
                <a:solidFill>
                  <a:srgbClr val="FFC000"/>
                </a:solidFill>
                <a:latin typeface="Berlin Sans FB Demi" pitchFamily="34" charset="0"/>
              </a:rPr>
              <a:t> </a:t>
            </a:r>
            <a:r>
              <a:rPr lang="en-US" sz="3200" err="1" smtClean="0">
                <a:solidFill>
                  <a:srgbClr val="FFC000"/>
                </a:solidFill>
                <a:latin typeface="Berlin Sans FB Demi" pitchFamily="34" charset="0"/>
              </a:rPr>
              <a:t>Pembelajaran</a:t>
            </a:r>
            <a:endParaRPr lang="en-US" sz="3200" smtClean="0">
              <a:solidFill>
                <a:srgbClr val="FFC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2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he Coronavirus’ effect on world politics and econo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486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6024" y="5254724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/>
              <a:t>	Silakan Anda membaca beberapa referensi yang diberikan terkait bagaimana virus corona berdampak pada perekonomian global. Anda dapat mencari sendiri referensi/studi kasus lain yang serupa</a:t>
            </a:r>
            <a:endParaRPr lang="id-ID" sz="2400"/>
          </a:p>
        </p:txBody>
      </p:sp>
    </p:spTree>
    <p:extLst>
      <p:ext uri="{BB962C8B-B14F-4D97-AF65-F5344CB8AC3E}">
        <p14:creationId xmlns:p14="http://schemas.microsoft.com/office/powerpoint/2010/main" val="358710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mtClean="0">
                <a:hlinkClick r:id="rId2"/>
              </a:rPr>
              <a:t>https://www.thejakartapost.com/news/2020/03/13/indonesia-to-relax-restrictions-to-speed-up-imports-exports-amid-virus-threat.html</a:t>
            </a:r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id-ID" smtClean="0">
                <a:hlinkClick r:id="rId3"/>
              </a:rPr>
              <a:t>https://www.hellenicshippingnews.com/covid-19-threatens-global-trade-hits-shipping-industry-hard/</a:t>
            </a:r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id-ID" smtClean="0">
                <a:hlinkClick r:id="rId4"/>
              </a:rPr>
              <a:t>https://blogs.tribune.com.pk/story/94036/how-will-the-coronavirus-impact-the-global-economy/</a:t>
            </a:r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id-ID" smtClean="0">
                <a:hlinkClick r:id="rId5"/>
              </a:rPr>
              <a:t>https://www.liputan6.com/bisnis/read/4210859/mendag-rilis-aturan-baru-permudah-impor-alat-kesehatan</a:t>
            </a:r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404664"/>
            <a:ext cx="3563888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smtClean="0">
                <a:solidFill>
                  <a:srgbClr val="FFC000"/>
                </a:solidFill>
                <a:latin typeface="Berlin Sans FB Demi" pitchFamily="34" charset="0"/>
              </a:rPr>
              <a:t>Sumber Bacaan</a:t>
            </a:r>
          </a:p>
        </p:txBody>
      </p:sp>
    </p:spTree>
    <p:extLst>
      <p:ext uri="{BB962C8B-B14F-4D97-AF65-F5344CB8AC3E}">
        <p14:creationId xmlns:p14="http://schemas.microsoft.com/office/powerpoint/2010/main" val="421012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id-ID" smtClean="0">
                <a:hlinkClick r:id="rId2"/>
              </a:rPr>
              <a:t>https://katadata.co.id/berita/2020/03/12/impor-terhambat-dampak-corona-pengusaha-indikasikan-harga-pangan-naik</a:t>
            </a:r>
            <a:endParaRPr lang="en-US" smtClean="0"/>
          </a:p>
          <a:p>
            <a:pPr marL="514350" indent="-514350">
              <a:buFont typeface="+mj-lt"/>
              <a:buAutoNum type="arabicPeriod" startAt="5"/>
            </a:pPr>
            <a:r>
              <a:rPr lang="id-ID" smtClean="0">
                <a:hlinkClick r:id="rId3"/>
              </a:rPr>
              <a:t>https://www.cnnindonesia.com/ekonomi/20200113181248-532-464991/ekspor-china-anjlok-imbas-virus-corona</a:t>
            </a:r>
            <a:endParaRPr lang="en-US" smtClean="0"/>
          </a:p>
          <a:p>
            <a:pPr marL="514350" indent="-514350">
              <a:buFont typeface="+mj-lt"/>
              <a:buAutoNum type="arabicPeriod" startAt="5"/>
            </a:pPr>
            <a:r>
              <a:rPr lang="id-ID" smtClean="0">
                <a:hlinkClick r:id="rId4"/>
              </a:rPr>
              <a:t>https://www.vivanews.com/berita/nasional/40619-beredar-surat-dari-ceo-australia-soal-pemberian-kuota-impor-lewat-riph</a:t>
            </a:r>
            <a:endParaRPr lang="en-US" smtClean="0"/>
          </a:p>
          <a:p>
            <a:pPr marL="514350" indent="-514350">
              <a:buFont typeface="+mj-lt"/>
              <a:buAutoNum type="arabicPeriod" startAt="5"/>
            </a:pPr>
            <a:r>
              <a:rPr lang="id-ID" smtClean="0">
                <a:hlinkClick r:id="rId5"/>
              </a:rPr>
              <a:t>https://hbr.org/2020/03/will-governments-restrict-foreign-access-to-pandemic-supplies</a:t>
            </a:r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404664"/>
            <a:ext cx="3563888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smtClean="0">
                <a:solidFill>
                  <a:srgbClr val="FFC000"/>
                </a:solidFill>
                <a:latin typeface="Berlin Sans FB Demi" pitchFamily="34" charset="0"/>
              </a:rPr>
              <a:t>Sumber Bacaan</a:t>
            </a:r>
          </a:p>
        </p:txBody>
      </p:sp>
    </p:spTree>
    <p:extLst>
      <p:ext uri="{BB962C8B-B14F-4D97-AF65-F5344CB8AC3E}">
        <p14:creationId xmlns:p14="http://schemas.microsoft.com/office/powerpoint/2010/main" val="3364661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id-ID" smtClean="0">
                <a:hlinkClick r:id="rId2"/>
              </a:rPr>
              <a:t>https://economictimes.indiatimes.com/news/economy/foreign-trade/coronavirus-outbreak-opportunity-for-india-to-expand-exports-cea-krishnamurthy-subramanian/articleshow/74107322.cms?from=mdr</a:t>
            </a:r>
            <a:endParaRPr lang="en-US" smtClean="0"/>
          </a:p>
          <a:p>
            <a:pPr marL="514350" indent="-514350">
              <a:buFont typeface="+mj-lt"/>
              <a:buAutoNum type="arabicPeriod" startAt="9"/>
            </a:pPr>
            <a:r>
              <a:rPr lang="id-ID" smtClean="0">
                <a:hlinkClick r:id="rId3"/>
              </a:rPr>
              <a:t>https://www.marketwatch.com/story/chinas-economy-will-suffer-a-double-whammy-as-its-export-partners-are-overrun-by-the-coronavirus-2020-03-27</a:t>
            </a:r>
            <a:endParaRPr lang="en-US" smtClean="0"/>
          </a:p>
          <a:p>
            <a:pPr marL="514350" indent="-514350">
              <a:buFont typeface="+mj-lt"/>
              <a:buAutoNum type="arabicPeriod" startAt="9"/>
            </a:pPr>
            <a:r>
              <a:rPr lang="id-ID" smtClean="0">
                <a:hlinkClick r:id="rId4"/>
              </a:rPr>
              <a:t>https://www.kemenkeu.go.id/en/publications/news/this-is-the-government-strategy-to-avoid-corona-virus-infecting-economy/</a:t>
            </a:r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404664"/>
            <a:ext cx="3563888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smtClean="0">
                <a:solidFill>
                  <a:srgbClr val="FFC000"/>
                </a:solidFill>
                <a:latin typeface="Berlin Sans FB Demi" pitchFamily="34" charset="0"/>
              </a:rPr>
              <a:t>Sumber Bacaan</a:t>
            </a:r>
          </a:p>
        </p:txBody>
      </p:sp>
    </p:spTree>
    <p:extLst>
      <p:ext uri="{BB962C8B-B14F-4D97-AF65-F5344CB8AC3E}">
        <p14:creationId xmlns:p14="http://schemas.microsoft.com/office/powerpoint/2010/main" val="2908705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65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95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45365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/>
              <a:t>Dari artikel yang Anda baca, apakah pemerintah melakukan intervensi dalam </a:t>
            </a:r>
            <a:r>
              <a:rPr lang="en-US" sz="2800"/>
              <a:t>perdagangan </a:t>
            </a:r>
            <a:r>
              <a:rPr lang="en-US" sz="2800" smtClean="0"/>
              <a:t>internasional?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Jelaskan mengapa </a:t>
            </a:r>
            <a:r>
              <a:rPr lang="en-US" sz="2800"/>
              <a:t>pemerintah melakukan/tidak melakukan intervensi!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/>
              <a:t>Jika pemerintah melakukan intervensi, sebut dan jelaskan bentuk intervensi yang dilakukannya!</a:t>
            </a:r>
          </a:p>
        </p:txBody>
      </p:sp>
      <p:pic>
        <p:nvPicPr>
          <p:cNvPr id="5122" name="Picture 2" descr="Image result for question mar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0" r="14475"/>
          <a:stretch/>
        </p:blipFill>
        <p:spPr bwMode="auto">
          <a:xfrm>
            <a:off x="5379522" y="821883"/>
            <a:ext cx="3313216" cy="453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5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3523</TotalTime>
  <Words>124</Words>
  <Application>Microsoft Office PowerPoint</Application>
  <PresentationFormat>On-screen Show (4:3)</PresentationFormat>
  <Paragraphs>26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3</cp:revision>
  <dcterms:created xsi:type="dcterms:W3CDTF">2020-04-03T16:08:12Z</dcterms:created>
  <dcterms:modified xsi:type="dcterms:W3CDTF">2020-04-11T13:22:19Z</dcterms:modified>
</cp:coreProperties>
</file>